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98" r:id="rId2"/>
    <p:sldId id="321" r:id="rId3"/>
    <p:sldId id="335" r:id="rId4"/>
    <p:sldId id="270" r:id="rId5"/>
    <p:sldId id="271" r:id="rId6"/>
    <p:sldId id="273" r:id="rId7"/>
    <p:sldId id="258" r:id="rId8"/>
    <p:sldId id="304" r:id="rId9"/>
    <p:sldId id="278" r:id="rId10"/>
    <p:sldId id="322" r:id="rId11"/>
    <p:sldId id="293" r:id="rId12"/>
    <p:sldId id="262" r:id="rId13"/>
    <p:sldId id="305" r:id="rId14"/>
    <p:sldId id="261" r:id="rId15"/>
    <p:sldId id="284" r:id="rId16"/>
    <p:sldId id="283" r:id="rId17"/>
    <p:sldId id="282" r:id="rId18"/>
    <p:sldId id="319" r:id="rId19"/>
    <p:sldId id="336" r:id="rId20"/>
    <p:sldId id="337" r:id="rId21"/>
    <p:sldId id="338" r:id="rId22"/>
    <p:sldId id="339" r:id="rId23"/>
    <p:sldId id="340" r:id="rId24"/>
    <p:sldId id="331" r:id="rId25"/>
    <p:sldId id="341" r:id="rId26"/>
    <p:sldId id="342" r:id="rId27"/>
    <p:sldId id="320" r:id="rId28"/>
    <p:sldId id="317" r:id="rId29"/>
  </p:sldIdLst>
  <p:sldSz cx="9144000" cy="6858000" type="screen4x3"/>
  <p:notesSz cx="6997700" cy="92837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B9"/>
    <a:srgbClr val="CCCC00"/>
    <a:srgbClr val="FFFF00"/>
    <a:srgbClr val="6666FF"/>
    <a:srgbClr val="66FFFF"/>
    <a:srgbClr val="00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012" autoAdjust="0"/>
  </p:normalViewPr>
  <p:slideViewPr>
    <p:cSldViewPr>
      <p:cViewPr varScale="1">
        <p:scale>
          <a:sx n="73" d="100"/>
          <a:sy n="73" d="100"/>
        </p:scale>
        <p:origin x="144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A0FADD28-C242-9268-278F-4BA64CA459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 defTabSz="930275">
              <a:defRPr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56C6534E-E56A-5C40-7932-59C7325257A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9332" name="Rectangle 4">
            <a:extLst>
              <a:ext uri="{FF2B5EF4-FFF2-40B4-BE49-F238E27FC236}">
                <a16:creationId xmlns:a16="http://schemas.microsoft.com/office/drawing/2014/main" id="{A8219F29-E93F-DB83-13DC-CD146B58322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 defTabSz="930275">
              <a:defRPr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99333" name="Rectangle 5">
            <a:extLst>
              <a:ext uri="{FF2B5EF4-FFF2-40B4-BE49-F238E27FC236}">
                <a16:creationId xmlns:a16="http://schemas.microsoft.com/office/drawing/2014/main" id="{1ECACA0E-7022-1CB4-749B-383D34B784C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>
                <a:solidFill>
                  <a:schemeClr val="tx1"/>
                </a:solidFill>
              </a:defRPr>
            </a:lvl1pPr>
          </a:lstStyle>
          <a:p>
            <a:fld id="{B53620D5-5593-4C71-9640-1BE63216BB3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CA683F3F-2339-D389-F7E5-65D18849CE6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 defTabSz="930275">
              <a:defRPr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B35A63BC-7012-1EEE-3603-BFEC8FF2707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536DE97E-D21D-83E3-F85C-DF2CD6BA3BBA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FA99D8AD-827F-B1F1-7B9E-5094834993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7526" name="Rectangle 6">
            <a:extLst>
              <a:ext uri="{FF2B5EF4-FFF2-40B4-BE49-F238E27FC236}">
                <a16:creationId xmlns:a16="http://schemas.microsoft.com/office/drawing/2014/main" id="{AC6AB859-12F6-C956-F29A-74B5C5FFA9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 defTabSz="930275">
              <a:defRPr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7527" name="Rectangle 7">
            <a:extLst>
              <a:ext uri="{FF2B5EF4-FFF2-40B4-BE49-F238E27FC236}">
                <a16:creationId xmlns:a16="http://schemas.microsoft.com/office/drawing/2014/main" id="{6E70CD9E-A3BC-3894-BF79-02AAFCE8FC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>
                <a:solidFill>
                  <a:schemeClr val="tx1"/>
                </a:solidFill>
              </a:defRPr>
            </a:lvl1pPr>
          </a:lstStyle>
          <a:p>
            <a:fld id="{C379052B-07C5-40A2-99C5-C1853B68E11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9EE147A-766C-FD0B-9640-4B01823740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30EB6-B853-446D-9ED7-CCBD8AFD279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41183AD8-3C97-B329-F5C3-2E8EBAD5015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D8031140-4700-1FA7-0775-C5A4CD480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6BDEAFD-A53F-98E6-D9F5-A565D21124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D9A73-57C8-4032-81BC-9BED08378DAC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11A83FAA-4204-9050-E3A1-5A00E1CE5EF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69BA3318-771D-C0A1-E5E7-D74B67B8D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79F23CF-1A79-C1A6-ABEB-8A6AD2A1E7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298C30-9193-4A7A-891B-657EC282E33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E08542A5-32B2-6EB3-C168-AD90250EC1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B34E3256-D4CB-7A20-BCCB-715FC5871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3DAF33B-AF02-122C-D3CA-BE7D5B041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21AA46-12D9-4CD3-A26A-9F0D5065F590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24E42E5B-B316-C9A4-7775-9EE75ACF1E1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DDE6E9AE-4614-CF00-82DD-D980A651E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37DCF00-93C8-10D7-5096-5E12D35AB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0E6B6E-10D2-47CA-BEB5-6BE9F3816D3F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43274012-97C4-8D16-CBD4-88AA78FBDB2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160487A7-7E68-A3DC-7468-00F051A3AC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B5481B-FC26-B775-24D9-F2BAA8D607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80247-6C88-4D12-A780-F18A65512BD6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9C931EA3-28E7-2859-B135-D68766EB9AB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80C405AD-6CD0-1EEE-0E20-2E87EC60F0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D3F17F3-593F-0B2F-ACD9-D6B304755E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4789DC-E3E6-495E-AA46-D735BAA262E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78BF6777-93EA-F4B6-5717-AF4AFDCF148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9F554320-0C59-EB95-9DAB-4F77A8E176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1A704D-77D4-0084-7B5A-CF46D5B15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55CC0-A951-44E8-914A-F431A312CF44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7704F866-6F2A-D450-B008-EACDC8E2C6A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00E19EF6-5506-C4EB-B0AC-4B617FB008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C04AEE2-9988-BF9C-4E46-4DEFAFD326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8DEED-283F-4B90-B422-6D546A3BF038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519D7E97-9D40-A165-7808-96A97D2EAA8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2030E92B-9558-4E74-4634-2691FB871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41B8FDF-6B78-73AF-3952-B41D6F261E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AF650-CBAE-41D4-A526-69634E267F26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0244ED12-0CA8-AD5D-0969-39FA6AE44D7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3343BBC3-986D-550D-163B-869B12FDE3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FEA2-BE8B-C3A7-BD30-11ED8AC4D4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CD1D3-CFAE-4E86-4D0C-5F87B5C72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0D80-5291-9DAB-A64D-D578BC58A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0B3C-E8F5-B292-BEBE-D80ECF08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C0D3-E261-65CE-0BC0-9442A1B59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46597-D6AF-4451-9E91-E08D4FF82B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97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44627-4A85-5D0A-92C8-8C77FC6C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921724-9B57-28F5-654D-BF1FC3B10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10414-4DBF-175A-9399-F13C6271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C418C-88B1-1A5D-B409-1ACB2680C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2AC5E-3CC3-7BCD-2C55-9A205941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541B7-7356-4948-A2D8-5959FF7B88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062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C3705-E3EC-E62E-4955-1805048473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ED1B3A-D464-173C-7188-37287675A0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196BA-85C1-EFA3-E387-A3E0D9FC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697DD-C87F-217D-755E-50B993FD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F33BA-AE67-6F47-A59F-EC1640717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DCDA2-74E5-4A89-907D-FDA6B0009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31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CB86F-2B07-F973-16E5-1C5E6438C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DE4AA3-EC0A-6CE8-8C6E-B158B8541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7EEE3-959F-3123-2D0A-2A5A952CD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7E495-56E3-4044-9910-2302B0551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68003-52E4-208C-E3EC-657A1650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246C8-AFB1-4313-B34C-01BA4964D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78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8D435-1FCF-7B83-3B3C-927CA67E9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0E618-0BDC-C83B-2CFF-EF86CE9C5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F3E04-D219-7C15-C507-99CF9C8F0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29B9B-9038-ABEC-0192-72F3C5E1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74183D-7DE6-D46B-D782-F8C54FD2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3533CB-6E0A-4F14-9AE4-D8841A69BF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32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0B600-1BCF-7CBA-6E0D-237D0D1E1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AC78D-6DAD-E78F-8192-FA5AB7997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BFBED-E151-018B-3E3B-251C7886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96E16-A39F-B6DC-ECCB-CD3F8A25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3BBCB-0C5E-E7A4-AEB6-022EF0F10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C4671-FF02-4A18-26AC-85A2326B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6395D-8FD5-4966-B1B0-6ACE797483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32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61300-99A7-46FE-C6C4-F13113A1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34FB36-99D3-79B5-23FE-9EDDB0CEC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0003B6-8A12-651B-CF17-6E17653F5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9B5F2F-B859-2160-C6F8-9669A8340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FD2FF-F2CB-7AC7-887C-50F730C1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5D7772-B23F-C165-311C-8AF8CF50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E6C7C3-2BA4-B891-57AD-B7A001317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635167-6F4E-C6D1-F492-112F71FA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3AA50-352F-42F7-834A-9742E3464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07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13BDF-9290-38C8-3A71-1E8FFA20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C03B8-8A86-6CC5-5E64-052952C32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5D7C0-E606-6CA6-346E-678A79759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3FC75-10AD-23DF-02E6-2AE48410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D73039-6E29-4ED0-A0C2-739BFE46B9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7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EFA2A1-9055-D214-E610-F283C597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60CB1-139C-D89C-6B2B-72297B8AF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7BF3B-A0EC-A611-F772-BDAC18885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D84E8-A442-4177-8B46-5CEEF8364F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74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D9E5-3CDE-C0CE-ADD7-54BE6A24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80DCF-2586-BD67-E9E2-849E8C8D4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8F64C-BF5E-98EA-2B36-0E01F3B4D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9841-1D8F-3DE9-59AA-58F321B8D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C2E27-1B54-5A4E-0B17-E0912045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6E59C-FCB0-4DB6-5EA3-C93BDEAC4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9FB69-3A7B-45F6-9D2D-4E83BEA297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07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70F67-7032-195A-2B7D-B5BFCC90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531599-2C02-EA99-996A-4852EBAE7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50B4-2439-49BB-62E8-A62F46542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D4E1F-D993-8A19-39A1-B0E4F7FA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497E8-2945-B44E-B4B5-8B4AF19BC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0F515-57D6-DB5F-D5E7-C17FC6634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D78E6-B650-465E-B435-24563DFD50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6133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E6D1D7C-42C9-13B3-200D-C016A91187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549BF75-B04F-91DF-DC22-A12A3CE32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F616EE4-ABA4-0FA8-C87C-3BFDA283261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13F6CA5-B665-02DA-F56A-1113B454FE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979CD4C-CDE3-4195-056F-62EA41C12C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E03AD53F-28B2-40CD-875E-F04D4A4F3A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>
            <a:extLst>
              <a:ext uri="{FF2B5EF4-FFF2-40B4-BE49-F238E27FC236}">
                <a16:creationId xmlns:a16="http://schemas.microsoft.com/office/drawing/2014/main" id="{CC18D8C1-433B-85BF-930B-8ECA3590C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" t="1250" r="510" b="250"/>
          <a:stretch>
            <a:fillRect/>
          </a:stretch>
        </p:blipFill>
        <p:spPr bwMode="auto">
          <a:xfrm>
            <a:off x="1171575" y="1238250"/>
            <a:ext cx="6773863" cy="4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 Box 5">
            <a:extLst>
              <a:ext uri="{FF2B5EF4-FFF2-40B4-BE49-F238E27FC236}">
                <a16:creationId xmlns:a16="http://schemas.microsoft.com/office/drawing/2014/main" id="{C1C4B6D8-4676-2B3F-0533-51415DA2C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8" y="5891213"/>
            <a:ext cx="53086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800" b="1"/>
              <a:t>Alan Tepley</a:t>
            </a:r>
          </a:p>
          <a:p>
            <a:pPr algn="l"/>
            <a:r>
              <a:rPr lang="en-US" altLang="en-US" sz="1800" b="1"/>
              <a:t>Departments of Forest Science and Geosciences</a:t>
            </a:r>
          </a:p>
          <a:p>
            <a:pPr algn="l"/>
            <a:r>
              <a:rPr lang="en-US" altLang="en-US" sz="1800" b="1"/>
              <a:t>Oregon State University</a:t>
            </a:r>
          </a:p>
        </p:txBody>
      </p:sp>
      <p:sp>
        <p:nvSpPr>
          <p:cNvPr id="48134" name="Text Box 6">
            <a:extLst>
              <a:ext uri="{FF2B5EF4-FFF2-40B4-BE49-F238E27FC236}">
                <a16:creationId xmlns:a16="http://schemas.microsoft.com/office/drawing/2014/main" id="{81B35CA4-05EE-041B-BFD0-E6A47A6710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261938"/>
            <a:ext cx="82057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Topographic and Fire Regime Contexts for Riparian Areas of Western Oregon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>
            <a:extLst>
              <a:ext uri="{FF2B5EF4-FFF2-40B4-BE49-F238E27FC236}">
                <a16:creationId xmlns:a16="http://schemas.microsoft.com/office/drawing/2014/main" id="{89DCF1BF-B541-0502-D90D-A164B8118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284163"/>
            <a:ext cx="642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Riparian Forests as Refugia in a Variety of Landscapes</a:t>
            </a: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id="{4D3DC421-EF44-72CC-B31A-EC87ECCCC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950" y="1598613"/>
            <a:ext cx="8153400" cy="448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en-US" altLang="en-US" sz="2000" b="1"/>
              <a:t>Eastern Cascades, Washington </a:t>
            </a:r>
            <a:r>
              <a:rPr lang="en-US" altLang="en-US" sz="2000"/>
              <a:t>(Camp et al. 1997)</a:t>
            </a:r>
          </a:p>
          <a:p>
            <a:pPr algn="l"/>
            <a:endParaRPr lang="en-US" altLang="en-US" sz="800"/>
          </a:p>
          <a:p>
            <a:pPr algn="l"/>
            <a:r>
              <a:rPr lang="en-US" altLang="en-US" sz="2000"/>
              <a:t> </a:t>
            </a:r>
            <a:r>
              <a:rPr lang="en-US" altLang="en-US" sz="1800"/>
              <a:t>       </a:t>
            </a:r>
            <a:r>
              <a:rPr lang="en-US" altLang="en-US" sz="1800">
                <a:cs typeface="Arial" panose="020B0604020202020204" pitchFamily="34" charset="0"/>
              </a:rPr>
              <a:t>• Refugia occurrence most likely in areas with high soil and fuel moisture </a:t>
            </a:r>
          </a:p>
          <a:p>
            <a:pPr algn="l"/>
            <a:r>
              <a:rPr lang="en-US" altLang="en-US" sz="1800">
                <a:cs typeface="Arial" panose="020B0604020202020204" pitchFamily="34" charset="0"/>
              </a:rPr>
              <a:t>              	– including stream confluences and valley bottoms</a:t>
            </a:r>
          </a:p>
          <a:p>
            <a:pPr algn="l"/>
            <a:endParaRPr lang="en-US" altLang="en-US" sz="1800"/>
          </a:p>
          <a:p>
            <a:pPr algn="l"/>
            <a:r>
              <a:rPr lang="en-US" altLang="en-US" sz="2000" b="1"/>
              <a:t>Mount Rainier </a:t>
            </a:r>
            <a:r>
              <a:rPr lang="en-US" altLang="en-US" sz="2000"/>
              <a:t>(Hemstrom and Franklin 1982)</a:t>
            </a:r>
          </a:p>
          <a:p>
            <a:pPr algn="l"/>
            <a:endParaRPr lang="en-US" altLang="en-US" sz="800"/>
          </a:p>
          <a:p>
            <a:pPr algn="l"/>
            <a:r>
              <a:rPr lang="en-US" altLang="en-US" sz="1800"/>
              <a:t>        </a:t>
            </a:r>
            <a:r>
              <a:rPr lang="en-US" altLang="en-US" sz="1800">
                <a:cs typeface="Arial" panose="020B0604020202020204" pitchFamily="34" charset="0"/>
              </a:rPr>
              <a:t>• “Nearly every major river valley contains a streamside old-growth corridor” </a:t>
            </a:r>
          </a:p>
          <a:p>
            <a:pPr algn="l"/>
            <a:endParaRPr lang="en-US" altLang="en-US" sz="1800">
              <a:cs typeface="Arial" panose="020B0604020202020204" pitchFamily="34" charset="0"/>
            </a:endParaRPr>
          </a:p>
          <a:p>
            <a:pPr algn="l"/>
            <a:r>
              <a:rPr lang="en-US" altLang="en-US" sz="2000" b="1">
                <a:cs typeface="Arial" panose="020B0604020202020204" pitchFamily="34" charset="0"/>
              </a:rPr>
              <a:t>Klamath Mountains</a:t>
            </a:r>
            <a:r>
              <a:rPr lang="en-US" altLang="en-US" sz="2000">
                <a:cs typeface="Arial" panose="020B0604020202020204" pitchFamily="34" charset="0"/>
              </a:rPr>
              <a:t> (Skinner 2003)</a:t>
            </a:r>
          </a:p>
          <a:p>
            <a:pPr algn="l"/>
            <a:endParaRPr lang="en-US" altLang="en-US" sz="800">
              <a:cs typeface="Arial" panose="020B0604020202020204" pitchFamily="34" charset="0"/>
            </a:endParaRPr>
          </a:p>
          <a:p>
            <a:pPr algn="l"/>
            <a:r>
              <a:rPr lang="en-US" altLang="en-US" sz="1800">
                <a:cs typeface="Arial" panose="020B0604020202020204" pitchFamily="34" charset="0"/>
              </a:rPr>
              <a:t>        • Median fire intervals were approximately double in riparian areas </a:t>
            </a:r>
          </a:p>
          <a:p>
            <a:pPr algn="l"/>
            <a:r>
              <a:rPr lang="en-US" altLang="en-US" sz="1800">
                <a:cs typeface="Arial" panose="020B0604020202020204" pitchFamily="34" charset="0"/>
              </a:rPr>
              <a:t>          compared to upland sites</a:t>
            </a:r>
          </a:p>
          <a:p>
            <a:pPr algn="l"/>
            <a:endParaRPr lang="en-US" altLang="en-US" sz="1800">
              <a:cs typeface="Arial" panose="020B0604020202020204" pitchFamily="34" charset="0"/>
            </a:endParaRPr>
          </a:p>
          <a:p>
            <a:pPr algn="l"/>
            <a:r>
              <a:rPr lang="en-US" altLang="en-US" sz="2000" b="1">
                <a:cs typeface="Arial" panose="020B0604020202020204" pitchFamily="34" charset="0"/>
              </a:rPr>
              <a:t>Southern Cascades </a:t>
            </a:r>
            <a:r>
              <a:rPr lang="en-US" altLang="en-US" sz="2000">
                <a:cs typeface="Arial" panose="020B0604020202020204" pitchFamily="34" charset="0"/>
              </a:rPr>
              <a:t>(Olson and Agee 2005)</a:t>
            </a:r>
          </a:p>
          <a:p>
            <a:pPr algn="l"/>
            <a:endParaRPr lang="en-US" altLang="en-US" sz="800">
              <a:cs typeface="Arial" panose="020B0604020202020204" pitchFamily="34" charset="0"/>
            </a:endParaRPr>
          </a:p>
          <a:p>
            <a:pPr algn="l"/>
            <a:r>
              <a:rPr lang="en-US" altLang="en-US" sz="1800">
                <a:cs typeface="Arial" panose="020B0604020202020204" pitchFamily="34" charset="0"/>
              </a:rPr>
              <a:t>        • Fire intervals for riparian forests were slightly longer, but not significantly</a:t>
            </a:r>
          </a:p>
          <a:p>
            <a:pPr algn="l"/>
            <a:r>
              <a:rPr lang="en-US" altLang="en-US" sz="1800">
                <a:cs typeface="Arial" panose="020B0604020202020204" pitchFamily="34" charset="0"/>
              </a:rPr>
              <a:t>          different from fire intervals in upslope forests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61" name="Text Box 53">
            <a:extLst>
              <a:ext uri="{FF2B5EF4-FFF2-40B4-BE49-F238E27FC236}">
                <a16:creationId xmlns:a16="http://schemas.microsoft.com/office/drawing/2014/main" id="{EFF8A8C7-1B77-B0F1-3A8E-FDDB91E0A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00800"/>
            <a:ext cx="1854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800"/>
              <a:t>Everett et al. 2003</a:t>
            </a:r>
          </a:p>
        </p:txBody>
      </p:sp>
      <p:grpSp>
        <p:nvGrpSpPr>
          <p:cNvPr id="43277" name="Group 269">
            <a:extLst>
              <a:ext uri="{FF2B5EF4-FFF2-40B4-BE49-F238E27FC236}">
                <a16:creationId xmlns:a16="http://schemas.microsoft.com/office/drawing/2014/main" id="{0E0DFA8B-68E6-53E3-2A2A-A28CFBD80BBA}"/>
              </a:ext>
            </a:extLst>
          </p:cNvPr>
          <p:cNvGrpSpPr>
            <a:grpSpLocks/>
          </p:cNvGrpSpPr>
          <p:nvPr/>
        </p:nvGrpSpPr>
        <p:grpSpPr bwMode="auto">
          <a:xfrm>
            <a:off x="225425" y="2819400"/>
            <a:ext cx="3392488" cy="3956050"/>
            <a:chOff x="142" y="1776"/>
            <a:chExt cx="2137" cy="2492"/>
          </a:xfrm>
        </p:grpSpPr>
        <p:sp>
          <p:nvSpPr>
            <p:cNvPr id="43012" name="Text Box 4">
              <a:extLst>
                <a:ext uri="{FF2B5EF4-FFF2-40B4-BE49-F238E27FC236}">
                  <a16:creationId xmlns:a16="http://schemas.microsoft.com/office/drawing/2014/main" id="{AFD6FFEA-D539-9812-791F-7381C5040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" y="3909"/>
              <a:ext cx="42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600" b="1"/>
                <a:t>Aspect</a:t>
              </a:r>
            </a:p>
          </p:txBody>
        </p:sp>
        <p:sp>
          <p:nvSpPr>
            <p:cNvPr id="43013" name="Text Box 5">
              <a:extLst>
                <a:ext uri="{FF2B5EF4-FFF2-40B4-BE49-F238E27FC236}">
                  <a16:creationId xmlns:a16="http://schemas.microsoft.com/office/drawing/2014/main" id="{DA0B4FA9-E3FB-B771-BD4F-B32ED2F604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6" y="3763"/>
              <a:ext cx="81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N</a:t>
              </a:r>
            </a:p>
          </p:txBody>
        </p:sp>
        <p:sp>
          <p:nvSpPr>
            <p:cNvPr id="43014" name="Text Box 6">
              <a:extLst>
                <a:ext uri="{FF2B5EF4-FFF2-40B4-BE49-F238E27FC236}">
                  <a16:creationId xmlns:a16="http://schemas.microsoft.com/office/drawing/2014/main" id="{3AB72EA8-8996-8983-4203-27EDC3D811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" y="3763"/>
              <a:ext cx="75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S</a:t>
              </a:r>
            </a:p>
          </p:txBody>
        </p:sp>
        <p:sp>
          <p:nvSpPr>
            <p:cNvPr id="43015" name="Text Box 7">
              <a:extLst>
                <a:ext uri="{FF2B5EF4-FFF2-40B4-BE49-F238E27FC236}">
                  <a16:creationId xmlns:a16="http://schemas.microsoft.com/office/drawing/2014/main" id="{CC5A17FA-AB17-D301-3CCD-31C6B42C0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4" y="3763"/>
              <a:ext cx="75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E</a:t>
              </a:r>
            </a:p>
          </p:txBody>
        </p:sp>
        <p:sp>
          <p:nvSpPr>
            <p:cNvPr id="43016" name="Text Box 8">
              <a:extLst>
                <a:ext uri="{FF2B5EF4-FFF2-40B4-BE49-F238E27FC236}">
                  <a16:creationId xmlns:a16="http://schemas.microsoft.com/office/drawing/2014/main" id="{B939CA83-866A-BDEA-B9FE-CD85E3094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6" y="3763"/>
              <a:ext cx="106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W</a:t>
              </a:r>
            </a:p>
          </p:txBody>
        </p:sp>
        <p:sp>
          <p:nvSpPr>
            <p:cNvPr id="43018" name="Rectangle 10">
              <a:extLst>
                <a:ext uri="{FF2B5EF4-FFF2-40B4-BE49-F238E27FC236}">
                  <a16:creationId xmlns:a16="http://schemas.microsoft.com/office/drawing/2014/main" id="{3C6F5D7B-AF37-4287-3479-0C9E5CE99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1" y="2066"/>
              <a:ext cx="78" cy="167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9" name="Rectangle 11">
              <a:extLst>
                <a:ext uri="{FF2B5EF4-FFF2-40B4-BE49-F238E27FC236}">
                  <a16:creationId xmlns:a16="http://schemas.microsoft.com/office/drawing/2014/main" id="{71469FBA-C664-5ED0-6AA8-BD6CE007A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" y="2668"/>
              <a:ext cx="78" cy="1069"/>
            </a:xfrm>
            <a:prstGeom prst="rect">
              <a:avLst/>
            </a:prstGeom>
            <a:solidFill>
              <a:srgbClr val="00CCFF"/>
            </a:solidFill>
            <a:ln w="3175" algn="ctr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0" name="Rectangle 12">
              <a:extLst>
                <a:ext uri="{FF2B5EF4-FFF2-40B4-BE49-F238E27FC236}">
                  <a16:creationId xmlns:a16="http://schemas.microsoft.com/office/drawing/2014/main" id="{F1D45ECF-E3A0-85DD-5218-A35CD7A26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" y="2044"/>
              <a:ext cx="78" cy="169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1" name="Rectangle 13">
              <a:extLst>
                <a:ext uri="{FF2B5EF4-FFF2-40B4-BE49-F238E27FC236}">
                  <a16:creationId xmlns:a16="http://schemas.microsoft.com/office/drawing/2014/main" id="{2CDF70E8-DA45-3347-426F-CB281A81E5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6" y="2727"/>
              <a:ext cx="78" cy="1010"/>
            </a:xfrm>
            <a:prstGeom prst="rect">
              <a:avLst/>
            </a:prstGeom>
            <a:solidFill>
              <a:srgbClr val="00CCFF"/>
            </a:solidFill>
            <a:ln w="3175" algn="ctr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2" name="Rectangle 14">
              <a:extLst>
                <a:ext uri="{FF2B5EF4-FFF2-40B4-BE49-F238E27FC236}">
                  <a16:creationId xmlns:a16="http://schemas.microsoft.com/office/drawing/2014/main" id="{91D7C38D-05C2-CD45-DF6A-0ACFBFA9B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" y="2101"/>
              <a:ext cx="77" cy="16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Rectangle 15">
              <a:extLst>
                <a:ext uri="{FF2B5EF4-FFF2-40B4-BE49-F238E27FC236}">
                  <a16:creationId xmlns:a16="http://schemas.microsoft.com/office/drawing/2014/main" id="{059E7EDE-3686-37E6-E0BC-4270ADCA7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9" y="2789"/>
              <a:ext cx="78" cy="948"/>
            </a:xfrm>
            <a:prstGeom prst="rect">
              <a:avLst/>
            </a:prstGeom>
            <a:solidFill>
              <a:srgbClr val="00CCFF"/>
            </a:solidFill>
            <a:ln w="3175" algn="ctr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4" name="Rectangle 16">
              <a:extLst>
                <a:ext uri="{FF2B5EF4-FFF2-40B4-BE49-F238E27FC236}">
                  <a16:creationId xmlns:a16="http://schemas.microsoft.com/office/drawing/2014/main" id="{AEF45C86-C3E2-2CB4-B8C8-88AA59ADF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" y="2026"/>
              <a:ext cx="77" cy="171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5" name="Rectangle 17">
              <a:extLst>
                <a:ext uri="{FF2B5EF4-FFF2-40B4-BE49-F238E27FC236}">
                  <a16:creationId xmlns:a16="http://schemas.microsoft.com/office/drawing/2014/main" id="{BD3A3426-9584-4D12-A737-0E18ACF65D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5" y="2613"/>
              <a:ext cx="78" cy="1124"/>
            </a:xfrm>
            <a:prstGeom prst="rect">
              <a:avLst/>
            </a:prstGeom>
            <a:solidFill>
              <a:srgbClr val="00CCFF"/>
            </a:solidFill>
            <a:ln w="3175" algn="ctr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6" name="Rectangle 18">
              <a:extLst>
                <a:ext uri="{FF2B5EF4-FFF2-40B4-BE49-F238E27FC236}">
                  <a16:creationId xmlns:a16="http://schemas.microsoft.com/office/drawing/2014/main" id="{6C7C46A2-DB85-1A53-00F8-F23B047E5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6" y="2061"/>
              <a:ext cx="78" cy="167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7" name="Rectangle 19">
              <a:extLst>
                <a:ext uri="{FF2B5EF4-FFF2-40B4-BE49-F238E27FC236}">
                  <a16:creationId xmlns:a16="http://schemas.microsoft.com/office/drawing/2014/main" id="{D1293630-C271-A712-CC27-FAEA6EFCF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3" y="2616"/>
              <a:ext cx="77" cy="1121"/>
            </a:xfrm>
            <a:prstGeom prst="rect">
              <a:avLst/>
            </a:prstGeom>
            <a:solidFill>
              <a:srgbClr val="00CCFF"/>
            </a:solidFill>
            <a:ln w="3175" algn="ctr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Rectangle 20">
              <a:extLst>
                <a:ext uri="{FF2B5EF4-FFF2-40B4-BE49-F238E27FC236}">
                  <a16:creationId xmlns:a16="http://schemas.microsoft.com/office/drawing/2014/main" id="{38C393DA-1B50-A9C1-9F24-5A241BC981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1" y="2026"/>
              <a:ext cx="78" cy="171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Rectangle 21">
              <a:extLst>
                <a:ext uri="{FF2B5EF4-FFF2-40B4-BE49-F238E27FC236}">
                  <a16:creationId xmlns:a16="http://schemas.microsoft.com/office/drawing/2014/main" id="{AE90D017-FD8F-A3F4-C895-50A8C028E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2821"/>
              <a:ext cx="77" cy="916"/>
            </a:xfrm>
            <a:prstGeom prst="rect">
              <a:avLst/>
            </a:prstGeom>
            <a:solidFill>
              <a:srgbClr val="00CCFF"/>
            </a:solidFill>
            <a:ln w="3175" algn="ctr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Rectangle 22">
              <a:extLst>
                <a:ext uri="{FF2B5EF4-FFF2-40B4-BE49-F238E27FC236}">
                  <a16:creationId xmlns:a16="http://schemas.microsoft.com/office/drawing/2014/main" id="{39C66124-07F7-BEA4-4076-38188E01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8" y="2140"/>
              <a:ext cx="78" cy="159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1" name="Rectangle 23">
              <a:extLst>
                <a:ext uri="{FF2B5EF4-FFF2-40B4-BE49-F238E27FC236}">
                  <a16:creationId xmlns:a16="http://schemas.microsoft.com/office/drawing/2014/main" id="{7C4FDB9D-41A2-511F-ED38-07FE4E933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9" y="2616"/>
              <a:ext cx="77" cy="1121"/>
            </a:xfrm>
            <a:prstGeom prst="rect">
              <a:avLst/>
            </a:prstGeom>
            <a:solidFill>
              <a:srgbClr val="00CCFF"/>
            </a:solidFill>
            <a:ln w="3175" algn="ctr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2" name="Rectangle 24">
              <a:extLst>
                <a:ext uri="{FF2B5EF4-FFF2-40B4-BE49-F238E27FC236}">
                  <a16:creationId xmlns:a16="http://schemas.microsoft.com/office/drawing/2014/main" id="{FDE10F9F-7917-B45E-6E99-391FD246C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1" y="2175"/>
              <a:ext cx="78" cy="156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3" name="Rectangle 25">
              <a:extLst>
                <a:ext uri="{FF2B5EF4-FFF2-40B4-BE49-F238E27FC236}">
                  <a16:creationId xmlns:a16="http://schemas.microsoft.com/office/drawing/2014/main" id="{EF466F15-D9D2-E7E7-F6E4-1FC956DB0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4" y="2953"/>
              <a:ext cx="77" cy="784"/>
            </a:xfrm>
            <a:prstGeom prst="rect">
              <a:avLst/>
            </a:prstGeom>
            <a:solidFill>
              <a:srgbClr val="00CCFF"/>
            </a:solidFill>
            <a:ln w="3175" algn="ctr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4" name="Line 26">
              <a:extLst>
                <a:ext uri="{FF2B5EF4-FFF2-40B4-BE49-F238E27FC236}">
                  <a16:creationId xmlns:a16="http://schemas.microsoft.com/office/drawing/2014/main" id="{034FE8B9-0040-CA87-899E-F09F47C84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3737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5" name="Line 27">
              <a:extLst>
                <a:ext uri="{FF2B5EF4-FFF2-40B4-BE49-F238E27FC236}">
                  <a16:creationId xmlns:a16="http://schemas.microsoft.com/office/drawing/2014/main" id="{A811D578-6A1D-A6DA-2FC2-D3631F1D64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3551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6" name="Line 28">
              <a:extLst>
                <a:ext uri="{FF2B5EF4-FFF2-40B4-BE49-F238E27FC236}">
                  <a16:creationId xmlns:a16="http://schemas.microsoft.com/office/drawing/2014/main" id="{71EA7A34-217F-1CAA-C226-CD7969BA6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3356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7" name="Line 29">
              <a:extLst>
                <a:ext uri="{FF2B5EF4-FFF2-40B4-BE49-F238E27FC236}">
                  <a16:creationId xmlns:a16="http://schemas.microsoft.com/office/drawing/2014/main" id="{09B25EFF-568D-C3DC-A34D-4749242E6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3170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8" name="Line 30">
              <a:extLst>
                <a:ext uri="{FF2B5EF4-FFF2-40B4-BE49-F238E27FC236}">
                  <a16:creationId xmlns:a16="http://schemas.microsoft.com/office/drawing/2014/main" id="{CBFCA620-D1ED-FF1D-AC56-4BDEBCC45F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2977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9" name="Line 31">
              <a:extLst>
                <a:ext uri="{FF2B5EF4-FFF2-40B4-BE49-F238E27FC236}">
                  <a16:creationId xmlns:a16="http://schemas.microsoft.com/office/drawing/2014/main" id="{AB668F5C-5F67-CB5F-9D50-5AE9D70E3B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2789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0" name="Line 32">
              <a:extLst>
                <a:ext uri="{FF2B5EF4-FFF2-40B4-BE49-F238E27FC236}">
                  <a16:creationId xmlns:a16="http://schemas.microsoft.com/office/drawing/2014/main" id="{1524DC51-F9BF-284A-A08C-EBAA6A9369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2596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1" name="Line 33">
              <a:extLst>
                <a:ext uri="{FF2B5EF4-FFF2-40B4-BE49-F238E27FC236}">
                  <a16:creationId xmlns:a16="http://schemas.microsoft.com/office/drawing/2014/main" id="{D74F759D-12FA-D3B1-ED93-B5DF75C3B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2405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2" name="Line 34">
              <a:extLst>
                <a:ext uri="{FF2B5EF4-FFF2-40B4-BE49-F238E27FC236}">
                  <a16:creationId xmlns:a16="http://schemas.microsoft.com/office/drawing/2014/main" id="{91BB03EE-161E-B4A5-5E75-3FC73C2AA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2212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3" name="Line 35">
              <a:extLst>
                <a:ext uri="{FF2B5EF4-FFF2-40B4-BE49-F238E27FC236}">
                  <a16:creationId xmlns:a16="http://schemas.microsoft.com/office/drawing/2014/main" id="{E7F0D4B7-05ED-B73B-49F1-F423DFAF99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2026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Line 36">
              <a:extLst>
                <a:ext uri="{FF2B5EF4-FFF2-40B4-BE49-F238E27FC236}">
                  <a16:creationId xmlns:a16="http://schemas.microsoft.com/office/drawing/2014/main" id="{C471D36E-D7D9-3836-F258-7BD3D9863C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" y="1835"/>
              <a:ext cx="36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45" name="Rectangle 37">
              <a:extLst>
                <a:ext uri="{FF2B5EF4-FFF2-40B4-BE49-F238E27FC236}">
                  <a16:creationId xmlns:a16="http://schemas.microsoft.com/office/drawing/2014/main" id="{6230E5D1-3D08-41C7-A0E2-04CACDBA6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" y="1835"/>
              <a:ext cx="1689" cy="1902"/>
            </a:xfrm>
            <a:prstGeom prst="rect">
              <a:avLst/>
            </a:prstGeom>
            <a:noFill/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46" name="Text Box 38">
              <a:extLst>
                <a:ext uri="{FF2B5EF4-FFF2-40B4-BE49-F238E27FC236}">
                  <a16:creationId xmlns:a16="http://schemas.microsoft.com/office/drawing/2014/main" id="{89772456-D64C-BC26-6634-058C8FEEAB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" y="3680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0</a:t>
              </a:r>
            </a:p>
          </p:txBody>
        </p:sp>
        <p:sp>
          <p:nvSpPr>
            <p:cNvPr id="43047" name="Text Box 39">
              <a:extLst>
                <a:ext uri="{FF2B5EF4-FFF2-40B4-BE49-F238E27FC236}">
                  <a16:creationId xmlns:a16="http://schemas.microsoft.com/office/drawing/2014/main" id="{104E8096-BE60-C30A-EECA-03C910FD9F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" y="3296"/>
              <a:ext cx="124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20</a:t>
              </a:r>
            </a:p>
          </p:txBody>
        </p:sp>
        <p:sp>
          <p:nvSpPr>
            <p:cNvPr id="43048" name="Text Box 40">
              <a:extLst>
                <a:ext uri="{FF2B5EF4-FFF2-40B4-BE49-F238E27FC236}">
                  <a16:creationId xmlns:a16="http://schemas.microsoft.com/office/drawing/2014/main" id="{47F7A6B5-517C-3487-4A5C-BAEA959FE0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" y="2916"/>
              <a:ext cx="124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40</a:t>
              </a:r>
            </a:p>
          </p:txBody>
        </p:sp>
        <p:sp>
          <p:nvSpPr>
            <p:cNvPr id="43049" name="Text Box 41">
              <a:extLst>
                <a:ext uri="{FF2B5EF4-FFF2-40B4-BE49-F238E27FC236}">
                  <a16:creationId xmlns:a16="http://schemas.microsoft.com/office/drawing/2014/main" id="{7459D9A8-6DCF-2FEB-201A-C8A865EB38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" y="2535"/>
              <a:ext cx="124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60</a:t>
              </a:r>
            </a:p>
          </p:txBody>
        </p:sp>
        <p:sp>
          <p:nvSpPr>
            <p:cNvPr id="43050" name="Text Box 42">
              <a:extLst>
                <a:ext uri="{FF2B5EF4-FFF2-40B4-BE49-F238E27FC236}">
                  <a16:creationId xmlns:a16="http://schemas.microsoft.com/office/drawing/2014/main" id="{0B12D9E3-0547-EA7B-7218-4F5FB9A6B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" y="2154"/>
              <a:ext cx="124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80</a:t>
              </a:r>
            </a:p>
          </p:txBody>
        </p:sp>
        <p:sp>
          <p:nvSpPr>
            <p:cNvPr id="43051" name="Text Box 43">
              <a:extLst>
                <a:ext uri="{FF2B5EF4-FFF2-40B4-BE49-F238E27FC236}">
                  <a16:creationId xmlns:a16="http://schemas.microsoft.com/office/drawing/2014/main" id="{61BBA4C8-BFA8-AED0-FB21-7ECD503CE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" y="1776"/>
              <a:ext cx="186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100</a:t>
              </a:r>
            </a:p>
          </p:txBody>
        </p:sp>
        <p:sp>
          <p:nvSpPr>
            <p:cNvPr id="43052" name="Text Box 44">
              <a:extLst>
                <a:ext uri="{FF2B5EF4-FFF2-40B4-BE49-F238E27FC236}">
                  <a16:creationId xmlns:a16="http://schemas.microsoft.com/office/drawing/2014/main" id="{E1D3BDE7-B040-7451-1A42-36A1CAF95F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667" y="2696"/>
              <a:ext cx="179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/>
                <a:t>Percent of Recorded Fires</a:t>
              </a:r>
            </a:p>
          </p:txBody>
        </p:sp>
        <p:sp>
          <p:nvSpPr>
            <p:cNvPr id="43053" name="Text Box 45">
              <a:extLst>
                <a:ext uri="{FF2B5EF4-FFF2-40B4-BE49-F238E27FC236}">
                  <a16:creationId xmlns:a16="http://schemas.microsoft.com/office/drawing/2014/main" id="{05D73F97-F5DB-70DC-55A0-5C0F2B3208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4" y="4114"/>
              <a:ext cx="277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600" b="1"/>
                <a:t>PAG</a:t>
              </a:r>
            </a:p>
          </p:txBody>
        </p:sp>
        <p:sp>
          <p:nvSpPr>
            <p:cNvPr id="43054" name="Text Box 46">
              <a:extLst>
                <a:ext uri="{FF2B5EF4-FFF2-40B4-BE49-F238E27FC236}">
                  <a16:creationId xmlns:a16="http://schemas.microsoft.com/office/drawing/2014/main" id="{30E4C8C7-9A31-5910-0868-82DD97A374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1481" y="3838"/>
              <a:ext cx="213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/>
                <a:t>CDG</a:t>
              </a:r>
            </a:p>
          </p:txBody>
        </p:sp>
        <p:sp>
          <p:nvSpPr>
            <p:cNvPr id="43055" name="Text Box 47">
              <a:extLst>
                <a:ext uri="{FF2B5EF4-FFF2-40B4-BE49-F238E27FC236}">
                  <a16:creationId xmlns:a16="http://schemas.microsoft.com/office/drawing/2014/main" id="{6E1DF88C-E374-E7CE-C6A0-CD03D3ED39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1597" y="3866"/>
              <a:ext cx="277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/>
                <a:t>HDSG</a:t>
              </a:r>
            </a:p>
          </p:txBody>
        </p:sp>
        <p:sp>
          <p:nvSpPr>
            <p:cNvPr id="43056" name="Text Box 48">
              <a:extLst>
                <a:ext uri="{FF2B5EF4-FFF2-40B4-BE49-F238E27FC236}">
                  <a16:creationId xmlns:a16="http://schemas.microsoft.com/office/drawing/2014/main" id="{757E6F25-3204-7168-290F-E5EB803E3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1865" y="3873"/>
              <a:ext cx="368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/>
                <a:t>WMESH</a:t>
              </a:r>
            </a:p>
          </p:txBody>
        </p:sp>
        <p:sp>
          <p:nvSpPr>
            <p:cNvPr id="43057" name="Text Box 49">
              <a:extLst>
                <a:ext uri="{FF2B5EF4-FFF2-40B4-BE49-F238E27FC236}">
                  <a16:creationId xmlns:a16="http://schemas.microsoft.com/office/drawing/2014/main" id="{9A0F68B3-B237-62E6-F11B-38AB271501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900000">
              <a:off x="1757" y="3852"/>
              <a:ext cx="293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/>
                <a:t>WDSH</a:t>
              </a:r>
            </a:p>
          </p:txBody>
        </p:sp>
      </p:grpSp>
      <p:grpSp>
        <p:nvGrpSpPr>
          <p:cNvPr id="43272" name="Group 264">
            <a:extLst>
              <a:ext uri="{FF2B5EF4-FFF2-40B4-BE49-F238E27FC236}">
                <a16:creationId xmlns:a16="http://schemas.microsoft.com/office/drawing/2014/main" id="{8841AB66-7D98-0810-ACF2-E9A8D4278B14}"/>
              </a:ext>
            </a:extLst>
          </p:cNvPr>
          <p:cNvGrpSpPr>
            <a:grpSpLocks/>
          </p:cNvGrpSpPr>
          <p:nvPr/>
        </p:nvGrpSpPr>
        <p:grpSpPr bwMode="auto">
          <a:xfrm>
            <a:off x="1549400" y="2114550"/>
            <a:ext cx="1470025" cy="628650"/>
            <a:chOff x="1200" y="978"/>
            <a:chExt cx="926" cy="396"/>
          </a:xfrm>
        </p:grpSpPr>
        <p:grpSp>
          <p:nvGrpSpPr>
            <p:cNvPr id="43064" name="Group 56">
              <a:extLst>
                <a:ext uri="{FF2B5EF4-FFF2-40B4-BE49-F238E27FC236}">
                  <a16:creationId xmlns:a16="http://schemas.microsoft.com/office/drawing/2014/main" id="{C39A68CB-0315-7345-14DC-7CEB3F5EAF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978"/>
              <a:ext cx="830" cy="174"/>
              <a:chOff x="880" y="682"/>
              <a:chExt cx="830" cy="174"/>
            </a:xfrm>
          </p:grpSpPr>
          <p:sp>
            <p:nvSpPr>
              <p:cNvPr id="43059" name="Rectangle 51">
                <a:extLst>
                  <a:ext uri="{FF2B5EF4-FFF2-40B4-BE49-F238E27FC236}">
                    <a16:creationId xmlns:a16="http://schemas.microsoft.com/office/drawing/2014/main" id="{5694B072-D53E-B935-2E47-47812FDD8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" y="683"/>
                <a:ext cx="259" cy="173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2" name="Text Box 54">
                <a:extLst>
                  <a:ext uri="{FF2B5EF4-FFF2-40B4-BE49-F238E27FC236}">
                    <a16:creationId xmlns:a16="http://schemas.microsoft.com/office/drawing/2014/main" id="{B57C15A0-17A3-02B8-1008-D35AA60798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4" y="682"/>
                <a:ext cx="53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Riparian</a:t>
                </a:r>
              </a:p>
            </p:txBody>
          </p:sp>
        </p:grpSp>
        <p:grpSp>
          <p:nvGrpSpPr>
            <p:cNvPr id="43065" name="Group 57">
              <a:extLst>
                <a:ext uri="{FF2B5EF4-FFF2-40B4-BE49-F238E27FC236}">
                  <a16:creationId xmlns:a16="http://schemas.microsoft.com/office/drawing/2014/main" id="{5691B456-DFE2-415C-7E96-B7D8D7554B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0" y="1200"/>
              <a:ext cx="926" cy="174"/>
              <a:chOff x="880" y="993"/>
              <a:chExt cx="926" cy="174"/>
            </a:xfrm>
          </p:grpSpPr>
          <p:sp>
            <p:nvSpPr>
              <p:cNvPr id="43060" name="Rectangle 52">
                <a:extLst>
                  <a:ext uri="{FF2B5EF4-FFF2-40B4-BE49-F238E27FC236}">
                    <a16:creationId xmlns:a16="http://schemas.microsoft.com/office/drawing/2014/main" id="{361A94CB-A0A4-7123-EE3B-A5232351F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0" y="994"/>
                <a:ext cx="259" cy="173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63" name="Text Box 55">
                <a:extLst>
                  <a:ext uri="{FF2B5EF4-FFF2-40B4-BE49-F238E27FC236}">
                    <a16:creationId xmlns:a16="http://schemas.microsoft.com/office/drawing/2014/main" id="{6138181E-ED3D-1834-470E-B78611F716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74" y="993"/>
                <a:ext cx="63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Sideslope</a:t>
                </a:r>
              </a:p>
            </p:txBody>
          </p:sp>
        </p:grpSp>
      </p:grpSp>
      <p:sp>
        <p:nvSpPr>
          <p:cNvPr id="43157" name="Rectangle 149">
            <a:extLst>
              <a:ext uri="{FF2B5EF4-FFF2-40B4-BE49-F238E27FC236}">
                <a16:creationId xmlns:a16="http://schemas.microsoft.com/office/drawing/2014/main" id="{67973C9A-3319-FC77-2E1C-840E864EDEC4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117057" y="2707481"/>
            <a:ext cx="20828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 b="1"/>
              <a:t>Number of Cohorts</a:t>
            </a:r>
          </a:p>
        </p:txBody>
      </p:sp>
      <p:grpSp>
        <p:nvGrpSpPr>
          <p:cNvPr id="43296" name="Group 288">
            <a:extLst>
              <a:ext uri="{FF2B5EF4-FFF2-40B4-BE49-F238E27FC236}">
                <a16:creationId xmlns:a16="http://schemas.microsoft.com/office/drawing/2014/main" id="{136B405F-7F30-81F5-D378-C07DFD6A90ED}"/>
              </a:ext>
            </a:extLst>
          </p:cNvPr>
          <p:cNvGrpSpPr>
            <a:grpSpLocks/>
          </p:cNvGrpSpPr>
          <p:nvPr/>
        </p:nvGrpSpPr>
        <p:grpSpPr bwMode="auto">
          <a:xfrm>
            <a:off x="4448175" y="3162300"/>
            <a:ext cx="4391025" cy="3009900"/>
            <a:chOff x="2802" y="1992"/>
            <a:chExt cx="2766" cy="1896"/>
          </a:xfrm>
        </p:grpSpPr>
        <p:sp>
          <p:nvSpPr>
            <p:cNvPr id="43254" name="Rectangle 246">
              <a:extLst>
                <a:ext uri="{FF2B5EF4-FFF2-40B4-BE49-F238E27FC236}">
                  <a16:creationId xmlns:a16="http://schemas.microsoft.com/office/drawing/2014/main" id="{1E589A85-9D30-A891-D280-B24B95956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1" y="3715"/>
              <a:ext cx="95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/>
                <a:t>Year of Origin</a:t>
              </a:r>
            </a:p>
          </p:txBody>
        </p:sp>
        <p:sp>
          <p:nvSpPr>
            <p:cNvPr id="43168" name="Rectangle 160">
              <a:extLst>
                <a:ext uri="{FF2B5EF4-FFF2-40B4-BE49-F238E27FC236}">
                  <a16:creationId xmlns:a16="http://schemas.microsoft.com/office/drawing/2014/main" id="{CD9C3AD4-D689-52EB-F8D5-93E4BF3B9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2059"/>
              <a:ext cx="2580" cy="1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0" name="Rectangle 162">
              <a:extLst>
                <a:ext uri="{FF2B5EF4-FFF2-40B4-BE49-F238E27FC236}">
                  <a16:creationId xmlns:a16="http://schemas.microsoft.com/office/drawing/2014/main" id="{2C918F37-235D-1CF1-A7E6-203A97249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2" y="3273"/>
              <a:ext cx="52" cy="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1" name="Rectangle 163">
              <a:extLst>
                <a:ext uri="{FF2B5EF4-FFF2-40B4-BE49-F238E27FC236}">
                  <a16:creationId xmlns:a16="http://schemas.microsoft.com/office/drawing/2014/main" id="{965233C8-C613-8E9F-ED53-FA27A43A43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6" y="3221"/>
              <a:ext cx="52" cy="10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2" name="Rectangle 164">
              <a:extLst>
                <a:ext uri="{FF2B5EF4-FFF2-40B4-BE49-F238E27FC236}">
                  <a16:creationId xmlns:a16="http://schemas.microsoft.com/office/drawing/2014/main" id="{438A499C-63FE-7CED-7735-144E53283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9" y="3119"/>
              <a:ext cx="52" cy="20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3" name="Rectangle 165">
              <a:extLst>
                <a:ext uri="{FF2B5EF4-FFF2-40B4-BE49-F238E27FC236}">
                  <a16:creationId xmlns:a16="http://schemas.microsoft.com/office/drawing/2014/main" id="{6F9335F3-5698-9B16-8C71-2CAEEFBC8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" y="3021"/>
              <a:ext cx="52" cy="302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4" name="Rectangle 166">
              <a:extLst>
                <a:ext uri="{FF2B5EF4-FFF2-40B4-BE49-F238E27FC236}">
                  <a16:creationId xmlns:a16="http://schemas.microsoft.com/office/drawing/2014/main" id="{2B0FE60C-0D99-8C75-63C6-9D633C39C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" y="2867"/>
              <a:ext cx="52" cy="45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5" name="Rectangle 167">
              <a:extLst>
                <a:ext uri="{FF2B5EF4-FFF2-40B4-BE49-F238E27FC236}">
                  <a16:creationId xmlns:a16="http://schemas.microsoft.com/office/drawing/2014/main" id="{983FE83B-A278-0781-1E3A-03DFFEE9D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" y="2867"/>
              <a:ext cx="52" cy="45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6" name="Rectangle 168">
              <a:extLst>
                <a:ext uri="{FF2B5EF4-FFF2-40B4-BE49-F238E27FC236}">
                  <a16:creationId xmlns:a16="http://schemas.microsoft.com/office/drawing/2014/main" id="{EE595BCD-E37A-CF82-0931-C4A476132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4" y="2867"/>
              <a:ext cx="52" cy="45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7" name="Rectangle 169">
              <a:extLst>
                <a:ext uri="{FF2B5EF4-FFF2-40B4-BE49-F238E27FC236}">
                  <a16:creationId xmlns:a16="http://schemas.microsoft.com/office/drawing/2014/main" id="{B3764E43-72D3-33B0-DE36-BD621D36F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0" y="2614"/>
              <a:ext cx="52" cy="70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8" name="Rectangle 170">
              <a:extLst>
                <a:ext uri="{FF2B5EF4-FFF2-40B4-BE49-F238E27FC236}">
                  <a16:creationId xmlns:a16="http://schemas.microsoft.com/office/drawing/2014/main" id="{DFE5A26C-204D-7CBC-5BF6-A708D3A68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9" y="2867"/>
              <a:ext cx="52" cy="45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79" name="Rectangle 171">
              <a:extLst>
                <a:ext uri="{FF2B5EF4-FFF2-40B4-BE49-F238E27FC236}">
                  <a16:creationId xmlns:a16="http://schemas.microsoft.com/office/drawing/2014/main" id="{74ECB030-0C41-B410-DF00-4E38D0381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4" y="2565"/>
              <a:ext cx="52" cy="75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0" name="Rectangle 172">
              <a:extLst>
                <a:ext uri="{FF2B5EF4-FFF2-40B4-BE49-F238E27FC236}">
                  <a16:creationId xmlns:a16="http://schemas.microsoft.com/office/drawing/2014/main" id="{A6C9ABF4-DCDF-97ED-0658-A95AB866A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0" y="2515"/>
              <a:ext cx="52" cy="80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1" name="Rectangle 173">
              <a:extLst>
                <a:ext uri="{FF2B5EF4-FFF2-40B4-BE49-F238E27FC236}">
                  <a16:creationId xmlns:a16="http://schemas.microsoft.com/office/drawing/2014/main" id="{245C36D5-AE22-945D-8EBE-1BEAB7111F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6" y="2262"/>
              <a:ext cx="52" cy="106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2" name="Rectangle 174">
              <a:extLst>
                <a:ext uri="{FF2B5EF4-FFF2-40B4-BE49-F238E27FC236}">
                  <a16:creationId xmlns:a16="http://schemas.microsoft.com/office/drawing/2014/main" id="{7784E4AF-102A-98A5-06C5-C9B1F48B1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1" y="2312"/>
              <a:ext cx="52" cy="101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3" name="Rectangle 175">
              <a:extLst>
                <a:ext uri="{FF2B5EF4-FFF2-40B4-BE49-F238E27FC236}">
                  <a16:creationId xmlns:a16="http://schemas.microsoft.com/office/drawing/2014/main" id="{3271A2CA-008F-F916-57C3-A0C0E9077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2867"/>
              <a:ext cx="52" cy="45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4" name="Rectangle 176">
              <a:extLst>
                <a:ext uri="{FF2B5EF4-FFF2-40B4-BE49-F238E27FC236}">
                  <a16:creationId xmlns:a16="http://schemas.microsoft.com/office/drawing/2014/main" id="{5CE3ADC1-BCBB-94C2-F2F6-34BB12611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0" y="3273"/>
              <a:ext cx="52" cy="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5" name="Rectangle 177">
              <a:extLst>
                <a:ext uri="{FF2B5EF4-FFF2-40B4-BE49-F238E27FC236}">
                  <a16:creationId xmlns:a16="http://schemas.microsoft.com/office/drawing/2014/main" id="{672DFEF1-9271-2775-7D81-84CEB2F7D1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1" y="3273"/>
              <a:ext cx="52" cy="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6" name="Rectangle 178">
              <a:extLst>
                <a:ext uri="{FF2B5EF4-FFF2-40B4-BE49-F238E27FC236}">
                  <a16:creationId xmlns:a16="http://schemas.microsoft.com/office/drawing/2014/main" id="{062AC4F9-085B-679F-804D-3CC6AE790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8" y="3221"/>
              <a:ext cx="52" cy="102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7" name="Rectangle 179">
              <a:extLst>
                <a:ext uri="{FF2B5EF4-FFF2-40B4-BE49-F238E27FC236}">
                  <a16:creationId xmlns:a16="http://schemas.microsoft.com/office/drawing/2014/main" id="{82876648-FFD1-E268-EDE7-8967D3C844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9" y="3273"/>
              <a:ext cx="52" cy="5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8" name="Rectangle 180">
              <a:extLst>
                <a:ext uri="{FF2B5EF4-FFF2-40B4-BE49-F238E27FC236}">
                  <a16:creationId xmlns:a16="http://schemas.microsoft.com/office/drawing/2014/main" id="{CDA62D0D-2BFF-59AB-A66C-518205B9A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" y="3119"/>
              <a:ext cx="52" cy="20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89" name="Rectangle 181">
              <a:extLst>
                <a:ext uri="{FF2B5EF4-FFF2-40B4-BE49-F238E27FC236}">
                  <a16:creationId xmlns:a16="http://schemas.microsoft.com/office/drawing/2014/main" id="{A2A7A75F-69E3-1561-BE61-D51A9214F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" y="3119"/>
              <a:ext cx="52" cy="20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0" name="Rectangle 182">
              <a:extLst>
                <a:ext uri="{FF2B5EF4-FFF2-40B4-BE49-F238E27FC236}">
                  <a16:creationId xmlns:a16="http://schemas.microsoft.com/office/drawing/2014/main" id="{D9B01D6D-CBF2-A466-E3D4-4B4010AC2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" y="3172"/>
              <a:ext cx="52" cy="151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1" name="Rectangle 183">
              <a:extLst>
                <a:ext uri="{FF2B5EF4-FFF2-40B4-BE49-F238E27FC236}">
                  <a16:creationId xmlns:a16="http://schemas.microsoft.com/office/drawing/2014/main" id="{1D46675C-8177-6438-4C95-7665DCBB82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3070"/>
              <a:ext cx="52" cy="25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2" name="Rectangle 184">
              <a:extLst>
                <a:ext uri="{FF2B5EF4-FFF2-40B4-BE49-F238E27FC236}">
                  <a16:creationId xmlns:a16="http://schemas.microsoft.com/office/drawing/2014/main" id="{D807388F-A04A-FAC1-63DE-5E57F07B0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" y="3070"/>
              <a:ext cx="52" cy="25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3" name="Rectangle 185">
              <a:extLst>
                <a:ext uri="{FF2B5EF4-FFF2-40B4-BE49-F238E27FC236}">
                  <a16:creationId xmlns:a16="http://schemas.microsoft.com/office/drawing/2014/main" id="{3D4EAE1B-6806-79F8-88EF-E40553463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6" y="2919"/>
              <a:ext cx="52" cy="40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4" name="Rectangle 186">
              <a:extLst>
                <a:ext uri="{FF2B5EF4-FFF2-40B4-BE49-F238E27FC236}">
                  <a16:creationId xmlns:a16="http://schemas.microsoft.com/office/drawing/2014/main" id="{C4C90E00-D744-ABBF-2B98-45AA54615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" y="2768"/>
              <a:ext cx="52" cy="555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5" name="Rectangle 187">
              <a:extLst>
                <a:ext uri="{FF2B5EF4-FFF2-40B4-BE49-F238E27FC236}">
                  <a16:creationId xmlns:a16="http://schemas.microsoft.com/office/drawing/2014/main" id="{120040FC-DF47-68D6-29C1-69944C820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7" y="2565"/>
              <a:ext cx="52" cy="758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6" name="Rectangle 188">
              <a:extLst>
                <a:ext uri="{FF2B5EF4-FFF2-40B4-BE49-F238E27FC236}">
                  <a16:creationId xmlns:a16="http://schemas.microsoft.com/office/drawing/2014/main" id="{D8322778-FFF4-62B6-1B4F-9BCB1ECED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" y="2463"/>
              <a:ext cx="52" cy="86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7" name="Rectangle 189">
              <a:extLst>
                <a:ext uri="{FF2B5EF4-FFF2-40B4-BE49-F238E27FC236}">
                  <a16:creationId xmlns:a16="http://schemas.microsoft.com/office/drawing/2014/main" id="{D8E8129B-9F87-3E10-F334-0932555B5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" y="3070"/>
              <a:ext cx="52" cy="25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8" name="Rectangle 190">
              <a:extLst>
                <a:ext uri="{FF2B5EF4-FFF2-40B4-BE49-F238E27FC236}">
                  <a16:creationId xmlns:a16="http://schemas.microsoft.com/office/drawing/2014/main" id="{47BB5BB4-991F-EEAA-1D4C-0BA81B926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" y="3273"/>
              <a:ext cx="52" cy="5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99" name="Rectangle 191">
              <a:extLst>
                <a:ext uri="{FF2B5EF4-FFF2-40B4-BE49-F238E27FC236}">
                  <a16:creationId xmlns:a16="http://schemas.microsoft.com/office/drawing/2014/main" id="{EBD5F521-C3C3-44DB-60B0-81D0512A8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" y="3273"/>
              <a:ext cx="52" cy="5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1" name="Line 193">
              <a:extLst>
                <a:ext uri="{FF2B5EF4-FFF2-40B4-BE49-F238E27FC236}">
                  <a16:creationId xmlns:a16="http://schemas.microsoft.com/office/drawing/2014/main" id="{B6C50AD1-F20B-1ECE-E7BB-FBCD51F6DD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0" y="3323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2" name="Line 194">
              <a:extLst>
                <a:ext uri="{FF2B5EF4-FFF2-40B4-BE49-F238E27FC236}">
                  <a16:creationId xmlns:a16="http://schemas.microsoft.com/office/drawing/2014/main" id="{C30D7936-0A88-C056-434B-18EBC0C2A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0" y="3070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3" name="Line 195">
              <a:extLst>
                <a:ext uri="{FF2B5EF4-FFF2-40B4-BE49-F238E27FC236}">
                  <a16:creationId xmlns:a16="http://schemas.microsoft.com/office/drawing/2014/main" id="{AD04208D-1081-2F4A-EA92-7808F65325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0" y="2817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4" name="Line 196">
              <a:extLst>
                <a:ext uri="{FF2B5EF4-FFF2-40B4-BE49-F238E27FC236}">
                  <a16:creationId xmlns:a16="http://schemas.microsoft.com/office/drawing/2014/main" id="{B9EFE8B7-1620-8F60-5B94-91D6153729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0" y="2565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5" name="Line 197">
              <a:extLst>
                <a:ext uri="{FF2B5EF4-FFF2-40B4-BE49-F238E27FC236}">
                  <a16:creationId xmlns:a16="http://schemas.microsoft.com/office/drawing/2014/main" id="{4E440B20-812B-4CE8-2833-DC5E1C801A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0" y="2312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6" name="Line 198">
              <a:extLst>
                <a:ext uri="{FF2B5EF4-FFF2-40B4-BE49-F238E27FC236}">
                  <a16:creationId xmlns:a16="http://schemas.microsoft.com/office/drawing/2014/main" id="{A63BF094-1ED7-EC2D-F708-64269E9CFE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0" y="2059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8" name="Line 200">
              <a:extLst>
                <a:ext uri="{FF2B5EF4-FFF2-40B4-BE49-F238E27FC236}">
                  <a16:creationId xmlns:a16="http://schemas.microsoft.com/office/drawing/2014/main" id="{83D805D1-3C30-CE9F-CC72-B726FB36A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7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09" name="Line 201">
              <a:extLst>
                <a:ext uri="{FF2B5EF4-FFF2-40B4-BE49-F238E27FC236}">
                  <a16:creationId xmlns:a16="http://schemas.microsoft.com/office/drawing/2014/main" id="{B345FBCA-BA1A-1449-BACD-210DA1209F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3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0" name="Line 202">
              <a:extLst>
                <a:ext uri="{FF2B5EF4-FFF2-40B4-BE49-F238E27FC236}">
                  <a16:creationId xmlns:a16="http://schemas.microsoft.com/office/drawing/2014/main" id="{A81EB430-E615-7423-D2DF-E03651BFB0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8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1" name="Line 203">
              <a:extLst>
                <a:ext uri="{FF2B5EF4-FFF2-40B4-BE49-F238E27FC236}">
                  <a16:creationId xmlns:a16="http://schemas.microsoft.com/office/drawing/2014/main" id="{02178897-40DE-9549-39BE-1F6E64F456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4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2" name="Line 204">
              <a:extLst>
                <a:ext uri="{FF2B5EF4-FFF2-40B4-BE49-F238E27FC236}">
                  <a16:creationId xmlns:a16="http://schemas.microsoft.com/office/drawing/2014/main" id="{715687E3-839F-B018-F563-016B723CA7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29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3" name="Line 205">
              <a:extLst>
                <a:ext uri="{FF2B5EF4-FFF2-40B4-BE49-F238E27FC236}">
                  <a16:creationId xmlns:a16="http://schemas.microsoft.com/office/drawing/2014/main" id="{E12D649C-C93F-48B8-1028-467C2FED65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5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4" name="Line 206">
              <a:extLst>
                <a:ext uri="{FF2B5EF4-FFF2-40B4-BE49-F238E27FC236}">
                  <a16:creationId xmlns:a16="http://schemas.microsoft.com/office/drawing/2014/main" id="{AC2715F7-E956-5B00-B820-0FC974AEFD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1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5" name="Line 207">
              <a:extLst>
                <a:ext uri="{FF2B5EF4-FFF2-40B4-BE49-F238E27FC236}">
                  <a16:creationId xmlns:a16="http://schemas.microsoft.com/office/drawing/2014/main" id="{16D0E3B2-350C-5744-A962-AB6E3DBACD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6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6" name="Line 208">
              <a:extLst>
                <a:ext uri="{FF2B5EF4-FFF2-40B4-BE49-F238E27FC236}">
                  <a16:creationId xmlns:a16="http://schemas.microsoft.com/office/drawing/2014/main" id="{44515BC4-027E-CA2F-E4D8-81D6BDC0F1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2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7" name="Line 209">
              <a:extLst>
                <a:ext uri="{FF2B5EF4-FFF2-40B4-BE49-F238E27FC236}">
                  <a16:creationId xmlns:a16="http://schemas.microsoft.com/office/drawing/2014/main" id="{54BA89C3-BC87-A40B-4F39-B56D64BD15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8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8" name="Line 210">
              <a:extLst>
                <a:ext uri="{FF2B5EF4-FFF2-40B4-BE49-F238E27FC236}">
                  <a16:creationId xmlns:a16="http://schemas.microsoft.com/office/drawing/2014/main" id="{E80C1180-BCC4-1611-9E2E-CC5813B7B0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6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19" name="Line 211">
              <a:extLst>
                <a:ext uri="{FF2B5EF4-FFF2-40B4-BE49-F238E27FC236}">
                  <a16:creationId xmlns:a16="http://schemas.microsoft.com/office/drawing/2014/main" id="{49306B78-6DDD-8D02-2ABF-20FC185295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2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0" name="Line 212">
              <a:extLst>
                <a:ext uri="{FF2B5EF4-FFF2-40B4-BE49-F238E27FC236}">
                  <a16:creationId xmlns:a16="http://schemas.microsoft.com/office/drawing/2014/main" id="{D0BDA5C0-3DE0-55DA-F068-7109B5B174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8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1" name="Line 213">
              <a:extLst>
                <a:ext uri="{FF2B5EF4-FFF2-40B4-BE49-F238E27FC236}">
                  <a16:creationId xmlns:a16="http://schemas.microsoft.com/office/drawing/2014/main" id="{F478F622-5B6B-61DE-24F6-FC34C6A7B9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3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2" name="Line 214">
              <a:extLst>
                <a:ext uri="{FF2B5EF4-FFF2-40B4-BE49-F238E27FC236}">
                  <a16:creationId xmlns:a16="http://schemas.microsoft.com/office/drawing/2014/main" id="{A025ACE1-47F5-9AE8-0195-CAADC7341B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89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3" name="Line 215">
              <a:extLst>
                <a:ext uri="{FF2B5EF4-FFF2-40B4-BE49-F238E27FC236}">
                  <a16:creationId xmlns:a16="http://schemas.microsoft.com/office/drawing/2014/main" id="{C1D987B2-96C9-7CB8-1C6C-E85A1A84E7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25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4" name="Line 216">
              <a:extLst>
                <a:ext uri="{FF2B5EF4-FFF2-40B4-BE49-F238E27FC236}">
                  <a16:creationId xmlns:a16="http://schemas.microsoft.com/office/drawing/2014/main" id="{6F68BE0E-5798-C744-9004-725D162FC4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0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5" name="Line 217">
              <a:extLst>
                <a:ext uri="{FF2B5EF4-FFF2-40B4-BE49-F238E27FC236}">
                  <a16:creationId xmlns:a16="http://schemas.microsoft.com/office/drawing/2014/main" id="{1F5B6570-5AD6-EE9A-649F-90EF24C541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6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6" name="Line 218">
              <a:extLst>
                <a:ext uri="{FF2B5EF4-FFF2-40B4-BE49-F238E27FC236}">
                  <a16:creationId xmlns:a16="http://schemas.microsoft.com/office/drawing/2014/main" id="{777552C7-620B-49BC-5CA3-777F5DDAA8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32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7" name="Line 219">
              <a:extLst>
                <a:ext uri="{FF2B5EF4-FFF2-40B4-BE49-F238E27FC236}">
                  <a16:creationId xmlns:a16="http://schemas.microsoft.com/office/drawing/2014/main" id="{EBBC1DDD-33E4-E536-2A6F-CFB425DF1E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67" y="3323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28" name="Rectangle 220">
              <a:extLst>
                <a:ext uri="{FF2B5EF4-FFF2-40B4-BE49-F238E27FC236}">
                  <a16:creationId xmlns:a16="http://schemas.microsoft.com/office/drawing/2014/main" id="{45CB4C25-2F5D-4C76-55C2-EBC967535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" y="2162"/>
              <a:ext cx="7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/>
                <a:t>Okanogan</a:t>
              </a:r>
            </a:p>
          </p:txBody>
        </p:sp>
        <p:sp>
          <p:nvSpPr>
            <p:cNvPr id="43229" name="Rectangle 221">
              <a:extLst>
                <a:ext uri="{FF2B5EF4-FFF2-40B4-BE49-F238E27FC236}">
                  <a16:creationId xmlns:a16="http://schemas.microsoft.com/office/drawing/2014/main" id="{389A5B7E-AB81-376D-4F0F-C4105E895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3256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0</a:t>
              </a:r>
              <a:endParaRPr lang="en-US" altLang="en-US" sz="1400" b="1"/>
            </a:p>
          </p:txBody>
        </p:sp>
        <p:sp>
          <p:nvSpPr>
            <p:cNvPr id="43230" name="Rectangle 222">
              <a:extLst>
                <a:ext uri="{FF2B5EF4-FFF2-40B4-BE49-F238E27FC236}">
                  <a16:creationId xmlns:a16="http://schemas.microsoft.com/office/drawing/2014/main" id="{7BA8A672-2BEB-D760-ABAA-5CD4331C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3003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5</a:t>
              </a:r>
              <a:endParaRPr lang="en-US" altLang="en-US" sz="1400" b="1"/>
            </a:p>
          </p:txBody>
        </p:sp>
        <p:sp>
          <p:nvSpPr>
            <p:cNvPr id="43231" name="Rectangle 223">
              <a:extLst>
                <a:ext uri="{FF2B5EF4-FFF2-40B4-BE49-F238E27FC236}">
                  <a16:creationId xmlns:a16="http://schemas.microsoft.com/office/drawing/2014/main" id="{F545FF67-C0A1-86E2-F561-F62EC47B0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751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10</a:t>
              </a:r>
              <a:endParaRPr lang="en-US" altLang="en-US" sz="1400" b="1"/>
            </a:p>
          </p:txBody>
        </p:sp>
        <p:sp>
          <p:nvSpPr>
            <p:cNvPr id="43232" name="Rectangle 224">
              <a:extLst>
                <a:ext uri="{FF2B5EF4-FFF2-40B4-BE49-F238E27FC236}">
                  <a16:creationId xmlns:a16="http://schemas.microsoft.com/office/drawing/2014/main" id="{9E56F2F3-73B0-20B6-BDEA-CA01495EC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498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15</a:t>
              </a:r>
              <a:endParaRPr lang="en-US" altLang="en-US" sz="1400" b="1"/>
            </a:p>
          </p:txBody>
        </p:sp>
        <p:sp>
          <p:nvSpPr>
            <p:cNvPr id="43233" name="Rectangle 225">
              <a:extLst>
                <a:ext uri="{FF2B5EF4-FFF2-40B4-BE49-F238E27FC236}">
                  <a16:creationId xmlns:a16="http://schemas.microsoft.com/office/drawing/2014/main" id="{01111341-AF4A-4C65-2A38-D820012EF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242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20</a:t>
              </a:r>
              <a:endParaRPr lang="en-US" altLang="en-US" sz="1400" b="1"/>
            </a:p>
          </p:txBody>
        </p:sp>
        <p:sp>
          <p:nvSpPr>
            <p:cNvPr id="43234" name="Rectangle 226">
              <a:extLst>
                <a:ext uri="{FF2B5EF4-FFF2-40B4-BE49-F238E27FC236}">
                  <a16:creationId xmlns:a16="http://schemas.microsoft.com/office/drawing/2014/main" id="{C7E425E6-F471-FFB9-A84B-3A70BB1F45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1992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25</a:t>
              </a:r>
              <a:endParaRPr lang="en-US" altLang="en-US" sz="1400" b="1"/>
            </a:p>
          </p:txBody>
        </p:sp>
        <p:grpSp>
          <p:nvGrpSpPr>
            <p:cNvPr id="43281" name="Group 273">
              <a:extLst>
                <a:ext uri="{FF2B5EF4-FFF2-40B4-BE49-F238E27FC236}">
                  <a16:creationId xmlns:a16="http://schemas.microsoft.com/office/drawing/2014/main" id="{C18B8A73-BD11-B8CA-E7BB-DA21C26CCE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2" y="3385"/>
              <a:ext cx="2582" cy="248"/>
              <a:chOff x="2982" y="3357"/>
              <a:chExt cx="2582" cy="248"/>
            </a:xfrm>
          </p:grpSpPr>
          <p:sp>
            <p:nvSpPr>
              <p:cNvPr id="43235" name="Rectangle 227">
                <a:extLst>
                  <a:ext uri="{FF2B5EF4-FFF2-40B4-BE49-F238E27FC236}">
                    <a16:creationId xmlns:a16="http://schemas.microsoft.com/office/drawing/2014/main" id="{86AAFE90-88DE-6D7A-4893-73CA15AA4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925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1600</a:t>
                </a:r>
                <a:endParaRPr lang="en-US" altLang="en-US" sz="1400" b="1"/>
              </a:p>
            </p:txBody>
          </p:sp>
          <p:sp>
            <p:nvSpPr>
              <p:cNvPr id="43237" name="Rectangle 229">
                <a:extLst>
                  <a:ext uri="{FF2B5EF4-FFF2-40B4-BE49-F238E27FC236}">
                    <a16:creationId xmlns:a16="http://schemas.microsoft.com/office/drawing/2014/main" id="{C74E4923-7E2A-2CB2-FEEC-E1A77AED1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200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1640</a:t>
                </a:r>
                <a:endParaRPr lang="en-US" altLang="en-US" sz="1400" b="1"/>
              </a:p>
            </p:txBody>
          </p:sp>
          <p:sp>
            <p:nvSpPr>
              <p:cNvPr id="43239" name="Rectangle 231">
                <a:extLst>
                  <a:ext uri="{FF2B5EF4-FFF2-40B4-BE49-F238E27FC236}">
                    <a16:creationId xmlns:a16="http://schemas.microsoft.com/office/drawing/2014/main" id="{CDA8EB2D-5A6B-A10E-B9E2-63D821D4C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71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1680</a:t>
                </a:r>
                <a:endParaRPr lang="en-US" altLang="en-US" sz="1400" b="1"/>
              </a:p>
            </p:txBody>
          </p:sp>
          <p:sp>
            <p:nvSpPr>
              <p:cNvPr id="43241" name="Rectangle 233">
                <a:extLst>
                  <a:ext uri="{FF2B5EF4-FFF2-40B4-BE49-F238E27FC236}">
                    <a16:creationId xmlns:a16="http://schemas.microsoft.com/office/drawing/2014/main" id="{43D3CB3C-2876-5444-8ACF-2BF1F5CA0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745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1720</a:t>
                </a:r>
                <a:endParaRPr lang="en-US" altLang="en-US" sz="1400" b="1"/>
              </a:p>
            </p:txBody>
          </p:sp>
          <p:sp>
            <p:nvSpPr>
              <p:cNvPr id="43243" name="Rectangle 235">
                <a:extLst>
                  <a:ext uri="{FF2B5EF4-FFF2-40B4-BE49-F238E27FC236}">
                    <a16:creationId xmlns:a16="http://schemas.microsoft.com/office/drawing/2014/main" id="{6D08A665-7F8B-64BD-6330-1C83EF3DF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017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1760</a:t>
                </a:r>
                <a:endParaRPr lang="en-US" altLang="en-US" sz="1400" b="1"/>
              </a:p>
            </p:txBody>
          </p:sp>
          <p:sp>
            <p:nvSpPr>
              <p:cNvPr id="43245" name="Rectangle 237">
                <a:extLst>
                  <a:ext uri="{FF2B5EF4-FFF2-40B4-BE49-F238E27FC236}">
                    <a16:creationId xmlns:a16="http://schemas.microsoft.com/office/drawing/2014/main" id="{72F16410-A856-9AC3-A3E2-5A9F71DA1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288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1800</a:t>
                </a:r>
                <a:endParaRPr lang="en-US" altLang="en-US" sz="1400" b="1"/>
              </a:p>
            </p:txBody>
          </p:sp>
          <p:sp>
            <p:nvSpPr>
              <p:cNvPr id="43247" name="Rectangle 239">
                <a:extLst>
                  <a:ext uri="{FF2B5EF4-FFF2-40B4-BE49-F238E27FC236}">
                    <a16:creationId xmlns:a16="http://schemas.microsoft.com/office/drawing/2014/main" id="{1F800DAB-86C4-F514-B82F-9991F5B97E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59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1840</a:t>
                </a:r>
                <a:endParaRPr lang="en-US" altLang="en-US" sz="1400" b="1"/>
              </a:p>
            </p:txBody>
          </p:sp>
          <p:sp>
            <p:nvSpPr>
              <p:cNvPr id="43249" name="Rectangle 241">
                <a:extLst>
                  <a:ext uri="{FF2B5EF4-FFF2-40B4-BE49-F238E27FC236}">
                    <a16:creationId xmlns:a16="http://schemas.microsoft.com/office/drawing/2014/main" id="{4F9261E4-6605-E133-1C62-4836B63A6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831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1880</a:t>
                </a:r>
                <a:endParaRPr lang="en-US" altLang="en-US" sz="1400" b="1"/>
              </a:p>
            </p:txBody>
          </p:sp>
          <p:sp>
            <p:nvSpPr>
              <p:cNvPr id="43251" name="Rectangle 243">
                <a:extLst>
                  <a:ext uri="{FF2B5EF4-FFF2-40B4-BE49-F238E27FC236}">
                    <a16:creationId xmlns:a16="http://schemas.microsoft.com/office/drawing/2014/main" id="{E88A29D8-24E8-0075-9037-594C78CC1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102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1920</a:t>
                </a:r>
                <a:endParaRPr lang="en-US" altLang="en-US" sz="1400" b="1"/>
              </a:p>
            </p:txBody>
          </p:sp>
          <p:sp>
            <p:nvSpPr>
              <p:cNvPr id="43253" name="Rectangle 245">
                <a:extLst>
                  <a:ext uri="{FF2B5EF4-FFF2-40B4-BE49-F238E27FC236}">
                    <a16:creationId xmlns:a16="http://schemas.microsoft.com/office/drawing/2014/main" id="{2D72CBBE-8C09-9A1C-989F-6DE945934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373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1960</a:t>
                </a:r>
                <a:endParaRPr lang="en-US" altLang="en-US" sz="1400" b="1"/>
              </a:p>
            </p:txBody>
          </p:sp>
        </p:grpSp>
        <p:sp>
          <p:nvSpPr>
            <p:cNvPr id="43169" name="Rectangle 161">
              <a:extLst>
                <a:ext uri="{FF2B5EF4-FFF2-40B4-BE49-F238E27FC236}">
                  <a16:creationId xmlns:a16="http://schemas.microsoft.com/office/drawing/2014/main" id="{D6D85D67-C6C3-95CC-AACC-2E9E96502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7" y="2059"/>
              <a:ext cx="2580" cy="1264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274" name="Text Box 266">
            <a:extLst>
              <a:ext uri="{FF2B5EF4-FFF2-40B4-BE49-F238E27FC236}">
                <a16:creationId xmlns:a16="http://schemas.microsoft.com/office/drawing/2014/main" id="{46BC5505-1885-9233-4D26-CC5804659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279400"/>
            <a:ext cx="3622675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2600" b="1">
                <a:solidFill>
                  <a:srgbClr val="FFFF00"/>
                </a:solidFill>
              </a:rPr>
              <a:t>Higher Fire Severity for Riparian Areas on the East Slope of the Washington Cascades</a:t>
            </a:r>
          </a:p>
        </p:txBody>
      </p:sp>
      <p:grpSp>
        <p:nvGrpSpPr>
          <p:cNvPr id="43298" name="Group 290">
            <a:extLst>
              <a:ext uri="{FF2B5EF4-FFF2-40B4-BE49-F238E27FC236}">
                <a16:creationId xmlns:a16="http://schemas.microsoft.com/office/drawing/2014/main" id="{D22E785C-4D9D-BAD6-BC68-14F9B5E1278A}"/>
              </a:ext>
            </a:extLst>
          </p:cNvPr>
          <p:cNvGrpSpPr>
            <a:grpSpLocks/>
          </p:cNvGrpSpPr>
          <p:nvPr/>
        </p:nvGrpSpPr>
        <p:grpSpPr bwMode="auto">
          <a:xfrm>
            <a:off x="4448175" y="427038"/>
            <a:ext cx="4392613" cy="2625725"/>
            <a:chOff x="2802" y="269"/>
            <a:chExt cx="2767" cy="1654"/>
          </a:xfrm>
        </p:grpSpPr>
        <p:sp>
          <p:nvSpPr>
            <p:cNvPr id="43106" name="Line 98">
              <a:extLst>
                <a:ext uri="{FF2B5EF4-FFF2-40B4-BE49-F238E27FC236}">
                  <a16:creationId xmlns:a16="http://schemas.microsoft.com/office/drawing/2014/main" id="{DD70E5C5-FFEC-1B69-D729-EB36640725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88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7" name="Line 99">
              <a:extLst>
                <a:ext uri="{FF2B5EF4-FFF2-40B4-BE49-F238E27FC236}">
                  <a16:creationId xmlns:a16="http://schemas.microsoft.com/office/drawing/2014/main" id="{82459650-F599-A58B-ACD1-8320E8D809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4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8" name="Line 100">
              <a:extLst>
                <a:ext uri="{FF2B5EF4-FFF2-40B4-BE49-F238E27FC236}">
                  <a16:creationId xmlns:a16="http://schemas.microsoft.com/office/drawing/2014/main" id="{33F07D8D-D96D-2C4E-8958-107B94C6FE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59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9" name="Line 101">
              <a:extLst>
                <a:ext uri="{FF2B5EF4-FFF2-40B4-BE49-F238E27FC236}">
                  <a16:creationId xmlns:a16="http://schemas.microsoft.com/office/drawing/2014/main" id="{D0BAA0F3-9A1A-23A7-1C40-26989BFACD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5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0" name="Line 102">
              <a:extLst>
                <a:ext uri="{FF2B5EF4-FFF2-40B4-BE49-F238E27FC236}">
                  <a16:creationId xmlns:a16="http://schemas.microsoft.com/office/drawing/2014/main" id="{63D954CA-06B3-A77A-CE96-1FE972483E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30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1" name="Line 103">
              <a:extLst>
                <a:ext uri="{FF2B5EF4-FFF2-40B4-BE49-F238E27FC236}">
                  <a16:creationId xmlns:a16="http://schemas.microsoft.com/office/drawing/2014/main" id="{08E65A35-B818-04B2-E07E-8DC6734A18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66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2" name="Line 104">
              <a:extLst>
                <a:ext uri="{FF2B5EF4-FFF2-40B4-BE49-F238E27FC236}">
                  <a16:creationId xmlns:a16="http://schemas.microsoft.com/office/drawing/2014/main" id="{C6B6EC17-FE97-DB27-60CD-7D2153FBD3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2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3" name="Line 105">
              <a:extLst>
                <a:ext uri="{FF2B5EF4-FFF2-40B4-BE49-F238E27FC236}">
                  <a16:creationId xmlns:a16="http://schemas.microsoft.com/office/drawing/2014/main" id="{78AC590C-748A-3E53-C429-853E22B92F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7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4" name="Line 106">
              <a:extLst>
                <a:ext uri="{FF2B5EF4-FFF2-40B4-BE49-F238E27FC236}">
                  <a16:creationId xmlns:a16="http://schemas.microsoft.com/office/drawing/2014/main" id="{F1B28E92-80AA-BEAA-9D2A-F111BDE8D6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73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5" name="Line 107">
              <a:extLst>
                <a:ext uri="{FF2B5EF4-FFF2-40B4-BE49-F238E27FC236}">
                  <a16:creationId xmlns:a16="http://schemas.microsoft.com/office/drawing/2014/main" id="{227C99AC-1228-39F4-D994-8173980869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9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6" name="Line 108">
              <a:extLst>
                <a:ext uri="{FF2B5EF4-FFF2-40B4-BE49-F238E27FC236}">
                  <a16:creationId xmlns:a16="http://schemas.microsoft.com/office/drawing/2014/main" id="{8736ACB9-1BD3-0E2A-062E-3D14CB638C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7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7" name="Line 109">
              <a:extLst>
                <a:ext uri="{FF2B5EF4-FFF2-40B4-BE49-F238E27FC236}">
                  <a16:creationId xmlns:a16="http://schemas.microsoft.com/office/drawing/2014/main" id="{8FD6BA72-CD32-D85C-A289-5A9D5010C8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3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8" name="Line 110">
              <a:extLst>
                <a:ext uri="{FF2B5EF4-FFF2-40B4-BE49-F238E27FC236}">
                  <a16:creationId xmlns:a16="http://schemas.microsoft.com/office/drawing/2014/main" id="{52B1E8DD-C7AF-D50B-D89E-82C9C0C7DF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19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19" name="Line 111">
              <a:extLst>
                <a:ext uri="{FF2B5EF4-FFF2-40B4-BE49-F238E27FC236}">
                  <a16:creationId xmlns:a16="http://schemas.microsoft.com/office/drawing/2014/main" id="{06CFC419-27D3-8DF4-BA1E-EC6E2CDA31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54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0" name="Line 112">
              <a:extLst>
                <a:ext uri="{FF2B5EF4-FFF2-40B4-BE49-F238E27FC236}">
                  <a16:creationId xmlns:a16="http://schemas.microsoft.com/office/drawing/2014/main" id="{7997FBB7-9433-8156-022F-D94E831303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0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1" name="Line 113">
              <a:extLst>
                <a:ext uri="{FF2B5EF4-FFF2-40B4-BE49-F238E27FC236}">
                  <a16:creationId xmlns:a16="http://schemas.microsoft.com/office/drawing/2014/main" id="{30685DC8-5F0D-79BF-0321-9169BF4560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26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2" name="Line 114">
              <a:extLst>
                <a:ext uri="{FF2B5EF4-FFF2-40B4-BE49-F238E27FC236}">
                  <a16:creationId xmlns:a16="http://schemas.microsoft.com/office/drawing/2014/main" id="{A01EAB69-81C3-1530-EB83-75DE9C0C15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61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3" name="Line 115">
              <a:extLst>
                <a:ext uri="{FF2B5EF4-FFF2-40B4-BE49-F238E27FC236}">
                  <a16:creationId xmlns:a16="http://schemas.microsoft.com/office/drawing/2014/main" id="{1C38514B-18E0-CC2B-A927-4908C0528B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97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4" name="Line 116">
              <a:extLst>
                <a:ext uri="{FF2B5EF4-FFF2-40B4-BE49-F238E27FC236}">
                  <a16:creationId xmlns:a16="http://schemas.microsoft.com/office/drawing/2014/main" id="{7DA8CDED-E786-3F93-0738-D82049F8D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33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5" name="Line 117">
              <a:extLst>
                <a:ext uri="{FF2B5EF4-FFF2-40B4-BE49-F238E27FC236}">
                  <a16:creationId xmlns:a16="http://schemas.microsoft.com/office/drawing/2014/main" id="{590ED4A0-CC40-14F4-3C89-534864255A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68" y="1601"/>
              <a:ext cx="1" cy="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7" name="Rectangle 119">
              <a:extLst>
                <a:ext uri="{FF2B5EF4-FFF2-40B4-BE49-F238E27FC236}">
                  <a16:creationId xmlns:a16="http://schemas.microsoft.com/office/drawing/2014/main" id="{00B69167-1AC0-3ADD-DAB5-2798B541E5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534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0</a:t>
              </a:r>
              <a:endParaRPr lang="en-US" altLang="en-US" sz="1400" b="1"/>
            </a:p>
          </p:txBody>
        </p:sp>
        <p:sp>
          <p:nvSpPr>
            <p:cNvPr id="43136" name="Rectangle 128">
              <a:extLst>
                <a:ext uri="{FF2B5EF4-FFF2-40B4-BE49-F238E27FC236}">
                  <a16:creationId xmlns:a16="http://schemas.microsoft.com/office/drawing/2014/main" id="{6AB6C037-9493-84DE-F2C3-AF4B06939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269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20</a:t>
              </a:r>
              <a:endParaRPr lang="en-US" altLang="en-US" sz="1400" b="1"/>
            </a:p>
          </p:txBody>
        </p:sp>
        <p:sp>
          <p:nvSpPr>
            <p:cNvPr id="43165" name="Rectangle 157">
              <a:extLst>
                <a:ext uri="{FF2B5EF4-FFF2-40B4-BE49-F238E27FC236}">
                  <a16:creationId xmlns:a16="http://schemas.microsoft.com/office/drawing/2014/main" id="{DAE1391D-A98B-C72B-223B-009863DEF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1" y="443"/>
              <a:ext cx="40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/>
                <a:t>Entiat</a:t>
              </a:r>
            </a:p>
          </p:txBody>
        </p:sp>
        <p:sp>
          <p:nvSpPr>
            <p:cNvPr id="43073" name="Rectangle 65">
              <a:extLst>
                <a:ext uri="{FF2B5EF4-FFF2-40B4-BE49-F238E27FC236}">
                  <a16:creationId xmlns:a16="http://schemas.microsoft.com/office/drawing/2014/main" id="{3D1200B9-2E65-0BD8-9102-783A2A346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3" y="1539"/>
              <a:ext cx="58" cy="6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4" name="Rectangle 66">
              <a:extLst>
                <a:ext uri="{FF2B5EF4-FFF2-40B4-BE49-F238E27FC236}">
                  <a16:creationId xmlns:a16="http://schemas.microsoft.com/office/drawing/2014/main" id="{07E0E119-3E89-C960-B2DE-88BA22FCB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0" y="1539"/>
              <a:ext cx="58" cy="6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5" name="Rectangle 67">
              <a:extLst>
                <a:ext uri="{FF2B5EF4-FFF2-40B4-BE49-F238E27FC236}">
                  <a16:creationId xmlns:a16="http://schemas.microsoft.com/office/drawing/2014/main" id="{FB0E030D-2796-44BB-18EC-37D56AF59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5" y="1539"/>
              <a:ext cx="58" cy="64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6" name="Rectangle 68">
              <a:extLst>
                <a:ext uri="{FF2B5EF4-FFF2-40B4-BE49-F238E27FC236}">
                  <a16:creationId xmlns:a16="http://schemas.microsoft.com/office/drawing/2014/main" id="{DCF9A3E5-936E-ACFB-4774-94761CA4A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1414"/>
              <a:ext cx="58" cy="18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7" name="Rectangle 69">
              <a:extLst>
                <a:ext uri="{FF2B5EF4-FFF2-40B4-BE49-F238E27FC236}">
                  <a16:creationId xmlns:a16="http://schemas.microsoft.com/office/drawing/2014/main" id="{D1DA1783-4AE7-8AE2-D05E-450D00B5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" y="1162"/>
              <a:ext cx="58" cy="44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Rectangle 70">
              <a:extLst>
                <a:ext uri="{FF2B5EF4-FFF2-40B4-BE49-F238E27FC236}">
                  <a16:creationId xmlns:a16="http://schemas.microsoft.com/office/drawing/2014/main" id="{A61E4BCE-6441-C40D-ACE6-0A2341090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7" y="1223"/>
              <a:ext cx="58" cy="38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9" name="Rectangle 71">
              <a:extLst>
                <a:ext uri="{FF2B5EF4-FFF2-40B4-BE49-F238E27FC236}">
                  <a16:creationId xmlns:a16="http://schemas.microsoft.com/office/drawing/2014/main" id="{F95E4BD7-8670-75CE-72D5-A8E2C0AA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" y="1034"/>
              <a:ext cx="58" cy="5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Rectangle 72">
              <a:extLst>
                <a:ext uri="{FF2B5EF4-FFF2-40B4-BE49-F238E27FC236}">
                  <a16:creationId xmlns:a16="http://schemas.microsoft.com/office/drawing/2014/main" id="{075EC923-51EC-1740-4313-78F1BF816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1034"/>
              <a:ext cx="58" cy="569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1" name="Rectangle 73">
              <a:extLst>
                <a:ext uri="{FF2B5EF4-FFF2-40B4-BE49-F238E27FC236}">
                  <a16:creationId xmlns:a16="http://schemas.microsoft.com/office/drawing/2014/main" id="{87162607-8E00-5725-3256-E7FA63B9BE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4" y="780"/>
              <a:ext cx="58" cy="82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2" name="Rectangle 74">
              <a:extLst>
                <a:ext uri="{FF2B5EF4-FFF2-40B4-BE49-F238E27FC236}">
                  <a16:creationId xmlns:a16="http://schemas.microsoft.com/office/drawing/2014/main" id="{6390CAAA-55BF-7860-3D82-89AE7722B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" y="592"/>
              <a:ext cx="58" cy="101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3" name="Rectangle 75">
              <a:extLst>
                <a:ext uri="{FF2B5EF4-FFF2-40B4-BE49-F238E27FC236}">
                  <a16:creationId xmlns:a16="http://schemas.microsoft.com/office/drawing/2014/main" id="{56D116F5-9CAB-13DE-6BE4-84B40AA47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0" y="1475"/>
              <a:ext cx="58" cy="128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4" name="Rectangle 76">
              <a:extLst>
                <a:ext uri="{FF2B5EF4-FFF2-40B4-BE49-F238E27FC236}">
                  <a16:creationId xmlns:a16="http://schemas.microsoft.com/office/drawing/2014/main" id="{D24C470B-2124-7A56-702A-F28FE15B6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" y="970"/>
              <a:ext cx="58" cy="63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5" name="Rectangle 77">
              <a:extLst>
                <a:ext uri="{FF2B5EF4-FFF2-40B4-BE49-F238E27FC236}">
                  <a16:creationId xmlns:a16="http://schemas.microsoft.com/office/drawing/2014/main" id="{B0D80813-89B0-B053-027D-C3075F34E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1539"/>
              <a:ext cx="58" cy="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6" name="Rectangle 78">
              <a:extLst>
                <a:ext uri="{FF2B5EF4-FFF2-40B4-BE49-F238E27FC236}">
                  <a16:creationId xmlns:a16="http://schemas.microsoft.com/office/drawing/2014/main" id="{45C60187-A456-9F7B-0B73-73677259CD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" y="1223"/>
              <a:ext cx="58" cy="380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7" name="Rectangle 79">
              <a:extLst>
                <a:ext uri="{FF2B5EF4-FFF2-40B4-BE49-F238E27FC236}">
                  <a16:creationId xmlns:a16="http://schemas.microsoft.com/office/drawing/2014/main" id="{B1F63301-028E-E9CB-AFED-A31C28507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5" y="1539"/>
              <a:ext cx="58" cy="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8" name="Rectangle 80">
              <a:extLst>
                <a:ext uri="{FF2B5EF4-FFF2-40B4-BE49-F238E27FC236}">
                  <a16:creationId xmlns:a16="http://schemas.microsoft.com/office/drawing/2014/main" id="{7FEA3420-DA0A-B70A-01D2-B54C7E2859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0" y="1414"/>
              <a:ext cx="58" cy="189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9" name="Rectangle 81">
              <a:extLst>
                <a:ext uri="{FF2B5EF4-FFF2-40B4-BE49-F238E27FC236}">
                  <a16:creationId xmlns:a16="http://schemas.microsoft.com/office/drawing/2014/main" id="{8510EE1F-25EA-A224-E466-DA09897F0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4" y="1475"/>
              <a:ext cx="58" cy="128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0" name="Rectangle 82">
              <a:extLst>
                <a:ext uri="{FF2B5EF4-FFF2-40B4-BE49-F238E27FC236}">
                  <a16:creationId xmlns:a16="http://schemas.microsoft.com/office/drawing/2014/main" id="{A967ABF9-7D50-D07A-1FE7-D1926E6CD9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" y="1539"/>
              <a:ext cx="58" cy="64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1" name="Rectangle 83">
              <a:extLst>
                <a:ext uri="{FF2B5EF4-FFF2-40B4-BE49-F238E27FC236}">
                  <a16:creationId xmlns:a16="http://schemas.microsoft.com/office/drawing/2014/main" id="{F5B7DE44-9DD7-C4E6-E721-CFDBFEE58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1" y="717"/>
              <a:ext cx="58" cy="886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Rectangle 84">
              <a:extLst>
                <a:ext uri="{FF2B5EF4-FFF2-40B4-BE49-F238E27FC236}">
                  <a16:creationId xmlns:a16="http://schemas.microsoft.com/office/drawing/2014/main" id="{B4AC6F2B-C839-32D8-9EE4-3243E0F3D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8" y="1475"/>
              <a:ext cx="58" cy="128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3" name="Rectangle 85">
              <a:extLst>
                <a:ext uri="{FF2B5EF4-FFF2-40B4-BE49-F238E27FC236}">
                  <a16:creationId xmlns:a16="http://schemas.microsoft.com/office/drawing/2014/main" id="{7D831D03-FAC7-0DE0-6802-30D06E269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9" y="1098"/>
              <a:ext cx="58" cy="505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333399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5" name="Line 87">
              <a:extLst>
                <a:ext uri="{FF2B5EF4-FFF2-40B4-BE49-F238E27FC236}">
                  <a16:creationId xmlns:a16="http://schemas.microsoft.com/office/drawing/2014/main" id="{B36A4808-1889-8132-218A-61575094DA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1603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7" name="Line 89">
              <a:extLst>
                <a:ext uri="{FF2B5EF4-FFF2-40B4-BE49-F238E27FC236}">
                  <a16:creationId xmlns:a16="http://schemas.microsoft.com/office/drawing/2014/main" id="{DDE479E6-5917-F4D6-8353-3F47D7CBD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1350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9" name="Line 91">
              <a:extLst>
                <a:ext uri="{FF2B5EF4-FFF2-40B4-BE49-F238E27FC236}">
                  <a16:creationId xmlns:a16="http://schemas.microsoft.com/office/drawing/2014/main" id="{505DF461-04A4-CE32-D917-D0A39982A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1098"/>
              <a:ext cx="40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1" name="Line 93">
              <a:extLst>
                <a:ext uri="{FF2B5EF4-FFF2-40B4-BE49-F238E27FC236}">
                  <a16:creationId xmlns:a16="http://schemas.microsoft.com/office/drawing/2014/main" id="{9DBA4C8C-FEA1-30D7-A189-0C49224115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844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3" name="Line 95">
              <a:extLst>
                <a:ext uri="{FF2B5EF4-FFF2-40B4-BE49-F238E27FC236}">
                  <a16:creationId xmlns:a16="http://schemas.microsoft.com/office/drawing/2014/main" id="{2A50269B-B15E-6884-7BA6-15BE63CBA5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592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04" name="Line 96">
              <a:extLst>
                <a:ext uri="{FF2B5EF4-FFF2-40B4-BE49-F238E27FC236}">
                  <a16:creationId xmlns:a16="http://schemas.microsoft.com/office/drawing/2014/main" id="{76E190F6-7E7D-6A51-72B3-D446300AFB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1" y="337"/>
              <a:ext cx="4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29" name="Rectangle 121">
              <a:extLst>
                <a:ext uri="{FF2B5EF4-FFF2-40B4-BE49-F238E27FC236}">
                  <a16:creationId xmlns:a16="http://schemas.microsoft.com/office/drawing/2014/main" id="{64AEC9EB-2C90-EE33-2F4C-0F6AB90E1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284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4</a:t>
              </a:r>
              <a:endParaRPr lang="en-US" altLang="en-US" sz="1400" b="1"/>
            </a:p>
          </p:txBody>
        </p:sp>
        <p:sp>
          <p:nvSpPr>
            <p:cNvPr id="43131" name="Rectangle 123">
              <a:extLst>
                <a:ext uri="{FF2B5EF4-FFF2-40B4-BE49-F238E27FC236}">
                  <a16:creationId xmlns:a16="http://schemas.microsoft.com/office/drawing/2014/main" id="{794A0586-8F38-7602-72A8-D22830493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4" y="1030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8</a:t>
              </a:r>
              <a:endParaRPr lang="en-US" altLang="en-US" sz="1400" b="1"/>
            </a:p>
          </p:txBody>
        </p:sp>
        <p:sp>
          <p:nvSpPr>
            <p:cNvPr id="43133" name="Rectangle 125">
              <a:extLst>
                <a:ext uri="{FF2B5EF4-FFF2-40B4-BE49-F238E27FC236}">
                  <a16:creationId xmlns:a16="http://schemas.microsoft.com/office/drawing/2014/main" id="{487022D3-E043-0E17-38F7-1E2092168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775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12</a:t>
              </a:r>
              <a:endParaRPr lang="en-US" altLang="en-US" sz="1400" b="1"/>
            </a:p>
          </p:txBody>
        </p:sp>
        <p:sp>
          <p:nvSpPr>
            <p:cNvPr id="43135" name="Rectangle 127">
              <a:extLst>
                <a:ext uri="{FF2B5EF4-FFF2-40B4-BE49-F238E27FC236}">
                  <a16:creationId xmlns:a16="http://schemas.microsoft.com/office/drawing/2014/main" id="{411C05C3-C466-10CA-2D80-736B7AC4F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2" y="525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/>
                <a:t>16</a:t>
              </a:r>
              <a:endParaRPr lang="en-US" altLang="en-US" sz="1400" b="1"/>
            </a:p>
          </p:txBody>
        </p:sp>
        <p:sp>
          <p:nvSpPr>
            <p:cNvPr id="43072" name="Rectangle 64">
              <a:extLst>
                <a:ext uri="{FF2B5EF4-FFF2-40B4-BE49-F238E27FC236}">
                  <a16:creationId xmlns:a16="http://schemas.microsoft.com/office/drawing/2014/main" id="{4E141CE0-BE7F-3241-B018-561323D0F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8" y="337"/>
              <a:ext cx="2580" cy="1266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282" name="Group 274">
              <a:extLst>
                <a:ext uri="{FF2B5EF4-FFF2-40B4-BE49-F238E27FC236}">
                  <a16:creationId xmlns:a16="http://schemas.microsoft.com/office/drawing/2014/main" id="{9B09FC94-6C77-5B38-6E9D-2CB0346475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9" y="1675"/>
              <a:ext cx="2582" cy="248"/>
              <a:chOff x="2982" y="3357"/>
              <a:chExt cx="2582" cy="248"/>
            </a:xfrm>
          </p:grpSpPr>
          <p:sp>
            <p:nvSpPr>
              <p:cNvPr id="43283" name="Rectangle 275">
                <a:extLst>
                  <a:ext uri="{FF2B5EF4-FFF2-40B4-BE49-F238E27FC236}">
                    <a16:creationId xmlns:a16="http://schemas.microsoft.com/office/drawing/2014/main" id="{5BC6D233-BDA0-C21C-0C24-6346B83FFA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2925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1600</a:t>
                </a:r>
                <a:endParaRPr lang="en-US" altLang="en-US" sz="1400" b="1"/>
              </a:p>
            </p:txBody>
          </p:sp>
          <p:sp>
            <p:nvSpPr>
              <p:cNvPr id="43284" name="Rectangle 276">
                <a:extLst>
                  <a:ext uri="{FF2B5EF4-FFF2-40B4-BE49-F238E27FC236}">
                    <a16:creationId xmlns:a16="http://schemas.microsoft.com/office/drawing/2014/main" id="{42CB2627-AF00-9059-4B3A-13085D9CD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200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1640</a:t>
                </a:r>
                <a:endParaRPr lang="en-US" altLang="en-US" sz="1400" b="1"/>
              </a:p>
            </p:txBody>
          </p:sp>
          <p:sp>
            <p:nvSpPr>
              <p:cNvPr id="43285" name="Rectangle 277">
                <a:extLst>
                  <a:ext uri="{FF2B5EF4-FFF2-40B4-BE49-F238E27FC236}">
                    <a16:creationId xmlns:a16="http://schemas.microsoft.com/office/drawing/2014/main" id="{60BC79F0-F9AC-B3FE-40B6-4E7DCAA3D4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471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1680</a:t>
                </a:r>
                <a:endParaRPr lang="en-US" altLang="en-US" sz="1400" b="1"/>
              </a:p>
            </p:txBody>
          </p:sp>
          <p:sp>
            <p:nvSpPr>
              <p:cNvPr id="43286" name="Rectangle 278">
                <a:extLst>
                  <a:ext uri="{FF2B5EF4-FFF2-40B4-BE49-F238E27FC236}">
                    <a16:creationId xmlns:a16="http://schemas.microsoft.com/office/drawing/2014/main" id="{0FCDF961-57A8-2760-8191-A9A2AB06B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745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1720</a:t>
                </a:r>
                <a:endParaRPr lang="en-US" altLang="en-US" sz="1400" b="1"/>
              </a:p>
            </p:txBody>
          </p:sp>
          <p:sp>
            <p:nvSpPr>
              <p:cNvPr id="43287" name="Rectangle 279">
                <a:extLst>
                  <a:ext uri="{FF2B5EF4-FFF2-40B4-BE49-F238E27FC236}">
                    <a16:creationId xmlns:a16="http://schemas.microsoft.com/office/drawing/2014/main" id="{7A409D0C-2B87-374B-169B-A68A2E442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017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1760</a:t>
                </a:r>
                <a:endParaRPr lang="en-US" altLang="en-US" sz="1400" b="1"/>
              </a:p>
            </p:txBody>
          </p:sp>
          <p:sp>
            <p:nvSpPr>
              <p:cNvPr id="43288" name="Rectangle 280">
                <a:extLst>
                  <a:ext uri="{FF2B5EF4-FFF2-40B4-BE49-F238E27FC236}">
                    <a16:creationId xmlns:a16="http://schemas.microsoft.com/office/drawing/2014/main" id="{798475BD-726E-92EE-60F3-0CC7740A0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288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1800</a:t>
                </a:r>
                <a:endParaRPr lang="en-US" altLang="en-US" sz="1400" b="1"/>
              </a:p>
            </p:txBody>
          </p:sp>
          <p:sp>
            <p:nvSpPr>
              <p:cNvPr id="43289" name="Rectangle 281">
                <a:extLst>
                  <a:ext uri="{FF2B5EF4-FFF2-40B4-BE49-F238E27FC236}">
                    <a16:creationId xmlns:a16="http://schemas.microsoft.com/office/drawing/2014/main" id="{7A9FE07E-0375-BA93-87DA-4B44CD08D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559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1840</a:t>
                </a:r>
                <a:endParaRPr lang="en-US" altLang="en-US" sz="1400" b="1"/>
              </a:p>
            </p:txBody>
          </p:sp>
          <p:sp>
            <p:nvSpPr>
              <p:cNvPr id="43290" name="Rectangle 282">
                <a:extLst>
                  <a:ext uri="{FF2B5EF4-FFF2-40B4-BE49-F238E27FC236}">
                    <a16:creationId xmlns:a16="http://schemas.microsoft.com/office/drawing/2014/main" id="{207DFC22-BC85-5B2E-5207-D4F770EA8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831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1880</a:t>
                </a:r>
                <a:endParaRPr lang="en-US" altLang="en-US" sz="1400" b="1"/>
              </a:p>
            </p:txBody>
          </p:sp>
          <p:sp>
            <p:nvSpPr>
              <p:cNvPr id="43291" name="Rectangle 283">
                <a:extLst>
                  <a:ext uri="{FF2B5EF4-FFF2-40B4-BE49-F238E27FC236}">
                    <a16:creationId xmlns:a16="http://schemas.microsoft.com/office/drawing/2014/main" id="{E3A1BE2B-F2DB-AC20-5155-C889F2AC3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102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1920</a:t>
                </a:r>
                <a:endParaRPr lang="en-US" altLang="en-US" sz="1400" b="1"/>
              </a:p>
            </p:txBody>
          </p:sp>
          <p:sp>
            <p:nvSpPr>
              <p:cNvPr id="43292" name="Rectangle 284">
                <a:extLst>
                  <a:ext uri="{FF2B5EF4-FFF2-40B4-BE49-F238E27FC236}">
                    <a16:creationId xmlns:a16="http://schemas.microsoft.com/office/drawing/2014/main" id="{A1B7D766-60C0-B001-74DC-2131C77A4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5373" y="3414"/>
                <a:ext cx="24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/>
                  <a:t>1960</a:t>
                </a:r>
                <a:endParaRPr lang="en-US" altLang="en-US" sz="1400" b="1"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>
            <a:extLst>
              <a:ext uri="{FF2B5EF4-FFF2-40B4-BE49-F238E27FC236}">
                <a16:creationId xmlns:a16="http://schemas.microsoft.com/office/drawing/2014/main" id="{CF80FCF1-FB6A-F278-67F8-FF3208B3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365125"/>
            <a:ext cx="4800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Study Area</a:t>
            </a:r>
          </a:p>
          <a:p>
            <a:r>
              <a:rPr lang="en-US" altLang="en-US" sz="3000" b="1">
                <a:solidFill>
                  <a:srgbClr val="FFFF00"/>
                </a:solidFill>
              </a:rPr>
              <a:t>Central Western Cascades</a:t>
            </a:r>
          </a:p>
        </p:txBody>
      </p:sp>
      <p:grpSp>
        <p:nvGrpSpPr>
          <p:cNvPr id="8197" name="Group 5">
            <a:extLst>
              <a:ext uri="{FF2B5EF4-FFF2-40B4-BE49-F238E27FC236}">
                <a16:creationId xmlns:a16="http://schemas.microsoft.com/office/drawing/2014/main" id="{C7E251A3-29C1-278B-896C-783968C907A6}"/>
              </a:ext>
            </a:extLst>
          </p:cNvPr>
          <p:cNvGrpSpPr>
            <a:grpSpLocks/>
          </p:cNvGrpSpPr>
          <p:nvPr/>
        </p:nvGrpSpPr>
        <p:grpSpPr bwMode="auto">
          <a:xfrm>
            <a:off x="7200900" y="3048000"/>
            <a:ext cx="1617663" cy="1770063"/>
            <a:chOff x="4609" y="2389"/>
            <a:chExt cx="1019" cy="1115"/>
          </a:xfrm>
        </p:grpSpPr>
        <p:sp>
          <p:nvSpPr>
            <p:cNvPr id="8198" name="AutoShape 6">
              <a:extLst>
                <a:ext uri="{FF2B5EF4-FFF2-40B4-BE49-F238E27FC236}">
                  <a16:creationId xmlns:a16="http://schemas.microsoft.com/office/drawing/2014/main" id="{F4929109-50FA-2D58-A1B9-1BAFFBB8D2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609" y="2389"/>
              <a:ext cx="1019" cy="1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" name="Rectangle 7">
              <a:extLst>
                <a:ext uri="{FF2B5EF4-FFF2-40B4-BE49-F238E27FC236}">
                  <a16:creationId xmlns:a16="http://schemas.microsoft.com/office/drawing/2014/main" id="{BBB57C0B-F1FC-4CB4-C826-EF583ED54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2810"/>
              <a:ext cx="80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rgbClr val="000000"/>
                  </a:solidFill>
                </a:rPr>
                <a:t>Elevation (m)</a:t>
              </a:r>
              <a:endParaRPr lang="en-US" altLang="en-US" sz="1600" b="1"/>
            </a:p>
          </p:txBody>
        </p:sp>
        <p:sp>
          <p:nvSpPr>
            <p:cNvPr id="8200" name="Rectangle 8">
              <a:extLst>
                <a:ext uri="{FF2B5EF4-FFF2-40B4-BE49-F238E27FC236}">
                  <a16:creationId xmlns:a16="http://schemas.microsoft.com/office/drawing/2014/main" id="{4A00EB99-DF68-97A6-0E39-61B6B45E0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08"/>
              <a:ext cx="241" cy="1"/>
            </a:xfrm>
            <a:prstGeom prst="rect">
              <a:avLst/>
            </a:prstGeom>
            <a:solidFill>
              <a:srgbClr val="F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Rectangle 9">
              <a:extLst>
                <a:ext uri="{FF2B5EF4-FFF2-40B4-BE49-F238E27FC236}">
                  <a16:creationId xmlns:a16="http://schemas.microsoft.com/office/drawing/2014/main" id="{9FC012D9-5673-274D-F9A9-DB08B8DCE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08"/>
              <a:ext cx="241" cy="7"/>
            </a:xfrm>
            <a:prstGeom prst="rect">
              <a:avLst/>
            </a:prstGeom>
            <a:solidFill>
              <a:srgbClr val="FC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2" name="Rectangle 10">
              <a:extLst>
                <a:ext uri="{FF2B5EF4-FFF2-40B4-BE49-F238E27FC236}">
                  <a16:creationId xmlns:a16="http://schemas.microsoft.com/office/drawing/2014/main" id="{29E1F03C-F030-1A58-3C9A-9CA7E7A95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A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Rectangle 11">
              <a:extLst>
                <a:ext uri="{FF2B5EF4-FFF2-40B4-BE49-F238E27FC236}">
                  <a16:creationId xmlns:a16="http://schemas.microsoft.com/office/drawing/2014/main" id="{04BB2EE5-90F7-5D14-B1B9-2512E0DEE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7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Rectangle 12">
              <a:extLst>
                <a:ext uri="{FF2B5EF4-FFF2-40B4-BE49-F238E27FC236}">
                  <a16:creationId xmlns:a16="http://schemas.microsoft.com/office/drawing/2014/main" id="{C1B76216-5978-D6D7-AB80-F470EDDE9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7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Rectangle 13">
              <a:extLst>
                <a:ext uri="{FF2B5EF4-FFF2-40B4-BE49-F238E27FC236}">
                  <a16:creationId xmlns:a16="http://schemas.microsoft.com/office/drawing/2014/main" id="{B8A52430-0731-D700-1614-266A0B78D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5F2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Rectangle 14">
              <a:extLst>
                <a:ext uri="{FF2B5EF4-FFF2-40B4-BE49-F238E27FC236}">
                  <a16:creationId xmlns:a16="http://schemas.microsoft.com/office/drawing/2014/main" id="{C74A1A1E-00BE-E16A-2DB3-250286620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2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Rectangle 15">
              <a:extLst>
                <a:ext uri="{FF2B5EF4-FFF2-40B4-BE49-F238E27FC236}">
                  <a16:creationId xmlns:a16="http://schemas.microsoft.com/office/drawing/2014/main" id="{FC8E7213-7A74-9619-A9D0-CE334D28F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8"/>
            </a:xfrm>
            <a:prstGeom prst="rect">
              <a:avLst/>
            </a:prstGeom>
            <a:solidFill>
              <a:srgbClr val="F0ED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Rectangle 16">
              <a:extLst>
                <a:ext uri="{FF2B5EF4-FFF2-40B4-BE49-F238E27FC236}">
                  <a16:creationId xmlns:a16="http://schemas.microsoft.com/office/drawing/2014/main" id="{F409492B-127D-CFCE-1B25-7F68C57FC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F0ED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Rectangle 17">
              <a:extLst>
                <a:ext uri="{FF2B5EF4-FFF2-40B4-BE49-F238E27FC236}">
                  <a16:creationId xmlns:a16="http://schemas.microsoft.com/office/drawing/2014/main" id="{A2511DC9-1749-117B-E774-4AC4308028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ED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Rectangle 18">
              <a:extLst>
                <a:ext uri="{FF2B5EF4-FFF2-40B4-BE49-F238E27FC236}">
                  <a16:creationId xmlns:a16="http://schemas.microsoft.com/office/drawing/2014/main" id="{D4F6F76C-6267-0891-ACAF-85B767EC3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EB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Rectangle 19">
              <a:extLst>
                <a:ext uri="{FF2B5EF4-FFF2-40B4-BE49-F238E27FC236}">
                  <a16:creationId xmlns:a16="http://schemas.microsoft.com/office/drawing/2014/main" id="{DA0CEC20-58F7-BB84-343A-6AF0CE811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E8E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Rectangle 20">
              <a:extLst>
                <a:ext uri="{FF2B5EF4-FFF2-40B4-BE49-F238E27FC236}">
                  <a16:creationId xmlns:a16="http://schemas.microsoft.com/office/drawing/2014/main" id="{2F04F2A9-C41C-406F-DC15-8CF98D295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E6E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Rectangle 21">
              <a:extLst>
                <a:ext uri="{FF2B5EF4-FFF2-40B4-BE49-F238E27FC236}">
                  <a16:creationId xmlns:a16="http://schemas.microsoft.com/office/drawing/2014/main" id="{B84277EF-685B-200E-4115-44337339F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7"/>
            </a:xfrm>
            <a:prstGeom prst="rect">
              <a:avLst/>
            </a:prstGeom>
            <a:solidFill>
              <a:srgbClr val="E6E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Rectangle 22">
              <a:extLst>
                <a:ext uri="{FF2B5EF4-FFF2-40B4-BE49-F238E27FC236}">
                  <a16:creationId xmlns:a16="http://schemas.microsoft.com/office/drawing/2014/main" id="{F4FA893E-1D49-BBEE-5B47-08E5A6B7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E3E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Rectangle 23">
              <a:extLst>
                <a:ext uri="{FF2B5EF4-FFF2-40B4-BE49-F238E27FC236}">
                  <a16:creationId xmlns:a16="http://schemas.microsoft.com/office/drawing/2014/main" id="{37554435-1565-5D43-C5AE-CEF754D39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E0D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Rectangle 24">
              <a:extLst>
                <a:ext uri="{FF2B5EF4-FFF2-40B4-BE49-F238E27FC236}">
                  <a16:creationId xmlns:a16="http://schemas.microsoft.com/office/drawing/2014/main" id="{B4846AC9-F42F-446B-5D8D-9CC5B292A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DED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Rectangle 25">
              <a:extLst>
                <a:ext uri="{FF2B5EF4-FFF2-40B4-BE49-F238E27FC236}">
                  <a16:creationId xmlns:a16="http://schemas.microsoft.com/office/drawing/2014/main" id="{C04AA76B-C54E-7220-2FFB-CD49E1E60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DED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Rectangle 26">
              <a:extLst>
                <a:ext uri="{FF2B5EF4-FFF2-40B4-BE49-F238E27FC236}">
                  <a16:creationId xmlns:a16="http://schemas.microsoft.com/office/drawing/2014/main" id="{8F6750FB-C03C-DFB8-01F9-6096C84402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DBD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Rectangle 27">
              <a:extLst>
                <a:ext uri="{FF2B5EF4-FFF2-40B4-BE49-F238E27FC236}">
                  <a16:creationId xmlns:a16="http://schemas.microsoft.com/office/drawing/2014/main" id="{48CACFD5-5B72-FC46-0F93-E1BF367D3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7"/>
            </a:xfrm>
            <a:prstGeom prst="rect">
              <a:avLst/>
            </a:prstGeom>
            <a:solidFill>
              <a:srgbClr val="D9D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" name="Rectangle 28">
              <a:extLst>
                <a:ext uri="{FF2B5EF4-FFF2-40B4-BE49-F238E27FC236}">
                  <a16:creationId xmlns:a16="http://schemas.microsoft.com/office/drawing/2014/main" id="{526ABCC4-D0ED-B119-815B-4FEB4E318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D6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Rectangle 29">
              <a:extLst>
                <a:ext uri="{FF2B5EF4-FFF2-40B4-BE49-F238E27FC236}">
                  <a16:creationId xmlns:a16="http://schemas.microsoft.com/office/drawing/2014/main" id="{B6B01F3E-39A5-9327-C6D3-CBDCE70D43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D6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2" name="Rectangle 30">
              <a:extLst>
                <a:ext uri="{FF2B5EF4-FFF2-40B4-BE49-F238E27FC236}">
                  <a16:creationId xmlns:a16="http://schemas.microsoft.com/office/drawing/2014/main" id="{23C2EECB-C78E-B09F-2334-8191B4636A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D4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3" name="Rectangle 31">
              <a:extLst>
                <a:ext uri="{FF2B5EF4-FFF2-40B4-BE49-F238E27FC236}">
                  <a16:creationId xmlns:a16="http://schemas.microsoft.com/office/drawing/2014/main" id="{08B18C25-C20E-D4C1-CC43-A7A3E6DE94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D1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4" name="Rectangle 32">
              <a:extLst>
                <a:ext uri="{FF2B5EF4-FFF2-40B4-BE49-F238E27FC236}">
                  <a16:creationId xmlns:a16="http://schemas.microsoft.com/office/drawing/2014/main" id="{95F4FBCB-1A96-0F65-AA80-F98FEE80EA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CFCC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Rectangle 33">
              <a:extLst>
                <a:ext uri="{FF2B5EF4-FFF2-40B4-BE49-F238E27FC236}">
                  <a16:creationId xmlns:a16="http://schemas.microsoft.com/office/drawing/2014/main" id="{F9DBAA41-8FBE-D114-BC00-F9B13EC5BD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Rectangle 34">
              <a:extLst>
                <a:ext uri="{FF2B5EF4-FFF2-40B4-BE49-F238E27FC236}">
                  <a16:creationId xmlns:a16="http://schemas.microsoft.com/office/drawing/2014/main" id="{8D0FE2BC-3E89-47B2-4803-82DD8BA64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7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Rectangle 35">
              <a:extLst>
                <a:ext uri="{FF2B5EF4-FFF2-40B4-BE49-F238E27FC236}">
                  <a16:creationId xmlns:a16="http://schemas.microsoft.com/office/drawing/2014/main" id="{74D8F891-68F7-D9A9-E6EC-1E9BFEC3B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8" name="Rectangle 36">
              <a:extLst>
                <a:ext uri="{FF2B5EF4-FFF2-40B4-BE49-F238E27FC236}">
                  <a16:creationId xmlns:a16="http://schemas.microsoft.com/office/drawing/2014/main" id="{94CBFAE6-D49E-2F34-D94E-2FA183F0F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9" name="Rectangle 37">
              <a:extLst>
                <a:ext uri="{FF2B5EF4-FFF2-40B4-BE49-F238E27FC236}">
                  <a16:creationId xmlns:a16="http://schemas.microsoft.com/office/drawing/2014/main" id="{D006519B-5FE3-A84D-088C-D7CAEEC42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0" name="Rectangle 38">
              <a:extLst>
                <a:ext uri="{FF2B5EF4-FFF2-40B4-BE49-F238E27FC236}">
                  <a16:creationId xmlns:a16="http://schemas.microsoft.com/office/drawing/2014/main" id="{FE2B9A65-8087-42C6-2D0D-375A5731A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1" name="Rectangle 39">
              <a:extLst>
                <a:ext uri="{FF2B5EF4-FFF2-40B4-BE49-F238E27FC236}">
                  <a16:creationId xmlns:a16="http://schemas.microsoft.com/office/drawing/2014/main" id="{C53AB57D-BB5B-723B-6E52-0CB701821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2" name="Rectangle 40">
              <a:extLst>
                <a:ext uri="{FF2B5EF4-FFF2-40B4-BE49-F238E27FC236}">
                  <a16:creationId xmlns:a16="http://schemas.microsoft.com/office/drawing/2014/main" id="{7AF0E120-E155-5FFC-5099-CDB3A6E12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7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3" name="Rectangle 41">
              <a:extLst>
                <a:ext uri="{FF2B5EF4-FFF2-40B4-BE49-F238E27FC236}">
                  <a16:creationId xmlns:a16="http://schemas.microsoft.com/office/drawing/2014/main" id="{5A8ADB05-6DCC-AFBE-62DA-474E8FBCD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4" name="Rectangle 42">
              <a:extLst>
                <a:ext uri="{FF2B5EF4-FFF2-40B4-BE49-F238E27FC236}">
                  <a16:creationId xmlns:a16="http://schemas.microsoft.com/office/drawing/2014/main" id="{51F3177F-360C-CE76-48EF-83A6FF87E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5" name="Rectangle 43">
              <a:extLst>
                <a:ext uri="{FF2B5EF4-FFF2-40B4-BE49-F238E27FC236}">
                  <a16:creationId xmlns:a16="http://schemas.microsoft.com/office/drawing/2014/main" id="{C85E4AB9-4053-D012-D36A-72EC4EA47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6" name="Rectangle 44">
              <a:extLst>
                <a:ext uri="{FF2B5EF4-FFF2-40B4-BE49-F238E27FC236}">
                  <a16:creationId xmlns:a16="http://schemas.microsoft.com/office/drawing/2014/main" id="{26AA76A8-1B0D-D856-4A60-53F84BC56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7" name="Rectangle 45">
              <a:extLst>
                <a:ext uri="{FF2B5EF4-FFF2-40B4-BE49-F238E27FC236}">
                  <a16:creationId xmlns:a16="http://schemas.microsoft.com/office/drawing/2014/main" id="{CBC15A02-741E-77A8-3A64-521363391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8" name="Rectangle 46">
              <a:extLst>
                <a:ext uri="{FF2B5EF4-FFF2-40B4-BE49-F238E27FC236}">
                  <a16:creationId xmlns:a16="http://schemas.microsoft.com/office/drawing/2014/main" id="{83B55488-2AFF-AAED-160C-BFDA50967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7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39" name="Rectangle 47">
              <a:extLst>
                <a:ext uri="{FF2B5EF4-FFF2-40B4-BE49-F238E27FC236}">
                  <a16:creationId xmlns:a16="http://schemas.microsoft.com/office/drawing/2014/main" id="{3C39FF66-9814-98BA-9FDF-7C2978D7B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0" name="Rectangle 48">
              <a:extLst>
                <a:ext uri="{FF2B5EF4-FFF2-40B4-BE49-F238E27FC236}">
                  <a16:creationId xmlns:a16="http://schemas.microsoft.com/office/drawing/2014/main" id="{A32EB690-5242-2D1F-E208-943EEFACE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1" name="Rectangle 49">
              <a:extLst>
                <a:ext uri="{FF2B5EF4-FFF2-40B4-BE49-F238E27FC236}">
                  <a16:creationId xmlns:a16="http://schemas.microsoft.com/office/drawing/2014/main" id="{8BB12715-E3C7-43C1-445F-951941FAE4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2" name="Rectangle 50">
              <a:extLst>
                <a:ext uri="{FF2B5EF4-FFF2-40B4-BE49-F238E27FC236}">
                  <a16:creationId xmlns:a16="http://schemas.microsoft.com/office/drawing/2014/main" id="{673C4E32-51E1-CE84-450F-FDB8182B8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3" name="Rectangle 51">
              <a:extLst>
                <a:ext uri="{FF2B5EF4-FFF2-40B4-BE49-F238E27FC236}">
                  <a16:creationId xmlns:a16="http://schemas.microsoft.com/office/drawing/2014/main" id="{F44A7830-2B5B-F465-B897-8B9C1B42D3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4" name="Rectangle 52">
              <a:extLst>
                <a:ext uri="{FF2B5EF4-FFF2-40B4-BE49-F238E27FC236}">
                  <a16:creationId xmlns:a16="http://schemas.microsoft.com/office/drawing/2014/main" id="{029D9271-BCB1-BE46-A521-06122C983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7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5" name="Rectangle 53">
              <a:extLst>
                <a:ext uri="{FF2B5EF4-FFF2-40B4-BE49-F238E27FC236}">
                  <a16:creationId xmlns:a16="http://schemas.microsoft.com/office/drawing/2014/main" id="{3E9E1081-0733-4E9E-C767-3A7EB9946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6" name="Rectangle 54">
              <a:extLst>
                <a:ext uri="{FF2B5EF4-FFF2-40B4-BE49-F238E27FC236}">
                  <a16:creationId xmlns:a16="http://schemas.microsoft.com/office/drawing/2014/main" id="{0350B7A1-B986-5385-DB64-F4B28DA05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ABA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7" name="Rectangle 55">
              <a:extLst>
                <a:ext uri="{FF2B5EF4-FFF2-40B4-BE49-F238E27FC236}">
                  <a16:creationId xmlns:a16="http://schemas.microsoft.com/office/drawing/2014/main" id="{39046568-5578-22CD-8993-B08496EEB5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A8A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8" name="Rectangle 56">
              <a:extLst>
                <a:ext uri="{FF2B5EF4-FFF2-40B4-BE49-F238E27FC236}">
                  <a16:creationId xmlns:a16="http://schemas.microsoft.com/office/drawing/2014/main" id="{217DD407-18EA-3F88-9B10-FD42161AF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A8A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49" name="Rectangle 57">
              <a:extLst>
                <a:ext uri="{FF2B5EF4-FFF2-40B4-BE49-F238E27FC236}">
                  <a16:creationId xmlns:a16="http://schemas.microsoft.com/office/drawing/2014/main" id="{D54B734D-3D3D-86D9-FC54-DD31292B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A69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0" name="Rectangle 58">
              <a:extLst>
                <a:ext uri="{FF2B5EF4-FFF2-40B4-BE49-F238E27FC236}">
                  <a16:creationId xmlns:a16="http://schemas.microsoft.com/office/drawing/2014/main" id="{98025EDD-09B7-53C6-E313-7930BDE611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7"/>
            </a:xfrm>
            <a:prstGeom prst="rect">
              <a:avLst/>
            </a:prstGeom>
            <a:solidFill>
              <a:srgbClr val="A69B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1" name="Rectangle 59">
              <a:extLst>
                <a:ext uri="{FF2B5EF4-FFF2-40B4-BE49-F238E27FC236}">
                  <a16:creationId xmlns:a16="http://schemas.microsoft.com/office/drawing/2014/main" id="{7B7B627F-205C-4223-E42C-B3EEDED13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A699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2" name="Rectangle 60">
              <a:extLst>
                <a:ext uri="{FF2B5EF4-FFF2-40B4-BE49-F238E27FC236}">
                  <a16:creationId xmlns:a16="http://schemas.microsoft.com/office/drawing/2014/main" id="{974E5C06-2C67-2C85-A34B-CCC51D5BE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A39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3" name="Rectangle 61">
              <a:extLst>
                <a:ext uri="{FF2B5EF4-FFF2-40B4-BE49-F238E27FC236}">
                  <a16:creationId xmlns:a16="http://schemas.microsoft.com/office/drawing/2014/main" id="{91DAE843-80DB-4355-44F0-E30FD5A81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A39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4" name="Rectangle 62">
              <a:extLst>
                <a:ext uri="{FF2B5EF4-FFF2-40B4-BE49-F238E27FC236}">
                  <a16:creationId xmlns:a16="http://schemas.microsoft.com/office/drawing/2014/main" id="{B941B28A-966C-2B47-956D-E82139F7B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A18D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5" name="Rectangle 63">
              <a:extLst>
                <a:ext uri="{FF2B5EF4-FFF2-40B4-BE49-F238E27FC236}">
                  <a16:creationId xmlns:a16="http://schemas.microsoft.com/office/drawing/2014/main" id="{FEEB02D8-E647-C8B1-3FE6-85AFB551E2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A18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6" name="Rectangle 64">
              <a:extLst>
                <a:ext uri="{FF2B5EF4-FFF2-40B4-BE49-F238E27FC236}">
                  <a16:creationId xmlns:a16="http://schemas.microsoft.com/office/drawing/2014/main" id="{ECAC7442-27FB-2D77-F00E-9121DCAC8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7"/>
            </a:xfrm>
            <a:prstGeom prst="rect">
              <a:avLst/>
            </a:prstGeom>
            <a:solidFill>
              <a:srgbClr val="9E88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7" name="Rectangle 65">
              <a:extLst>
                <a:ext uri="{FF2B5EF4-FFF2-40B4-BE49-F238E27FC236}">
                  <a16:creationId xmlns:a16="http://schemas.microsoft.com/office/drawing/2014/main" id="{EBA14458-16E9-C31E-2C65-28D5E18C2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9E8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8" name="Rectangle 66">
              <a:extLst>
                <a:ext uri="{FF2B5EF4-FFF2-40B4-BE49-F238E27FC236}">
                  <a16:creationId xmlns:a16="http://schemas.microsoft.com/office/drawing/2014/main" id="{E3598ABB-1D35-7AAC-5917-20C450DCE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9C81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59" name="Rectangle 67">
              <a:extLst>
                <a:ext uri="{FF2B5EF4-FFF2-40B4-BE49-F238E27FC236}">
                  <a16:creationId xmlns:a16="http://schemas.microsoft.com/office/drawing/2014/main" id="{5E8F9218-3164-9039-7F0B-2B31F4576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9C8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0" name="Rectangle 68">
              <a:extLst>
                <a:ext uri="{FF2B5EF4-FFF2-40B4-BE49-F238E27FC236}">
                  <a16:creationId xmlns:a16="http://schemas.microsoft.com/office/drawing/2014/main" id="{21144FEB-A063-FC54-0395-3EFFC2B12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997C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1" name="Rectangle 69">
              <a:extLst>
                <a:ext uri="{FF2B5EF4-FFF2-40B4-BE49-F238E27FC236}">
                  <a16:creationId xmlns:a16="http://schemas.microsoft.com/office/drawing/2014/main" id="{9E62FEE7-AE57-1B0B-2A58-BB3E47602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997A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2" name="Rectangle 70">
              <a:extLst>
                <a:ext uri="{FF2B5EF4-FFF2-40B4-BE49-F238E27FC236}">
                  <a16:creationId xmlns:a16="http://schemas.microsoft.com/office/drawing/2014/main" id="{0DB96C10-5ABD-940B-02ED-72DCC36CE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967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3" name="Rectangle 71">
              <a:extLst>
                <a:ext uri="{FF2B5EF4-FFF2-40B4-BE49-F238E27FC236}">
                  <a16:creationId xmlns:a16="http://schemas.microsoft.com/office/drawing/2014/main" id="{A63F167C-2AD9-B89C-2CAC-2F1126273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7"/>
            </a:xfrm>
            <a:prstGeom prst="rect">
              <a:avLst/>
            </a:prstGeom>
            <a:solidFill>
              <a:srgbClr val="9472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4" name="Rectangle 72">
              <a:extLst>
                <a:ext uri="{FF2B5EF4-FFF2-40B4-BE49-F238E27FC236}">
                  <a16:creationId xmlns:a16="http://schemas.microsoft.com/office/drawing/2014/main" id="{2F234A82-E4A6-3AE5-CCBF-CB962D9ED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9470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5" name="Rectangle 73">
              <a:extLst>
                <a:ext uri="{FF2B5EF4-FFF2-40B4-BE49-F238E27FC236}">
                  <a16:creationId xmlns:a16="http://schemas.microsoft.com/office/drawing/2014/main" id="{319761D0-5169-BC65-4FC5-D79042CB4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916D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6" name="Rectangle 74">
              <a:extLst>
                <a:ext uri="{FF2B5EF4-FFF2-40B4-BE49-F238E27FC236}">
                  <a16:creationId xmlns:a16="http://schemas.microsoft.com/office/drawing/2014/main" id="{0175C87A-27CA-4EC7-E5ED-F755E651F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916D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7" name="Rectangle 75">
              <a:extLst>
                <a:ext uri="{FF2B5EF4-FFF2-40B4-BE49-F238E27FC236}">
                  <a16:creationId xmlns:a16="http://schemas.microsoft.com/office/drawing/2014/main" id="{E8279BF4-7724-C5A3-2ADF-B24613372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8F68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8" name="Rectangle 76">
              <a:extLst>
                <a:ext uri="{FF2B5EF4-FFF2-40B4-BE49-F238E27FC236}">
                  <a16:creationId xmlns:a16="http://schemas.microsoft.com/office/drawing/2014/main" id="{B8EDDB29-9145-7DAE-A879-374559D0E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8F66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69" name="Rectangle 77">
              <a:extLst>
                <a:ext uri="{FF2B5EF4-FFF2-40B4-BE49-F238E27FC236}">
                  <a16:creationId xmlns:a16="http://schemas.microsoft.com/office/drawing/2014/main" id="{00246A32-3C50-359B-61B3-44CE733DD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8"/>
            </a:xfrm>
            <a:prstGeom prst="rect">
              <a:avLst/>
            </a:prstGeom>
            <a:solidFill>
              <a:srgbClr val="8C64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0" name="Rectangle 78">
              <a:extLst>
                <a:ext uri="{FF2B5EF4-FFF2-40B4-BE49-F238E27FC236}">
                  <a16:creationId xmlns:a16="http://schemas.microsoft.com/office/drawing/2014/main" id="{8D23AB72-74CD-3137-20D9-EAD47CE79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8A60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1" name="Rectangle 79">
              <a:extLst>
                <a:ext uri="{FF2B5EF4-FFF2-40B4-BE49-F238E27FC236}">
                  <a16:creationId xmlns:a16="http://schemas.microsoft.com/office/drawing/2014/main" id="{8FD65848-DE45-9FB7-DD37-770E41FE6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8A5E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2" name="Rectangle 80">
              <a:extLst>
                <a:ext uri="{FF2B5EF4-FFF2-40B4-BE49-F238E27FC236}">
                  <a16:creationId xmlns:a16="http://schemas.microsoft.com/office/drawing/2014/main" id="{ECD367A9-FF2F-802C-ACC9-B4536442B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875B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3" name="Rectangle 81">
              <a:extLst>
                <a:ext uri="{FF2B5EF4-FFF2-40B4-BE49-F238E27FC236}">
                  <a16:creationId xmlns:a16="http://schemas.microsoft.com/office/drawing/2014/main" id="{DA402942-9E12-2AED-F254-3E03C9E16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8558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4" name="Rectangle 82">
              <a:extLst>
                <a:ext uri="{FF2B5EF4-FFF2-40B4-BE49-F238E27FC236}">
                  <a16:creationId xmlns:a16="http://schemas.microsoft.com/office/drawing/2014/main" id="{9B562615-E00A-7181-205D-51BE81005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8556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5" name="Rectangle 83">
              <a:extLst>
                <a:ext uri="{FF2B5EF4-FFF2-40B4-BE49-F238E27FC236}">
                  <a16:creationId xmlns:a16="http://schemas.microsoft.com/office/drawing/2014/main" id="{7352937E-8298-4919-146E-6EED3A313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7"/>
            </a:xfrm>
            <a:prstGeom prst="rect">
              <a:avLst/>
            </a:prstGeom>
            <a:solidFill>
              <a:srgbClr val="8254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6" name="Rectangle 84">
              <a:extLst>
                <a:ext uri="{FF2B5EF4-FFF2-40B4-BE49-F238E27FC236}">
                  <a16:creationId xmlns:a16="http://schemas.microsoft.com/office/drawing/2014/main" id="{A1414A46-CAC3-8F7E-1457-4F6FF9E773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1"/>
              <a:ext cx="241" cy="1"/>
            </a:xfrm>
            <a:prstGeom prst="rect">
              <a:avLst/>
            </a:prstGeom>
            <a:solidFill>
              <a:srgbClr val="8050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7" name="Rectangle 85">
              <a:extLst>
                <a:ext uri="{FF2B5EF4-FFF2-40B4-BE49-F238E27FC236}">
                  <a16:creationId xmlns:a16="http://schemas.microsoft.com/office/drawing/2014/main" id="{45FF35EF-BD80-EC7A-7F04-2DCD70505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1"/>
              <a:ext cx="241" cy="1"/>
            </a:xfrm>
            <a:prstGeom prst="rect">
              <a:avLst/>
            </a:prstGeom>
            <a:solidFill>
              <a:srgbClr val="804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8" name="Rectangle 86">
              <a:extLst>
                <a:ext uri="{FF2B5EF4-FFF2-40B4-BE49-F238E27FC236}">
                  <a16:creationId xmlns:a16="http://schemas.microsoft.com/office/drawing/2014/main" id="{3BFFD06A-67A1-D9F8-EE44-D986DF5FA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1"/>
              <a:ext cx="241" cy="1"/>
            </a:xfrm>
            <a:prstGeom prst="rect">
              <a:avLst/>
            </a:prstGeom>
            <a:solidFill>
              <a:srgbClr val="7D4C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79" name="Rectangle 87">
              <a:extLst>
                <a:ext uri="{FF2B5EF4-FFF2-40B4-BE49-F238E27FC236}">
                  <a16:creationId xmlns:a16="http://schemas.microsoft.com/office/drawing/2014/main" id="{B543376D-F4A9-7231-F1E5-01A13032C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1"/>
              <a:ext cx="241" cy="1"/>
            </a:xfrm>
            <a:prstGeom prst="rect">
              <a:avLst/>
            </a:prstGeom>
            <a:solidFill>
              <a:srgbClr val="7D4A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0" name="Rectangle 88">
              <a:extLst>
                <a:ext uri="{FF2B5EF4-FFF2-40B4-BE49-F238E27FC236}">
                  <a16:creationId xmlns:a16="http://schemas.microsoft.com/office/drawing/2014/main" id="{3A59E6EE-8AA5-01C4-C5D4-A7AA27DF5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1"/>
              <a:ext cx="241" cy="1"/>
            </a:xfrm>
            <a:prstGeom prst="rect">
              <a:avLst/>
            </a:prstGeom>
            <a:solidFill>
              <a:srgbClr val="7A47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1" name="Rectangle 89">
              <a:extLst>
                <a:ext uri="{FF2B5EF4-FFF2-40B4-BE49-F238E27FC236}">
                  <a16:creationId xmlns:a16="http://schemas.microsoft.com/office/drawing/2014/main" id="{3E8AFD59-C3B1-677F-F9EB-48AA16B793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1"/>
              <a:ext cx="241" cy="7"/>
            </a:xfrm>
            <a:prstGeom prst="rect">
              <a:avLst/>
            </a:prstGeom>
            <a:solidFill>
              <a:srgbClr val="7844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2" name="Rectangle 90">
              <a:extLst>
                <a:ext uri="{FF2B5EF4-FFF2-40B4-BE49-F238E27FC236}">
                  <a16:creationId xmlns:a16="http://schemas.microsoft.com/office/drawing/2014/main" id="{7C8F447B-13B0-9450-BFD6-083C16108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8"/>
              <a:ext cx="241" cy="1"/>
            </a:xfrm>
            <a:prstGeom prst="rect">
              <a:avLst/>
            </a:prstGeom>
            <a:solidFill>
              <a:srgbClr val="754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3" name="Rectangle 91">
              <a:extLst>
                <a:ext uri="{FF2B5EF4-FFF2-40B4-BE49-F238E27FC236}">
                  <a16:creationId xmlns:a16="http://schemas.microsoft.com/office/drawing/2014/main" id="{58DFD49C-73C8-9444-8C17-5A09102E1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8"/>
              <a:ext cx="241" cy="1"/>
            </a:xfrm>
            <a:prstGeom prst="rect">
              <a:avLst/>
            </a:prstGeom>
            <a:solidFill>
              <a:srgbClr val="754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4" name="Rectangle 92">
              <a:extLst>
                <a:ext uri="{FF2B5EF4-FFF2-40B4-BE49-F238E27FC236}">
                  <a16:creationId xmlns:a16="http://schemas.microsoft.com/office/drawing/2014/main" id="{55EF36C6-3A4A-456A-1767-F4C910A8F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8"/>
              <a:ext cx="241" cy="1"/>
            </a:xfrm>
            <a:prstGeom prst="rect">
              <a:avLst/>
            </a:prstGeom>
            <a:solidFill>
              <a:srgbClr val="733E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5" name="Rectangle 93">
              <a:extLst>
                <a:ext uri="{FF2B5EF4-FFF2-40B4-BE49-F238E27FC236}">
                  <a16:creationId xmlns:a16="http://schemas.microsoft.com/office/drawing/2014/main" id="{BA05992A-8C94-A769-D168-6A4A9255D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8"/>
              <a:ext cx="241" cy="1"/>
            </a:xfrm>
            <a:prstGeom prst="rect">
              <a:avLst/>
            </a:prstGeom>
            <a:solidFill>
              <a:srgbClr val="703A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6" name="Rectangle 94">
              <a:extLst>
                <a:ext uri="{FF2B5EF4-FFF2-40B4-BE49-F238E27FC236}">
                  <a16:creationId xmlns:a16="http://schemas.microsoft.com/office/drawing/2014/main" id="{8D59BE4E-D2DF-E963-244B-F5B1DEFEC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8"/>
              <a:ext cx="241" cy="1"/>
            </a:xfrm>
            <a:prstGeom prst="rect">
              <a:avLst/>
            </a:prstGeom>
            <a:solidFill>
              <a:srgbClr val="7039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7" name="Rectangle 95">
              <a:extLst>
                <a:ext uri="{FF2B5EF4-FFF2-40B4-BE49-F238E27FC236}">
                  <a16:creationId xmlns:a16="http://schemas.microsoft.com/office/drawing/2014/main" id="{AAF2DFBF-DCCF-44AB-0CF4-49F40661F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8"/>
              <a:ext cx="241" cy="7"/>
            </a:xfrm>
            <a:prstGeom prst="rect">
              <a:avLst/>
            </a:prstGeom>
            <a:solidFill>
              <a:srgbClr val="6E36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8" name="Rectangle 96">
              <a:extLst>
                <a:ext uri="{FF2B5EF4-FFF2-40B4-BE49-F238E27FC236}">
                  <a16:creationId xmlns:a16="http://schemas.microsoft.com/office/drawing/2014/main" id="{C5EAFDEA-54ED-B712-FC31-5DCD289DB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15"/>
              <a:ext cx="241" cy="1"/>
            </a:xfrm>
            <a:prstGeom prst="rect">
              <a:avLst/>
            </a:prstGeom>
            <a:solidFill>
              <a:srgbClr val="6B34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89" name="Rectangle 97">
              <a:extLst>
                <a:ext uri="{FF2B5EF4-FFF2-40B4-BE49-F238E27FC236}">
                  <a16:creationId xmlns:a16="http://schemas.microsoft.com/office/drawing/2014/main" id="{755DED34-856A-6D1D-E63A-641DB636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15"/>
              <a:ext cx="241" cy="1"/>
            </a:xfrm>
            <a:prstGeom prst="rect">
              <a:avLst/>
            </a:prstGeom>
            <a:solidFill>
              <a:srgbClr val="6B32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0" name="Rectangle 98">
              <a:extLst>
                <a:ext uri="{FF2B5EF4-FFF2-40B4-BE49-F238E27FC236}">
                  <a16:creationId xmlns:a16="http://schemas.microsoft.com/office/drawing/2014/main" id="{6BEBEF57-F722-C139-5DAD-8D0C7BA29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15"/>
              <a:ext cx="241" cy="1"/>
            </a:xfrm>
            <a:prstGeom prst="rect">
              <a:avLst/>
            </a:prstGeom>
            <a:solidFill>
              <a:srgbClr val="6930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1" name="Rectangle 99">
              <a:extLst>
                <a:ext uri="{FF2B5EF4-FFF2-40B4-BE49-F238E27FC236}">
                  <a16:creationId xmlns:a16="http://schemas.microsoft.com/office/drawing/2014/main" id="{CEB92CBA-964A-C45E-87DF-875FD904F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15"/>
              <a:ext cx="241" cy="1"/>
            </a:xfrm>
            <a:prstGeom prst="rect">
              <a:avLst/>
            </a:prstGeom>
            <a:solidFill>
              <a:srgbClr val="6930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2" name="Rectangle 100">
              <a:extLst>
                <a:ext uri="{FF2B5EF4-FFF2-40B4-BE49-F238E27FC236}">
                  <a16:creationId xmlns:a16="http://schemas.microsoft.com/office/drawing/2014/main" id="{9E0C5B16-D155-978B-C8BC-68A5943FF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15"/>
              <a:ext cx="241" cy="1"/>
            </a:xfrm>
            <a:prstGeom prst="rect">
              <a:avLst/>
            </a:prstGeom>
            <a:solidFill>
              <a:srgbClr val="692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3" name="Rectangle 101">
              <a:extLst>
                <a:ext uri="{FF2B5EF4-FFF2-40B4-BE49-F238E27FC236}">
                  <a16:creationId xmlns:a16="http://schemas.microsoft.com/office/drawing/2014/main" id="{A4EDE7EE-D470-FF3F-B4AE-28F642471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15"/>
              <a:ext cx="241" cy="7"/>
            </a:xfrm>
            <a:prstGeom prst="rect">
              <a:avLst/>
            </a:prstGeom>
            <a:solidFill>
              <a:srgbClr val="692E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4" name="Rectangle 102">
              <a:extLst>
                <a:ext uri="{FF2B5EF4-FFF2-40B4-BE49-F238E27FC236}">
                  <a16:creationId xmlns:a16="http://schemas.microsoft.com/office/drawing/2014/main" id="{ACBAF11D-253A-A214-0E57-715F3EAAD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2"/>
              <a:ext cx="241" cy="1"/>
            </a:xfrm>
            <a:prstGeom prst="rect">
              <a:avLst/>
            </a:prstGeom>
            <a:solidFill>
              <a:srgbClr val="6B2F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5" name="Rectangle 103">
              <a:extLst>
                <a:ext uri="{FF2B5EF4-FFF2-40B4-BE49-F238E27FC236}">
                  <a16:creationId xmlns:a16="http://schemas.microsoft.com/office/drawing/2014/main" id="{C1F498D5-E12B-BE0A-E497-6F0CF5352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2"/>
              <a:ext cx="241" cy="1"/>
            </a:xfrm>
            <a:prstGeom prst="rect">
              <a:avLst/>
            </a:prstGeom>
            <a:solidFill>
              <a:srgbClr val="6B2D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6" name="Rectangle 104">
              <a:extLst>
                <a:ext uri="{FF2B5EF4-FFF2-40B4-BE49-F238E27FC236}">
                  <a16:creationId xmlns:a16="http://schemas.microsoft.com/office/drawing/2014/main" id="{DEE40E83-2F1C-5A19-3B7F-385A65F919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2"/>
              <a:ext cx="241" cy="1"/>
            </a:xfrm>
            <a:prstGeom prst="rect">
              <a:avLst/>
            </a:prstGeom>
            <a:solidFill>
              <a:srgbClr val="6B2C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7" name="Rectangle 105">
              <a:extLst>
                <a:ext uri="{FF2B5EF4-FFF2-40B4-BE49-F238E27FC236}">
                  <a16:creationId xmlns:a16="http://schemas.microsoft.com/office/drawing/2014/main" id="{B8C21F5C-F227-FA08-5397-D3B0A8719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2"/>
              <a:ext cx="241" cy="1"/>
            </a:xfrm>
            <a:prstGeom prst="rect">
              <a:avLst/>
            </a:prstGeom>
            <a:solidFill>
              <a:srgbClr val="6B2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8" name="Rectangle 106">
              <a:extLst>
                <a:ext uri="{FF2B5EF4-FFF2-40B4-BE49-F238E27FC236}">
                  <a16:creationId xmlns:a16="http://schemas.microsoft.com/office/drawing/2014/main" id="{83E32436-3AA8-557A-C5C6-3BE2FAB06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2"/>
              <a:ext cx="241" cy="1"/>
            </a:xfrm>
            <a:prstGeom prst="rect">
              <a:avLst/>
            </a:prstGeom>
            <a:solidFill>
              <a:srgbClr val="6B2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99" name="Rectangle 107">
              <a:extLst>
                <a:ext uri="{FF2B5EF4-FFF2-40B4-BE49-F238E27FC236}">
                  <a16:creationId xmlns:a16="http://schemas.microsoft.com/office/drawing/2014/main" id="{4FB56D02-814B-CD5C-4A2F-317845887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2"/>
              <a:ext cx="241" cy="1"/>
            </a:xfrm>
            <a:prstGeom prst="rect">
              <a:avLst/>
            </a:prstGeom>
            <a:solidFill>
              <a:srgbClr val="6B2B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0" name="Rectangle 108">
              <a:extLst>
                <a:ext uri="{FF2B5EF4-FFF2-40B4-BE49-F238E27FC236}">
                  <a16:creationId xmlns:a16="http://schemas.microsoft.com/office/drawing/2014/main" id="{49EDFAC3-B42D-DE87-9AD5-0012D9BC6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2"/>
              <a:ext cx="241" cy="7"/>
            </a:xfrm>
            <a:prstGeom prst="rect">
              <a:avLst/>
            </a:prstGeom>
            <a:solidFill>
              <a:srgbClr val="6B2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1" name="Rectangle 109">
              <a:extLst>
                <a:ext uri="{FF2B5EF4-FFF2-40B4-BE49-F238E27FC236}">
                  <a16:creationId xmlns:a16="http://schemas.microsoft.com/office/drawing/2014/main" id="{50A1E858-B5EE-8D12-7CF8-01602DB48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9"/>
              <a:ext cx="241" cy="1"/>
            </a:xfrm>
            <a:prstGeom prst="rect">
              <a:avLst/>
            </a:prstGeom>
            <a:solidFill>
              <a:srgbClr val="6E2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2" name="Rectangle 110">
              <a:extLst>
                <a:ext uri="{FF2B5EF4-FFF2-40B4-BE49-F238E27FC236}">
                  <a16:creationId xmlns:a16="http://schemas.microsoft.com/office/drawing/2014/main" id="{1E771B54-1156-746B-49E0-95460AC10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9"/>
              <a:ext cx="241" cy="1"/>
            </a:xfrm>
            <a:prstGeom prst="rect">
              <a:avLst/>
            </a:prstGeom>
            <a:solidFill>
              <a:srgbClr val="6E28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3" name="Rectangle 111">
              <a:extLst>
                <a:ext uri="{FF2B5EF4-FFF2-40B4-BE49-F238E27FC236}">
                  <a16:creationId xmlns:a16="http://schemas.microsoft.com/office/drawing/2014/main" id="{D9C3F7E6-AD2C-407E-7AC0-982E68B9D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9"/>
              <a:ext cx="241" cy="1"/>
            </a:xfrm>
            <a:prstGeom prst="rect">
              <a:avLst/>
            </a:prstGeom>
            <a:solidFill>
              <a:srgbClr val="6E28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4" name="Rectangle 112">
              <a:extLst>
                <a:ext uri="{FF2B5EF4-FFF2-40B4-BE49-F238E27FC236}">
                  <a16:creationId xmlns:a16="http://schemas.microsoft.com/office/drawing/2014/main" id="{143FADEF-C635-D045-5B72-D27DE5F29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9"/>
              <a:ext cx="241" cy="1"/>
            </a:xfrm>
            <a:prstGeom prst="rect">
              <a:avLst/>
            </a:prstGeom>
            <a:solidFill>
              <a:srgbClr val="6E2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5" name="Rectangle 113">
              <a:extLst>
                <a:ext uri="{FF2B5EF4-FFF2-40B4-BE49-F238E27FC236}">
                  <a16:creationId xmlns:a16="http://schemas.microsoft.com/office/drawing/2014/main" id="{DE9319CC-D505-3AB0-95AC-29DB449EF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9"/>
              <a:ext cx="241" cy="1"/>
            </a:xfrm>
            <a:prstGeom prst="rect">
              <a:avLst/>
            </a:prstGeom>
            <a:solidFill>
              <a:srgbClr val="6E2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6" name="Rectangle 114">
              <a:extLst>
                <a:ext uri="{FF2B5EF4-FFF2-40B4-BE49-F238E27FC236}">
                  <a16:creationId xmlns:a16="http://schemas.microsoft.com/office/drawing/2014/main" id="{9997D7A4-F3CD-6A50-1B41-263F76ACF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29"/>
              <a:ext cx="241" cy="7"/>
            </a:xfrm>
            <a:prstGeom prst="rect">
              <a:avLst/>
            </a:prstGeom>
            <a:solidFill>
              <a:srgbClr val="6E25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7" name="Rectangle 115">
              <a:extLst>
                <a:ext uri="{FF2B5EF4-FFF2-40B4-BE49-F238E27FC236}">
                  <a16:creationId xmlns:a16="http://schemas.microsoft.com/office/drawing/2014/main" id="{9AA7A0D4-F09A-5DF5-316A-830694D49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36"/>
              <a:ext cx="241" cy="1"/>
            </a:xfrm>
            <a:prstGeom prst="rect">
              <a:avLst/>
            </a:prstGeom>
            <a:solidFill>
              <a:srgbClr val="6E2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8" name="Rectangle 116">
              <a:extLst>
                <a:ext uri="{FF2B5EF4-FFF2-40B4-BE49-F238E27FC236}">
                  <a16:creationId xmlns:a16="http://schemas.microsoft.com/office/drawing/2014/main" id="{24B427D5-E830-18CD-890D-B339DDCBE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36"/>
              <a:ext cx="241" cy="1"/>
            </a:xfrm>
            <a:prstGeom prst="rect">
              <a:avLst/>
            </a:prstGeom>
            <a:solidFill>
              <a:srgbClr val="702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9" name="Rectangle 117">
              <a:extLst>
                <a:ext uri="{FF2B5EF4-FFF2-40B4-BE49-F238E27FC236}">
                  <a16:creationId xmlns:a16="http://schemas.microsoft.com/office/drawing/2014/main" id="{62E839B5-E639-6E9E-FE69-77904E44D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36"/>
              <a:ext cx="241" cy="1"/>
            </a:xfrm>
            <a:prstGeom prst="rect">
              <a:avLst/>
            </a:prstGeom>
            <a:solidFill>
              <a:srgbClr val="7024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0" name="Rectangle 118">
              <a:extLst>
                <a:ext uri="{FF2B5EF4-FFF2-40B4-BE49-F238E27FC236}">
                  <a16:creationId xmlns:a16="http://schemas.microsoft.com/office/drawing/2014/main" id="{D6E2A94E-A490-2B7F-C8E3-0E7B5132A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36"/>
              <a:ext cx="241" cy="1"/>
            </a:xfrm>
            <a:prstGeom prst="rect">
              <a:avLst/>
            </a:prstGeom>
            <a:solidFill>
              <a:srgbClr val="702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1" name="Rectangle 119">
              <a:extLst>
                <a:ext uri="{FF2B5EF4-FFF2-40B4-BE49-F238E27FC236}">
                  <a16:creationId xmlns:a16="http://schemas.microsoft.com/office/drawing/2014/main" id="{CAEB24DC-FC19-9497-0AC7-4A1C48B083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36"/>
              <a:ext cx="241" cy="1"/>
            </a:xfrm>
            <a:prstGeom prst="rect">
              <a:avLst/>
            </a:prstGeom>
            <a:solidFill>
              <a:srgbClr val="7022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2" name="Rectangle 120">
              <a:extLst>
                <a:ext uri="{FF2B5EF4-FFF2-40B4-BE49-F238E27FC236}">
                  <a16:creationId xmlns:a16="http://schemas.microsoft.com/office/drawing/2014/main" id="{35C06CA0-1A56-89EC-0466-C2ADA5C73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36"/>
              <a:ext cx="241" cy="7"/>
            </a:xfrm>
            <a:prstGeom prst="rect">
              <a:avLst/>
            </a:prstGeom>
            <a:solidFill>
              <a:srgbClr val="701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3" name="Rectangle 121">
              <a:extLst>
                <a:ext uri="{FF2B5EF4-FFF2-40B4-BE49-F238E27FC236}">
                  <a16:creationId xmlns:a16="http://schemas.microsoft.com/office/drawing/2014/main" id="{DCBDD2FE-9B5F-42BE-9B86-D46BB1FC7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43"/>
              <a:ext cx="241" cy="1"/>
            </a:xfrm>
            <a:prstGeom prst="rect">
              <a:avLst/>
            </a:prstGeom>
            <a:solidFill>
              <a:srgbClr val="701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4" name="Rectangle 122">
              <a:extLst>
                <a:ext uri="{FF2B5EF4-FFF2-40B4-BE49-F238E27FC236}">
                  <a16:creationId xmlns:a16="http://schemas.microsoft.com/office/drawing/2014/main" id="{E24AFD09-CF9F-1A43-C928-4444363724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43"/>
              <a:ext cx="241" cy="1"/>
            </a:xfrm>
            <a:prstGeom prst="rect">
              <a:avLst/>
            </a:prstGeom>
            <a:solidFill>
              <a:srgbClr val="701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5" name="Rectangle 123">
              <a:extLst>
                <a:ext uri="{FF2B5EF4-FFF2-40B4-BE49-F238E27FC236}">
                  <a16:creationId xmlns:a16="http://schemas.microsoft.com/office/drawing/2014/main" id="{3595A312-30F1-EF39-F4CD-48468EA51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43"/>
              <a:ext cx="241" cy="1"/>
            </a:xfrm>
            <a:prstGeom prst="rect">
              <a:avLst/>
            </a:prstGeom>
            <a:solidFill>
              <a:srgbClr val="701E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" name="Rectangle 124">
              <a:extLst>
                <a:ext uri="{FF2B5EF4-FFF2-40B4-BE49-F238E27FC236}">
                  <a16:creationId xmlns:a16="http://schemas.microsoft.com/office/drawing/2014/main" id="{E7D5B75F-2D5A-EAAB-9FCC-5150248D04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43"/>
              <a:ext cx="241" cy="1"/>
            </a:xfrm>
            <a:prstGeom prst="rect">
              <a:avLst/>
            </a:prstGeom>
            <a:solidFill>
              <a:srgbClr val="731D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" name="Rectangle 125">
              <a:extLst>
                <a:ext uri="{FF2B5EF4-FFF2-40B4-BE49-F238E27FC236}">
                  <a16:creationId xmlns:a16="http://schemas.microsoft.com/office/drawing/2014/main" id="{1F31F45F-932B-94EF-8056-895075546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43"/>
              <a:ext cx="241" cy="1"/>
            </a:xfrm>
            <a:prstGeom prst="rect">
              <a:avLst/>
            </a:prstGeom>
            <a:solidFill>
              <a:srgbClr val="731C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" name="Rectangle 126">
              <a:extLst>
                <a:ext uri="{FF2B5EF4-FFF2-40B4-BE49-F238E27FC236}">
                  <a16:creationId xmlns:a16="http://schemas.microsoft.com/office/drawing/2014/main" id="{74841823-87BA-A13E-3DC4-DD8C5D43E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43"/>
              <a:ext cx="241" cy="7"/>
            </a:xfrm>
            <a:prstGeom prst="rect">
              <a:avLst/>
            </a:prstGeom>
            <a:solidFill>
              <a:srgbClr val="731C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9" name="Rectangle 127">
              <a:extLst>
                <a:ext uri="{FF2B5EF4-FFF2-40B4-BE49-F238E27FC236}">
                  <a16:creationId xmlns:a16="http://schemas.microsoft.com/office/drawing/2014/main" id="{426D5777-3DCE-3D9C-64AC-5F044924A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0"/>
              <a:ext cx="241" cy="1"/>
            </a:xfrm>
            <a:prstGeom prst="rect">
              <a:avLst/>
            </a:prstGeom>
            <a:solidFill>
              <a:srgbClr val="731A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0" name="Rectangle 128">
              <a:extLst>
                <a:ext uri="{FF2B5EF4-FFF2-40B4-BE49-F238E27FC236}">
                  <a16:creationId xmlns:a16="http://schemas.microsoft.com/office/drawing/2014/main" id="{AD2C22E6-8255-B104-8C37-A492B7B91D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0"/>
              <a:ext cx="241" cy="1"/>
            </a:xfrm>
            <a:prstGeom prst="rect">
              <a:avLst/>
            </a:prstGeom>
            <a:solidFill>
              <a:srgbClr val="7319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1" name="Rectangle 129">
              <a:extLst>
                <a:ext uri="{FF2B5EF4-FFF2-40B4-BE49-F238E27FC236}">
                  <a16:creationId xmlns:a16="http://schemas.microsoft.com/office/drawing/2014/main" id="{3C5FE811-92B4-9FFC-1B61-876762EB0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0"/>
              <a:ext cx="241" cy="1"/>
            </a:xfrm>
            <a:prstGeom prst="rect">
              <a:avLst/>
            </a:prstGeom>
            <a:solidFill>
              <a:srgbClr val="7319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2" name="Rectangle 130">
              <a:extLst>
                <a:ext uri="{FF2B5EF4-FFF2-40B4-BE49-F238E27FC236}">
                  <a16:creationId xmlns:a16="http://schemas.microsoft.com/office/drawing/2014/main" id="{51D9EF4A-F008-530C-6107-C731AC1ED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0"/>
              <a:ext cx="241" cy="1"/>
            </a:xfrm>
            <a:prstGeom prst="rect">
              <a:avLst/>
            </a:prstGeom>
            <a:solidFill>
              <a:srgbClr val="731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3" name="Rectangle 131">
              <a:extLst>
                <a:ext uri="{FF2B5EF4-FFF2-40B4-BE49-F238E27FC236}">
                  <a16:creationId xmlns:a16="http://schemas.microsoft.com/office/drawing/2014/main" id="{E4731DC4-CA61-FDEA-76B7-99C39A34C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0"/>
              <a:ext cx="241" cy="1"/>
            </a:xfrm>
            <a:prstGeom prst="rect">
              <a:avLst/>
            </a:prstGeom>
            <a:solidFill>
              <a:srgbClr val="7517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4" name="Rectangle 132">
              <a:extLst>
                <a:ext uri="{FF2B5EF4-FFF2-40B4-BE49-F238E27FC236}">
                  <a16:creationId xmlns:a16="http://schemas.microsoft.com/office/drawing/2014/main" id="{C95DA8D5-E27D-0647-DD86-8749BBBD5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0"/>
              <a:ext cx="241" cy="8"/>
            </a:xfrm>
            <a:prstGeom prst="rect">
              <a:avLst/>
            </a:prstGeom>
            <a:solidFill>
              <a:srgbClr val="7516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5" name="Rectangle 133">
              <a:extLst>
                <a:ext uri="{FF2B5EF4-FFF2-40B4-BE49-F238E27FC236}">
                  <a16:creationId xmlns:a16="http://schemas.microsoft.com/office/drawing/2014/main" id="{BE67DE15-5E04-C1B4-61BB-5C60879E7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8"/>
              <a:ext cx="241" cy="1"/>
            </a:xfrm>
            <a:prstGeom prst="rect">
              <a:avLst/>
            </a:prstGeom>
            <a:solidFill>
              <a:srgbClr val="7515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6" name="Rectangle 134">
              <a:extLst>
                <a:ext uri="{FF2B5EF4-FFF2-40B4-BE49-F238E27FC236}">
                  <a16:creationId xmlns:a16="http://schemas.microsoft.com/office/drawing/2014/main" id="{FA75C2ED-B851-5726-CF6C-566283722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8"/>
              <a:ext cx="241" cy="1"/>
            </a:xfrm>
            <a:prstGeom prst="rect">
              <a:avLst/>
            </a:prstGeom>
            <a:solidFill>
              <a:srgbClr val="7513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7" name="Rectangle 135">
              <a:extLst>
                <a:ext uri="{FF2B5EF4-FFF2-40B4-BE49-F238E27FC236}">
                  <a16:creationId xmlns:a16="http://schemas.microsoft.com/office/drawing/2014/main" id="{DEE9321C-B660-B19B-DF16-50C78A7D2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8"/>
              <a:ext cx="241" cy="1"/>
            </a:xfrm>
            <a:prstGeom prst="rect">
              <a:avLst/>
            </a:prstGeom>
            <a:solidFill>
              <a:srgbClr val="7513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8" name="Rectangle 136">
              <a:extLst>
                <a:ext uri="{FF2B5EF4-FFF2-40B4-BE49-F238E27FC236}">
                  <a16:creationId xmlns:a16="http://schemas.microsoft.com/office/drawing/2014/main" id="{15398697-2DBF-E101-485A-7A561A559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8"/>
              <a:ext cx="241" cy="1"/>
            </a:xfrm>
            <a:prstGeom prst="rect">
              <a:avLst/>
            </a:prstGeom>
            <a:solidFill>
              <a:srgbClr val="7511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9" name="Rectangle 137">
              <a:extLst>
                <a:ext uri="{FF2B5EF4-FFF2-40B4-BE49-F238E27FC236}">
                  <a16:creationId xmlns:a16="http://schemas.microsoft.com/office/drawing/2014/main" id="{0B83F025-BE53-5E0C-454C-4A891B3FE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8"/>
              <a:ext cx="241" cy="1"/>
            </a:xfrm>
            <a:prstGeom prst="rect">
              <a:avLst/>
            </a:prstGeom>
            <a:solidFill>
              <a:srgbClr val="750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0" name="Rectangle 138">
              <a:extLst>
                <a:ext uri="{FF2B5EF4-FFF2-40B4-BE49-F238E27FC236}">
                  <a16:creationId xmlns:a16="http://schemas.microsoft.com/office/drawing/2014/main" id="{8CF815F3-6BC3-C05E-55C1-7F131241A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58"/>
              <a:ext cx="241" cy="7"/>
            </a:xfrm>
            <a:prstGeom prst="rect">
              <a:avLst/>
            </a:prstGeom>
            <a:solidFill>
              <a:srgbClr val="750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1" name="Rectangle 139">
              <a:extLst>
                <a:ext uri="{FF2B5EF4-FFF2-40B4-BE49-F238E27FC236}">
                  <a16:creationId xmlns:a16="http://schemas.microsoft.com/office/drawing/2014/main" id="{E8E9799F-469F-4540-8065-5C3D74A038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65"/>
              <a:ext cx="241" cy="1"/>
            </a:xfrm>
            <a:prstGeom prst="rect">
              <a:avLst/>
            </a:prstGeom>
            <a:solidFill>
              <a:srgbClr val="780C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2" name="Rectangle 140">
              <a:extLst>
                <a:ext uri="{FF2B5EF4-FFF2-40B4-BE49-F238E27FC236}">
                  <a16:creationId xmlns:a16="http://schemas.microsoft.com/office/drawing/2014/main" id="{004CB096-93EB-E1A6-D009-19F7959E19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65"/>
              <a:ext cx="241" cy="1"/>
            </a:xfrm>
            <a:prstGeom prst="rect">
              <a:avLst/>
            </a:prstGeom>
            <a:solidFill>
              <a:srgbClr val="780A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3" name="Rectangle 141">
              <a:extLst>
                <a:ext uri="{FF2B5EF4-FFF2-40B4-BE49-F238E27FC236}">
                  <a16:creationId xmlns:a16="http://schemas.microsoft.com/office/drawing/2014/main" id="{62A528C6-8E48-A744-EFCD-30F5F37E45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65"/>
              <a:ext cx="241" cy="1"/>
            </a:xfrm>
            <a:prstGeom prst="rect">
              <a:avLst/>
            </a:prstGeom>
            <a:solidFill>
              <a:srgbClr val="7807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4" name="Rectangle 142">
              <a:extLst>
                <a:ext uri="{FF2B5EF4-FFF2-40B4-BE49-F238E27FC236}">
                  <a16:creationId xmlns:a16="http://schemas.microsoft.com/office/drawing/2014/main" id="{E21489F7-8CF7-A2AB-3B8B-DA1D3B68C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65"/>
              <a:ext cx="241" cy="1"/>
            </a:xfrm>
            <a:prstGeom prst="rect">
              <a:avLst/>
            </a:prstGeom>
            <a:solidFill>
              <a:srgbClr val="7805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5" name="Rectangle 143">
              <a:extLst>
                <a:ext uri="{FF2B5EF4-FFF2-40B4-BE49-F238E27FC236}">
                  <a16:creationId xmlns:a16="http://schemas.microsoft.com/office/drawing/2014/main" id="{BD93C82C-C2D7-CBCA-832E-B3326E4B8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65"/>
              <a:ext cx="241" cy="1"/>
            </a:xfrm>
            <a:prstGeom prst="rect">
              <a:avLst/>
            </a:prstGeom>
            <a:solidFill>
              <a:srgbClr val="7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6" name="Rectangle 144">
              <a:extLst>
                <a:ext uri="{FF2B5EF4-FFF2-40B4-BE49-F238E27FC236}">
                  <a16:creationId xmlns:a16="http://schemas.microsoft.com/office/drawing/2014/main" id="{AA714DF4-0E20-7E24-B05D-AF7389990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65"/>
              <a:ext cx="241" cy="1"/>
            </a:xfrm>
            <a:prstGeom prst="rect">
              <a:avLst/>
            </a:prstGeom>
            <a:solidFill>
              <a:srgbClr val="80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7" name="Rectangle 145">
              <a:extLst>
                <a:ext uri="{FF2B5EF4-FFF2-40B4-BE49-F238E27FC236}">
                  <a16:creationId xmlns:a16="http://schemas.microsoft.com/office/drawing/2014/main" id="{67BDCDFA-5451-8831-BEFA-2956429DD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65"/>
              <a:ext cx="241" cy="7"/>
            </a:xfrm>
            <a:prstGeom prst="rect">
              <a:avLst/>
            </a:prstGeom>
            <a:solidFill>
              <a:srgbClr val="820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8" name="Rectangle 146">
              <a:extLst>
                <a:ext uri="{FF2B5EF4-FFF2-40B4-BE49-F238E27FC236}">
                  <a16:creationId xmlns:a16="http://schemas.microsoft.com/office/drawing/2014/main" id="{96FDD889-7643-4A83-42C9-7BB63DAE1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2"/>
              <a:ext cx="241" cy="1"/>
            </a:xfrm>
            <a:prstGeom prst="rect">
              <a:avLst/>
            </a:prstGeom>
            <a:solidFill>
              <a:srgbClr val="8506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39" name="Rectangle 147">
              <a:extLst>
                <a:ext uri="{FF2B5EF4-FFF2-40B4-BE49-F238E27FC236}">
                  <a16:creationId xmlns:a16="http://schemas.microsoft.com/office/drawing/2014/main" id="{3E710516-75FE-3DD4-C3E6-253803775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2"/>
              <a:ext cx="241" cy="1"/>
            </a:xfrm>
            <a:prstGeom prst="rect">
              <a:avLst/>
            </a:prstGeom>
            <a:solidFill>
              <a:srgbClr val="8708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0" name="Rectangle 148">
              <a:extLst>
                <a:ext uri="{FF2B5EF4-FFF2-40B4-BE49-F238E27FC236}">
                  <a16:creationId xmlns:a16="http://schemas.microsoft.com/office/drawing/2014/main" id="{1EEDBE6C-317D-3B83-7B74-745E47F31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2"/>
              <a:ext cx="241" cy="1"/>
            </a:xfrm>
            <a:prstGeom prst="rect">
              <a:avLst/>
            </a:prstGeom>
            <a:solidFill>
              <a:srgbClr val="8A0A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1" name="Rectangle 149">
              <a:extLst>
                <a:ext uri="{FF2B5EF4-FFF2-40B4-BE49-F238E27FC236}">
                  <a16:creationId xmlns:a16="http://schemas.microsoft.com/office/drawing/2014/main" id="{AFDB1F17-A0BF-1B09-E636-712F4BF26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2"/>
              <a:ext cx="241" cy="1"/>
            </a:xfrm>
            <a:prstGeom prst="rect">
              <a:avLst/>
            </a:prstGeom>
            <a:solidFill>
              <a:srgbClr val="8C0D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2" name="Rectangle 150">
              <a:extLst>
                <a:ext uri="{FF2B5EF4-FFF2-40B4-BE49-F238E27FC236}">
                  <a16:creationId xmlns:a16="http://schemas.microsoft.com/office/drawing/2014/main" id="{1BC19F4F-4035-F195-3F45-01D4E74EC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2"/>
              <a:ext cx="241" cy="1"/>
            </a:xfrm>
            <a:prstGeom prst="rect">
              <a:avLst/>
            </a:prstGeom>
            <a:solidFill>
              <a:srgbClr val="9110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3" name="Rectangle 151">
              <a:extLst>
                <a:ext uri="{FF2B5EF4-FFF2-40B4-BE49-F238E27FC236}">
                  <a16:creationId xmlns:a16="http://schemas.microsoft.com/office/drawing/2014/main" id="{7F45BAF2-EF6A-C171-C24B-D083C6F99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2"/>
              <a:ext cx="241" cy="7"/>
            </a:xfrm>
            <a:prstGeom prst="rect">
              <a:avLst/>
            </a:prstGeom>
            <a:solidFill>
              <a:srgbClr val="941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4" name="Rectangle 152">
              <a:extLst>
                <a:ext uri="{FF2B5EF4-FFF2-40B4-BE49-F238E27FC236}">
                  <a16:creationId xmlns:a16="http://schemas.microsoft.com/office/drawing/2014/main" id="{0735E8E2-81DF-B562-51A3-E2AEB429B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9"/>
              <a:ext cx="241" cy="1"/>
            </a:xfrm>
            <a:prstGeom prst="rect">
              <a:avLst/>
            </a:prstGeom>
            <a:solidFill>
              <a:srgbClr val="961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5" name="Rectangle 153">
              <a:extLst>
                <a:ext uri="{FF2B5EF4-FFF2-40B4-BE49-F238E27FC236}">
                  <a16:creationId xmlns:a16="http://schemas.microsoft.com/office/drawing/2014/main" id="{B7E1F067-0385-FA79-D14D-58A778A05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9"/>
              <a:ext cx="241" cy="1"/>
            </a:xfrm>
            <a:prstGeom prst="rect">
              <a:avLst/>
            </a:prstGeom>
            <a:solidFill>
              <a:srgbClr val="9918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6" name="Rectangle 154">
              <a:extLst>
                <a:ext uri="{FF2B5EF4-FFF2-40B4-BE49-F238E27FC236}">
                  <a16:creationId xmlns:a16="http://schemas.microsoft.com/office/drawing/2014/main" id="{BFF6E0E4-F5D5-5CB0-851E-226BDF45D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9"/>
              <a:ext cx="241" cy="1"/>
            </a:xfrm>
            <a:prstGeom prst="rect">
              <a:avLst/>
            </a:prstGeom>
            <a:solidFill>
              <a:srgbClr val="9C1B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7" name="Rectangle 155">
              <a:extLst>
                <a:ext uri="{FF2B5EF4-FFF2-40B4-BE49-F238E27FC236}">
                  <a16:creationId xmlns:a16="http://schemas.microsoft.com/office/drawing/2014/main" id="{3A9509DB-B7C7-6FC6-7829-F18133675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9"/>
              <a:ext cx="241" cy="1"/>
            </a:xfrm>
            <a:prstGeom prst="rect">
              <a:avLst/>
            </a:prstGeom>
            <a:solidFill>
              <a:srgbClr val="9E1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8" name="Rectangle 156">
              <a:extLst>
                <a:ext uri="{FF2B5EF4-FFF2-40B4-BE49-F238E27FC236}">
                  <a16:creationId xmlns:a16="http://schemas.microsoft.com/office/drawing/2014/main" id="{91B8E444-A808-14DC-5117-A2E656919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9"/>
              <a:ext cx="241" cy="1"/>
            </a:xfrm>
            <a:prstGeom prst="rect">
              <a:avLst/>
            </a:prstGeom>
            <a:solidFill>
              <a:srgbClr val="A121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49" name="Rectangle 157">
              <a:extLst>
                <a:ext uri="{FF2B5EF4-FFF2-40B4-BE49-F238E27FC236}">
                  <a16:creationId xmlns:a16="http://schemas.microsoft.com/office/drawing/2014/main" id="{DBB34C12-A967-C03A-6C50-70B4D47BA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79"/>
              <a:ext cx="241" cy="7"/>
            </a:xfrm>
            <a:prstGeom prst="rect">
              <a:avLst/>
            </a:prstGeom>
            <a:solidFill>
              <a:srgbClr val="A32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0" name="Rectangle 158">
              <a:extLst>
                <a:ext uri="{FF2B5EF4-FFF2-40B4-BE49-F238E27FC236}">
                  <a16:creationId xmlns:a16="http://schemas.microsoft.com/office/drawing/2014/main" id="{BA028CAB-FBFB-DDC2-542D-A816BA10A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86"/>
              <a:ext cx="241" cy="1"/>
            </a:xfrm>
            <a:prstGeom prst="rect">
              <a:avLst/>
            </a:prstGeom>
            <a:solidFill>
              <a:srgbClr val="A628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1" name="Rectangle 159">
              <a:extLst>
                <a:ext uri="{FF2B5EF4-FFF2-40B4-BE49-F238E27FC236}">
                  <a16:creationId xmlns:a16="http://schemas.microsoft.com/office/drawing/2014/main" id="{E91D53C8-C2DB-8E0E-3A20-C8A445B6FF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86"/>
              <a:ext cx="241" cy="1"/>
            </a:xfrm>
            <a:prstGeom prst="rect">
              <a:avLst/>
            </a:prstGeom>
            <a:solidFill>
              <a:srgbClr val="AB2C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2" name="Rectangle 160">
              <a:extLst>
                <a:ext uri="{FF2B5EF4-FFF2-40B4-BE49-F238E27FC236}">
                  <a16:creationId xmlns:a16="http://schemas.microsoft.com/office/drawing/2014/main" id="{51AB6399-4863-7BBE-F736-3FDCFDDDF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86"/>
              <a:ext cx="241" cy="1"/>
            </a:xfrm>
            <a:prstGeom prst="rect">
              <a:avLst/>
            </a:prstGeom>
            <a:solidFill>
              <a:srgbClr val="AD3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3" name="Rectangle 161">
              <a:extLst>
                <a:ext uri="{FF2B5EF4-FFF2-40B4-BE49-F238E27FC236}">
                  <a16:creationId xmlns:a16="http://schemas.microsoft.com/office/drawing/2014/main" id="{AC3D0833-B30C-39EC-C239-21E7456A7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86"/>
              <a:ext cx="241" cy="1"/>
            </a:xfrm>
            <a:prstGeom prst="rect">
              <a:avLst/>
            </a:prstGeom>
            <a:solidFill>
              <a:srgbClr val="B033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4" name="Rectangle 162">
              <a:extLst>
                <a:ext uri="{FF2B5EF4-FFF2-40B4-BE49-F238E27FC236}">
                  <a16:creationId xmlns:a16="http://schemas.microsoft.com/office/drawing/2014/main" id="{D28134D5-D126-558D-8A0A-D8D1F86E4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86"/>
              <a:ext cx="241" cy="1"/>
            </a:xfrm>
            <a:prstGeom prst="rect">
              <a:avLst/>
            </a:prstGeom>
            <a:solidFill>
              <a:srgbClr val="B33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5" name="Rectangle 163">
              <a:extLst>
                <a:ext uri="{FF2B5EF4-FFF2-40B4-BE49-F238E27FC236}">
                  <a16:creationId xmlns:a16="http://schemas.microsoft.com/office/drawing/2014/main" id="{0C72F85C-E43D-BC69-D16D-42B5F2D94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86"/>
              <a:ext cx="241" cy="7"/>
            </a:xfrm>
            <a:prstGeom prst="rect">
              <a:avLst/>
            </a:prstGeom>
            <a:solidFill>
              <a:srgbClr val="B53B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6" name="Rectangle 164">
              <a:extLst>
                <a:ext uri="{FF2B5EF4-FFF2-40B4-BE49-F238E27FC236}">
                  <a16:creationId xmlns:a16="http://schemas.microsoft.com/office/drawing/2014/main" id="{90ABB371-4301-81A2-5B0B-7AF72F7421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93"/>
              <a:ext cx="241" cy="1"/>
            </a:xfrm>
            <a:prstGeom prst="rect">
              <a:avLst/>
            </a:prstGeom>
            <a:solidFill>
              <a:srgbClr val="B83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7" name="Rectangle 165">
              <a:extLst>
                <a:ext uri="{FF2B5EF4-FFF2-40B4-BE49-F238E27FC236}">
                  <a16:creationId xmlns:a16="http://schemas.microsoft.com/office/drawing/2014/main" id="{1A2EEFA7-C73B-4BD9-00C4-60F7A25D4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93"/>
              <a:ext cx="241" cy="1"/>
            </a:xfrm>
            <a:prstGeom prst="rect">
              <a:avLst/>
            </a:prstGeom>
            <a:solidFill>
              <a:srgbClr val="BA4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8" name="Rectangle 166">
              <a:extLst>
                <a:ext uri="{FF2B5EF4-FFF2-40B4-BE49-F238E27FC236}">
                  <a16:creationId xmlns:a16="http://schemas.microsoft.com/office/drawing/2014/main" id="{4F05B8E7-3684-7B4C-A3D9-CA70F3A61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93"/>
              <a:ext cx="241" cy="1"/>
            </a:xfrm>
            <a:prstGeom prst="rect">
              <a:avLst/>
            </a:prstGeom>
            <a:solidFill>
              <a:srgbClr val="BD46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59" name="Rectangle 167">
              <a:extLst>
                <a:ext uri="{FF2B5EF4-FFF2-40B4-BE49-F238E27FC236}">
                  <a16:creationId xmlns:a16="http://schemas.microsoft.com/office/drawing/2014/main" id="{CE5A7047-58FB-12D7-BC00-D57834AB2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93"/>
              <a:ext cx="241" cy="1"/>
            </a:xfrm>
            <a:prstGeom prst="rect">
              <a:avLst/>
            </a:prstGeom>
            <a:solidFill>
              <a:srgbClr val="BF4A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0" name="Rectangle 168">
              <a:extLst>
                <a:ext uri="{FF2B5EF4-FFF2-40B4-BE49-F238E27FC236}">
                  <a16:creationId xmlns:a16="http://schemas.microsoft.com/office/drawing/2014/main" id="{9CD95370-3C2E-46C9-92C7-7950932F4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93"/>
              <a:ext cx="241" cy="1"/>
            </a:xfrm>
            <a:prstGeom prst="rect">
              <a:avLst/>
            </a:prstGeom>
            <a:solidFill>
              <a:srgbClr val="C24F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1" name="Rectangle 169">
              <a:extLst>
                <a:ext uri="{FF2B5EF4-FFF2-40B4-BE49-F238E27FC236}">
                  <a16:creationId xmlns:a16="http://schemas.microsoft.com/office/drawing/2014/main" id="{D6C75212-26C2-08F3-4BA2-3389963BC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93"/>
              <a:ext cx="241" cy="7"/>
            </a:xfrm>
            <a:prstGeom prst="rect">
              <a:avLst/>
            </a:prstGeom>
            <a:solidFill>
              <a:srgbClr val="C75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2" name="Rectangle 170">
              <a:extLst>
                <a:ext uri="{FF2B5EF4-FFF2-40B4-BE49-F238E27FC236}">
                  <a16:creationId xmlns:a16="http://schemas.microsoft.com/office/drawing/2014/main" id="{8A105ECA-BEB1-066B-7AA2-F9882E789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0"/>
              <a:ext cx="241" cy="1"/>
            </a:xfrm>
            <a:prstGeom prst="rect">
              <a:avLst/>
            </a:prstGeom>
            <a:solidFill>
              <a:srgbClr val="C958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3" name="Rectangle 171">
              <a:extLst>
                <a:ext uri="{FF2B5EF4-FFF2-40B4-BE49-F238E27FC236}">
                  <a16:creationId xmlns:a16="http://schemas.microsoft.com/office/drawing/2014/main" id="{09BEE888-C0A3-D509-A1F7-FEC42E6E5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0"/>
              <a:ext cx="241" cy="1"/>
            </a:xfrm>
            <a:prstGeom prst="rect">
              <a:avLst/>
            </a:prstGeom>
            <a:solidFill>
              <a:srgbClr val="CC5D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4" name="Rectangle 172">
              <a:extLst>
                <a:ext uri="{FF2B5EF4-FFF2-40B4-BE49-F238E27FC236}">
                  <a16:creationId xmlns:a16="http://schemas.microsoft.com/office/drawing/2014/main" id="{941FBAB8-470C-04A3-E978-6DD4CF91D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0"/>
              <a:ext cx="241" cy="1"/>
            </a:xfrm>
            <a:prstGeom prst="rect">
              <a:avLst/>
            </a:prstGeom>
            <a:solidFill>
              <a:srgbClr val="CF61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5" name="Rectangle 173">
              <a:extLst>
                <a:ext uri="{FF2B5EF4-FFF2-40B4-BE49-F238E27FC236}">
                  <a16:creationId xmlns:a16="http://schemas.microsoft.com/office/drawing/2014/main" id="{02C559EF-70B3-5FA1-8C11-FBBEC1E9F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0"/>
              <a:ext cx="241" cy="1"/>
            </a:xfrm>
            <a:prstGeom prst="rect">
              <a:avLst/>
            </a:prstGeom>
            <a:solidFill>
              <a:srgbClr val="D163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6" name="Rectangle 174">
              <a:extLst>
                <a:ext uri="{FF2B5EF4-FFF2-40B4-BE49-F238E27FC236}">
                  <a16:creationId xmlns:a16="http://schemas.microsoft.com/office/drawing/2014/main" id="{3B44123C-B2B6-1721-1343-7E5011C5A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0"/>
              <a:ext cx="241" cy="1"/>
            </a:xfrm>
            <a:prstGeom prst="rect">
              <a:avLst/>
            </a:prstGeom>
            <a:solidFill>
              <a:srgbClr val="D46B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7" name="Rectangle 175">
              <a:extLst>
                <a:ext uri="{FF2B5EF4-FFF2-40B4-BE49-F238E27FC236}">
                  <a16:creationId xmlns:a16="http://schemas.microsoft.com/office/drawing/2014/main" id="{77B725B1-8A1E-FD0A-344B-1EAA2469C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0"/>
              <a:ext cx="241" cy="1"/>
            </a:xfrm>
            <a:prstGeom prst="rect">
              <a:avLst/>
            </a:prstGeom>
            <a:solidFill>
              <a:srgbClr val="D67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8" name="Rectangle 176">
              <a:extLst>
                <a:ext uri="{FF2B5EF4-FFF2-40B4-BE49-F238E27FC236}">
                  <a16:creationId xmlns:a16="http://schemas.microsoft.com/office/drawing/2014/main" id="{4C9F3CF0-193B-5F72-4466-927DC5B23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0"/>
              <a:ext cx="241" cy="7"/>
            </a:xfrm>
            <a:prstGeom prst="rect">
              <a:avLst/>
            </a:prstGeom>
            <a:solidFill>
              <a:srgbClr val="D97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69" name="Rectangle 177">
              <a:extLst>
                <a:ext uri="{FF2B5EF4-FFF2-40B4-BE49-F238E27FC236}">
                  <a16:creationId xmlns:a16="http://schemas.microsoft.com/office/drawing/2014/main" id="{D667CDA4-8E88-43F4-149E-F87BCFAF4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7"/>
              <a:ext cx="241" cy="1"/>
            </a:xfrm>
            <a:prstGeom prst="rect">
              <a:avLst/>
            </a:prstGeom>
            <a:solidFill>
              <a:srgbClr val="DB76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0" name="Rectangle 178">
              <a:extLst>
                <a:ext uri="{FF2B5EF4-FFF2-40B4-BE49-F238E27FC236}">
                  <a16:creationId xmlns:a16="http://schemas.microsoft.com/office/drawing/2014/main" id="{6A3BD5EC-C39F-E389-00FB-AFB1B5FC7D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7"/>
              <a:ext cx="241" cy="1"/>
            </a:xfrm>
            <a:prstGeom prst="rect">
              <a:avLst/>
            </a:prstGeom>
            <a:solidFill>
              <a:srgbClr val="E08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1" name="Rectangle 179">
              <a:extLst>
                <a:ext uri="{FF2B5EF4-FFF2-40B4-BE49-F238E27FC236}">
                  <a16:creationId xmlns:a16="http://schemas.microsoft.com/office/drawing/2014/main" id="{E6068385-D673-0F6B-60F1-0CADBA6E1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7"/>
              <a:ext cx="241" cy="1"/>
            </a:xfrm>
            <a:prstGeom prst="rect">
              <a:avLst/>
            </a:prstGeom>
            <a:solidFill>
              <a:srgbClr val="E38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2" name="Rectangle 180">
              <a:extLst>
                <a:ext uri="{FF2B5EF4-FFF2-40B4-BE49-F238E27FC236}">
                  <a16:creationId xmlns:a16="http://schemas.microsoft.com/office/drawing/2014/main" id="{5396AE3D-E0A6-9C84-B5F8-8A2171E6D8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7"/>
              <a:ext cx="241" cy="1"/>
            </a:xfrm>
            <a:prstGeom prst="rect">
              <a:avLst/>
            </a:prstGeom>
            <a:solidFill>
              <a:srgbClr val="E68B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3" name="Rectangle 181">
              <a:extLst>
                <a:ext uri="{FF2B5EF4-FFF2-40B4-BE49-F238E27FC236}">
                  <a16:creationId xmlns:a16="http://schemas.microsoft.com/office/drawing/2014/main" id="{E7A681AC-8BE0-8A30-DC81-9C952EF26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7"/>
              <a:ext cx="241" cy="1"/>
            </a:xfrm>
            <a:prstGeom prst="rect">
              <a:avLst/>
            </a:prstGeom>
            <a:solidFill>
              <a:srgbClr val="E88C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4" name="Rectangle 182">
              <a:extLst>
                <a:ext uri="{FF2B5EF4-FFF2-40B4-BE49-F238E27FC236}">
                  <a16:creationId xmlns:a16="http://schemas.microsoft.com/office/drawing/2014/main" id="{EB40552D-BDA4-FA77-B8BB-FE98768EF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07"/>
              <a:ext cx="241" cy="7"/>
            </a:xfrm>
            <a:prstGeom prst="rect">
              <a:avLst/>
            </a:prstGeom>
            <a:solidFill>
              <a:srgbClr val="EB9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5" name="Rectangle 183">
              <a:extLst>
                <a:ext uri="{FF2B5EF4-FFF2-40B4-BE49-F238E27FC236}">
                  <a16:creationId xmlns:a16="http://schemas.microsoft.com/office/drawing/2014/main" id="{BA89269F-8035-8F8D-F20F-7A02123DB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14"/>
              <a:ext cx="241" cy="1"/>
            </a:xfrm>
            <a:prstGeom prst="rect">
              <a:avLst/>
            </a:prstGeom>
            <a:solidFill>
              <a:srgbClr val="ED9B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6" name="Rectangle 184">
              <a:extLst>
                <a:ext uri="{FF2B5EF4-FFF2-40B4-BE49-F238E27FC236}">
                  <a16:creationId xmlns:a16="http://schemas.microsoft.com/office/drawing/2014/main" id="{043FFD88-C2B7-466A-56B2-66636B61F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14"/>
              <a:ext cx="241" cy="1"/>
            </a:xfrm>
            <a:prstGeom prst="rect">
              <a:avLst/>
            </a:prstGeom>
            <a:solidFill>
              <a:srgbClr val="F0A1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7" name="Rectangle 185">
              <a:extLst>
                <a:ext uri="{FF2B5EF4-FFF2-40B4-BE49-F238E27FC236}">
                  <a16:creationId xmlns:a16="http://schemas.microsoft.com/office/drawing/2014/main" id="{CB2572F2-95FA-BBC4-E678-41901B631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14"/>
              <a:ext cx="241" cy="1"/>
            </a:xfrm>
            <a:prstGeom prst="rect">
              <a:avLst/>
            </a:prstGeom>
            <a:solidFill>
              <a:srgbClr val="F2A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8" name="Rectangle 186">
              <a:extLst>
                <a:ext uri="{FF2B5EF4-FFF2-40B4-BE49-F238E27FC236}">
                  <a16:creationId xmlns:a16="http://schemas.microsoft.com/office/drawing/2014/main" id="{9484F7B0-1815-9070-5045-933C99CF5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14"/>
              <a:ext cx="241" cy="1"/>
            </a:xfrm>
            <a:prstGeom prst="rect">
              <a:avLst/>
            </a:prstGeom>
            <a:solidFill>
              <a:srgbClr val="F5A8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79" name="Rectangle 187">
              <a:extLst>
                <a:ext uri="{FF2B5EF4-FFF2-40B4-BE49-F238E27FC236}">
                  <a16:creationId xmlns:a16="http://schemas.microsoft.com/office/drawing/2014/main" id="{018B2315-CA5C-B318-DDF4-DA16EE90D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14"/>
              <a:ext cx="241" cy="1"/>
            </a:xfrm>
            <a:prstGeom prst="rect">
              <a:avLst/>
            </a:prstGeom>
            <a:solidFill>
              <a:srgbClr val="F7AE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0" name="Rectangle 188">
              <a:extLst>
                <a:ext uri="{FF2B5EF4-FFF2-40B4-BE49-F238E27FC236}">
                  <a16:creationId xmlns:a16="http://schemas.microsoft.com/office/drawing/2014/main" id="{F546C0D5-F4D7-CCFB-9FC0-47623ED9F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14"/>
              <a:ext cx="241" cy="7"/>
            </a:xfrm>
            <a:prstGeom prst="rect">
              <a:avLst/>
            </a:prstGeom>
            <a:solidFill>
              <a:srgbClr val="FCBA0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1" name="Rectangle 189">
              <a:extLst>
                <a:ext uri="{FF2B5EF4-FFF2-40B4-BE49-F238E27FC236}">
                  <a16:creationId xmlns:a16="http://schemas.microsoft.com/office/drawing/2014/main" id="{E7721487-53FF-EA5A-5CA1-53142DB38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1"/>
              <a:ext cx="241" cy="1"/>
            </a:xfrm>
            <a:prstGeom prst="rect">
              <a:avLst/>
            </a:prstGeom>
            <a:solidFill>
              <a:srgbClr val="FAB9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2" name="Rectangle 190">
              <a:extLst>
                <a:ext uri="{FF2B5EF4-FFF2-40B4-BE49-F238E27FC236}">
                  <a16:creationId xmlns:a16="http://schemas.microsoft.com/office/drawing/2014/main" id="{713992BE-F20F-6E45-DCE3-E23C1F6210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1"/>
              <a:ext cx="241" cy="1"/>
            </a:xfrm>
            <a:prstGeom prst="rect">
              <a:avLst/>
            </a:prstGeom>
            <a:solidFill>
              <a:srgbClr val="F5B6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3" name="Rectangle 191">
              <a:extLst>
                <a:ext uri="{FF2B5EF4-FFF2-40B4-BE49-F238E27FC236}">
                  <a16:creationId xmlns:a16="http://schemas.microsoft.com/office/drawing/2014/main" id="{1737C0AD-2065-2927-CFFA-7FBBA33AA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1"/>
              <a:ext cx="241" cy="1"/>
            </a:xfrm>
            <a:prstGeom prst="rect">
              <a:avLst/>
            </a:prstGeom>
            <a:solidFill>
              <a:srgbClr val="F0B70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4" name="Rectangle 192">
              <a:extLst>
                <a:ext uri="{FF2B5EF4-FFF2-40B4-BE49-F238E27FC236}">
                  <a16:creationId xmlns:a16="http://schemas.microsoft.com/office/drawing/2014/main" id="{9E6CA2C5-FB2F-A2AC-DFDD-0B8B9C0C1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1"/>
              <a:ext cx="241" cy="1"/>
            </a:xfrm>
            <a:prstGeom prst="rect">
              <a:avLst/>
            </a:prstGeom>
            <a:solidFill>
              <a:srgbClr val="E8B6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5" name="Rectangle 193">
              <a:extLst>
                <a:ext uri="{FF2B5EF4-FFF2-40B4-BE49-F238E27FC236}">
                  <a16:creationId xmlns:a16="http://schemas.microsoft.com/office/drawing/2014/main" id="{C27E5EC2-2D81-4495-08DA-7080FF62E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1"/>
              <a:ext cx="241" cy="1"/>
            </a:xfrm>
            <a:prstGeom prst="rect">
              <a:avLst/>
            </a:prstGeom>
            <a:solidFill>
              <a:srgbClr val="E6B5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6" name="Rectangle 194">
              <a:extLst>
                <a:ext uri="{FF2B5EF4-FFF2-40B4-BE49-F238E27FC236}">
                  <a16:creationId xmlns:a16="http://schemas.microsoft.com/office/drawing/2014/main" id="{B3F6241D-7179-97FB-A9DA-4ACE3D28C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1"/>
              <a:ext cx="241" cy="8"/>
            </a:xfrm>
            <a:prstGeom prst="rect">
              <a:avLst/>
            </a:prstGeom>
            <a:solidFill>
              <a:srgbClr val="E0B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7" name="Rectangle 195">
              <a:extLst>
                <a:ext uri="{FF2B5EF4-FFF2-40B4-BE49-F238E27FC236}">
                  <a16:creationId xmlns:a16="http://schemas.microsoft.com/office/drawing/2014/main" id="{32C483E0-02C9-0370-5977-8547FB2C71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9"/>
              <a:ext cx="241" cy="1"/>
            </a:xfrm>
            <a:prstGeom prst="rect">
              <a:avLst/>
            </a:prstGeom>
            <a:solidFill>
              <a:srgbClr val="DBB4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8" name="Rectangle 196">
              <a:extLst>
                <a:ext uri="{FF2B5EF4-FFF2-40B4-BE49-F238E27FC236}">
                  <a16:creationId xmlns:a16="http://schemas.microsoft.com/office/drawing/2014/main" id="{60CA10B3-FA45-5F71-4537-A16366547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9"/>
              <a:ext cx="241" cy="1"/>
            </a:xfrm>
            <a:prstGeom prst="rect">
              <a:avLst/>
            </a:prstGeom>
            <a:solidFill>
              <a:srgbClr val="D6B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89" name="Rectangle 197">
              <a:extLst>
                <a:ext uri="{FF2B5EF4-FFF2-40B4-BE49-F238E27FC236}">
                  <a16:creationId xmlns:a16="http://schemas.microsoft.com/office/drawing/2014/main" id="{79314A49-F3C8-3FB8-26E2-8114B37F0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9"/>
              <a:ext cx="241" cy="1"/>
            </a:xfrm>
            <a:prstGeom prst="rect">
              <a:avLst/>
            </a:prstGeom>
            <a:solidFill>
              <a:srgbClr val="CFB1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0" name="Rectangle 198">
              <a:extLst>
                <a:ext uri="{FF2B5EF4-FFF2-40B4-BE49-F238E27FC236}">
                  <a16:creationId xmlns:a16="http://schemas.microsoft.com/office/drawing/2014/main" id="{1040D965-5097-DEE0-9C8D-E9C4F5C22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9"/>
              <a:ext cx="241" cy="1"/>
            </a:xfrm>
            <a:prstGeom prst="rect">
              <a:avLst/>
            </a:prstGeom>
            <a:solidFill>
              <a:srgbClr val="C9B0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1" name="Rectangle 199">
              <a:extLst>
                <a:ext uri="{FF2B5EF4-FFF2-40B4-BE49-F238E27FC236}">
                  <a16:creationId xmlns:a16="http://schemas.microsoft.com/office/drawing/2014/main" id="{330E4D16-A17E-41CF-DBC5-6D7FBEDC2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9"/>
              <a:ext cx="241" cy="1"/>
            </a:xfrm>
            <a:prstGeom prst="rect">
              <a:avLst/>
            </a:prstGeom>
            <a:solidFill>
              <a:srgbClr val="C7A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2" name="Rectangle 200">
              <a:extLst>
                <a:ext uri="{FF2B5EF4-FFF2-40B4-BE49-F238E27FC236}">
                  <a16:creationId xmlns:a16="http://schemas.microsoft.com/office/drawing/2014/main" id="{590077F9-A8E3-862C-3BFE-8C5CC3FA9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29"/>
              <a:ext cx="241" cy="7"/>
            </a:xfrm>
            <a:prstGeom prst="rect">
              <a:avLst/>
            </a:prstGeom>
            <a:solidFill>
              <a:srgbClr val="C2AC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3" name="Rectangle 201">
              <a:extLst>
                <a:ext uri="{FF2B5EF4-FFF2-40B4-BE49-F238E27FC236}">
                  <a16:creationId xmlns:a16="http://schemas.microsoft.com/office/drawing/2014/main" id="{F72BA2EE-8E57-5070-4D09-C1768003D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36"/>
              <a:ext cx="241" cy="1"/>
            </a:xfrm>
            <a:prstGeom prst="rect">
              <a:avLst/>
            </a:prstGeom>
            <a:solidFill>
              <a:srgbClr val="BDAD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4" name="Rectangle 202">
              <a:extLst>
                <a:ext uri="{FF2B5EF4-FFF2-40B4-BE49-F238E27FC236}">
                  <a16:creationId xmlns:a16="http://schemas.microsoft.com/office/drawing/2014/main" id="{36868FC6-ED72-46F5-7EA8-D65410460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36"/>
              <a:ext cx="241" cy="1"/>
            </a:xfrm>
            <a:prstGeom prst="rect">
              <a:avLst/>
            </a:prstGeom>
            <a:solidFill>
              <a:srgbClr val="B5A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5" name="Rectangle 203">
              <a:extLst>
                <a:ext uri="{FF2B5EF4-FFF2-40B4-BE49-F238E27FC236}">
                  <a16:creationId xmlns:a16="http://schemas.microsoft.com/office/drawing/2014/main" id="{8B2C4EE7-7EAA-6205-8F7F-0589466944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36"/>
              <a:ext cx="241" cy="1"/>
            </a:xfrm>
            <a:prstGeom prst="rect">
              <a:avLst/>
            </a:prstGeom>
            <a:solidFill>
              <a:srgbClr val="B0A9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6" name="Rectangle 204">
              <a:extLst>
                <a:ext uri="{FF2B5EF4-FFF2-40B4-BE49-F238E27FC236}">
                  <a16:creationId xmlns:a16="http://schemas.microsoft.com/office/drawing/2014/main" id="{9E834DBE-E499-507C-5CC4-EA172760C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36"/>
              <a:ext cx="241" cy="1"/>
            </a:xfrm>
            <a:prstGeom prst="rect">
              <a:avLst/>
            </a:prstGeom>
            <a:solidFill>
              <a:srgbClr val="ADA9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7" name="Rectangle 205">
              <a:extLst>
                <a:ext uri="{FF2B5EF4-FFF2-40B4-BE49-F238E27FC236}">
                  <a16:creationId xmlns:a16="http://schemas.microsoft.com/office/drawing/2014/main" id="{34F8619A-9070-F739-8733-971AD5C3F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36"/>
              <a:ext cx="241" cy="1"/>
            </a:xfrm>
            <a:prstGeom prst="rect">
              <a:avLst/>
            </a:prstGeom>
            <a:solidFill>
              <a:srgbClr val="A8A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8" name="Rectangle 206">
              <a:extLst>
                <a:ext uri="{FF2B5EF4-FFF2-40B4-BE49-F238E27FC236}">
                  <a16:creationId xmlns:a16="http://schemas.microsoft.com/office/drawing/2014/main" id="{76DE962D-5F24-07B7-7BCB-947231428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36"/>
              <a:ext cx="241" cy="7"/>
            </a:xfrm>
            <a:prstGeom prst="rect">
              <a:avLst/>
            </a:prstGeom>
            <a:solidFill>
              <a:srgbClr val="A4A6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99" name="Rectangle 207">
              <a:extLst>
                <a:ext uri="{FF2B5EF4-FFF2-40B4-BE49-F238E27FC236}">
                  <a16:creationId xmlns:a16="http://schemas.microsoft.com/office/drawing/2014/main" id="{F5533907-4D8A-C872-E7F6-F2B5E1625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43"/>
              <a:ext cx="241" cy="1"/>
            </a:xfrm>
            <a:prstGeom prst="rect">
              <a:avLst/>
            </a:prstGeom>
            <a:solidFill>
              <a:srgbClr val="9BA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0" name="Rectangle 208">
              <a:extLst>
                <a:ext uri="{FF2B5EF4-FFF2-40B4-BE49-F238E27FC236}">
                  <a16:creationId xmlns:a16="http://schemas.microsoft.com/office/drawing/2014/main" id="{C3E3398B-B800-6578-056B-F56672C222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43"/>
              <a:ext cx="241" cy="1"/>
            </a:xfrm>
            <a:prstGeom prst="rect">
              <a:avLst/>
            </a:prstGeom>
            <a:solidFill>
              <a:srgbClr val="99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1" name="Rectangle 209">
              <a:extLst>
                <a:ext uri="{FF2B5EF4-FFF2-40B4-BE49-F238E27FC236}">
                  <a16:creationId xmlns:a16="http://schemas.microsoft.com/office/drawing/2014/main" id="{66B143AE-535E-CCB6-FBD3-A91798890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43"/>
              <a:ext cx="241" cy="1"/>
            </a:xfrm>
            <a:prstGeom prst="rect">
              <a:avLst/>
            </a:prstGeom>
            <a:solidFill>
              <a:srgbClr val="93A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2" name="Rectangle 210">
              <a:extLst>
                <a:ext uri="{FF2B5EF4-FFF2-40B4-BE49-F238E27FC236}">
                  <a16:creationId xmlns:a16="http://schemas.microsoft.com/office/drawing/2014/main" id="{26D3D777-26EB-5ACA-1FCE-2BE6A0AC0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43"/>
              <a:ext cx="241" cy="1"/>
            </a:xfrm>
            <a:prstGeom prst="rect">
              <a:avLst/>
            </a:prstGeom>
            <a:solidFill>
              <a:srgbClr val="8FA1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3" name="Rectangle 211">
              <a:extLst>
                <a:ext uri="{FF2B5EF4-FFF2-40B4-BE49-F238E27FC236}">
                  <a16:creationId xmlns:a16="http://schemas.microsoft.com/office/drawing/2014/main" id="{6ACF2EC1-9B92-97D7-CB12-48A63201E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43"/>
              <a:ext cx="241" cy="1"/>
            </a:xfrm>
            <a:prstGeom prst="rect">
              <a:avLst/>
            </a:prstGeom>
            <a:solidFill>
              <a:srgbClr val="889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4" name="Rectangle 212">
              <a:extLst>
                <a:ext uri="{FF2B5EF4-FFF2-40B4-BE49-F238E27FC236}">
                  <a16:creationId xmlns:a16="http://schemas.microsoft.com/office/drawing/2014/main" id="{52C203EC-3FCE-A3CC-FED9-273FC7B00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43"/>
              <a:ext cx="241" cy="1"/>
            </a:xfrm>
            <a:prstGeom prst="rect">
              <a:avLst/>
            </a:prstGeom>
            <a:solidFill>
              <a:srgbClr val="849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5" name="Rectangle 213">
              <a:extLst>
                <a:ext uri="{FF2B5EF4-FFF2-40B4-BE49-F238E27FC236}">
                  <a16:creationId xmlns:a16="http://schemas.microsoft.com/office/drawing/2014/main" id="{0D809A5D-98F5-9A00-EB52-DFB7F58D7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43"/>
              <a:ext cx="241" cy="7"/>
            </a:xfrm>
            <a:prstGeom prst="rect">
              <a:avLst/>
            </a:prstGeom>
            <a:solidFill>
              <a:srgbClr val="7F9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6" name="Rectangle 214">
              <a:extLst>
                <a:ext uri="{FF2B5EF4-FFF2-40B4-BE49-F238E27FC236}">
                  <a16:creationId xmlns:a16="http://schemas.microsoft.com/office/drawing/2014/main" id="{0ED2997A-129E-7732-3293-8B114C038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0"/>
              <a:ext cx="241" cy="1"/>
            </a:xfrm>
            <a:prstGeom prst="rect">
              <a:avLst/>
            </a:prstGeom>
            <a:solidFill>
              <a:srgbClr val="7B9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7" name="Rectangle 215">
              <a:extLst>
                <a:ext uri="{FF2B5EF4-FFF2-40B4-BE49-F238E27FC236}">
                  <a16:creationId xmlns:a16="http://schemas.microsoft.com/office/drawing/2014/main" id="{332BB23D-FD1C-340A-E9F6-ED5433576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0"/>
              <a:ext cx="241" cy="1"/>
            </a:xfrm>
            <a:prstGeom prst="rect">
              <a:avLst/>
            </a:prstGeom>
            <a:solidFill>
              <a:srgbClr val="7699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8" name="Rectangle 216">
              <a:extLst>
                <a:ext uri="{FF2B5EF4-FFF2-40B4-BE49-F238E27FC236}">
                  <a16:creationId xmlns:a16="http://schemas.microsoft.com/office/drawing/2014/main" id="{1607EBD7-7924-3453-D972-61356D5CB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0"/>
              <a:ext cx="241" cy="1"/>
            </a:xfrm>
            <a:prstGeom prst="rect">
              <a:avLst/>
            </a:prstGeom>
            <a:solidFill>
              <a:srgbClr val="7099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9" name="Rectangle 217">
              <a:extLst>
                <a:ext uri="{FF2B5EF4-FFF2-40B4-BE49-F238E27FC236}">
                  <a16:creationId xmlns:a16="http://schemas.microsoft.com/office/drawing/2014/main" id="{47D72A13-6405-365C-C5CE-9CDFB7FB0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0"/>
              <a:ext cx="241" cy="1"/>
            </a:xfrm>
            <a:prstGeom prst="rect">
              <a:avLst/>
            </a:prstGeom>
            <a:solidFill>
              <a:srgbClr val="6B9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0" name="Rectangle 218">
              <a:extLst>
                <a:ext uri="{FF2B5EF4-FFF2-40B4-BE49-F238E27FC236}">
                  <a16:creationId xmlns:a16="http://schemas.microsoft.com/office/drawing/2014/main" id="{0A685E76-BF01-01F0-8DA6-1F48E389F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0"/>
              <a:ext cx="241" cy="1"/>
            </a:xfrm>
            <a:prstGeom prst="rect">
              <a:avLst/>
            </a:prstGeom>
            <a:solidFill>
              <a:srgbClr val="6796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1" name="Rectangle 219">
              <a:extLst>
                <a:ext uri="{FF2B5EF4-FFF2-40B4-BE49-F238E27FC236}">
                  <a16:creationId xmlns:a16="http://schemas.microsoft.com/office/drawing/2014/main" id="{2D33F9BC-5D17-6AB7-47F1-A02760F45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0"/>
              <a:ext cx="241" cy="7"/>
            </a:xfrm>
            <a:prstGeom prst="rect">
              <a:avLst/>
            </a:prstGeom>
            <a:solidFill>
              <a:srgbClr val="639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2" name="Rectangle 220">
              <a:extLst>
                <a:ext uri="{FF2B5EF4-FFF2-40B4-BE49-F238E27FC236}">
                  <a16:creationId xmlns:a16="http://schemas.microsoft.com/office/drawing/2014/main" id="{9392B112-7469-7849-4902-5B9782C935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7"/>
              <a:ext cx="241" cy="1"/>
            </a:xfrm>
            <a:prstGeom prst="rect">
              <a:avLst/>
            </a:prstGeom>
            <a:solidFill>
              <a:srgbClr val="5F94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3" name="Rectangle 221">
              <a:extLst>
                <a:ext uri="{FF2B5EF4-FFF2-40B4-BE49-F238E27FC236}">
                  <a16:creationId xmlns:a16="http://schemas.microsoft.com/office/drawing/2014/main" id="{C2539A91-8372-A881-6579-815CB0980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7"/>
              <a:ext cx="241" cy="1"/>
            </a:xfrm>
            <a:prstGeom prst="rect">
              <a:avLst/>
            </a:prstGeom>
            <a:solidFill>
              <a:srgbClr val="589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4" name="Rectangle 222">
              <a:extLst>
                <a:ext uri="{FF2B5EF4-FFF2-40B4-BE49-F238E27FC236}">
                  <a16:creationId xmlns:a16="http://schemas.microsoft.com/office/drawing/2014/main" id="{09BE9D20-2AAD-2F8B-C7DC-79D3A31DC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7"/>
              <a:ext cx="241" cy="1"/>
            </a:xfrm>
            <a:prstGeom prst="rect">
              <a:avLst/>
            </a:prstGeom>
            <a:solidFill>
              <a:srgbClr val="528F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5" name="Rectangle 223">
              <a:extLst>
                <a:ext uri="{FF2B5EF4-FFF2-40B4-BE49-F238E27FC236}">
                  <a16:creationId xmlns:a16="http://schemas.microsoft.com/office/drawing/2014/main" id="{FE5D6DB6-1DF7-E44B-FA05-BC736F934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7"/>
              <a:ext cx="241" cy="1"/>
            </a:xfrm>
            <a:prstGeom prst="rect">
              <a:avLst/>
            </a:prstGeom>
            <a:solidFill>
              <a:srgbClr val="4F8F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6" name="Rectangle 224">
              <a:extLst>
                <a:ext uri="{FF2B5EF4-FFF2-40B4-BE49-F238E27FC236}">
                  <a16:creationId xmlns:a16="http://schemas.microsoft.com/office/drawing/2014/main" id="{68D8DB60-BF1D-28D5-4411-E8CAE3305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7"/>
              <a:ext cx="241" cy="1"/>
            </a:xfrm>
            <a:prstGeom prst="rect">
              <a:avLst/>
            </a:prstGeom>
            <a:solidFill>
              <a:srgbClr val="49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7" name="Rectangle 225">
              <a:extLst>
                <a:ext uri="{FF2B5EF4-FFF2-40B4-BE49-F238E27FC236}">
                  <a16:creationId xmlns:a16="http://schemas.microsoft.com/office/drawing/2014/main" id="{310F5B58-42BF-5DCA-E28C-A56C5D9D5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57"/>
              <a:ext cx="241" cy="7"/>
            </a:xfrm>
            <a:prstGeom prst="rect">
              <a:avLst/>
            </a:prstGeom>
            <a:solidFill>
              <a:srgbClr val="438C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8" name="Rectangle 226">
              <a:extLst>
                <a:ext uri="{FF2B5EF4-FFF2-40B4-BE49-F238E27FC236}">
                  <a16:creationId xmlns:a16="http://schemas.microsoft.com/office/drawing/2014/main" id="{98E94716-49E3-213D-65D7-9D468C8CD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64"/>
              <a:ext cx="241" cy="1"/>
            </a:xfrm>
            <a:prstGeom prst="rect">
              <a:avLst/>
            </a:prstGeom>
            <a:solidFill>
              <a:srgbClr val="3E8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9" name="Rectangle 227">
              <a:extLst>
                <a:ext uri="{FF2B5EF4-FFF2-40B4-BE49-F238E27FC236}">
                  <a16:creationId xmlns:a16="http://schemas.microsoft.com/office/drawing/2014/main" id="{6F444CB0-8EE3-F6DB-E50A-9F5F4CEEC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64"/>
              <a:ext cx="241" cy="1"/>
            </a:xfrm>
            <a:prstGeom prst="rect">
              <a:avLst/>
            </a:prstGeom>
            <a:solidFill>
              <a:srgbClr val="388A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0" name="Rectangle 228">
              <a:extLst>
                <a:ext uri="{FF2B5EF4-FFF2-40B4-BE49-F238E27FC236}">
                  <a16:creationId xmlns:a16="http://schemas.microsoft.com/office/drawing/2014/main" id="{E8A31456-8717-C9CB-F71D-199AE58E99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64"/>
              <a:ext cx="241" cy="1"/>
            </a:xfrm>
            <a:prstGeom prst="rect">
              <a:avLst/>
            </a:prstGeom>
            <a:solidFill>
              <a:srgbClr val="33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1" name="Rectangle 229">
              <a:extLst>
                <a:ext uri="{FF2B5EF4-FFF2-40B4-BE49-F238E27FC236}">
                  <a16:creationId xmlns:a16="http://schemas.microsoft.com/office/drawing/2014/main" id="{89680EE1-3C62-D4EC-0053-7AD08A64D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64"/>
              <a:ext cx="241" cy="1"/>
            </a:xfrm>
            <a:prstGeom prst="rect">
              <a:avLst/>
            </a:prstGeom>
            <a:solidFill>
              <a:srgbClr val="2E87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2" name="Rectangle 230">
              <a:extLst>
                <a:ext uri="{FF2B5EF4-FFF2-40B4-BE49-F238E27FC236}">
                  <a16:creationId xmlns:a16="http://schemas.microsoft.com/office/drawing/2014/main" id="{231E9769-81A2-6AC5-C697-0FD0AB70F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64"/>
              <a:ext cx="241" cy="1"/>
            </a:xfrm>
            <a:prstGeom prst="rect">
              <a:avLst/>
            </a:prstGeom>
            <a:solidFill>
              <a:srgbClr val="258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3" name="Rectangle 231">
              <a:extLst>
                <a:ext uri="{FF2B5EF4-FFF2-40B4-BE49-F238E27FC236}">
                  <a16:creationId xmlns:a16="http://schemas.microsoft.com/office/drawing/2014/main" id="{86C6B33A-7F90-D188-56B9-36BED5B7D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64"/>
              <a:ext cx="241" cy="7"/>
            </a:xfrm>
            <a:prstGeom prst="rect">
              <a:avLst/>
            </a:prstGeom>
            <a:solidFill>
              <a:srgbClr val="1E82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4" name="Rectangle 232">
              <a:extLst>
                <a:ext uri="{FF2B5EF4-FFF2-40B4-BE49-F238E27FC236}">
                  <a16:creationId xmlns:a16="http://schemas.microsoft.com/office/drawing/2014/main" id="{0E7FF9CD-8BAA-6536-7C26-CD8D85F8EE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1"/>
              <a:ext cx="241" cy="1"/>
            </a:xfrm>
            <a:prstGeom prst="rect">
              <a:avLst/>
            </a:prstGeom>
            <a:solidFill>
              <a:srgbClr val="168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5" name="Rectangle 233">
              <a:extLst>
                <a:ext uri="{FF2B5EF4-FFF2-40B4-BE49-F238E27FC236}">
                  <a16:creationId xmlns:a16="http://schemas.microsoft.com/office/drawing/2014/main" id="{B6780876-77E9-8486-A997-41A5894F22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1"/>
              <a:ext cx="241" cy="1"/>
            </a:xfrm>
            <a:prstGeom prst="rect">
              <a:avLst/>
            </a:prstGeom>
            <a:solidFill>
              <a:srgbClr val="0B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6" name="Rectangle 234">
              <a:extLst>
                <a:ext uri="{FF2B5EF4-FFF2-40B4-BE49-F238E27FC236}">
                  <a16:creationId xmlns:a16="http://schemas.microsoft.com/office/drawing/2014/main" id="{F6E985CF-E970-04DA-A2C6-0D0A5ABFC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1"/>
              <a:ext cx="241" cy="1"/>
            </a:xfrm>
            <a:prstGeom prst="rect">
              <a:avLst/>
            </a:prstGeom>
            <a:solidFill>
              <a:srgbClr val="008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7" name="Rectangle 235">
              <a:extLst>
                <a:ext uri="{FF2B5EF4-FFF2-40B4-BE49-F238E27FC236}">
                  <a16:creationId xmlns:a16="http://schemas.microsoft.com/office/drawing/2014/main" id="{7D7337CC-7AFF-86D3-4DAC-14F2AA683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1"/>
              <a:ext cx="241" cy="1"/>
            </a:xfrm>
            <a:prstGeom prst="rect">
              <a:avLst/>
            </a:prstGeom>
            <a:solidFill>
              <a:srgbClr val="048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8" name="Rectangle 236">
              <a:extLst>
                <a:ext uri="{FF2B5EF4-FFF2-40B4-BE49-F238E27FC236}">
                  <a16:creationId xmlns:a16="http://schemas.microsoft.com/office/drawing/2014/main" id="{30F96EDB-3331-08F2-D5E9-40C26211E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1"/>
              <a:ext cx="241" cy="1"/>
            </a:xfrm>
            <a:prstGeom prst="rect">
              <a:avLst/>
            </a:prstGeom>
            <a:solidFill>
              <a:srgbClr val="058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9" name="Rectangle 237">
              <a:extLst>
                <a:ext uri="{FF2B5EF4-FFF2-40B4-BE49-F238E27FC236}">
                  <a16:creationId xmlns:a16="http://schemas.microsoft.com/office/drawing/2014/main" id="{08F72057-3F02-D4C1-071F-BD68D8343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1"/>
              <a:ext cx="241" cy="7"/>
            </a:xfrm>
            <a:prstGeom prst="rect">
              <a:avLst/>
            </a:prstGeom>
            <a:solidFill>
              <a:srgbClr val="07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0" name="Rectangle 238">
              <a:extLst>
                <a:ext uri="{FF2B5EF4-FFF2-40B4-BE49-F238E27FC236}">
                  <a16:creationId xmlns:a16="http://schemas.microsoft.com/office/drawing/2014/main" id="{4B84656A-5890-DE89-B2A3-5E3DA7224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8"/>
              <a:ext cx="241" cy="1"/>
            </a:xfrm>
            <a:prstGeom prst="rect">
              <a:avLst/>
            </a:prstGeom>
            <a:solidFill>
              <a:srgbClr val="0A8A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1" name="Rectangle 239">
              <a:extLst>
                <a:ext uri="{FF2B5EF4-FFF2-40B4-BE49-F238E27FC236}">
                  <a16:creationId xmlns:a16="http://schemas.microsoft.com/office/drawing/2014/main" id="{8ADB0061-C85E-0A30-B647-1AE0891DC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8"/>
              <a:ext cx="241" cy="1"/>
            </a:xfrm>
            <a:prstGeom prst="rect">
              <a:avLst/>
            </a:prstGeom>
            <a:solidFill>
              <a:srgbClr val="0B8C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2" name="Rectangle 240">
              <a:extLst>
                <a:ext uri="{FF2B5EF4-FFF2-40B4-BE49-F238E27FC236}">
                  <a16:creationId xmlns:a16="http://schemas.microsoft.com/office/drawing/2014/main" id="{57C0B8C9-348E-D504-AA3B-9FDE42E46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8"/>
              <a:ext cx="241" cy="1"/>
            </a:xfrm>
            <a:prstGeom prst="rect">
              <a:avLst/>
            </a:prstGeom>
            <a:solidFill>
              <a:srgbClr val="0F91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3" name="Rectangle 241">
              <a:extLst>
                <a:ext uri="{FF2B5EF4-FFF2-40B4-BE49-F238E27FC236}">
                  <a16:creationId xmlns:a16="http://schemas.microsoft.com/office/drawing/2014/main" id="{9D3D8D81-80CC-6AD1-88B8-14823E84A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8"/>
              <a:ext cx="241" cy="1"/>
            </a:xfrm>
            <a:prstGeom prst="rect">
              <a:avLst/>
            </a:prstGeom>
            <a:solidFill>
              <a:srgbClr val="1294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4" name="Rectangle 242">
              <a:extLst>
                <a:ext uri="{FF2B5EF4-FFF2-40B4-BE49-F238E27FC236}">
                  <a16:creationId xmlns:a16="http://schemas.microsoft.com/office/drawing/2014/main" id="{AA1E0ABA-5D91-0157-4B26-616489712F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8"/>
              <a:ext cx="241" cy="1"/>
            </a:xfrm>
            <a:prstGeom prst="rect">
              <a:avLst/>
            </a:prstGeom>
            <a:solidFill>
              <a:srgbClr val="1496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5" name="Rectangle 243">
              <a:extLst>
                <a:ext uri="{FF2B5EF4-FFF2-40B4-BE49-F238E27FC236}">
                  <a16:creationId xmlns:a16="http://schemas.microsoft.com/office/drawing/2014/main" id="{F4411C6B-E99E-7D46-2942-4C1797C11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78"/>
              <a:ext cx="241" cy="7"/>
            </a:xfrm>
            <a:prstGeom prst="rect">
              <a:avLst/>
            </a:prstGeom>
            <a:solidFill>
              <a:srgbClr val="1799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6" name="Rectangle 244">
              <a:extLst>
                <a:ext uri="{FF2B5EF4-FFF2-40B4-BE49-F238E27FC236}">
                  <a16:creationId xmlns:a16="http://schemas.microsoft.com/office/drawing/2014/main" id="{A0EF2808-A9AD-6FE5-2C50-185B27F176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85"/>
              <a:ext cx="241" cy="1"/>
            </a:xfrm>
            <a:prstGeom prst="rect">
              <a:avLst/>
            </a:prstGeom>
            <a:solidFill>
              <a:srgbClr val="1A9C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7" name="Rectangle 245">
              <a:extLst>
                <a:ext uri="{FF2B5EF4-FFF2-40B4-BE49-F238E27FC236}">
                  <a16:creationId xmlns:a16="http://schemas.microsoft.com/office/drawing/2014/main" id="{C5E0C189-9104-5ED6-7BDC-76EB8B7CF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85"/>
              <a:ext cx="241" cy="1"/>
            </a:xfrm>
            <a:prstGeom prst="rect">
              <a:avLst/>
            </a:prstGeom>
            <a:solidFill>
              <a:srgbClr val="1C9E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8" name="Rectangle 246">
              <a:extLst>
                <a:ext uri="{FF2B5EF4-FFF2-40B4-BE49-F238E27FC236}">
                  <a16:creationId xmlns:a16="http://schemas.microsoft.com/office/drawing/2014/main" id="{198BAA9F-C26B-58F2-FF45-798124305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85"/>
              <a:ext cx="241" cy="1"/>
            </a:xfrm>
            <a:prstGeom prst="rect">
              <a:avLst/>
            </a:prstGeom>
            <a:solidFill>
              <a:srgbClr val="20A1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9" name="Rectangle 247">
              <a:extLst>
                <a:ext uri="{FF2B5EF4-FFF2-40B4-BE49-F238E27FC236}">
                  <a16:creationId xmlns:a16="http://schemas.microsoft.com/office/drawing/2014/main" id="{97BCF0FC-28D8-09C9-E128-E26F655FF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85"/>
              <a:ext cx="241" cy="1"/>
            </a:xfrm>
            <a:prstGeom prst="rect">
              <a:avLst/>
            </a:prstGeom>
            <a:solidFill>
              <a:srgbClr val="22A3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0" name="Rectangle 248">
              <a:extLst>
                <a:ext uri="{FF2B5EF4-FFF2-40B4-BE49-F238E27FC236}">
                  <a16:creationId xmlns:a16="http://schemas.microsoft.com/office/drawing/2014/main" id="{6B01CDB7-D127-3077-7A55-48EC81637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85"/>
              <a:ext cx="241" cy="1"/>
            </a:xfrm>
            <a:prstGeom prst="rect">
              <a:avLst/>
            </a:prstGeom>
            <a:solidFill>
              <a:srgbClr val="24A6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1" name="Rectangle 249">
              <a:extLst>
                <a:ext uri="{FF2B5EF4-FFF2-40B4-BE49-F238E27FC236}">
                  <a16:creationId xmlns:a16="http://schemas.microsoft.com/office/drawing/2014/main" id="{CBC47D48-F463-5931-FC9D-5C85C56D3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85"/>
              <a:ext cx="241" cy="1"/>
            </a:xfrm>
            <a:prstGeom prst="rect">
              <a:avLst/>
            </a:prstGeom>
            <a:solidFill>
              <a:srgbClr val="2DA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2" name="Rectangle 250">
              <a:extLst>
                <a:ext uri="{FF2B5EF4-FFF2-40B4-BE49-F238E27FC236}">
                  <a16:creationId xmlns:a16="http://schemas.microsoft.com/office/drawing/2014/main" id="{E8497EC6-788C-D771-F9D4-69DCC1B54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85"/>
              <a:ext cx="241" cy="8"/>
            </a:xfrm>
            <a:prstGeom prst="rect">
              <a:avLst/>
            </a:prstGeom>
            <a:solidFill>
              <a:srgbClr val="33A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3" name="Rectangle 251">
              <a:extLst>
                <a:ext uri="{FF2B5EF4-FFF2-40B4-BE49-F238E27FC236}">
                  <a16:creationId xmlns:a16="http://schemas.microsoft.com/office/drawing/2014/main" id="{BD7682E2-C196-2F3D-DAC7-208E22D0B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93"/>
              <a:ext cx="241" cy="1"/>
            </a:xfrm>
            <a:prstGeom prst="rect">
              <a:avLst/>
            </a:prstGeom>
            <a:solidFill>
              <a:srgbClr val="3AB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4" name="Rectangle 252">
              <a:extLst>
                <a:ext uri="{FF2B5EF4-FFF2-40B4-BE49-F238E27FC236}">
                  <a16:creationId xmlns:a16="http://schemas.microsoft.com/office/drawing/2014/main" id="{A14CAF0A-9B2B-4B0D-6628-1A0A8D24C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93"/>
              <a:ext cx="241" cy="1"/>
            </a:xfrm>
            <a:prstGeom prst="rect">
              <a:avLst/>
            </a:prstGeom>
            <a:solidFill>
              <a:srgbClr val="43B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5" name="Rectangle 253">
              <a:extLst>
                <a:ext uri="{FF2B5EF4-FFF2-40B4-BE49-F238E27FC236}">
                  <a16:creationId xmlns:a16="http://schemas.microsoft.com/office/drawing/2014/main" id="{9B5193E8-03DC-636B-2983-33CE5676A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93"/>
              <a:ext cx="241" cy="1"/>
            </a:xfrm>
            <a:prstGeom prst="rect">
              <a:avLst/>
            </a:prstGeom>
            <a:solidFill>
              <a:srgbClr val="49B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6" name="Rectangle 254">
              <a:extLst>
                <a:ext uri="{FF2B5EF4-FFF2-40B4-BE49-F238E27FC236}">
                  <a16:creationId xmlns:a16="http://schemas.microsoft.com/office/drawing/2014/main" id="{7453493D-0C59-ADCE-EEF3-47ED52A94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93"/>
              <a:ext cx="241" cy="1"/>
            </a:xfrm>
            <a:prstGeom prst="rect">
              <a:avLst/>
            </a:prstGeom>
            <a:solidFill>
              <a:srgbClr val="52B8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7" name="Rectangle 255">
              <a:extLst>
                <a:ext uri="{FF2B5EF4-FFF2-40B4-BE49-F238E27FC236}">
                  <a16:creationId xmlns:a16="http://schemas.microsoft.com/office/drawing/2014/main" id="{F1F483DC-F3E4-7110-C57E-B1129B32FC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93"/>
              <a:ext cx="241" cy="1"/>
            </a:xfrm>
            <a:prstGeom prst="rect">
              <a:avLst/>
            </a:prstGeom>
            <a:solidFill>
              <a:srgbClr val="5AB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8" name="Rectangle 256">
              <a:extLst>
                <a:ext uri="{FF2B5EF4-FFF2-40B4-BE49-F238E27FC236}">
                  <a16:creationId xmlns:a16="http://schemas.microsoft.com/office/drawing/2014/main" id="{90FD9CD8-4B4C-F87E-75ED-EB4D9E558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293"/>
              <a:ext cx="241" cy="7"/>
            </a:xfrm>
            <a:prstGeom prst="rect">
              <a:avLst/>
            </a:prstGeom>
            <a:solidFill>
              <a:srgbClr val="61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49" name="Rectangle 257">
              <a:extLst>
                <a:ext uri="{FF2B5EF4-FFF2-40B4-BE49-F238E27FC236}">
                  <a16:creationId xmlns:a16="http://schemas.microsoft.com/office/drawing/2014/main" id="{5AA5E0B8-D608-D121-42A7-BE2DF242E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0"/>
              <a:ext cx="241" cy="1"/>
            </a:xfrm>
            <a:prstGeom prst="rect">
              <a:avLst/>
            </a:prstGeom>
            <a:solidFill>
              <a:srgbClr val="69B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0" name="Rectangle 258">
              <a:extLst>
                <a:ext uri="{FF2B5EF4-FFF2-40B4-BE49-F238E27FC236}">
                  <a16:creationId xmlns:a16="http://schemas.microsoft.com/office/drawing/2014/main" id="{73D24364-D203-BEFE-1FFE-F1CFD46D9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0"/>
              <a:ext cx="241" cy="1"/>
            </a:xfrm>
            <a:prstGeom prst="rect">
              <a:avLst/>
            </a:prstGeom>
            <a:solidFill>
              <a:srgbClr val="75C4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1" name="Rectangle 259">
              <a:extLst>
                <a:ext uri="{FF2B5EF4-FFF2-40B4-BE49-F238E27FC236}">
                  <a16:creationId xmlns:a16="http://schemas.microsoft.com/office/drawing/2014/main" id="{F2ECCBFE-4466-6413-BBA4-1768E2F7B3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0"/>
              <a:ext cx="241" cy="1"/>
            </a:xfrm>
            <a:prstGeom prst="rect">
              <a:avLst/>
            </a:prstGeom>
            <a:solidFill>
              <a:srgbClr val="79C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2" name="Rectangle 260">
              <a:extLst>
                <a:ext uri="{FF2B5EF4-FFF2-40B4-BE49-F238E27FC236}">
                  <a16:creationId xmlns:a16="http://schemas.microsoft.com/office/drawing/2014/main" id="{4EDDA152-EEA8-5C71-A1F2-28C3F81F2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0"/>
              <a:ext cx="241" cy="1"/>
            </a:xfrm>
            <a:prstGeom prst="rect">
              <a:avLst/>
            </a:prstGeom>
            <a:solidFill>
              <a:srgbClr val="81C9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3" name="Rectangle 261">
              <a:extLst>
                <a:ext uri="{FF2B5EF4-FFF2-40B4-BE49-F238E27FC236}">
                  <a16:creationId xmlns:a16="http://schemas.microsoft.com/office/drawing/2014/main" id="{E50ADA9A-43F2-E4AA-E5C9-B625E5E77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0"/>
              <a:ext cx="241" cy="1"/>
            </a:xfrm>
            <a:prstGeom prst="rect">
              <a:avLst/>
            </a:prstGeom>
            <a:solidFill>
              <a:srgbClr val="88CC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4" name="Rectangle 262">
              <a:extLst>
                <a:ext uri="{FF2B5EF4-FFF2-40B4-BE49-F238E27FC236}">
                  <a16:creationId xmlns:a16="http://schemas.microsoft.com/office/drawing/2014/main" id="{3DA36EA4-128E-1D07-4648-20DC55F29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0"/>
              <a:ext cx="241" cy="7"/>
            </a:xfrm>
            <a:prstGeom prst="rect">
              <a:avLst/>
            </a:prstGeom>
            <a:solidFill>
              <a:srgbClr val="8FC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5" name="Rectangle 263">
              <a:extLst>
                <a:ext uri="{FF2B5EF4-FFF2-40B4-BE49-F238E27FC236}">
                  <a16:creationId xmlns:a16="http://schemas.microsoft.com/office/drawing/2014/main" id="{0237003C-178D-B713-CFBA-46DF91EE7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7"/>
              <a:ext cx="241" cy="1"/>
            </a:xfrm>
            <a:prstGeom prst="rect">
              <a:avLst/>
            </a:prstGeom>
            <a:solidFill>
              <a:srgbClr val="99D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6" name="Rectangle 264">
              <a:extLst>
                <a:ext uri="{FF2B5EF4-FFF2-40B4-BE49-F238E27FC236}">
                  <a16:creationId xmlns:a16="http://schemas.microsoft.com/office/drawing/2014/main" id="{80F8DD4E-3473-6E2C-9213-095313716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7"/>
              <a:ext cx="241" cy="1"/>
            </a:xfrm>
            <a:prstGeom prst="rect">
              <a:avLst/>
            </a:prstGeom>
            <a:solidFill>
              <a:srgbClr val="9ED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7" name="Rectangle 265">
              <a:extLst>
                <a:ext uri="{FF2B5EF4-FFF2-40B4-BE49-F238E27FC236}">
                  <a16:creationId xmlns:a16="http://schemas.microsoft.com/office/drawing/2014/main" id="{54525C01-9E23-48F9-3090-1039BC2047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7"/>
              <a:ext cx="241" cy="1"/>
            </a:xfrm>
            <a:prstGeom prst="rect">
              <a:avLst/>
            </a:prstGeom>
            <a:solidFill>
              <a:srgbClr val="A5D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8" name="Rectangle 266">
              <a:extLst>
                <a:ext uri="{FF2B5EF4-FFF2-40B4-BE49-F238E27FC236}">
                  <a16:creationId xmlns:a16="http://schemas.microsoft.com/office/drawing/2014/main" id="{D4D06041-DCFA-A474-B02B-946385E2DE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7"/>
              <a:ext cx="241" cy="1"/>
            </a:xfrm>
            <a:prstGeom prst="rect">
              <a:avLst/>
            </a:prstGeom>
            <a:solidFill>
              <a:srgbClr val="ACD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59" name="Rectangle 267">
              <a:extLst>
                <a:ext uri="{FF2B5EF4-FFF2-40B4-BE49-F238E27FC236}">
                  <a16:creationId xmlns:a16="http://schemas.microsoft.com/office/drawing/2014/main" id="{B44F1BE6-F8CD-8DA0-B5E0-B7C1D98C8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7"/>
              <a:ext cx="241" cy="1"/>
            </a:xfrm>
            <a:prstGeom prst="rect">
              <a:avLst/>
            </a:prstGeom>
            <a:solidFill>
              <a:srgbClr val="B3DB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0" name="Rectangle 268">
              <a:extLst>
                <a:ext uri="{FF2B5EF4-FFF2-40B4-BE49-F238E27FC236}">
                  <a16:creationId xmlns:a16="http://schemas.microsoft.com/office/drawing/2014/main" id="{6287DF21-5386-2E71-F127-FAFA2FCDC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07"/>
              <a:ext cx="241" cy="7"/>
            </a:xfrm>
            <a:prstGeom prst="rect">
              <a:avLst/>
            </a:prstGeom>
            <a:solidFill>
              <a:srgbClr val="BEE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1" name="Rectangle 269">
              <a:extLst>
                <a:ext uri="{FF2B5EF4-FFF2-40B4-BE49-F238E27FC236}">
                  <a16:creationId xmlns:a16="http://schemas.microsoft.com/office/drawing/2014/main" id="{ADD43C92-0558-169A-1E31-C73C32C7A5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14"/>
              <a:ext cx="241" cy="1"/>
            </a:xfrm>
            <a:prstGeom prst="rect">
              <a:avLst/>
            </a:prstGeom>
            <a:solidFill>
              <a:srgbClr val="C3E3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2" name="Rectangle 270">
              <a:extLst>
                <a:ext uri="{FF2B5EF4-FFF2-40B4-BE49-F238E27FC236}">
                  <a16:creationId xmlns:a16="http://schemas.microsoft.com/office/drawing/2014/main" id="{CD709DBA-5EA7-6C9C-DD81-6D795663F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14"/>
              <a:ext cx="241" cy="1"/>
            </a:xfrm>
            <a:prstGeom prst="rect">
              <a:avLst/>
            </a:prstGeom>
            <a:solidFill>
              <a:srgbClr val="CAE6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3" name="Rectangle 271">
              <a:extLst>
                <a:ext uri="{FF2B5EF4-FFF2-40B4-BE49-F238E27FC236}">
                  <a16:creationId xmlns:a16="http://schemas.microsoft.com/office/drawing/2014/main" id="{382198A2-2DF9-C9BD-C9FC-A9FE92D0B0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14"/>
              <a:ext cx="241" cy="1"/>
            </a:xfrm>
            <a:prstGeom prst="rect">
              <a:avLst/>
            </a:prstGeom>
            <a:solidFill>
              <a:srgbClr val="D0E8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4" name="Rectangle 272">
              <a:extLst>
                <a:ext uri="{FF2B5EF4-FFF2-40B4-BE49-F238E27FC236}">
                  <a16:creationId xmlns:a16="http://schemas.microsoft.com/office/drawing/2014/main" id="{06EEA4C9-6EB0-55FC-8477-572FAC40A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14"/>
              <a:ext cx="241" cy="1"/>
            </a:xfrm>
            <a:prstGeom prst="rect">
              <a:avLst/>
            </a:prstGeom>
            <a:solidFill>
              <a:srgbClr val="D6EB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5" name="Rectangle 273">
              <a:extLst>
                <a:ext uri="{FF2B5EF4-FFF2-40B4-BE49-F238E27FC236}">
                  <a16:creationId xmlns:a16="http://schemas.microsoft.com/office/drawing/2014/main" id="{8792690C-68A2-5166-E51A-30EEC785F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14"/>
              <a:ext cx="241" cy="1"/>
            </a:xfrm>
            <a:prstGeom prst="rect">
              <a:avLst/>
            </a:prstGeom>
            <a:solidFill>
              <a:srgbClr val="DEED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6" name="Rectangle 274">
              <a:extLst>
                <a:ext uri="{FF2B5EF4-FFF2-40B4-BE49-F238E27FC236}">
                  <a16:creationId xmlns:a16="http://schemas.microsoft.com/office/drawing/2014/main" id="{B04FA87F-9B97-5E68-C40E-11A0551B2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14"/>
              <a:ext cx="241" cy="7"/>
            </a:xfrm>
            <a:prstGeom prst="rect">
              <a:avLst/>
            </a:prstGeom>
            <a:solidFill>
              <a:srgbClr val="E2F0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7" name="Rectangle 275">
              <a:extLst>
                <a:ext uri="{FF2B5EF4-FFF2-40B4-BE49-F238E27FC236}">
                  <a16:creationId xmlns:a16="http://schemas.microsoft.com/office/drawing/2014/main" id="{22E88C67-6F96-DE26-E7D3-6EBA4CA17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1"/>
              <a:ext cx="241" cy="1"/>
            </a:xfrm>
            <a:prstGeom prst="rect">
              <a:avLst/>
            </a:prstGeom>
            <a:solidFill>
              <a:srgbClr val="E8F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8" name="Rectangle 276">
              <a:extLst>
                <a:ext uri="{FF2B5EF4-FFF2-40B4-BE49-F238E27FC236}">
                  <a16:creationId xmlns:a16="http://schemas.microsoft.com/office/drawing/2014/main" id="{51A5FB94-C39F-0EA5-85F6-39A1505E3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1"/>
              <a:ext cx="241" cy="1"/>
            </a:xfrm>
            <a:prstGeom prst="rect">
              <a:avLst/>
            </a:prstGeom>
            <a:solidFill>
              <a:srgbClr val="EEF5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69" name="Rectangle 277">
              <a:extLst>
                <a:ext uri="{FF2B5EF4-FFF2-40B4-BE49-F238E27FC236}">
                  <a16:creationId xmlns:a16="http://schemas.microsoft.com/office/drawing/2014/main" id="{D678A111-1E8E-2008-3CF4-D3158B340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1"/>
              <a:ext cx="241" cy="1"/>
            </a:xfrm>
            <a:prstGeom prst="rect">
              <a:avLst/>
            </a:prstGeom>
            <a:solidFill>
              <a:srgbClr val="F7F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0" name="Rectangle 278">
              <a:extLst>
                <a:ext uri="{FF2B5EF4-FFF2-40B4-BE49-F238E27FC236}">
                  <a16:creationId xmlns:a16="http://schemas.microsoft.com/office/drawing/2014/main" id="{09683268-31F8-A95F-B803-D47E50D95A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1"/>
              <a:ext cx="241" cy="1"/>
            </a:xfrm>
            <a:prstGeom prst="rect">
              <a:avLst/>
            </a:prstGeom>
            <a:solidFill>
              <a:srgbClr val="FCF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1" name="Rectangle 279">
              <a:extLst>
                <a:ext uri="{FF2B5EF4-FFF2-40B4-BE49-F238E27FC236}">
                  <a16:creationId xmlns:a16="http://schemas.microsoft.com/office/drawing/2014/main" id="{6D013B02-3CD3-2475-A5ED-ABB0C337F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1"/>
              <a:ext cx="241" cy="1"/>
            </a:xfrm>
            <a:prstGeom prst="rect">
              <a:avLst/>
            </a:prstGeom>
            <a:solidFill>
              <a:srgbClr val="FFF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2" name="Rectangle 280">
              <a:extLst>
                <a:ext uri="{FF2B5EF4-FFF2-40B4-BE49-F238E27FC236}">
                  <a16:creationId xmlns:a16="http://schemas.microsoft.com/office/drawing/2014/main" id="{2D4DA29D-D4D0-0A87-6642-3622A8820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1"/>
              <a:ext cx="241" cy="7"/>
            </a:xfrm>
            <a:prstGeom prst="rect">
              <a:avLst/>
            </a:prstGeom>
            <a:solidFill>
              <a:srgbClr val="FA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3" name="Rectangle 281">
              <a:extLst>
                <a:ext uri="{FF2B5EF4-FFF2-40B4-BE49-F238E27FC236}">
                  <a16:creationId xmlns:a16="http://schemas.microsoft.com/office/drawing/2014/main" id="{7D533819-F84D-D219-6CDC-25E107CFA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8"/>
              <a:ext cx="241" cy="1"/>
            </a:xfrm>
            <a:prstGeom prst="rect">
              <a:avLst/>
            </a:prstGeom>
            <a:solidFill>
              <a:srgbClr val="F8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4" name="Rectangle 282">
              <a:extLst>
                <a:ext uri="{FF2B5EF4-FFF2-40B4-BE49-F238E27FC236}">
                  <a16:creationId xmlns:a16="http://schemas.microsoft.com/office/drawing/2014/main" id="{6985737F-C36E-3969-BC25-8CFDA5FD5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8"/>
              <a:ext cx="241" cy="1"/>
            </a:xfrm>
            <a:prstGeom prst="rect">
              <a:avLst/>
            </a:prstGeom>
            <a:solidFill>
              <a:srgbClr val="F3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5" name="Rectangle 283">
              <a:extLst>
                <a:ext uri="{FF2B5EF4-FFF2-40B4-BE49-F238E27FC236}">
                  <a16:creationId xmlns:a16="http://schemas.microsoft.com/office/drawing/2014/main" id="{82494EFF-710E-9826-2F36-598D148D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8"/>
              <a:ext cx="241" cy="1"/>
            </a:xfrm>
            <a:prstGeom prst="rect">
              <a:avLst/>
            </a:prstGeom>
            <a:solidFill>
              <a:srgbClr val="F0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6" name="Rectangle 284">
              <a:extLst>
                <a:ext uri="{FF2B5EF4-FFF2-40B4-BE49-F238E27FC236}">
                  <a16:creationId xmlns:a16="http://schemas.microsoft.com/office/drawing/2014/main" id="{B1AE4981-37CF-8719-B431-737C71FCA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8"/>
              <a:ext cx="241" cy="1"/>
            </a:xfrm>
            <a:prstGeom prst="rect">
              <a:avLst/>
            </a:prstGeom>
            <a:solidFill>
              <a:srgbClr val="EE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7" name="Rectangle 285">
              <a:extLst>
                <a:ext uri="{FF2B5EF4-FFF2-40B4-BE49-F238E27FC236}">
                  <a16:creationId xmlns:a16="http://schemas.microsoft.com/office/drawing/2014/main" id="{60D92606-60CE-1E7C-802E-1D0D52E04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8"/>
              <a:ext cx="241" cy="1"/>
            </a:xfrm>
            <a:prstGeom prst="rect">
              <a:avLst/>
            </a:prstGeom>
            <a:solidFill>
              <a:srgbClr val="EB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8" name="Rectangle 286">
              <a:extLst>
                <a:ext uri="{FF2B5EF4-FFF2-40B4-BE49-F238E27FC236}">
                  <a16:creationId xmlns:a16="http://schemas.microsoft.com/office/drawing/2014/main" id="{676B0D2B-76B2-E84B-BD7E-C587576CF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8"/>
              <a:ext cx="241" cy="1"/>
            </a:xfrm>
            <a:prstGeom prst="rect">
              <a:avLst/>
            </a:prstGeom>
            <a:solidFill>
              <a:srgbClr val="E8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79" name="Rectangle 287">
              <a:extLst>
                <a:ext uri="{FF2B5EF4-FFF2-40B4-BE49-F238E27FC236}">
                  <a16:creationId xmlns:a16="http://schemas.microsoft.com/office/drawing/2014/main" id="{F0237B83-AC6E-B4A3-8E55-F2BD0229C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28"/>
              <a:ext cx="241" cy="7"/>
            </a:xfrm>
            <a:prstGeom prst="rect">
              <a:avLst/>
            </a:prstGeom>
            <a:solidFill>
              <a:srgbClr val="E2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0" name="Rectangle 288">
              <a:extLst>
                <a:ext uri="{FF2B5EF4-FFF2-40B4-BE49-F238E27FC236}">
                  <a16:creationId xmlns:a16="http://schemas.microsoft.com/office/drawing/2014/main" id="{6E7D590E-453B-7202-AA49-219418E31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35"/>
              <a:ext cx="241" cy="1"/>
            </a:xfrm>
            <a:prstGeom prst="rect">
              <a:avLst/>
            </a:prstGeom>
            <a:solidFill>
              <a:srgbClr val="DE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1" name="Rectangle 289">
              <a:extLst>
                <a:ext uri="{FF2B5EF4-FFF2-40B4-BE49-F238E27FC236}">
                  <a16:creationId xmlns:a16="http://schemas.microsoft.com/office/drawing/2014/main" id="{58A8AF56-5528-0200-2BDB-4481FB501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35"/>
              <a:ext cx="241" cy="1"/>
            </a:xfrm>
            <a:prstGeom prst="rect">
              <a:avLst/>
            </a:prstGeom>
            <a:solidFill>
              <a:srgbClr val="DC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2" name="Rectangle 290">
              <a:extLst>
                <a:ext uri="{FF2B5EF4-FFF2-40B4-BE49-F238E27FC236}">
                  <a16:creationId xmlns:a16="http://schemas.microsoft.com/office/drawing/2014/main" id="{A32467EF-8EB3-08E3-67E4-67A95F66E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35"/>
              <a:ext cx="241" cy="1"/>
            </a:xfrm>
            <a:prstGeom prst="rect">
              <a:avLst/>
            </a:prstGeom>
            <a:solidFill>
              <a:srgbClr val="D9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3" name="Rectangle 291">
              <a:extLst>
                <a:ext uri="{FF2B5EF4-FFF2-40B4-BE49-F238E27FC236}">
                  <a16:creationId xmlns:a16="http://schemas.microsoft.com/office/drawing/2014/main" id="{B88AD4D2-780C-1B39-1F02-2559A6C40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35"/>
              <a:ext cx="241" cy="1"/>
            </a:xfrm>
            <a:prstGeom prst="rect">
              <a:avLst/>
            </a:prstGeom>
            <a:solidFill>
              <a:srgbClr val="D4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4" name="Rectangle 292">
              <a:extLst>
                <a:ext uri="{FF2B5EF4-FFF2-40B4-BE49-F238E27FC236}">
                  <a16:creationId xmlns:a16="http://schemas.microsoft.com/office/drawing/2014/main" id="{F5AA67A8-6D2B-6C14-27CF-854744351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35"/>
              <a:ext cx="241" cy="1"/>
            </a:xfrm>
            <a:prstGeom prst="rect">
              <a:avLst/>
            </a:prstGeom>
            <a:solidFill>
              <a:srgbClr val="D2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5" name="Rectangle 293">
              <a:extLst>
                <a:ext uri="{FF2B5EF4-FFF2-40B4-BE49-F238E27FC236}">
                  <a16:creationId xmlns:a16="http://schemas.microsoft.com/office/drawing/2014/main" id="{A531FC3B-FE1A-DC7A-03F0-54B1C6B68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35"/>
              <a:ext cx="241" cy="7"/>
            </a:xfrm>
            <a:prstGeom prst="rect">
              <a:avLst/>
            </a:prstGeom>
            <a:solidFill>
              <a:srgbClr val="D0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6" name="Rectangle 294">
              <a:extLst>
                <a:ext uri="{FF2B5EF4-FFF2-40B4-BE49-F238E27FC236}">
                  <a16:creationId xmlns:a16="http://schemas.microsoft.com/office/drawing/2014/main" id="{FDD090B3-D579-51F4-163F-782A69A9A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2"/>
              <a:ext cx="241" cy="1"/>
            </a:xfrm>
            <a:prstGeom prst="rect">
              <a:avLst/>
            </a:prstGeom>
            <a:solidFill>
              <a:srgbClr val="CD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7" name="Rectangle 295">
              <a:extLst>
                <a:ext uri="{FF2B5EF4-FFF2-40B4-BE49-F238E27FC236}">
                  <a16:creationId xmlns:a16="http://schemas.microsoft.com/office/drawing/2014/main" id="{17AAFA9C-C656-B977-5CE7-50870431E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2"/>
              <a:ext cx="241" cy="1"/>
            </a:xfrm>
            <a:prstGeom prst="rect">
              <a:avLst/>
            </a:prstGeom>
            <a:solidFill>
              <a:srgbClr val="C9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8" name="Rectangle 296">
              <a:extLst>
                <a:ext uri="{FF2B5EF4-FFF2-40B4-BE49-F238E27FC236}">
                  <a16:creationId xmlns:a16="http://schemas.microsoft.com/office/drawing/2014/main" id="{4B825A60-31FF-667E-F392-5633E0CDD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2"/>
              <a:ext cx="241" cy="1"/>
            </a:xfrm>
            <a:prstGeom prst="rect">
              <a:avLst/>
            </a:prstGeom>
            <a:solidFill>
              <a:srgbClr val="C6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89" name="Rectangle 297">
              <a:extLst>
                <a:ext uri="{FF2B5EF4-FFF2-40B4-BE49-F238E27FC236}">
                  <a16:creationId xmlns:a16="http://schemas.microsoft.com/office/drawing/2014/main" id="{078CE18B-EAAD-610B-B8FF-591FAE63B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2"/>
              <a:ext cx="241" cy="1"/>
            </a:xfrm>
            <a:prstGeom prst="rect">
              <a:avLst/>
            </a:prstGeom>
            <a:solidFill>
              <a:srgbClr val="C2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0" name="Rectangle 298">
              <a:extLst>
                <a:ext uri="{FF2B5EF4-FFF2-40B4-BE49-F238E27FC236}">
                  <a16:creationId xmlns:a16="http://schemas.microsoft.com/office/drawing/2014/main" id="{A325F8FD-98BE-9CDD-3189-1A5D8084F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2"/>
              <a:ext cx="241" cy="1"/>
            </a:xfrm>
            <a:prstGeom prst="rect">
              <a:avLst/>
            </a:prstGeom>
            <a:solidFill>
              <a:srgbClr val="C0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1" name="Rectangle 299">
              <a:extLst>
                <a:ext uri="{FF2B5EF4-FFF2-40B4-BE49-F238E27FC236}">
                  <a16:creationId xmlns:a16="http://schemas.microsoft.com/office/drawing/2014/main" id="{F38D669A-3A0F-570C-41C8-18082FC96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2"/>
              <a:ext cx="241" cy="7"/>
            </a:xfrm>
            <a:prstGeom prst="rect">
              <a:avLst/>
            </a:prstGeom>
            <a:solidFill>
              <a:srgbClr val="BE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2" name="Rectangle 300">
              <a:extLst>
                <a:ext uri="{FF2B5EF4-FFF2-40B4-BE49-F238E27FC236}">
                  <a16:creationId xmlns:a16="http://schemas.microsoft.com/office/drawing/2014/main" id="{23F93BD6-3FAF-3415-0340-FDE82AFF0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1"/>
            </a:xfrm>
            <a:prstGeom prst="rect">
              <a:avLst/>
            </a:prstGeom>
            <a:solidFill>
              <a:srgbClr val="BB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3" name="Rectangle 301">
              <a:extLst>
                <a:ext uri="{FF2B5EF4-FFF2-40B4-BE49-F238E27FC236}">
                  <a16:creationId xmlns:a16="http://schemas.microsoft.com/office/drawing/2014/main" id="{BCD6C998-1D86-0B22-A81B-C9A9788D9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1"/>
            </a:xfrm>
            <a:prstGeom prst="rect">
              <a:avLst/>
            </a:prstGeom>
            <a:solidFill>
              <a:srgbClr val="B7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4" name="Rectangle 302">
              <a:extLst>
                <a:ext uri="{FF2B5EF4-FFF2-40B4-BE49-F238E27FC236}">
                  <a16:creationId xmlns:a16="http://schemas.microsoft.com/office/drawing/2014/main" id="{8FF6EAA7-93DD-DD00-E433-4A38DCBA6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1"/>
            </a:xfrm>
            <a:prstGeom prst="rect">
              <a:avLst/>
            </a:prstGeom>
            <a:solidFill>
              <a:srgbClr val="B3F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5" name="Rectangle 303">
              <a:extLst>
                <a:ext uri="{FF2B5EF4-FFF2-40B4-BE49-F238E27FC236}">
                  <a16:creationId xmlns:a16="http://schemas.microsoft.com/office/drawing/2014/main" id="{23DAE3DF-8B89-232C-C8BA-2C6232336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1"/>
            </a:xfrm>
            <a:prstGeom prst="rect">
              <a:avLst/>
            </a:prstGeom>
            <a:solidFill>
              <a:srgbClr val="B0F5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6" name="Rectangle 304">
              <a:extLst>
                <a:ext uri="{FF2B5EF4-FFF2-40B4-BE49-F238E27FC236}">
                  <a16:creationId xmlns:a16="http://schemas.microsoft.com/office/drawing/2014/main" id="{4290D3D0-3CF9-9475-BEC6-77424B861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1"/>
            </a:xfrm>
            <a:prstGeom prst="rect">
              <a:avLst/>
            </a:prstGeom>
            <a:solidFill>
              <a:srgbClr val="B0F5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7" name="Rectangle 305">
              <a:extLst>
                <a:ext uri="{FF2B5EF4-FFF2-40B4-BE49-F238E27FC236}">
                  <a16:creationId xmlns:a16="http://schemas.microsoft.com/office/drawing/2014/main" id="{BF4C4C33-4034-4F03-EF18-D4551391B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8"/>
            </a:xfrm>
            <a:prstGeom prst="rect">
              <a:avLst/>
            </a:prstGeom>
            <a:solidFill>
              <a:srgbClr val="B0F5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8" name="Rectangle 306">
              <a:extLst>
                <a:ext uri="{FF2B5EF4-FFF2-40B4-BE49-F238E27FC236}">
                  <a16:creationId xmlns:a16="http://schemas.microsoft.com/office/drawing/2014/main" id="{E74B7281-617C-0AE0-00A5-D6C89C133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B0F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99" name="Rectangle 307">
              <a:extLst>
                <a:ext uri="{FF2B5EF4-FFF2-40B4-BE49-F238E27FC236}">
                  <a16:creationId xmlns:a16="http://schemas.microsoft.com/office/drawing/2014/main" id="{98E7936D-8EA8-2F44-9CC8-20738988A3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B0F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" name="Rectangle 308">
              <a:extLst>
                <a:ext uri="{FF2B5EF4-FFF2-40B4-BE49-F238E27FC236}">
                  <a16:creationId xmlns:a16="http://schemas.microsoft.com/office/drawing/2014/main" id="{33B3F6F9-B2DF-A7EE-E152-AA32269D6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B0F5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" name="Rectangle 309">
              <a:extLst>
                <a:ext uri="{FF2B5EF4-FFF2-40B4-BE49-F238E27FC236}">
                  <a16:creationId xmlns:a16="http://schemas.microsoft.com/office/drawing/2014/main" id="{1BDD5374-AF43-6731-54B9-6FC56DA25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B0F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2" name="Rectangle 310">
              <a:extLst>
                <a:ext uri="{FF2B5EF4-FFF2-40B4-BE49-F238E27FC236}">
                  <a16:creationId xmlns:a16="http://schemas.microsoft.com/office/drawing/2014/main" id="{375533C6-B695-090B-5810-BE0AF06C64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B1F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3" name="Rectangle 311">
              <a:extLst>
                <a:ext uri="{FF2B5EF4-FFF2-40B4-BE49-F238E27FC236}">
                  <a16:creationId xmlns:a16="http://schemas.microsoft.com/office/drawing/2014/main" id="{9C31324D-D0C3-4EF9-64D3-F79F6848B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7"/>
            </a:xfrm>
            <a:prstGeom prst="rect">
              <a:avLst/>
            </a:prstGeom>
            <a:solidFill>
              <a:srgbClr val="B1F2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4" name="Rectangle 312">
              <a:extLst>
                <a:ext uri="{FF2B5EF4-FFF2-40B4-BE49-F238E27FC236}">
                  <a16:creationId xmlns:a16="http://schemas.microsoft.com/office/drawing/2014/main" id="{394435CE-D59D-3D2E-2AE1-D64A6C9E5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B1F2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5" name="Rectangle 313">
              <a:extLst>
                <a:ext uri="{FF2B5EF4-FFF2-40B4-BE49-F238E27FC236}">
                  <a16:creationId xmlns:a16="http://schemas.microsoft.com/office/drawing/2014/main" id="{04666E73-F665-1955-28A5-3035ADC54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B1F2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6" name="Rectangle 314">
              <a:extLst>
                <a:ext uri="{FF2B5EF4-FFF2-40B4-BE49-F238E27FC236}">
                  <a16:creationId xmlns:a16="http://schemas.microsoft.com/office/drawing/2014/main" id="{00F653FF-9598-7424-88F4-798093768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B1F2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7" name="Rectangle 315">
              <a:extLst>
                <a:ext uri="{FF2B5EF4-FFF2-40B4-BE49-F238E27FC236}">
                  <a16:creationId xmlns:a16="http://schemas.microsoft.com/office/drawing/2014/main" id="{B02B02C2-1C22-C852-7857-E9DC20FE4F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B1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8" name="Rectangle 316">
              <a:extLst>
                <a:ext uri="{FF2B5EF4-FFF2-40B4-BE49-F238E27FC236}">
                  <a16:creationId xmlns:a16="http://schemas.microsoft.com/office/drawing/2014/main" id="{F297F505-43CE-538B-BFF3-F90FD7485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B1F2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9" name="Rectangle 317">
              <a:extLst>
                <a:ext uri="{FF2B5EF4-FFF2-40B4-BE49-F238E27FC236}">
                  <a16:creationId xmlns:a16="http://schemas.microsoft.com/office/drawing/2014/main" id="{72D184ED-00D0-F110-29FE-579658673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7"/>
            </a:xfrm>
            <a:prstGeom prst="rect">
              <a:avLst/>
            </a:prstGeom>
            <a:solidFill>
              <a:srgbClr val="AFF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" name="Rectangle 318">
              <a:extLst>
                <a:ext uri="{FF2B5EF4-FFF2-40B4-BE49-F238E27FC236}">
                  <a16:creationId xmlns:a16="http://schemas.microsoft.com/office/drawing/2014/main" id="{394D7CAB-8175-2E3D-A906-1DF5FEB7D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AFF0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1" name="Rectangle 319">
              <a:extLst>
                <a:ext uri="{FF2B5EF4-FFF2-40B4-BE49-F238E27FC236}">
                  <a16:creationId xmlns:a16="http://schemas.microsoft.com/office/drawing/2014/main" id="{5A897E91-D220-A0AC-DB9E-11C715FF9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AFF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" name="Rectangle 320">
              <a:extLst>
                <a:ext uri="{FF2B5EF4-FFF2-40B4-BE49-F238E27FC236}">
                  <a16:creationId xmlns:a16="http://schemas.microsoft.com/office/drawing/2014/main" id="{B388F176-2D00-F614-E3D6-6778605A05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AFF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3" name="Rectangle 321">
              <a:extLst>
                <a:ext uri="{FF2B5EF4-FFF2-40B4-BE49-F238E27FC236}">
                  <a16:creationId xmlns:a16="http://schemas.microsoft.com/office/drawing/2014/main" id="{2C007513-5A2B-ACF5-205D-BCA5A65CD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AFF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4" name="Rectangle 322">
              <a:extLst>
                <a:ext uri="{FF2B5EF4-FFF2-40B4-BE49-F238E27FC236}">
                  <a16:creationId xmlns:a16="http://schemas.microsoft.com/office/drawing/2014/main" id="{2AD6623F-AEDF-A72F-66F1-A41B0247F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AFF0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5" name="Rectangle 323">
              <a:extLst>
                <a:ext uri="{FF2B5EF4-FFF2-40B4-BE49-F238E27FC236}">
                  <a16:creationId xmlns:a16="http://schemas.microsoft.com/office/drawing/2014/main" id="{F9A9FFC9-ABD2-AB42-A5F3-4DFA7508F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AFF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6" name="Rectangle 324">
              <a:extLst>
                <a:ext uri="{FF2B5EF4-FFF2-40B4-BE49-F238E27FC236}">
                  <a16:creationId xmlns:a16="http://schemas.microsoft.com/office/drawing/2014/main" id="{677F3F97-2FB1-EEBE-6FEA-318E69991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7"/>
            </a:xfrm>
            <a:prstGeom prst="rect">
              <a:avLst/>
            </a:prstGeom>
            <a:solidFill>
              <a:srgbClr val="AFF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7" name="Rectangle 325">
              <a:extLst>
                <a:ext uri="{FF2B5EF4-FFF2-40B4-BE49-F238E27FC236}">
                  <a16:creationId xmlns:a16="http://schemas.microsoft.com/office/drawing/2014/main" id="{7BFABF2C-637E-498C-7867-36AE45422F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2995"/>
              <a:ext cx="5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High : 3196</a:t>
              </a:r>
              <a:endParaRPr lang="en-US" altLang="en-US" sz="1400" b="1"/>
            </a:p>
          </p:txBody>
        </p:sp>
        <p:sp>
          <p:nvSpPr>
            <p:cNvPr id="8518" name="Rectangle 326">
              <a:extLst>
                <a:ext uri="{FF2B5EF4-FFF2-40B4-BE49-F238E27FC236}">
                  <a16:creationId xmlns:a16="http://schemas.microsoft.com/office/drawing/2014/main" id="{3D755BC8-1572-C640-19B7-5A18B231A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08"/>
              <a:ext cx="241" cy="7"/>
            </a:xfrm>
            <a:prstGeom prst="rect">
              <a:avLst/>
            </a:prstGeom>
            <a:solidFill>
              <a:srgbClr val="F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9" name="Rectangle 327">
              <a:extLst>
                <a:ext uri="{FF2B5EF4-FFF2-40B4-BE49-F238E27FC236}">
                  <a16:creationId xmlns:a16="http://schemas.microsoft.com/office/drawing/2014/main" id="{169B18BD-07A4-10EA-A209-33CA7304F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C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0" name="Rectangle 328">
              <a:extLst>
                <a:ext uri="{FF2B5EF4-FFF2-40B4-BE49-F238E27FC236}">
                  <a16:creationId xmlns:a16="http://schemas.microsoft.com/office/drawing/2014/main" id="{2E5BAC58-958D-66AD-E74F-4728CD238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C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" name="Rectangle 329">
              <a:extLst>
                <a:ext uri="{FF2B5EF4-FFF2-40B4-BE49-F238E27FC236}">
                  <a16:creationId xmlns:a16="http://schemas.microsoft.com/office/drawing/2014/main" id="{5A3FDB76-66A0-8F64-AE7E-2230F23809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AF7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" name="Rectangle 330">
              <a:extLst>
                <a:ext uri="{FF2B5EF4-FFF2-40B4-BE49-F238E27FC236}">
                  <a16:creationId xmlns:a16="http://schemas.microsoft.com/office/drawing/2014/main" id="{1595EC92-E901-4984-60BC-9DDAD17DF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7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" name="Rectangle 331">
              <a:extLst>
                <a:ext uri="{FF2B5EF4-FFF2-40B4-BE49-F238E27FC236}">
                  <a16:creationId xmlns:a16="http://schemas.microsoft.com/office/drawing/2014/main" id="{73AC8F44-AA29-BAB6-C2AC-CB6A179DB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1"/>
            </a:xfrm>
            <a:prstGeom prst="rect">
              <a:avLst/>
            </a:prstGeom>
            <a:solidFill>
              <a:srgbClr val="F5F2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4" name="Rectangle 332">
              <a:extLst>
                <a:ext uri="{FF2B5EF4-FFF2-40B4-BE49-F238E27FC236}">
                  <a16:creationId xmlns:a16="http://schemas.microsoft.com/office/drawing/2014/main" id="{F1E08393-9CF6-4EEF-EC38-024C2F405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15"/>
              <a:ext cx="241" cy="8"/>
            </a:xfrm>
            <a:prstGeom prst="rect">
              <a:avLst/>
            </a:prstGeom>
            <a:solidFill>
              <a:srgbClr val="F5F2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5" name="Rectangle 333">
              <a:extLst>
                <a:ext uri="{FF2B5EF4-FFF2-40B4-BE49-F238E27FC236}">
                  <a16:creationId xmlns:a16="http://schemas.microsoft.com/office/drawing/2014/main" id="{D15DDC8C-AE34-1FEA-73BC-046528E5E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F2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6" name="Rectangle 334">
              <a:extLst>
                <a:ext uri="{FF2B5EF4-FFF2-40B4-BE49-F238E27FC236}">
                  <a16:creationId xmlns:a16="http://schemas.microsoft.com/office/drawing/2014/main" id="{EDACFA13-FDE8-399A-C59D-312E0B45A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F2F0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7" name="Rectangle 335">
              <a:extLst>
                <a:ext uri="{FF2B5EF4-FFF2-40B4-BE49-F238E27FC236}">
                  <a16:creationId xmlns:a16="http://schemas.microsoft.com/office/drawing/2014/main" id="{FCC8A11A-2E37-AB6D-E2B2-BC7CA46D8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F0ED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8" name="Rectangle 336">
              <a:extLst>
                <a:ext uri="{FF2B5EF4-FFF2-40B4-BE49-F238E27FC236}">
                  <a16:creationId xmlns:a16="http://schemas.microsoft.com/office/drawing/2014/main" id="{C8DFB6E5-5B19-ABB8-80D3-C792C926A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ED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9" name="Rectangle 337">
              <a:extLst>
                <a:ext uri="{FF2B5EF4-FFF2-40B4-BE49-F238E27FC236}">
                  <a16:creationId xmlns:a16="http://schemas.microsoft.com/office/drawing/2014/main" id="{93EB9432-B921-E539-A203-9A4934250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1"/>
            </a:xfrm>
            <a:prstGeom prst="rect">
              <a:avLst/>
            </a:prstGeom>
            <a:solidFill>
              <a:srgbClr val="EDE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0" name="Rectangle 338">
              <a:extLst>
                <a:ext uri="{FF2B5EF4-FFF2-40B4-BE49-F238E27FC236}">
                  <a16:creationId xmlns:a16="http://schemas.microsoft.com/office/drawing/2014/main" id="{BC71C9A8-6CB7-7AE6-6C15-119EEA57A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23"/>
              <a:ext cx="241" cy="7"/>
            </a:xfrm>
            <a:prstGeom prst="rect">
              <a:avLst/>
            </a:prstGeom>
            <a:solidFill>
              <a:srgbClr val="EB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1" name="Rectangle 339">
              <a:extLst>
                <a:ext uri="{FF2B5EF4-FFF2-40B4-BE49-F238E27FC236}">
                  <a16:creationId xmlns:a16="http://schemas.microsoft.com/office/drawing/2014/main" id="{69F6023D-2BC9-1CD4-9BC7-4D37581BAD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EBE8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2" name="Rectangle 340">
              <a:extLst>
                <a:ext uri="{FF2B5EF4-FFF2-40B4-BE49-F238E27FC236}">
                  <a16:creationId xmlns:a16="http://schemas.microsoft.com/office/drawing/2014/main" id="{EE6D9BA5-E29D-C0E2-644C-9CD2F16F8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E8E6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3" name="Rectangle 341">
              <a:extLst>
                <a:ext uri="{FF2B5EF4-FFF2-40B4-BE49-F238E27FC236}">
                  <a16:creationId xmlns:a16="http://schemas.microsoft.com/office/drawing/2014/main" id="{18A77544-5872-9C21-C3E6-6B6A6C936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E6E3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4" name="Rectangle 342">
              <a:extLst>
                <a:ext uri="{FF2B5EF4-FFF2-40B4-BE49-F238E27FC236}">
                  <a16:creationId xmlns:a16="http://schemas.microsoft.com/office/drawing/2014/main" id="{06CEB010-4AC2-5CD2-8B91-C0FD006D3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E3E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5" name="Rectangle 343">
              <a:extLst>
                <a:ext uri="{FF2B5EF4-FFF2-40B4-BE49-F238E27FC236}">
                  <a16:creationId xmlns:a16="http://schemas.microsoft.com/office/drawing/2014/main" id="{5742807A-291D-7DBE-9D10-561DAD991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1"/>
            </a:xfrm>
            <a:prstGeom prst="rect">
              <a:avLst/>
            </a:prstGeom>
            <a:solidFill>
              <a:srgbClr val="E3E1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6" name="Rectangle 344">
              <a:extLst>
                <a:ext uri="{FF2B5EF4-FFF2-40B4-BE49-F238E27FC236}">
                  <a16:creationId xmlns:a16="http://schemas.microsoft.com/office/drawing/2014/main" id="{59C111AB-EA4E-9386-9B08-056298E9D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0"/>
              <a:ext cx="241" cy="7"/>
            </a:xfrm>
            <a:prstGeom prst="rect">
              <a:avLst/>
            </a:prstGeom>
            <a:solidFill>
              <a:srgbClr val="E0D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7" name="Rectangle 345">
              <a:extLst>
                <a:ext uri="{FF2B5EF4-FFF2-40B4-BE49-F238E27FC236}">
                  <a16:creationId xmlns:a16="http://schemas.microsoft.com/office/drawing/2014/main" id="{F7D50061-8C84-3041-9CBA-8EC79DA1BD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E0D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8" name="Rectangle 346">
              <a:extLst>
                <a:ext uri="{FF2B5EF4-FFF2-40B4-BE49-F238E27FC236}">
                  <a16:creationId xmlns:a16="http://schemas.microsoft.com/office/drawing/2014/main" id="{A261D33B-FF45-EE7E-EAEA-2EFD8960F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DEDC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39" name="Rectangle 347">
              <a:extLst>
                <a:ext uri="{FF2B5EF4-FFF2-40B4-BE49-F238E27FC236}">
                  <a16:creationId xmlns:a16="http://schemas.microsoft.com/office/drawing/2014/main" id="{0F30A270-0B24-61D3-F1B0-63472BDAD1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DBD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0" name="Rectangle 348">
              <a:extLst>
                <a:ext uri="{FF2B5EF4-FFF2-40B4-BE49-F238E27FC236}">
                  <a16:creationId xmlns:a16="http://schemas.microsoft.com/office/drawing/2014/main" id="{3981D4E6-2A3B-D7CD-9693-F3C43A2FA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DBD9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1" name="Rectangle 349">
              <a:extLst>
                <a:ext uri="{FF2B5EF4-FFF2-40B4-BE49-F238E27FC236}">
                  <a16:creationId xmlns:a16="http://schemas.microsoft.com/office/drawing/2014/main" id="{BA678889-A9DB-6713-0B27-138CE79D4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D9D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2" name="Rectangle 350">
              <a:extLst>
                <a:ext uri="{FF2B5EF4-FFF2-40B4-BE49-F238E27FC236}">
                  <a16:creationId xmlns:a16="http://schemas.microsoft.com/office/drawing/2014/main" id="{D706DF45-60A8-2E3F-6ACC-2671D1B6B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1"/>
            </a:xfrm>
            <a:prstGeom prst="rect">
              <a:avLst/>
            </a:prstGeom>
            <a:solidFill>
              <a:srgbClr val="D9D7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3" name="Rectangle 351">
              <a:extLst>
                <a:ext uri="{FF2B5EF4-FFF2-40B4-BE49-F238E27FC236}">
                  <a16:creationId xmlns:a16="http://schemas.microsoft.com/office/drawing/2014/main" id="{4C86B583-D669-6103-7FD3-8A08C8A56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37"/>
              <a:ext cx="241" cy="7"/>
            </a:xfrm>
            <a:prstGeom prst="rect">
              <a:avLst/>
            </a:prstGeom>
            <a:solidFill>
              <a:srgbClr val="D6D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4" name="Rectangle 352">
              <a:extLst>
                <a:ext uri="{FF2B5EF4-FFF2-40B4-BE49-F238E27FC236}">
                  <a16:creationId xmlns:a16="http://schemas.microsoft.com/office/drawing/2014/main" id="{35C98B7A-CE38-4E4A-0822-4A7DF89EB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D4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5" name="Rectangle 353">
              <a:extLst>
                <a:ext uri="{FF2B5EF4-FFF2-40B4-BE49-F238E27FC236}">
                  <a16:creationId xmlns:a16="http://schemas.microsoft.com/office/drawing/2014/main" id="{2AFD200E-05DA-B6DE-6C43-0F4141888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D4D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6" name="Rectangle 354">
              <a:extLst>
                <a:ext uri="{FF2B5EF4-FFF2-40B4-BE49-F238E27FC236}">
                  <a16:creationId xmlns:a16="http://schemas.microsoft.com/office/drawing/2014/main" id="{B16CE90B-C8E6-4066-06A3-D0E54881A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D1C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7" name="Rectangle 355">
              <a:extLst>
                <a:ext uri="{FF2B5EF4-FFF2-40B4-BE49-F238E27FC236}">
                  <a16:creationId xmlns:a16="http://schemas.microsoft.com/office/drawing/2014/main" id="{3FD8AC1C-0D87-8416-3721-9E467F236F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CFCC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8" name="Rectangle 356">
              <a:extLst>
                <a:ext uri="{FF2B5EF4-FFF2-40B4-BE49-F238E27FC236}">
                  <a16:creationId xmlns:a16="http://schemas.microsoft.com/office/drawing/2014/main" id="{6951D568-49F6-F936-9FEE-AD41A13F3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1"/>
            </a:xfrm>
            <a:prstGeom prst="rect">
              <a:avLst/>
            </a:prstGeom>
            <a:solidFill>
              <a:srgbClr val="CFCC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49" name="Rectangle 357">
              <a:extLst>
                <a:ext uri="{FF2B5EF4-FFF2-40B4-BE49-F238E27FC236}">
                  <a16:creationId xmlns:a16="http://schemas.microsoft.com/office/drawing/2014/main" id="{8F54F93B-009E-5F77-8A69-839CE20D5B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44"/>
              <a:ext cx="241" cy="7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0" name="Rectangle 358">
              <a:extLst>
                <a:ext uri="{FF2B5EF4-FFF2-40B4-BE49-F238E27FC236}">
                  <a16:creationId xmlns:a16="http://schemas.microsoft.com/office/drawing/2014/main" id="{204B050B-BBE4-69EA-A626-C01E54D39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1" name="Rectangle 359">
              <a:extLst>
                <a:ext uri="{FF2B5EF4-FFF2-40B4-BE49-F238E27FC236}">
                  <a16:creationId xmlns:a16="http://schemas.microsoft.com/office/drawing/2014/main" id="{56C5B2E0-2BEF-40FE-0C2C-8C93D278F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C9C9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2" name="Rectangle 360">
              <a:extLst>
                <a:ext uri="{FF2B5EF4-FFF2-40B4-BE49-F238E27FC236}">
                  <a16:creationId xmlns:a16="http://schemas.microsoft.com/office/drawing/2014/main" id="{21F56640-5C16-232A-3647-590BF7730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3" name="Rectangle 361">
              <a:extLst>
                <a:ext uri="{FF2B5EF4-FFF2-40B4-BE49-F238E27FC236}">
                  <a16:creationId xmlns:a16="http://schemas.microsoft.com/office/drawing/2014/main" id="{E744C0DB-9AC0-02A7-C98D-9FC02C6D5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C7C7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4" name="Rectangle 362">
              <a:extLst>
                <a:ext uri="{FF2B5EF4-FFF2-40B4-BE49-F238E27FC236}">
                  <a16:creationId xmlns:a16="http://schemas.microsoft.com/office/drawing/2014/main" id="{6B38ABC3-A705-2039-566C-184693785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1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5" name="Rectangle 363">
              <a:extLst>
                <a:ext uri="{FF2B5EF4-FFF2-40B4-BE49-F238E27FC236}">
                  <a16:creationId xmlns:a16="http://schemas.microsoft.com/office/drawing/2014/main" id="{A9DA416C-8D15-7860-43DF-F4DA926C6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1"/>
              <a:ext cx="241" cy="7"/>
            </a:xfrm>
            <a:prstGeom prst="rect">
              <a:avLst/>
            </a:pr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6" name="Rectangle 364">
              <a:extLst>
                <a:ext uri="{FF2B5EF4-FFF2-40B4-BE49-F238E27FC236}">
                  <a16:creationId xmlns:a16="http://schemas.microsoft.com/office/drawing/2014/main" id="{3D6B3334-C47E-71F6-A6B2-6236459258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C2C2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7" name="Rectangle 365">
              <a:extLst>
                <a:ext uri="{FF2B5EF4-FFF2-40B4-BE49-F238E27FC236}">
                  <a16:creationId xmlns:a16="http://schemas.microsoft.com/office/drawing/2014/main" id="{204CE3DA-D1D1-0D0C-FEE2-28F2362C87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8" name="Rectangle 366">
              <a:extLst>
                <a:ext uri="{FF2B5EF4-FFF2-40B4-BE49-F238E27FC236}">
                  <a16:creationId xmlns:a16="http://schemas.microsoft.com/office/drawing/2014/main" id="{D9F27C5A-65F8-1DB5-BB20-5FA952429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BFBF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59" name="Rectangle 367">
              <a:extLst>
                <a:ext uri="{FF2B5EF4-FFF2-40B4-BE49-F238E27FC236}">
                  <a16:creationId xmlns:a16="http://schemas.microsoft.com/office/drawing/2014/main" id="{08D2BD8B-C409-E21F-E2A0-D7B5B72749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0" name="Rectangle 368">
              <a:extLst>
                <a:ext uri="{FF2B5EF4-FFF2-40B4-BE49-F238E27FC236}">
                  <a16:creationId xmlns:a16="http://schemas.microsoft.com/office/drawing/2014/main" id="{CC5BCC37-4EED-6DD0-CFC1-4A2690491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1"/>
            </a:xfrm>
            <a:prstGeom prst="rect">
              <a:avLst/>
            </a:prstGeom>
            <a:solidFill>
              <a:srgbClr val="BDBD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1" name="Rectangle 369">
              <a:extLst>
                <a:ext uri="{FF2B5EF4-FFF2-40B4-BE49-F238E27FC236}">
                  <a16:creationId xmlns:a16="http://schemas.microsoft.com/office/drawing/2014/main" id="{37336359-8D68-F3BE-3262-F39EF155A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58"/>
              <a:ext cx="241" cy="7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2" name="Rectangle 370">
              <a:extLst>
                <a:ext uri="{FF2B5EF4-FFF2-40B4-BE49-F238E27FC236}">
                  <a16:creationId xmlns:a16="http://schemas.microsoft.com/office/drawing/2014/main" id="{29705FAC-7477-1780-DBBC-2993FB486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BAB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3" name="Rectangle 371">
              <a:extLst>
                <a:ext uri="{FF2B5EF4-FFF2-40B4-BE49-F238E27FC236}">
                  <a16:creationId xmlns:a16="http://schemas.microsoft.com/office/drawing/2014/main" id="{E70068DF-67EA-65A5-6A9D-2DD9E5CEB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B8B8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4" name="Rectangle 372">
              <a:extLst>
                <a:ext uri="{FF2B5EF4-FFF2-40B4-BE49-F238E27FC236}">
                  <a16:creationId xmlns:a16="http://schemas.microsoft.com/office/drawing/2014/main" id="{200C895A-C055-D054-AC19-5324B9236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5" name="Rectangle 373">
              <a:extLst>
                <a:ext uri="{FF2B5EF4-FFF2-40B4-BE49-F238E27FC236}">
                  <a16:creationId xmlns:a16="http://schemas.microsoft.com/office/drawing/2014/main" id="{06871E7D-E118-17E2-E5E8-FE8FECE3B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B5B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6" name="Rectangle 374">
              <a:extLst>
                <a:ext uri="{FF2B5EF4-FFF2-40B4-BE49-F238E27FC236}">
                  <a16:creationId xmlns:a16="http://schemas.microsoft.com/office/drawing/2014/main" id="{F26950A2-E0C6-5256-1D79-C5213C7BFB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1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7" name="Rectangle 375">
              <a:extLst>
                <a:ext uri="{FF2B5EF4-FFF2-40B4-BE49-F238E27FC236}">
                  <a16:creationId xmlns:a16="http://schemas.microsoft.com/office/drawing/2014/main" id="{E1186D78-1394-A671-2759-8638E4382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65"/>
              <a:ext cx="241" cy="7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8" name="Rectangle 376">
              <a:extLst>
                <a:ext uri="{FF2B5EF4-FFF2-40B4-BE49-F238E27FC236}">
                  <a16:creationId xmlns:a16="http://schemas.microsoft.com/office/drawing/2014/main" id="{F1CCDACD-BEE1-48E0-B26F-54569598C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69" name="Rectangle 377">
              <a:extLst>
                <a:ext uri="{FF2B5EF4-FFF2-40B4-BE49-F238E27FC236}">
                  <a16:creationId xmlns:a16="http://schemas.microsoft.com/office/drawing/2014/main" id="{E6B8AA17-2370-43EB-3AC2-968D37495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B0B0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0" name="Rectangle 378">
              <a:extLst>
                <a:ext uri="{FF2B5EF4-FFF2-40B4-BE49-F238E27FC236}">
                  <a16:creationId xmlns:a16="http://schemas.microsoft.com/office/drawing/2014/main" id="{36E21807-4D87-770D-3C87-651ABD614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1" name="Rectangle 379">
              <a:extLst>
                <a:ext uri="{FF2B5EF4-FFF2-40B4-BE49-F238E27FC236}">
                  <a16:creationId xmlns:a16="http://schemas.microsoft.com/office/drawing/2014/main" id="{9691B8CA-CB94-4ABE-52FF-3B70E0CB9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ADAD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2" name="Rectangle 380">
              <a:extLst>
                <a:ext uri="{FF2B5EF4-FFF2-40B4-BE49-F238E27FC236}">
                  <a16:creationId xmlns:a16="http://schemas.microsoft.com/office/drawing/2014/main" id="{7DDF70A7-5D1A-6093-90E7-C8259902E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1"/>
            </a:xfrm>
            <a:prstGeom prst="rect">
              <a:avLst/>
            </a:prstGeom>
            <a:solidFill>
              <a:srgbClr val="ABAB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3" name="Rectangle 381">
              <a:extLst>
                <a:ext uri="{FF2B5EF4-FFF2-40B4-BE49-F238E27FC236}">
                  <a16:creationId xmlns:a16="http://schemas.microsoft.com/office/drawing/2014/main" id="{88B7BCC3-AF0B-8EB1-0226-1F24DDA3F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2"/>
              <a:ext cx="241" cy="7"/>
            </a:xfrm>
            <a:prstGeom prst="rect">
              <a:avLst/>
            </a:prstGeom>
            <a:solidFill>
              <a:srgbClr val="ABAA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4" name="Rectangle 382">
              <a:extLst>
                <a:ext uri="{FF2B5EF4-FFF2-40B4-BE49-F238E27FC236}">
                  <a16:creationId xmlns:a16="http://schemas.microsoft.com/office/drawing/2014/main" id="{7C340137-60A7-911D-3480-04FAB2B6E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A8A5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5" name="Rectangle 383">
              <a:extLst>
                <a:ext uri="{FF2B5EF4-FFF2-40B4-BE49-F238E27FC236}">
                  <a16:creationId xmlns:a16="http://schemas.microsoft.com/office/drawing/2014/main" id="{F0C7E649-9A71-CB93-2316-751CF80BE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A8A3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6" name="Rectangle 384">
              <a:extLst>
                <a:ext uri="{FF2B5EF4-FFF2-40B4-BE49-F238E27FC236}">
                  <a16:creationId xmlns:a16="http://schemas.microsoft.com/office/drawing/2014/main" id="{8E5871E0-B366-9BFE-4732-EF53E8D4BE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A8A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7" name="Rectangle 385">
              <a:extLst>
                <a:ext uri="{FF2B5EF4-FFF2-40B4-BE49-F238E27FC236}">
                  <a16:creationId xmlns:a16="http://schemas.microsoft.com/office/drawing/2014/main" id="{3F35BAEA-4E2C-6898-8846-E1A2465497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A8A0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8" name="Rectangle 386">
              <a:extLst>
                <a:ext uri="{FF2B5EF4-FFF2-40B4-BE49-F238E27FC236}">
                  <a16:creationId xmlns:a16="http://schemas.microsoft.com/office/drawing/2014/main" id="{351E76A1-61EA-D631-973C-2AFDC6C6AF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A69C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79" name="Rectangle 387">
              <a:extLst>
                <a:ext uri="{FF2B5EF4-FFF2-40B4-BE49-F238E27FC236}">
                  <a16:creationId xmlns:a16="http://schemas.microsoft.com/office/drawing/2014/main" id="{BB5CB5BE-0704-72C2-857C-A739553A7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1"/>
            </a:xfrm>
            <a:prstGeom prst="rect">
              <a:avLst/>
            </a:prstGeom>
            <a:solidFill>
              <a:srgbClr val="A69A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0" name="Rectangle 388">
              <a:extLst>
                <a:ext uri="{FF2B5EF4-FFF2-40B4-BE49-F238E27FC236}">
                  <a16:creationId xmlns:a16="http://schemas.microsoft.com/office/drawing/2014/main" id="{65D2E1CA-604A-96E4-C574-79EAA9D8E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79"/>
              <a:ext cx="241" cy="7"/>
            </a:xfrm>
            <a:prstGeom prst="rect">
              <a:avLst/>
            </a:prstGeom>
            <a:solidFill>
              <a:srgbClr val="A396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1" name="Rectangle 389">
              <a:extLst>
                <a:ext uri="{FF2B5EF4-FFF2-40B4-BE49-F238E27FC236}">
                  <a16:creationId xmlns:a16="http://schemas.microsoft.com/office/drawing/2014/main" id="{1257FB4F-9E3F-00B4-6AC7-200A12938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A394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2" name="Rectangle 390">
              <a:extLst>
                <a:ext uri="{FF2B5EF4-FFF2-40B4-BE49-F238E27FC236}">
                  <a16:creationId xmlns:a16="http://schemas.microsoft.com/office/drawing/2014/main" id="{EEC51DD7-2178-7AE3-3115-1E3D322AA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A392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3" name="Rectangle 391">
              <a:extLst>
                <a:ext uri="{FF2B5EF4-FFF2-40B4-BE49-F238E27FC236}">
                  <a16:creationId xmlns:a16="http://schemas.microsoft.com/office/drawing/2014/main" id="{92BE68A7-B9CD-9BAE-E471-0A5052B99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A18E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4" name="Rectangle 392">
              <a:extLst>
                <a:ext uri="{FF2B5EF4-FFF2-40B4-BE49-F238E27FC236}">
                  <a16:creationId xmlns:a16="http://schemas.microsoft.com/office/drawing/2014/main" id="{2409599A-07AC-447A-5359-67068BB2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A18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5" name="Rectangle 393">
              <a:extLst>
                <a:ext uri="{FF2B5EF4-FFF2-40B4-BE49-F238E27FC236}">
                  <a16:creationId xmlns:a16="http://schemas.microsoft.com/office/drawing/2014/main" id="{3BE6D659-1303-7B26-EED6-C4F854917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1"/>
            </a:xfrm>
            <a:prstGeom prst="rect">
              <a:avLst/>
            </a:prstGeom>
            <a:solidFill>
              <a:srgbClr val="9E89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6" name="Rectangle 394">
              <a:extLst>
                <a:ext uri="{FF2B5EF4-FFF2-40B4-BE49-F238E27FC236}">
                  <a16:creationId xmlns:a16="http://schemas.microsoft.com/office/drawing/2014/main" id="{C2527F9C-714B-5D5A-27FB-4DE128D6CE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86"/>
              <a:ext cx="241" cy="8"/>
            </a:xfrm>
            <a:prstGeom prst="rect">
              <a:avLst/>
            </a:prstGeom>
            <a:solidFill>
              <a:srgbClr val="9E8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7" name="Rectangle 395">
              <a:extLst>
                <a:ext uri="{FF2B5EF4-FFF2-40B4-BE49-F238E27FC236}">
                  <a16:creationId xmlns:a16="http://schemas.microsoft.com/office/drawing/2014/main" id="{69023DB4-09C6-0DE7-DE2E-79D240CC2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9E85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8" name="Rectangle 396">
              <a:extLst>
                <a:ext uri="{FF2B5EF4-FFF2-40B4-BE49-F238E27FC236}">
                  <a16:creationId xmlns:a16="http://schemas.microsoft.com/office/drawing/2014/main" id="{1FF5B989-2207-5F62-C6A1-6B6890F82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9C81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89" name="Rectangle 397">
              <a:extLst>
                <a:ext uri="{FF2B5EF4-FFF2-40B4-BE49-F238E27FC236}">
                  <a16:creationId xmlns:a16="http://schemas.microsoft.com/office/drawing/2014/main" id="{76D58F82-5501-39C6-19B4-8AB81A5D0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9C80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0" name="Rectangle 398">
              <a:extLst>
                <a:ext uri="{FF2B5EF4-FFF2-40B4-BE49-F238E27FC236}">
                  <a16:creationId xmlns:a16="http://schemas.microsoft.com/office/drawing/2014/main" id="{B27C798B-0CAC-ACB0-CD71-6DE6FBB07B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997D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1" name="Rectangle 399">
              <a:extLst>
                <a:ext uri="{FF2B5EF4-FFF2-40B4-BE49-F238E27FC236}">
                  <a16:creationId xmlns:a16="http://schemas.microsoft.com/office/drawing/2014/main" id="{53C4C791-07E8-ECAB-9BD3-AF749C377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1"/>
            </a:xfrm>
            <a:prstGeom prst="rect">
              <a:avLst/>
            </a:prstGeom>
            <a:solidFill>
              <a:srgbClr val="997B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2" name="Rectangle 400">
              <a:extLst>
                <a:ext uri="{FF2B5EF4-FFF2-40B4-BE49-F238E27FC236}">
                  <a16:creationId xmlns:a16="http://schemas.microsoft.com/office/drawing/2014/main" id="{89B21520-908B-5B20-9690-0551086B29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094"/>
              <a:ext cx="241" cy="7"/>
            </a:xfrm>
            <a:prstGeom prst="rect">
              <a:avLst/>
            </a:prstGeom>
            <a:solidFill>
              <a:srgbClr val="967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3" name="Rectangle 401">
              <a:extLst>
                <a:ext uri="{FF2B5EF4-FFF2-40B4-BE49-F238E27FC236}">
                  <a16:creationId xmlns:a16="http://schemas.microsoft.com/office/drawing/2014/main" id="{A30B3A33-011B-24DB-1622-B71BFCED3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1"/>
              <a:ext cx="241" cy="1"/>
            </a:xfrm>
            <a:prstGeom prst="rect">
              <a:avLst/>
            </a:prstGeom>
            <a:solidFill>
              <a:srgbClr val="9675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94" name="Rectangle 402">
              <a:extLst>
                <a:ext uri="{FF2B5EF4-FFF2-40B4-BE49-F238E27FC236}">
                  <a16:creationId xmlns:a16="http://schemas.microsoft.com/office/drawing/2014/main" id="{55844B37-F1CA-AEA8-27F9-E2FF56487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101"/>
              <a:ext cx="241" cy="1"/>
            </a:xfrm>
            <a:prstGeom prst="rect">
              <a:avLst/>
            </a:prstGeom>
            <a:solidFill>
              <a:srgbClr val="9472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95" name="Group 403">
              <a:extLst>
                <a:ext uri="{FF2B5EF4-FFF2-40B4-BE49-F238E27FC236}">
                  <a16:creationId xmlns:a16="http://schemas.microsoft.com/office/drawing/2014/main" id="{D6BADF5D-EBDC-47FC-0F99-007E237978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8" y="3101"/>
              <a:ext cx="241" cy="228"/>
              <a:chOff x="4688" y="3101"/>
              <a:chExt cx="241" cy="228"/>
            </a:xfrm>
          </p:grpSpPr>
          <p:sp>
            <p:nvSpPr>
              <p:cNvPr id="8596" name="Rectangle 404">
                <a:extLst>
                  <a:ext uri="{FF2B5EF4-FFF2-40B4-BE49-F238E27FC236}">
                    <a16:creationId xmlns:a16="http://schemas.microsoft.com/office/drawing/2014/main" id="{3005BC6D-4F5F-9DAE-5E86-3B32469D6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1"/>
              </a:xfrm>
              <a:prstGeom prst="rect">
                <a:avLst/>
              </a:prstGeom>
              <a:solidFill>
                <a:srgbClr val="9471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7" name="Rectangle 405">
                <a:extLst>
                  <a:ext uri="{FF2B5EF4-FFF2-40B4-BE49-F238E27FC236}">
                    <a16:creationId xmlns:a16="http://schemas.microsoft.com/office/drawing/2014/main" id="{DA256E43-C935-CDCC-4198-985638EBC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1"/>
              </a:xfrm>
              <a:prstGeom prst="rect">
                <a:avLst/>
              </a:prstGeom>
              <a:solidFill>
                <a:srgbClr val="946F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8" name="Rectangle 406">
                <a:extLst>
                  <a:ext uri="{FF2B5EF4-FFF2-40B4-BE49-F238E27FC236}">
                    <a16:creationId xmlns:a16="http://schemas.microsoft.com/office/drawing/2014/main" id="{3372B8CE-6D1D-800D-4F3B-41667D659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1"/>
              </a:xfrm>
              <a:prstGeom prst="rect">
                <a:avLst/>
              </a:prstGeom>
              <a:solidFill>
                <a:srgbClr val="916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99" name="Rectangle 407">
                <a:extLst>
                  <a:ext uri="{FF2B5EF4-FFF2-40B4-BE49-F238E27FC236}">
                    <a16:creationId xmlns:a16="http://schemas.microsoft.com/office/drawing/2014/main" id="{C02665DA-E5D3-57F7-2B51-913E5459E1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7"/>
              </a:xfrm>
              <a:prstGeom prst="rect">
                <a:avLst/>
              </a:prstGeom>
              <a:solidFill>
                <a:srgbClr val="916C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0" name="Rectangle 408">
                <a:extLst>
                  <a:ext uri="{FF2B5EF4-FFF2-40B4-BE49-F238E27FC236}">
                    <a16:creationId xmlns:a16="http://schemas.microsoft.com/office/drawing/2014/main" id="{2C36D2A0-8786-7FD2-A797-D065F60D7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F6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1" name="Rectangle 409">
                <a:extLst>
                  <a:ext uri="{FF2B5EF4-FFF2-40B4-BE49-F238E27FC236}">
                    <a16:creationId xmlns:a16="http://schemas.microsoft.com/office/drawing/2014/main" id="{0B579956-9AF1-D274-F1B7-A65DD7AAF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F6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2" name="Rectangle 410">
                <a:extLst>
                  <a:ext uri="{FF2B5EF4-FFF2-40B4-BE49-F238E27FC236}">
                    <a16:creationId xmlns:a16="http://schemas.microsoft.com/office/drawing/2014/main" id="{4AFD515E-EEAA-AE06-39F6-03ACFA97A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C64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3" name="Rectangle 411">
                <a:extLst>
                  <a:ext uri="{FF2B5EF4-FFF2-40B4-BE49-F238E27FC236}">
                    <a16:creationId xmlns:a16="http://schemas.microsoft.com/office/drawing/2014/main" id="{809AB0C9-5307-EB24-4D61-44E9BF80C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C63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4" name="Rectangle 412">
                <a:extLst>
                  <a:ext uri="{FF2B5EF4-FFF2-40B4-BE49-F238E27FC236}">
                    <a16:creationId xmlns:a16="http://schemas.microsoft.com/office/drawing/2014/main" id="{6783BF28-7131-9A5F-3042-FBDE22C13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A5F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5" name="Rectangle 413">
                <a:extLst>
                  <a:ext uri="{FF2B5EF4-FFF2-40B4-BE49-F238E27FC236}">
                    <a16:creationId xmlns:a16="http://schemas.microsoft.com/office/drawing/2014/main" id="{8B414F06-C95F-C921-382A-B5E396D35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7"/>
              </a:xfrm>
              <a:prstGeom prst="rect">
                <a:avLst/>
              </a:prstGeom>
              <a:solidFill>
                <a:srgbClr val="8A5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6" name="Rectangle 414">
                <a:extLst>
                  <a:ext uri="{FF2B5EF4-FFF2-40B4-BE49-F238E27FC236}">
                    <a16:creationId xmlns:a16="http://schemas.microsoft.com/office/drawing/2014/main" id="{CA1B8B3C-37FD-B230-F2C8-726FD2388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75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7" name="Rectangle 415">
                <a:extLst>
                  <a:ext uri="{FF2B5EF4-FFF2-40B4-BE49-F238E27FC236}">
                    <a16:creationId xmlns:a16="http://schemas.microsoft.com/office/drawing/2014/main" id="{C5B7906C-F3CD-9091-9308-FC405C3DC8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558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8" name="Rectangle 416">
                <a:extLst>
                  <a:ext uri="{FF2B5EF4-FFF2-40B4-BE49-F238E27FC236}">
                    <a16:creationId xmlns:a16="http://schemas.microsoft.com/office/drawing/2014/main" id="{4EB7AAEC-CF80-0DCE-63C9-6E153097A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557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09" name="Rectangle 417">
                <a:extLst>
                  <a:ext uri="{FF2B5EF4-FFF2-40B4-BE49-F238E27FC236}">
                    <a16:creationId xmlns:a16="http://schemas.microsoft.com/office/drawing/2014/main" id="{AF192831-AD41-74C4-D374-66AD8A5F8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556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0" name="Rectangle 418">
                <a:extLst>
                  <a:ext uri="{FF2B5EF4-FFF2-40B4-BE49-F238E27FC236}">
                    <a16:creationId xmlns:a16="http://schemas.microsoft.com/office/drawing/2014/main" id="{74EC015A-F244-5F34-6430-EF846741E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253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1" name="Rectangle 419">
                <a:extLst>
                  <a:ext uri="{FF2B5EF4-FFF2-40B4-BE49-F238E27FC236}">
                    <a16:creationId xmlns:a16="http://schemas.microsoft.com/office/drawing/2014/main" id="{BF7461DB-4454-32C5-6768-14E33CF0A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7"/>
              </a:xfrm>
              <a:prstGeom prst="rect">
                <a:avLst/>
              </a:prstGeom>
              <a:solidFill>
                <a:srgbClr val="8050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2" name="Rectangle 420">
                <a:extLst>
                  <a:ext uri="{FF2B5EF4-FFF2-40B4-BE49-F238E27FC236}">
                    <a16:creationId xmlns:a16="http://schemas.microsoft.com/office/drawing/2014/main" id="{E0BF1CA3-38D5-718F-F240-1B0F318D1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804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3" name="Rectangle 421">
                <a:extLst>
                  <a:ext uri="{FF2B5EF4-FFF2-40B4-BE49-F238E27FC236}">
                    <a16:creationId xmlns:a16="http://schemas.microsoft.com/office/drawing/2014/main" id="{471FC33F-F9FB-35DB-B3E7-AC287911D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D4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4" name="Rectangle 422">
                <a:extLst>
                  <a:ext uri="{FF2B5EF4-FFF2-40B4-BE49-F238E27FC236}">
                    <a16:creationId xmlns:a16="http://schemas.microsoft.com/office/drawing/2014/main" id="{C489A626-BEC2-9C25-E98D-772B6E653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D4B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5" name="Rectangle 423">
                <a:extLst>
                  <a:ext uri="{FF2B5EF4-FFF2-40B4-BE49-F238E27FC236}">
                    <a16:creationId xmlns:a16="http://schemas.microsoft.com/office/drawing/2014/main" id="{200386D5-FC5A-7083-3D4D-C220209133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A4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6" name="Rectangle 424">
                <a:extLst>
                  <a:ext uri="{FF2B5EF4-FFF2-40B4-BE49-F238E27FC236}">
                    <a16:creationId xmlns:a16="http://schemas.microsoft.com/office/drawing/2014/main" id="{9CD78FAA-5633-C532-7AAF-35E826B87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A4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7" name="Rectangle 425">
                <a:extLst>
                  <a:ext uri="{FF2B5EF4-FFF2-40B4-BE49-F238E27FC236}">
                    <a16:creationId xmlns:a16="http://schemas.microsoft.com/office/drawing/2014/main" id="{C2335975-F7B2-CC60-6A74-23FC7F19E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84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8" name="Rectangle 426">
                <a:extLst>
                  <a:ext uri="{FF2B5EF4-FFF2-40B4-BE49-F238E27FC236}">
                    <a16:creationId xmlns:a16="http://schemas.microsoft.com/office/drawing/2014/main" id="{C5C97B9F-E293-5BAC-906C-15D73249A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7"/>
              </a:xfrm>
              <a:prstGeom prst="rect">
                <a:avLst/>
              </a:prstGeom>
              <a:solidFill>
                <a:srgbClr val="754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19" name="Rectangle 427">
                <a:extLst>
                  <a:ext uri="{FF2B5EF4-FFF2-40B4-BE49-F238E27FC236}">
                    <a16:creationId xmlns:a16="http://schemas.microsoft.com/office/drawing/2014/main" id="{CB07A0F4-830E-7318-D7AD-6767198EF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7540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0" name="Rectangle 428">
                <a:extLst>
                  <a:ext uri="{FF2B5EF4-FFF2-40B4-BE49-F238E27FC236}">
                    <a16:creationId xmlns:a16="http://schemas.microsoft.com/office/drawing/2014/main" id="{B30CC522-8B95-25C0-7114-52D7331DCE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753F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1" name="Rectangle 429">
                <a:extLst>
                  <a:ext uri="{FF2B5EF4-FFF2-40B4-BE49-F238E27FC236}">
                    <a16:creationId xmlns:a16="http://schemas.microsoft.com/office/drawing/2014/main" id="{EEF7DF3F-6B37-11EB-A60E-22E739980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733D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2" name="Rectangle 430">
                <a:extLst>
                  <a:ext uri="{FF2B5EF4-FFF2-40B4-BE49-F238E27FC236}">
                    <a16:creationId xmlns:a16="http://schemas.microsoft.com/office/drawing/2014/main" id="{F8462BFA-6C9D-ABD0-4A25-194AA6C5D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703A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3" name="Rectangle 431">
                <a:extLst>
                  <a:ext uri="{FF2B5EF4-FFF2-40B4-BE49-F238E27FC236}">
                    <a16:creationId xmlns:a16="http://schemas.microsoft.com/office/drawing/2014/main" id="{D6CD7377-F676-EE57-0144-6F356A631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7039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4" name="Rectangle 432">
                <a:extLst>
                  <a:ext uri="{FF2B5EF4-FFF2-40B4-BE49-F238E27FC236}">
                    <a16:creationId xmlns:a16="http://schemas.microsoft.com/office/drawing/2014/main" id="{6F5060EE-2B34-2DC1-10AC-12FAE0CB5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7"/>
              </a:xfrm>
              <a:prstGeom prst="rect">
                <a:avLst/>
              </a:prstGeom>
              <a:solidFill>
                <a:srgbClr val="6E3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5" name="Rectangle 433">
                <a:extLst>
                  <a:ext uri="{FF2B5EF4-FFF2-40B4-BE49-F238E27FC236}">
                    <a16:creationId xmlns:a16="http://schemas.microsoft.com/office/drawing/2014/main" id="{082F5179-08DA-A784-E1E1-27E4477A6F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E36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6" name="Rectangle 434">
                <a:extLst>
                  <a:ext uri="{FF2B5EF4-FFF2-40B4-BE49-F238E27FC236}">
                    <a16:creationId xmlns:a16="http://schemas.microsoft.com/office/drawing/2014/main" id="{98CE1D66-A4ED-67B7-DEE3-0CE6163FE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B33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7" name="Rectangle 435">
                <a:extLst>
                  <a:ext uri="{FF2B5EF4-FFF2-40B4-BE49-F238E27FC236}">
                    <a16:creationId xmlns:a16="http://schemas.microsoft.com/office/drawing/2014/main" id="{3A430D85-541F-8385-14CF-DCCC1A054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930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8" name="Rectangle 436">
                <a:extLst>
                  <a:ext uri="{FF2B5EF4-FFF2-40B4-BE49-F238E27FC236}">
                    <a16:creationId xmlns:a16="http://schemas.microsoft.com/office/drawing/2014/main" id="{C55A92E7-4A71-BBE9-EEFB-6BD553171E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930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29" name="Rectangle 437">
                <a:extLst>
                  <a:ext uri="{FF2B5EF4-FFF2-40B4-BE49-F238E27FC236}">
                    <a16:creationId xmlns:a16="http://schemas.microsoft.com/office/drawing/2014/main" id="{59F46A6C-5900-2E1A-1068-D55B166582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930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0" name="Rectangle 438">
                <a:extLst>
                  <a:ext uri="{FF2B5EF4-FFF2-40B4-BE49-F238E27FC236}">
                    <a16:creationId xmlns:a16="http://schemas.microsoft.com/office/drawing/2014/main" id="{9382F7D9-8E9B-729E-12B1-17C6087ED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7"/>
              </a:xfrm>
              <a:prstGeom prst="rect">
                <a:avLst/>
              </a:prstGeom>
              <a:solidFill>
                <a:srgbClr val="692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1" name="Rectangle 439">
                <a:extLst>
                  <a:ext uri="{FF2B5EF4-FFF2-40B4-BE49-F238E27FC236}">
                    <a16:creationId xmlns:a16="http://schemas.microsoft.com/office/drawing/2014/main" id="{88066203-A237-42C5-79CF-648920D70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92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2" name="Rectangle 440">
                <a:extLst>
                  <a:ext uri="{FF2B5EF4-FFF2-40B4-BE49-F238E27FC236}">
                    <a16:creationId xmlns:a16="http://schemas.microsoft.com/office/drawing/2014/main" id="{49B78870-02B1-71D7-7960-CD70A43B0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92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3" name="Rectangle 441">
                <a:extLst>
                  <a:ext uri="{FF2B5EF4-FFF2-40B4-BE49-F238E27FC236}">
                    <a16:creationId xmlns:a16="http://schemas.microsoft.com/office/drawing/2014/main" id="{A00686DA-65B1-87C3-9450-6BE6D11A6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B2D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4" name="Rectangle 442">
                <a:extLst>
                  <a:ext uri="{FF2B5EF4-FFF2-40B4-BE49-F238E27FC236}">
                    <a16:creationId xmlns:a16="http://schemas.microsoft.com/office/drawing/2014/main" id="{C8A6AAEB-8639-2329-1FCB-E8F444715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B2D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5" name="Rectangle 443">
                <a:extLst>
                  <a:ext uri="{FF2B5EF4-FFF2-40B4-BE49-F238E27FC236}">
                    <a16:creationId xmlns:a16="http://schemas.microsoft.com/office/drawing/2014/main" id="{3682120C-EC28-C936-549B-8D7D380A6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B2C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6" name="Rectangle 444">
                <a:extLst>
                  <a:ext uri="{FF2B5EF4-FFF2-40B4-BE49-F238E27FC236}">
                    <a16:creationId xmlns:a16="http://schemas.microsoft.com/office/drawing/2014/main" id="{3E3759F2-9713-DB97-1F34-798B36D95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7"/>
              </a:xfrm>
              <a:prstGeom prst="rect">
                <a:avLst/>
              </a:prstGeom>
              <a:solidFill>
                <a:srgbClr val="6B2B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7" name="Rectangle 445">
                <a:extLst>
                  <a:ext uri="{FF2B5EF4-FFF2-40B4-BE49-F238E27FC236}">
                    <a16:creationId xmlns:a16="http://schemas.microsoft.com/office/drawing/2014/main" id="{AA64ADCA-812B-4AB0-8FA0-26DE1C9D5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B2B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8" name="Rectangle 446">
                <a:extLst>
                  <a:ext uri="{FF2B5EF4-FFF2-40B4-BE49-F238E27FC236}">
                    <a16:creationId xmlns:a16="http://schemas.microsoft.com/office/drawing/2014/main" id="{FF431E4B-6EB2-9B7A-0644-5D1BD26B1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B2B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39" name="Rectangle 447">
                <a:extLst>
                  <a:ext uri="{FF2B5EF4-FFF2-40B4-BE49-F238E27FC236}">
                    <a16:creationId xmlns:a16="http://schemas.microsoft.com/office/drawing/2014/main" id="{ADFA3C7C-83B4-E3BC-CDD5-2CDE8E756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B29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0" name="Rectangle 448">
                <a:extLst>
                  <a:ext uri="{FF2B5EF4-FFF2-40B4-BE49-F238E27FC236}">
                    <a16:creationId xmlns:a16="http://schemas.microsoft.com/office/drawing/2014/main" id="{19139221-C3BF-006C-18CA-EB1DAE694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B29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1" name="Rectangle 449">
                <a:extLst>
                  <a:ext uri="{FF2B5EF4-FFF2-40B4-BE49-F238E27FC236}">
                    <a16:creationId xmlns:a16="http://schemas.microsoft.com/office/drawing/2014/main" id="{BFB28544-7865-6139-221F-523FF31DA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E29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2" name="Rectangle 450">
                <a:extLst>
                  <a:ext uri="{FF2B5EF4-FFF2-40B4-BE49-F238E27FC236}">
                    <a16:creationId xmlns:a16="http://schemas.microsoft.com/office/drawing/2014/main" id="{4D4EE0F1-D3F8-84F8-6CBF-46F8CE5D39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8"/>
              </a:xfrm>
              <a:prstGeom prst="rect">
                <a:avLst/>
              </a:prstGeom>
              <a:solidFill>
                <a:srgbClr val="6E2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3" name="Rectangle 451">
                <a:extLst>
                  <a:ext uri="{FF2B5EF4-FFF2-40B4-BE49-F238E27FC236}">
                    <a16:creationId xmlns:a16="http://schemas.microsoft.com/office/drawing/2014/main" id="{86A38534-4F25-42A2-F924-5BC2503A7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4" name="Rectangle 452">
                <a:extLst>
                  <a:ext uri="{FF2B5EF4-FFF2-40B4-BE49-F238E27FC236}">
                    <a16:creationId xmlns:a16="http://schemas.microsoft.com/office/drawing/2014/main" id="{08E15209-D784-F5DB-A65C-DD96C2810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7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5" name="Rectangle 453">
                <a:extLst>
                  <a:ext uri="{FF2B5EF4-FFF2-40B4-BE49-F238E27FC236}">
                    <a16:creationId xmlns:a16="http://schemas.microsoft.com/office/drawing/2014/main" id="{CBD6B8C4-9521-C9CB-50A5-AB33E146B2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6" name="Rectangle 454">
                <a:extLst>
                  <a:ext uri="{FF2B5EF4-FFF2-40B4-BE49-F238E27FC236}">
                    <a16:creationId xmlns:a16="http://schemas.microsoft.com/office/drawing/2014/main" id="{88958F10-C1B8-1D22-5541-9A3D63244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7" name="Rectangle 455">
                <a:extLst>
                  <a:ext uri="{FF2B5EF4-FFF2-40B4-BE49-F238E27FC236}">
                    <a16:creationId xmlns:a16="http://schemas.microsoft.com/office/drawing/2014/main" id="{0B681280-D374-1C5D-FBAE-B0FEE7464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8" name="Rectangle 456">
                <a:extLst>
                  <a:ext uri="{FF2B5EF4-FFF2-40B4-BE49-F238E27FC236}">
                    <a16:creationId xmlns:a16="http://schemas.microsoft.com/office/drawing/2014/main" id="{959A07EC-CEFA-6623-CAC4-6D1719CD5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7"/>
              </a:xfrm>
              <a:prstGeom prst="rect">
                <a:avLst/>
              </a:prstGeom>
              <a:solidFill>
                <a:srgbClr val="6E24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49" name="Rectangle 457">
                <a:extLst>
                  <a:ext uri="{FF2B5EF4-FFF2-40B4-BE49-F238E27FC236}">
                    <a16:creationId xmlns:a16="http://schemas.microsoft.com/office/drawing/2014/main" id="{6ACFA79B-682C-AB09-DB59-DBF561B7A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6E23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0" name="Rectangle 458">
                <a:extLst>
                  <a:ext uri="{FF2B5EF4-FFF2-40B4-BE49-F238E27FC236}">
                    <a16:creationId xmlns:a16="http://schemas.microsoft.com/office/drawing/2014/main" id="{4BA11E6A-D6E5-613C-0A54-084237D9D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2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1" name="Rectangle 459">
                <a:extLst>
                  <a:ext uri="{FF2B5EF4-FFF2-40B4-BE49-F238E27FC236}">
                    <a16:creationId xmlns:a16="http://schemas.microsoft.com/office/drawing/2014/main" id="{3C641962-BD28-8047-06EE-71471ABA5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2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2" name="Rectangle 460">
                <a:extLst>
                  <a:ext uri="{FF2B5EF4-FFF2-40B4-BE49-F238E27FC236}">
                    <a16:creationId xmlns:a16="http://schemas.microsoft.com/office/drawing/2014/main" id="{4B129574-4486-97A5-2B8E-0F89DA2E1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22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3" name="Rectangle 461">
                <a:extLst>
                  <a:ext uri="{FF2B5EF4-FFF2-40B4-BE49-F238E27FC236}">
                    <a16:creationId xmlns:a16="http://schemas.microsoft.com/office/drawing/2014/main" id="{5C995BFA-06E0-DB27-3154-9DCA3A4B0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22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4" name="Rectangle 462">
                <a:extLst>
                  <a:ext uri="{FF2B5EF4-FFF2-40B4-BE49-F238E27FC236}">
                    <a16:creationId xmlns:a16="http://schemas.microsoft.com/office/drawing/2014/main" id="{ECCF3D98-5933-3A29-45C8-FC7E846CD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1F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5" name="Rectangle 463">
                <a:extLst>
                  <a:ext uri="{FF2B5EF4-FFF2-40B4-BE49-F238E27FC236}">
                    <a16:creationId xmlns:a16="http://schemas.microsoft.com/office/drawing/2014/main" id="{624A6805-D1C0-597D-19B3-87529A694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7"/>
              </a:xfrm>
              <a:prstGeom prst="rect">
                <a:avLst/>
              </a:prstGeom>
              <a:solidFill>
                <a:srgbClr val="701F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6" name="Rectangle 464">
                <a:extLst>
                  <a:ext uri="{FF2B5EF4-FFF2-40B4-BE49-F238E27FC236}">
                    <a16:creationId xmlns:a16="http://schemas.microsoft.com/office/drawing/2014/main" id="{3E2F5CEE-8924-4DA5-4BDA-122DE0929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01F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7" name="Rectangle 465">
                <a:extLst>
                  <a:ext uri="{FF2B5EF4-FFF2-40B4-BE49-F238E27FC236}">
                    <a16:creationId xmlns:a16="http://schemas.microsoft.com/office/drawing/2014/main" id="{CBEEA798-C162-6CDF-694F-83EB72FAF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01F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8" name="Rectangle 466">
                <a:extLst>
                  <a:ext uri="{FF2B5EF4-FFF2-40B4-BE49-F238E27FC236}">
                    <a16:creationId xmlns:a16="http://schemas.microsoft.com/office/drawing/2014/main" id="{AF95BC04-4333-E24F-6D26-A77FE26F7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01E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59" name="Rectangle 467">
                <a:extLst>
                  <a:ext uri="{FF2B5EF4-FFF2-40B4-BE49-F238E27FC236}">
                    <a16:creationId xmlns:a16="http://schemas.microsoft.com/office/drawing/2014/main" id="{DFC73260-80AD-A6F8-9467-3E76883EE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31D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0" name="Rectangle 468">
                <a:extLst>
                  <a:ext uri="{FF2B5EF4-FFF2-40B4-BE49-F238E27FC236}">
                    <a16:creationId xmlns:a16="http://schemas.microsoft.com/office/drawing/2014/main" id="{AEEA614A-57AF-FCCA-A3EE-E6F4831743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31C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1" name="Rectangle 469">
                <a:extLst>
                  <a:ext uri="{FF2B5EF4-FFF2-40B4-BE49-F238E27FC236}">
                    <a16:creationId xmlns:a16="http://schemas.microsoft.com/office/drawing/2014/main" id="{31B85054-135D-520A-A0E7-A189B5CC4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7"/>
              </a:xfrm>
              <a:prstGeom prst="rect">
                <a:avLst/>
              </a:prstGeom>
              <a:solidFill>
                <a:srgbClr val="731C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2" name="Rectangle 470">
                <a:extLst>
                  <a:ext uri="{FF2B5EF4-FFF2-40B4-BE49-F238E27FC236}">
                    <a16:creationId xmlns:a16="http://schemas.microsoft.com/office/drawing/2014/main" id="{07473AFF-1C8F-8561-59C7-45E7D1A88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C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3" name="Rectangle 471">
                <a:extLst>
                  <a:ext uri="{FF2B5EF4-FFF2-40B4-BE49-F238E27FC236}">
                    <a16:creationId xmlns:a16="http://schemas.microsoft.com/office/drawing/2014/main" id="{9D1D799A-5A84-C2CC-8820-AD3D773C8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A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4" name="Rectangle 472">
                <a:extLst>
                  <a:ext uri="{FF2B5EF4-FFF2-40B4-BE49-F238E27FC236}">
                    <a16:creationId xmlns:a16="http://schemas.microsoft.com/office/drawing/2014/main" id="{8C648B46-17AC-2F4B-3FCD-5A64A967D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9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5" name="Rectangle 473">
                <a:extLst>
                  <a:ext uri="{FF2B5EF4-FFF2-40B4-BE49-F238E27FC236}">
                    <a16:creationId xmlns:a16="http://schemas.microsoft.com/office/drawing/2014/main" id="{C1D973C9-5399-8FF5-97FC-E6E7B55B20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9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6" name="Rectangle 474">
                <a:extLst>
                  <a:ext uri="{FF2B5EF4-FFF2-40B4-BE49-F238E27FC236}">
                    <a16:creationId xmlns:a16="http://schemas.microsoft.com/office/drawing/2014/main" id="{BAC0496C-F543-ECB0-96A6-6BD58D1A2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7" name="Rectangle 475">
                <a:extLst>
                  <a:ext uri="{FF2B5EF4-FFF2-40B4-BE49-F238E27FC236}">
                    <a16:creationId xmlns:a16="http://schemas.microsoft.com/office/drawing/2014/main" id="{A38129F7-9F2D-4FB1-452F-02BA49598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7"/>
              </a:xfrm>
              <a:prstGeom prst="rect">
                <a:avLst/>
              </a:prstGeom>
              <a:solidFill>
                <a:srgbClr val="731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8" name="Rectangle 476">
                <a:extLst>
                  <a:ext uri="{FF2B5EF4-FFF2-40B4-BE49-F238E27FC236}">
                    <a16:creationId xmlns:a16="http://schemas.microsoft.com/office/drawing/2014/main" id="{36016C8A-4F46-C1A1-ED3F-9515074440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69" name="Rectangle 477">
                <a:extLst>
                  <a:ext uri="{FF2B5EF4-FFF2-40B4-BE49-F238E27FC236}">
                    <a16:creationId xmlns:a16="http://schemas.microsoft.com/office/drawing/2014/main" id="{3A6271AF-50E8-A2EB-CE9B-E17F6DDE4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0" name="Rectangle 478">
                <a:extLst>
                  <a:ext uri="{FF2B5EF4-FFF2-40B4-BE49-F238E27FC236}">
                    <a16:creationId xmlns:a16="http://schemas.microsoft.com/office/drawing/2014/main" id="{55667B36-A4CF-3A02-1588-387D64E48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5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1" name="Rectangle 479">
                <a:extLst>
                  <a:ext uri="{FF2B5EF4-FFF2-40B4-BE49-F238E27FC236}">
                    <a16:creationId xmlns:a16="http://schemas.microsoft.com/office/drawing/2014/main" id="{FCEB5A8E-F164-E577-F395-B6C724DED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3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2" name="Rectangle 480">
                <a:extLst>
                  <a:ext uri="{FF2B5EF4-FFF2-40B4-BE49-F238E27FC236}">
                    <a16:creationId xmlns:a16="http://schemas.microsoft.com/office/drawing/2014/main" id="{1FF04AB8-D17B-3D07-1956-208AB866F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3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3" name="Rectangle 481">
                <a:extLst>
                  <a:ext uri="{FF2B5EF4-FFF2-40B4-BE49-F238E27FC236}">
                    <a16:creationId xmlns:a16="http://schemas.microsoft.com/office/drawing/2014/main" id="{B6E0C0CA-0D44-E4C2-7EE6-99DD102A7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7"/>
              </a:xfrm>
              <a:prstGeom prst="rect">
                <a:avLst/>
              </a:prstGeom>
              <a:solidFill>
                <a:srgbClr val="7511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4" name="Rectangle 482">
                <a:extLst>
                  <a:ext uri="{FF2B5EF4-FFF2-40B4-BE49-F238E27FC236}">
                    <a16:creationId xmlns:a16="http://schemas.microsoft.com/office/drawing/2014/main" id="{B7B9322F-3CB2-259D-C86B-D33F4E379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511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5" name="Rectangle 483">
                <a:extLst>
                  <a:ext uri="{FF2B5EF4-FFF2-40B4-BE49-F238E27FC236}">
                    <a16:creationId xmlns:a16="http://schemas.microsoft.com/office/drawing/2014/main" id="{D76EFB92-A080-F0C4-26C3-DC113A54E5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50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6" name="Rectangle 484">
                <a:extLst>
                  <a:ext uri="{FF2B5EF4-FFF2-40B4-BE49-F238E27FC236}">
                    <a16:creationId xmlns:a16="http://schemas.microsoft.com/office/drawing/2014/main" id="{1CEEBDD4-F8DE-E02A-37F6-7E6F51EC8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50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7" name="Rectangle 485">
                <a:extLst>
                  <a:ext uri="{FF2B5EF4-FFF2-40B4-BE49-F238E27FC236}">
                    <a16:creationId xmlns:a16="http://schemas.microsoft.com/office/drawing/2014/main" id="{5531504C-5E1E-13CE-5297-5EA3DE525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80C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8" name="Rectangle 486">
                <a:extLst>
                  <a:ext uri="{FF2B5EF4-FFF2-40B4-BE49-F238E27FC236}">
                    <a16:creationId xmlns:a16="http://schemas.microsoft.com/office/drawing/2014/main" id="{64AB33B9-7DEC-6937-E371-5659A0348F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80C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79" name="Rectangle 487">
                <a:extLst>
                  <a:ext uri="{FF2B5EF4-FFF2-40B4-BE49-F238E27FC236}">
                    <a16:creationId xmlns:a16="http://schemas.microsoft.com/office/drawing/2014/main" id="{CEA9BECF-8713-72D5-72AB-33FB34A50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7"/>
              </a:xfrm>
              <a:prstGeom prst="rect">
                <a:avLst/>
              </a:prstGeom>
              <a:solidFill>
                <a:srgbClr val="7809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0" name="Rectangle 488">
                <a:extLst>
                  <a:ext uri="{FF2B5EF4-FFF2-40B4-BE49-F238E27FC236}">
                    <a16:creationId xmlns:a16="http://schemas.microsoft.com/office/drawing/2014/main" id="{CE86C185-8411-2663-E14E-85B786763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7807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1" name="Rectangle 489">
                <a:extLst>
                  <a:ext uri="{FF2B5EF4-FFF2-40B4-BE49-F238E27FC236}">
                    <a16:creationId xmlns:a16="http://schemas.microsoft.com/office/drawing/2014/main" id="{A8F85D22-FA59-2BE4-C6D3-64729A70B5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7805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2" name="Rectangle 490">
                <a:extLst>
                  <a:ext uri="{FF2B5EF4-FFF2-40B4-BE49-F238E27FC236}">
                    <a16:creationId xmlns:a16="http://schemas.microsoft.com/office/drawing/2014/main" id="{9A3DF221-54EC-C843-F80C-32D69DF6E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7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3" name="Rectangle 491">
                <a:extLst>
                  <a:ext uri="{FF2B5EF4-FFF2-40B4-BE49-F238E27FC236}">
                    <a16:creationId xmlns:a16="http://schemas.microsoft.com/office/drawing/2014/main" id="{B4079DD9-3418-51E8-F660-14EBB9EBF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80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4" name="Rectangle 492">
                <a:extLst>
                  <a:ext uri="{FF2B5EF4-FFF2-40B4-BE49-F238E27FC236}">
                    <a16:creationId xmlns:a16="http://schemas.microsoft.com/office/drawing/2014/main" id="{112B680E-8675-3E19-F8A3-02A433AD5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80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5" name="Rectangle 493">
                <a:extLst>
                  <a:ext uri="{FF2B5EF4-FFF2-40B4-BE49-F238E27FC236}">
                    <a16:creationId xmlns:a16="http://schemas.microsoft.com/office/drawing/2014/main" id="{F3A3358D-FBA9-369F-1C85-AD7DCDFBC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8203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6" name="Rectangle 494">
                <a:extLst>
                  <a:ext uri="{FF2B5EF4-FFF2-40B4-BE49-F238E27FC236}">
                    <a16:creationId xmlns:a16="http://schemas.microsoft.com/office/drawing/2014/main" id="{664071A4-8A24-A7AE-6700-1AFA5B487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7"/>
              </a:xfrm>
              <a:prstGeom prst="rect">
                <a:avLst/>
              </a:prstGeom>
              <a:solidFill>
                <a:srgbClr val="8506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7" name="Rectangle 495">
                <a:extLst>
                  <a:ext uri="{FF2B5EF4-FFF2-40B4-BE49-F238E27FC236}">
                    <a16:creationId xmlns:a16="http://schemas.microsoft.com/office/drawing/2014/main" id="{274D455C-4037-AC38-FC71-94560D55A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8708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8" name="Rectangle 496">
                <a:extLst>
                  <a:ext uri="{FF2B5EF4-FFF2-40B4-BE49-F238E27FC236}">
                    <a16:creationId xmlns:a16="http://schemas.microsoft.com/office/drawing/2014/main" id="{042382FD-41C7-5943-0435-AEEB952CF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8A0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89" name="Rectangle 497">
                <a:extLst>
                  <a:ext uri="{FF2B5EF4-FFF2-40B4-BE49-F238E27FC236}">
                    <a16:creationId xmlns:a16="http://schemas.microsoft.com/office/drawing/2014/main" id="{3B04FF64-BAB8-507E-463E-09FE7EB1C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8C0D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0" name="Rectangle 498">
                <a:extLst>
                  <a:ext uri="{FF2B5EF4-FFF2-40B4-BE49-F238E27FC236}">
                    <a16:creationId xmlns:a16="http://schemas.microsoft.com/office/drawing/2014/main" id="{77A1D317-D527-D7BD-32AA-370705CE7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8F0D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1" name="Rectangle 499">
                <a:extLst>
                  <a:ext uri="{FF2B5EF4-FFF2-40B4-BE49-F238E27FC236}">
                    <a16:creationId xmlns:a16="http://schemas.microsoft.com/office/drawing/2014/main" id="{C973AF05-E605-0F38-D2E5-E0E75395F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911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2" name="Rectangle 500">
                <a:extLst>
                  <a:ext uri="{FF2B5EF4-FFF2-40B4-BE49-F238E27FC236}">
                    <a16:creationId xmlns:a16="http://schemas.microsoft.com/office/drawing/2014/main" id="{C079DDE7-480C-2E2C-A633-D81834A7BE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7"/>
              </a:xfrm>
              <a:prstGeom prst="rect">
                <a:avLst/>
              </a:prstGeom>
              <a:solidFill>
                <a:srgbClr val="9413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3" name="Rectangle 501">
                <a:extLst>
                  <a:ext uri="{FF2B5EF4-FFF2-40B4-BE49-F238E27FC236}">
                    <a16:creationId xmlns:a16="http://schemas.microsoft.com/office/drawing/2014/main" id="{EFA66967-D3C3-EDE6-60BD-892D92149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9615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4" name="Rectangle 502">
                <a:extLst>
                  <a:ext uri="{FF2B5EF4-FFF2-40B4-BE49-F238E27FC236}">
                    <a16:creationId xmlns:a16="http://schemas.microsoft.com/office/drawing/2014/main" id="{8EA110A5-9DA9-2B47-24EF-0FA7A4331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9918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5" name="Rectangle 503">
                <a:extLst>
                  <a:ext uri="{FF2B5EF4-FFF2-40B4-BE49-F238E27FC236}">
                    <a16:creationId xmlns:a16="http://schemas.microsoft.com/office/drawing/2014/main" id="{3D2C0E8C-059E-1343-B190-41C9064AD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9C1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6" name="Rectangle 504">
                <a:extLst>
                  <a:ext uri="{FF2B5EF4-FFF2-40B4-BE49-F238E27FC236}">
                    <a16:creationId xmlns:a16="http://schemas.microsoft.com/office/drawing/2014/main" id="{C51FB497-65BA-EBEF-F6BC-A4364F573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9C1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7" name="Rectangle 505">
                <a:extLst>
                  <a:ext uri="{FF2B5EF4-FFF2-40B4-BE49-F238E27FC236}">
                    <a16:creationId xmlns:a16="http://schemas.microsoft.com/office/drawing/2014/main" id="{D5084676-EC96-CD15-692F-59C4580A0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9E1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8" name="Rectangle 506">
                <a:extLst>
                  <a:ext uri="{FF2B5EF4-FFF2-40B4-BE49-F238E27FC236}">
                    <a16:creationId xmlns:a16="http://schemas.microsoft.com/office/drawing/2014/main" id="{2F1DC2B8-19B1-1D53-9CA7-21545E1E0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7"/>
              </a:xfrm>
              <a:prstGeom prst="rect">
                <a:avLst/>
              </a:prstGeom>
              <a:solidFill>
                <a:srgbClr val="A12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99" name="Rectangle 507">
                <a:extLst>
                  <a:ext uri="{FF2B5EF4-FFF2-40B4-BE49-F238E27FC236}">
                    <a16:creationId xmlns:a16="http://schemas.microsoft.com/office/drawing/2014/main" id="{4CBB9E0A-7EF7-01E4-BA6E-54D4428BB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325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0" name="Rectangle 508">
                <a:extLst>
                  <a:ext uri="{FF2B5EF4-FFF2-40B4-BE49-F238E27FC236}">
                    <a16:creationId xmlns:a16="http://schemas.microsoft.com/office/drawing/2014/main" id="{30B32509-B3FD-F7D9-4BCF-D018FEA2B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628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1" name="Rectangle 509">
                <a:extLst>
                  <a:ext uri="{FF2B5EF4-FFF2-40B4-BE49-F238E27FC236}">
                    <a16:creationId xmlns:a16="http://schemas.microsoft.com/office/drawing/2014/main" id="{F5C5FBAA-438A-83C5-8A8D-4C58685042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82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2" name="Rectangle 510">
                <a:extLst>
                  <a:ext uri="{FF2B5EF4-FFF2-40B4-BE49-F238E27FC236}">
                    <a16:creationId xmlns:a16="http://schemas.microsoft.com/office/drawing/2014/main" id="{843DEA81-36DA-6620-3F0D-0873F7633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B2C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3" name="Rectangle 511">
                <a:extLst>
                  <a:ext uri="{FF2B5EF4-FFF2-40B4-BE49-F238E27FC236}">
                    <a16:creationId xmlns:a16="http://schemas.microsoft.com/office/drawing/2014/main" id="{DE5CC589-040E-B4DF-549D-D3E32BC76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D30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4" name="Rectangle 512">
                <a:extLst>
                  <a:ext uri="{FF2B5EF4-FFF2-40B4-BE49-F238E27FC236}">
                    <a16:creationId xmlns:a16="http://schemas.microsoft.com/office/drawing/2014/main" id="{7FD94AD4-B044-CBCC-69F3-5E87BBBC9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8"/>
              </a:xfrm>
              <a:prstGeom prst="rect">
                <a:avLst/>
              </a:prstGeom>
              <a:solidFill>
                <a:srgbClr val="B03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5" name="Rectangle 513">
                <a:extLst>
                  <a:ext uri="{FF2B5EF4-FFF2-40B4-BE49-F238E27FC236}">
                    <a16:creationId xmlns:a16="http://schemas.microsoft.com/office/drawing/2014/main" id="{CC9DBBDB-1F8A-A43A-D955-A233980288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33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6" name="Rectangle 514">
                <a:extLst>
                  <a:ext uri="{FF2B5EF4-FFF2-40B4-BE49-F238E27FC236}">
                    <a16:creationId xmlns:a16="http://schemas.microsoft.com/office/drawing/2014/main" id="{FD9E72E8-45A7-9073-3553-8960B00828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53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7" name="Rectangle 515">
                <a:extLst>
                  <a:ext uri="{FF2B5EF4-FFF2-40B4-BE49-F238E27FC236}">
                    <a16:creationId xmlns:a16="http://schemas.microsoft.com/office/drawing/2014/main" id="{F4582077-F980-748C-D1AA-5ADBF0F02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83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8" name="Rectangle 516">
                <a:extLst>
                  <a:ext uri="{FF2B5EF4-FFF2-40B4-BE49-F238E27FC236}">
                    <a16:creationId xmlns:a16="http://schemas.microsoft.com/office/drawing/2014/main" id="{CEEFF5FE-D344-B9A8-152E-AFFC1391B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83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09" name="Rectangle 517">
                <a:extLst>
                  <a:ext uri="{FF2B5EF4-FFF2-40B4-BE49-F238E27FC236}">
                    <a16:creationId xmlns:a16="http://schemas.microsoft.com/office/drawing/2014/main" id="{D790371E-D75B-0A5B-DF5E-679C6838F0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A4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0" name="Rectangle 518">
                <a:extLst>
                  <a:ext uri="{FF2B5EF4-FFF2-40B4-BE49-F238E27FC236}">
                    <a16:creationId xmlns:a16="http://schemas.microsoft.com/office/drawing/2014/main" id="{380BF05A-186D-AAA6-B8A8-3376C94174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7"/>
              </a:xfrm>
              <a:prstGeom prst="rect">
                <a:avLst/>
              </a:prstGeom>
              <a:solidFill>
                <a:srgbClr val="BD46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1" name="Rectangle 519">
                <a:extLst>
                  <a:ext uri="{FF2B5EF4-FFF2-40B4-BE49-F238E27FC236}">
                    <a16:creationId xmlns:a16="http://schemas.microsoft.com/office/drawing/2014/main" id="{23A9699F-AFC6-4FB4-025C-8496C3F92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BF4A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2" name="Rectangle 520">
                <a:extLst>
                  <a:ext uri="{FF2B5EF4-FFF2-40B4-BE49-F238E27FC236}">
                    <a16:creationId xmlns:a16="http://schemas.microsoft.com/office/drawing/2014/main" id="{CD95B48B-9EB3-6024-BB12-3B042BFBB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C24F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3" name="Rectangle 521">
                <a:extLst>
                  <a:ext uri="{FF2B5EF4-FFF2-40B4-BE49-F238E27FC236}">
                    <a16:creationId xmlns:a16="http://schemas.microsoft.com/office/drawing/2014/main" id="{8F976805-0114-2EAD-99D5-547C2AA5E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C450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4" name="Rectangle 522">
                <a:extLst>
                  <a:ext uri="{FF2B5EF4-FFF2-40B4-BE49-F238E27FC236}">
                    <a16:creationId xmlns:a16="http://schemas.microsoft.com/office/drawing/2014/main" id="{DD68F942-ABD2-DD17-F415-CF55053AF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C75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5" name="Rectangle 523">
                <a:extLst>
                  <a:ext uri="{FF2B5EF4-FFF2-40B4-BE49-F238E27FC236}">
                    <a16:creationId xmlns:a16="http://schemas.microsoft.com/office/drawing/2014/main" id="{3791A116-F9AB-023E-96D7-9800C08FD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C958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6" name="Rectangle 524">
                <a:extLst>
                  <a:ext uri="{FF2B5EF4-FFF2-40B4-BE49-F238E27FC236}">
                    <a16:creationId xmlns:a16="http://schemas.microsoft.com/office/drawing/2014/main" id="{4EAE5DA6-CB19-66F6-D5AD-07358F679B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7"/>
              </a:xfrm>
              <a:prstGeom prst="rect">
                <a:avLst/>
              </a:prstGeom>
              <a:solidFill>
                <a:srgbClr val="CC5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7" name="Rectangle 525">
                <a:extLst>
                  <a:ext uri="{FF2B5EF4-FFF2-40B4-BE49-F238E27FC236}">
                    <a16:creationId xmlns:a16="http://schemas.microsoft.com/office/drawing/2014/main" id="{A180E22B-C608-63B9-B6C0-9940226C7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CF6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8" name="Rectangle 526">
                <a:extLst>
                  <a:ext uri="{FF2B5EF4-FFF2-40B4-BE49-F238E27FC236}">
                    <a16:creationId xmlns:a16="http://schemas.microsoft.com/office/drawing/2014/main" id="{777B3B2B-F69E-1D0D-A7CB-C650EBD49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16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19" name="Rectangle 527">
                <a:extLst>
                  <a:ext uri="{FF2B5EF4-FFF2-40B4-BE49-F238E27FC236}">
                    <a16:creationId xmlns:a16="http://schemas.microsoft.com/office/drawing/2014/main" id="{ECE4D1B8-7767-A6A0-1BEB-28C21F764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166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0" name="Rectangle 528">
                <a:extLst>
                  <a:ext uri="{FF2B5EF4-FFF2-40B4-BE49-F238E27FC236}">
                    <a16:creationId xmlns:a16="http://schemas.microsoft.com/office/drawing/2014/main" id="{11FC2ED8-3CF8-E402-E6E7-1B5423308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46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1" name="Rectangle 529">
                <a:extLst>
                  <a:ext uri="{FF2B5EF4-FFF2-40B4-BE49-F238E27FC236}">
                    <a16:creationId xmlns:a16="http://schemas.microsoft.com/office/drawing/2014/main" id="{183E949E-1C62-9561-BD24-6F2B994F5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670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2" name="Rectangle 530">
                <a:extLst>
                  <a:ext uri="{FF2B5EF4-FFF2-40B4-BE49-F238E27FC236}">
                    <a16:creationId xmlns:a16="http://schemas.microsoft.com/office/drawing/2014/main" id="{CE27BBBF-6CA3-16F9-B5BB-56E070AAF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975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3" name="Rectangle 531">
                <a:extLst>
                  <a:ext uri="{FF2B5EF4-FFF2-40B4-BE49-F238E27FC236}">
                    <a16:creationId xmlns:a16="http://schemas.microsoft.com/office/drawing/2014/main" id="{84FDC400-608E-A92C-E2B2-8EC354C7BC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7"/>
              </a:xfrm>
              <a:prstGeom prst="rect">
                <a:avLst/>
              </a:prstGeom>
              <a:solidFill>
                <a:srgbClr val="DB76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4" name="Rectangle 532">
                <a:extLst>
                  <a:ext uri="{FF2B5EF4-FFF2-40B4-BE49-F238E27FC236}">
                    <a16:creationId xmlns:a16="http://schemas.microsoft.com/office/drawing/2014/main" id="{6C30B0A1-BE15-A0FB-FBE5-EC5D23E5CA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DE7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5" name="Rectangle 533">
                <a:extLst>
                  <a:ext uri="{FF2B5EF4-FFF2-40B4-BE49-F238E27FC236}">
                    <a16:creationId xmlns:a16="http://schemas.microsoft.com/office/drawing/2014/main" id="{C613764D-C277-CBA1-96E9-80078C166C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E080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6" name="Rectangle 534">
                <a:extLst>
                  <a:ext uri="{FF2B5EF4-FFF2-40B4-BE49-F238E27FC236}">
                    <a16:creationId xmlns:a16="http://schemas.microsoft.com/office/drawing/2014/main" id="{8B146C29-CF36-38DF-060D-6452CDB76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E385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7" name="Rectangle 535">
                <a:extLst>
                  <a:ext uri="{FF2B5EF4-FFF2-40B4-BE49-F238E27FC236}">
                    <a16:creationId xmlns:a16="http://schemas.microsoft.com/office/drawing/2014/main" id="{2F7DDA9F-FDF2-AD59-EFEE-22F5A4F9D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E68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8" name="Rectangle 536">
                <a:extLst>
                  <a:ext uri="{FF2B5EF4-FFF2-40B4-BE49-F238E27FC236}">
                    <a16:creationId xmlns:a16="http://schemas.microsoft.com/office/drawing/2014/main" id="{B0813393-590F-0835-9E01-D44EAB992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E88C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29" name="Rectangle 537">
                <a:extLst>
                  <a:ext uri="{FF2B5EF4-FFF2-40B4-BE49-F238E27FC236}">
                    <a16:creationId xmlns:a16="http://schemas.microsoft.com/office/drawing/2014/main" id="{5B9CEA7E-0DFB-C1D8-25D0-C74DE86A3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7"/>
              </a:xfrm>
              <a:prstGeom prst="rect">
                <a:avLst/>
              </a:prstGeom>
              <a:solidFill>
                <a:srgbClr val="EB9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0" name="Rectangle 538">
                <a:extLst>
                  <a:ext uri="{FF2B5EF4-FFF2-40B4-BE49-F238E27FC236}">
                    <a16:creationId xmlns:a16="http://schemas.microsoft.com/office/drawing/2014/main" id="{C32A4DAE-0149-8152-36D4-A27A69CD7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ED9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1" name="Rectangle 539">
                <a:extLst>
                  <a:ext uri="{FF2B5EF4-FFF2-40B4-BE49-F238E27FC236}">
                    <a16:creationId xmlns:a16="http://schemas.microsoft.com/office/drawing/2014/main" id="{E2ACAC7C-899A-FB55-BF85-704F4D9EC4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ED9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2" name="Rectangle 540">
                <a:extLst>
                  <a:ext uri="{FF2B5EF4-FFF2-40B4-BE49-F238E27FC236}">
                    <a16:creationId xmlns:a16="http://schemas.microsoft.com/office/drawing/2014/main" id="{CDEF4CF1-59BA-D538-11C7-0D456F9478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F0A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3" name="Rectangle 541">
                <a:extLst>
                  <a:ext uri="{FF2B5EF4-FFF2-40B4-BE49-F238E27FC236}">
                    <a16:creationId xmlns:a16="http://schemas.microsoft.com/office/drawing/2014/main" id="{29ECF31A-3174-E443-B2EB-0E6C39782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F2A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4" name="Rectangle 542">
                <a:extLst>
                  <a:ext uri="{FF2B5EF4-FFF2-40B4-BE49-F238E27FC236}">
                    <a16:creationId xmlns:a16="http://schemas.microsoft.com/office/drawing/2014/main" id="{940177F0-5BEC-407F-FF42-00B4EF7CB8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F5A8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5" name="Rectangle 543">
                <a:extLst>
                  <a:ext uri="{FF2B5EF4-FFF2-40B4-BE49-F238E27FC236}">
                    <a16:creationId xmlns:a16="http://schemas.microsoft.com/office/drawing/2014/main" id="{8804C3C9-021E-9543-B917-F9C7D1463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7"/>
              </a:xfrm>
              <a:prstGeom prst="rect">
                <a:avLst/>
              </a:prstGeom>
              <a:solidFill>
                <a:srgbClr val="F7A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6" name="Rectangle 544">
                <a:extLst>
                  <a:ext uri="{FF2B5EF4-FFF2-40B4-BE49-F238E27FC236}">
                    <a16:creationId xmlns:a16="http://schemas.microsoft.com/office/drawing/2014/main" id="{BB5154AF-ACBE-904C-70C2-657DE458D5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AB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7" name="Rectangle 545">
                <a:extLst>
                  <a:ext uri="{FF2B5EF4-FFF2-40B4-BE49-F238E27FC236}">
                    <a16:creationId xmlns:a16="http://schemas.microsoft.com/office/drawing/2014/main" id="{F3329841-8344-DF23-F741-6059883BC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CBA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8" name="Rectangle 546">
                <a:extLst>
                  <a:ext uri="{FF2B5EF4-FFF2-40B4-BE49-F238E27FC236}">
                    <a16:creationId xmlns:a16="http://schemas.microsoft.com/office/drawing/2014/main" id="{E37EA504-8AD1-CC88-A9C5-B1C0450C9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AB9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39" name="Rectangle 547">
                <a:extLst>
                  <a:ext uri="{FF2B5EF4-FFF2-40B4-BE49-F238E27FC236}">
                    <a16:creationId xmlns:a16="http://schemas.microsoft.com/office/drawing/2014/main" id="{D4962F9C-C11C-940D-4DD6-23CF335F60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5B6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0" name="Rectangle 548">
                <a:extLst>
                  <a:ext uri="{FF2B5EF4-FFF2-40B4-BE49-F238E27FC236}">
                    <a16:creationId xmlns:a16="http://schemas.microsoft.com/office/drawing/2014/main" id="{5AA25DA9-CF25-6F09-B871-217349378F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0B7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1" name="Rectangle 549">
                <a:extLst>
                  <a:ext uri="{FF2B5EF4-FFF2-40B4-BE49-F238E27FC236}">
                    <a16:creationId xmlns:a16="http://schemas.microsoft.com/office/drawing/2014/main" id="{9999E8A4-CD66-14A5-6BDE-63221A6796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7"/>
              </a:xfrm>
              <a:prstGeom prst="rect">
                <a:avLst/>
              </a:prstGeom>
              <a:solidFill>
                <a:srgbClr val="EBB4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2" name="Rectangle 550">
                <a:extLst>
                  <a:ext uri="{FF2B5EF4-FFF2-40B4-BE49-F238E27FC236}">
                    <a16:creationId xmlns:a16="http://schemas.microsoft.com/office/drawing/2014/main" id="{FB4F2892-F19A-796F-CAF5-EA0DD978D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E6B4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3" name="Rectangle 551">
                <a:extLst>
                  <a:ext uri="{FF2B5EF4-FFF2-40B4-BE49-F238E27FC236}">
                    <a16:creationId xmlns:a16="http://schemas.microsoft.com/office/drawing/2014/main" id="{E3C9DEF5-E74E-1182-2F35-34816A918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E6B5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4" name="Rectangle 552">
                <a:extLst>
                  <a:ext uri="{FF2B5EF4-FFF2-40B4-BE49-F238E27FC236}">
                    <a16:creationId xmlns:a16="http://schemas.microsoft.com/office/drawing/2014/main" id="{D087BDCF-F369-4711-09DF-688FD25C0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E0B5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5" name="Rectangle 553">
                <a:extLst>
                  <a:ext uri="{FF2B5EF4-FFF2-40B4-BE49-F238E27FC236}">
                    <a16:creationId xmlns:a16="http://schemas.microsoft.com/office/drawing/2014/main" id="{26E69D78-7D84-77D1-5BCC-FF41CD9975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DBB4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6" name="Rectangle 554">
                <a:extLst>
                  <a:ext uri="{FF2B5EF4-FFF2-40B4-BE49-F238E27FC236}">
                    <a16:creationId xmlns:a16="http://schemas.microsoft.com/office/drawing/2014/main" id="{3301D6FB-2DC6-AC76-5BD1-A49BAD52E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D6B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7" name="Rectangle 555">
                <a:extLst>
                  <a:ext uri="{FF2B5EF4-FFF2-40B4-BE49-F238E27FC236}">
                    <a16:creationId xmlns:a16="http://schemas.microsoft.com/office/drawing/2014/main" id="{B901759D-ABD8-64DF-9941-4650DC5CD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7"/>
              </a:xfrm>
              <a:prstGeom prst="rect">
                <a:avLst/>
              </a:prstGeom>
              <a:solidFill>
                <a:srgbClr val="D1B0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8" name="Rectangle 556">
                <a:extLst>
                  <a:ext uri="{FF2B5EF4-FFF2-40B4-BE49-F238E27FC236}">
                    <a16:creationId xmlns:a16="http://schemas.microsoft.com/office/drawing/2014/main" id="{B08DAC9B-B34C-C940-8E4C-807F395A2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CCAF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49" name="Rectangle 557">
                <a:extLst>
                  <a:ext uri="{FF2B5EF4-FFF2-40B4-BE49-F238E27FC236}">
                    <a16:creationId xmlns:a16="http://schemas.microsoft.com/office/drawing/2014/main" id="{F49065B6-B9CB-A83A-42F4-514B780A36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C9B0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0" name="Rectangle 558">
                <a:extLst>
                  <a:ext uri="{FF2B5EF4-FFF2-40B4-BE49-F238E27FC236}">
                    <a16:creationId xmlns:a16="http://schemas.microsoft.com/office/drawing/2014/main" id="{A66F8810-6749-248A-1C62-5BE3513B17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C7AE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1" name="Rectangle 559">
                <a:extLst>
                  <a:ext uri="{FF2B5EF4-FFF2-40B4-BE49-F238E27FC236}">
                    <a16:creationId xmlns:a16="http://schemas.microsoft.com/office/drawing/2014/main" id="{8F6B99F0-4276-F2C4-B15B-3298B00B5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C2AC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2" name="Rectangle 560">
                <a:extLst>
                  <a:ext uri="{FF2B5EF4-FFF2-40B4-BE49-F238E27FC236}">
                    <a16:creationId xmlns:a16="http://schemas.microsoft.com/office/drawing/2014/main" id="{47FD2321-22FD-A201-81E1-F4D74D367C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BDA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3" name="Rectangle 561">
                <a:extLst>
                  <a:ext uri="{FF2B5EF4-FFF2-40B4-BE49-F238E27FC236}">
                    <a16:creationId xmlns:a16="http://schemas.microsoft.com/office/drawing/2014/main" id="{BDAC1811-1CD1-B07D-FD65-6954D549C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7"/>
              </a:xfrm>
              <a:prstGeom prst="rect">
                <a:avLst/>
              </a:prstGeom>
              <a:solidFill>
                <a:srgbClr val="B8AB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4" name="Rectangle 562">
                <a:extLst>
                  <a:ext uri="{FF2B5EF4-FFF2-40B4-BE49-F238E27FC236}">
                    <a16:creationId xmlns:a16="http://schemas.microsoft.com/office/drawing/2014/main" id="{8F00D330-1A70-5CD7-F821-A833476336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B3A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5" name="Rectangle 563">
                <a:extLst>
                  <a:ext uri="{FF2B5EF4-FFF2-40B4-BE49-F238E27FC236}">
                    <a16:creationId xmlns:a16="http://schemas.microsoft.com/office/drawing/2014/main" id="{69D8EB69-38C1-47C4-6ABF-4430BB036C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B0A9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6" name="Rectangle 564">
                <a:extLst>
                  <a:ext uri="{FF2B5EF4-FFF2-40B4-BE49-F238E27FC236}">
                    <a16:creationId xmlns:a16="http://schemas.microsoft.com/office/drawing/2014/main" id="{6A80DC96-120B-E59A-29BE-61430EBFC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ADA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7" name="Rectangle 565">
                <a:extLst>
                  <a:ext uri="{FF2B5EF4-FFF2-40B4-BE49-F238E27FC236}">
                    <a16:creationId xmlns:a16="http://schemas.microsoft.com/office/drawing/2014/main" id="{E4D7D887-BB74-4144-1B5F-F601029ED3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A8A6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8" name="Rectangle 566">
                <a:extLst>
                  <a:ext uri="{FF2B5EF4-FFF2-40B4-BE49-F238E27FC236}">
                    <a16:creationId xmlns:a16="http://schemas.microsoft.com/office/drawing/2014/main" id="{F9727A58-4328-BA5C-FB25-5EBFB40263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A4A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59" name="Rectangle 567">
                <a:extLst>
                  <a:ext uri="{FF2B5EF4-FFF2-40B4-BE49-F238E27FC236}">
                    <a16:creationId xmlns:a16="http://schemas.microsoft.com/office/drawing/2014/main" id="{6A71AF9C-15AD-45BE-C839-A3ED164290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9DA3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0" name="Rectangle 568">
                <a:extLst>
                  <a:ext uri="{FF2B5EF4-FFF2-40B4-BE49-F238E27FC236}">
                    <a16:creationId xmlns:a16="http://schemas.microsoft.com/office/drawing/2014/main" id="{5C4BBFD5-1F4F-93B4-2E44-6E7D84A6F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8"/>
              </a:xfrm>
              <a:prstGeom prst="rect">
                <a:avLst/>
              </a:prstGeom>
              <a:solidFill>
                <a:srgbClr val="9BA3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1" name="Rectangle 569">
                <a:extLst>
                  <a:ext uri="{FF2B5EF4-FFF2-40B4-BE49-F238E27FC236}">
                    <a16:creationId xmlns:a16="http://schemas.microsoft.com/office/drawing/2014/main" id="{6F869016-A0CE-2A21-3648-A4A06F9BC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99A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2" name="Rectangle 570">
                <a:extLst>
                  <a:ext uri="{FF2B5EF4-FFF2-40B4-BE49-F238E27FC236}">
                    <a16:creationId xmlns:a16="http://schemas.microsoft.com/office/drawing/2014/main" id="{16222F6F-8D0A-FC62-E99E-183AE5D4A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93A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3" name="Rectangle 571">
                <a:extLst>
                  <a:ext uri="{FF2B5EF4-FFF2-40B4-BE49-F238E27FC236}">
                    <a16:creationId xmlns:a16="http://schemas.microsoft.com/office/drawing/2014/main" id="{DB30984A-5717-2D88-B819-519902762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8FA1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4" name="Rectangle 572">
                <a:extLst>
                  <a:ext uri="{FF2B5EF4-FFF2-40B4-BE49-F238E27FC236}">
                    <a16:creationId xmlns:a16="http://schemas.microsoft.com/office/drawing/2014/main" id="{F7FD797F-CAE9-7EDD-4DC7-AC6261383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8A9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5" name="Rectangle 573">
                <a:extLst>
                  <a:ext uri="{FF2B5EF4-FFF2-40B4-BE49-F238E27FC236}">
                    <a16:creationId xmlns:a16="http://schemas.microsoft.com/office/drawing/2014/main" id="{AABB0872-1B97-4725-9461-EBAEE4D7B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869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6" name="Rectangle 574">
                <a:extLst>
                  <a:ext uri="{FF2B5EF4-FFF2-40B4-BE49-F238E27FC236}">
                    <a16:creationId xmlns:a16="http://schemas.microsoft.com/office/drawing/2014/main" id="{3B133AC3-BDA0-4354-1604-AB5CC687B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7"/>
              </a:xfrm>
              <a:prstGeom prst="rect">
                <a:avLst/>
              </a:prstGeom>
              <a:solidFill>
                <a:srgbClr val="849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7" name="Rectangle 575">
                <a:extLst>
                  <a:ext uri="{FF2B5EF4-FFF2-40B4-BE49-F238E27FC236}">
                    <a16:creationId xmlns:a16="http://schemas.microsoft.com/office/drawing/2014/main" id="{06CB8A93-C50D-478E-12D7-23FF0987DF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7F9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8" name="Rectangle 576">
                <a:extLst>
                  <a:ext uri="{FF2B5EF4-FFF2-40B4-BE49-F238E27FC236}">
                    <a16:creationId xmlns:a16="http://schemas.microsoft.com/office/drawing/2014/main" id="{2BF4CACA-92F7-42CC-A330-C0002DD30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7B9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69" name="Rectangle 577">
                <a:extLst>
                  <a:ext uri="{FF2B5EF4-FFF2-40B4-BE49-F238E27FC236}">
                    <a16:creationId xmlns:a16="http://schemas.microsoft.com/office/drawing/2014/main" id="{F543CCF6-6C21-3084-7165-E596F89F3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7699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0" name="Rectangle 578">
                <a:extLst>
                  <a:ext uri="{FF2B5EF4-FFF2-40B4-BE49-F238E27FC236}">
                    <a16:creationId xmlns:a16="http://schemas.microsoft.com/office/drawing/2014/main" id="{5A7F8CF0-3349-346E-65AF-87EEBE8EE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739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1" name="Rectangle 579">
                <a:extLst>
                  <a:ext uri="{FF2B5EF4-FFF2-40B4-BE49-F238E27FC236}">
                    <a16:creationId xmlns:a16="http://schemas.microsoft.com/office/drawing/2014/main" id="{FBA43E60-3EED-4F19-E246-5199B026C5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6D9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2" name="Rectangle 580">
                <a:extLst>
                  <a:ext uri="{FF2B5EF4-FFF2-40B4-BE49-F238E27FC236}">
                    <a16:creationId xmlns:a16="http://schemas.microsoft.com/office/drawing/2014/main" id="{FCAC4A4A-582C-F46C-80AC-36ED284FF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7"/>
              </a:xfrm>
              <a:prstGeom prst="rect">
                <a:avLst/>
              </a:prstGeom>
              <a:solidFill>
                <a:srgbClr val="6B9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3" name="Rectangle 581">
                <a:extLst>
                  <a:ext uri="{FF2B5EF4-FFF2-40B4-BE49-F238E27FC236}">
                    <a16:creationId xmlns:a16="http://schemas.microsoft.com/office/drawing/2014/main" id="{ECF428B7-BEC0-663B-C554-F0F3BC079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679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4" name="Rectangle 582">
                <a:extLst>
                  <a:ext uri="{FF2B5EF4-FFF2-40B4-BE49-F238E27FC236}">
                    <a16:creationId xmlns:a16="http://schemas.microsoft.com/office/drawing/2014/main" id="{E42F75A8-EEB4-2349-AB7A-67B3F1EDD6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639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5" name="Rectangle 583">
                <a:extLst>
                  <a:ext uri="{FF2B5EF4-FFF2-40B4-BE49-F238E27FC236}">
                    <a16:creationId xmlns:a16="http://schemas.microsoft.com/office/drawing/2014/main" id="{84AC9585-0288-004A-7BCF-2A19C34ED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5F94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6" name="Rectangle 584">
                <a:extLst>
                  <a:ext uri="{FF2B5EF4-FFF2-40B4-BE49-F238E27FC236}">
                    <a16:creationId xmlns:a16="http://schemas.microsoft.com/office/drawing/2014/main" id="{EC350C4C-4559-BA97-BBD0-BA3DAB802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5A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7" name="Rectangle 585">
                <a:extLst>
                  <a:ext uri="{FF2B5EF4-FFF2-40B4-BE49-F238E27FC236}">
                    <a16:creationId xmlns:a16="http://schemas.microsoft.com/office/drawing/2014/main" id="{A2318D6A-22FF-4D33-07FF-C321C7EA35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55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8" name="Rectangle 586">
                <a:extLst>
                  <a:ext uri="{FF2B5EF4-FFF2-40B4-BE49-F238E27FC236}">
                    <a16:creationId xmlns:a16="http://schemas.microsoft.com/office/drawing/2014/main" id="{DCFD236F-0ABF-2306-ADB6-BFCD0E0105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7"/>
              </a:xfrm>
              <a:prstGeom prst="rect">
                <a:avLst/>
              </a:prstGeom>
              <a:solidFill>
                <a:srgbClr val="528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79" name="Rectangle 587">
                <a:extLst>
                  <a:ext uri="{FF2B5EF4-FFF2-40B4-BE49-F238E27FC236}">
                    <a16:creationId xmlns:a16="http://schemas.microsoft.com/office/drawing/2014/main" id="{83ADF669-6063-69FA-1596-B7CB35EC11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4F8F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0" name="Rectangle 588">
                <a:extLst>
                  <a:ext uri="{FF2B5EF4-FFF2-40B4-BE49-F238E27FC236}">
                    <a16:creationId xmlns:a16="http://schemas.microsoft.com/office/drawing/2014/main" id="{E67901BE-C285-5ACD-C2D9-8A327BD805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498C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1" name="Rectangle 589">
                <a:extLst>
                  <a:ext uri="{FF2B5EF4-FFF2-40B4-BE49-F238E27FC236}">
                    <a16:creationId xmlns:a16="http://schemas.microsoft.com/office/drawing/2014/main" id="{71FFED1C-F3BF-327F-78FA-551742CB1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458C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2" name="Rectangle 590">
                <a:extLst>
                  <a:ext uri="{FF2B5EF4-FFF2-40B4-BE49-F238E27FC236}">
                    <a16:creationId xmlns:a16="http://schemas.microsoft.com/office/drawing/2014/main" id="{7CF9A464-7C7F-33A8-1542-28BBA630A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3F8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3" name="Rectangle 591">
                <a:extLst>
                  <a:ext uri="{FF2B5EF4-FFF2-40B4-BE49-F238E27FC236}">
                    <a16:creationId xmlns:a16="http://schemas.microsoft.com/office/drawing/2014/main" id="{0348D2DB-F8BF-CCC0-3C46-A02DC861B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3B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4" name="Rectangle 592">
                <a:extLst>
                  <a:ext uri="{FF2B5EF4-FFF2-40B4-BE49-F238E27FC236}">
                    <a16:creationId xmlns:a16="http://schemas.microsoft.com/office/drawing/2014/main" id="{8E94A4BA-845D-63FC-0490-7B6C552BC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7"/>
              </a:xfrm>
              <a:prstGeom prst="rect">
                <a:avLst/>
              </a:prstGeom>
              <a:solidFill>
                <a:srgbClr val="38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5" name="Rectangle 593">
                <a:extLst>
                  <a:ext uri="{FF2B5EF4-FFF2-40B4-BE49-F238E27FC236}">
                    <a16:creationId xmlns:a16="http://schemas.microsoft.com/office/drawing/2014/main" id="{15C4A600-CBFA-52A9-00FD-1BA70E561C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33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6" name="Rectangle 594">
                <a:extLst>
                  <a:ext uri="{FF2B5EF4-FFF2-40B4-BE49-F238E27FC236}">
                    <a16:creationId xmlns:a16="http://schemas.microsoft.com/office/drawing/2014/main" id="{531DA6E5-F221-F5DA-80FA-D8609D569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2E87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7" name="Rectangle 595">
                <a:extLst>
                  <a:ext uri="{FF2B5EF4-FFF2-40B4-BE49-F238E27FC236}">
                    <a16:creationId xmlns:a16="http://schemas.microsoft.com/office/drawing/2014/main" id="{3978808E-8C79-2B8F-68CC-0F3A2384DA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2885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8" name="Rectangle 596">
                <a:extLst>
                  <a:ext uri="{FF2B5EF4-FFF2-40B4-BE49-F238E27FC236}">
                    <a16:creationId xmlns:a16="http://schemas.microsoft.com/office/drawing/2014/main" id="{ACFA3224-85E4-D8B4-EEB2-587F26B70B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2285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89" name="Rectangle 597">
                <a:extLst>
                  <a:ext uri="{FF2B5EF4-FFF2-40B4-BE49-F238E27FC236}">
                    <a16:creationId xmlns:a16="http://schemas.microsoft.com/office/drawing/2014/main" id="{96FE0A34-F7F9-9801-06D6-AB7BCEA66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1A8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0" name="Rectangle 598">
                <a:extLst>
                  <a:ext uri="{FF2B5EF4-FFF2-40B4-BE49-F238E27FC236}">
                    <a16:creationId xmlns:a16="http://schemas.microsoft.com/office/drawing/2014/main" id="{2E939277-F58C-1439-3EE4-1612E3B1D4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7"/>
              </a:xfrm>
              <a:prstGeom prst="rect">
                <a:avLst/>
              </a:prstGeom>
              <a:solidFill>
                <a:srgbClr val="1682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1" name="Rectangle 599">
                <a:extLst>
                  <a:ext uri="{FF2B5EF4-FFF2-40B4-BE49-F238E27FC236}">
                    <a16:creationId xmlns:a16="http://schemas.microsoft.com/office/drawing/2014/main" id="{F3BBF096-15EF-6EB8-86D4-E08DDE67DD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B8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2" name="Rectangle 600">
                <a:extLst>
                  <a:ext uri="{FF2B5EF4-FFF2-40B4-BE49-F238E27FC236}">
                    <a16:creationId xmlns:a16="http://schemas.microsoft.com/office/drawing/2014/main" id="{0F170046-73CB-C63B-DBCD-36E4F2D55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08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3" name="Rectangle 601">
                <a:extLst>
                  <a:ext uri="{FF2B5EF4-FFF2-40B4-BE49-F238E27FC236}">
                    <a16:creationId xmlns:a16="http://schemas.microsoft.com/office/drawing/2014/main" id="{E0DE6390-442C-3060-8E66-BAC3697310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38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4" name="Rectangle 602">
                <a:extLst>
                  <a:ext uri="{FF2B5EF4-FFF2-40B4-BE49-F238E27FC236}">
                    <a16:creationId xmlns:a16="http://schemas.microsoft.com/office/drawing/2014/main" id="{42A7CE4D-7886-4D9C-419D-717C204F26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485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5" name="Rectangle 603">
                <a:extLst>
                  <a:ext uri="{FF2B5EF4-FFF2-40B4-BE49-F238E27FC236}">
                    <a16:creationId xmlns:a16="http://schemas.microsoft.com/office/drawing/2014/main" id="{C6463090-422F-205D-7CB1-AF5B3F0E8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787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96" name="Group 604">
              <a:extLst>
                <a:ext uri="{FF2B5EF4-FFF2-40B4-BE49-F238E27FC236}">
                  <a16:creationId xmlns:a16="http://schemas.microsoft.com/office/drawing/2014/main" id="{FAEEF564-765E-94B7-98FC-6EBB6C98F0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8" y="3008"/>
              <a:ext cx="241" cy="448"/>
              <a:chOff x="4688" y="3008"/>
              <a:chExt cx="241" cy="448"/>
            </a:xfrm>
          </p:grpSpPr>
          <p:sp>
            <p:nvSpPr>
              <p:cNvPr id="8797" name="Rectangle 605">
                <a:extLst>
                  <a:ext uri="{FF2B5EF4-FFF2-40B4-BE49-F238E27FC236}">
                    <a16:creationId xmlns:a16="http://schemas.microsoft.com/office/drawing/2014/main" id="{26CC6A47-3676-C644-2945-29B2AED30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7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8" name="Rectangle 606">
                <a:extLst>
                  <a:ext uri="{FF2B5EF4-FFF2-40B4-BE49-F238E27FC236}">
                    <a16:creationId xmlns:a16="http://schemas.microsoft.com/office/drawing/2014/main" id="{CD999393-DE79-DE89-5527-04D880BFB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7"/>
              </a:xfrm>
              <a:prstGeom prst="rect">
                <a:avLst/>
              </a:prstGeom>
              <a:solidFill>
                <a:srgbClr val="0A8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799" name="Rectangle 607">
                <a:extLst>
                  <a:ext uri="{FF2B5EF4-FFF2-40B4-BE49-F238E27FC236}">
                    <a16:creationId xmlns:a16="http://schemas.microsoft.com/office/drawing/2014/main" id="{9E0B9923-FE30-23BF-738C-F45DDEA70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0B8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0" name="Rectangle 608">
                <a:extLst>
                  <a:ext uri="{FF2B5EF4-FFF2-40B4-BE49-F238E27FC236}">
                    <a16:creationId xmlns:a16="http://schemas.microsoft.com/office/drawing/2014/main" id="{5D17A97B-BCD7-0CD9-6C91-99EC3BAF5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0E8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1" name="Rectangle 609">
                <a:extLst>
                  <a:ext uri="{FF2B5EF4-FFF2-40B4-BE49-F238E27FC236}">
                    <a16:creationId xmlns:a16="http://schemas.microsoft.com/office/drawing/2014/main" id="{B3203E46-4202-057B-2B27-B7585E7C9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1091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2" name="Rectangle 610">
                <a:extLst>
                  <a:ext uri="{FF2B5EF4-FFF2-40B4-BE49-F238E27FC236}">
                    <a16:creationId xmlns:a16="http://schemas.microsoft.com/office/drawing/2014/main" id="{98B02EF6-E94D-B6DF-8EB6-A684DD8C7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1394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3" name="Rectangle 611">
                <a:extLst>
                  <a:ext uri="{FF2B5EF4-FFF2-40B4-BE49-F238E27FC236}">
                    <a16:creationId xmlns:a16="http://schemas.microsoft.com/office/drawing/2014/main" id="{EF890926-AF91-29AF-A287-0D5DCF66BF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1496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4" name="Rectangle 612">
                <a:extLst>
                  <a:ext uri="{FF2B5EF4-FFF2-40B4-BE49-F238E27FC236}">
                    <a16:creationId xmlns:a16="http://schemas.microsoft.com/office/drawing/2014/main" id="{539AFC69-9749-3B24-0A60-346F0A6F2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7"/>
              </a:xfrm>
              <a:prstGeom prst="rect">
                <a:avLst/>
              </a:prstGeom>
              <a:solidFill>
                <a:srgbClr val="1799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5" name="Rectangle 613">
                <a:extLst>
                  <a:ext uri="{FF2B5EF4-FFF2-40B4-BE49-F238E27FC236}">
                    <a16:creationId xmlns:a16="http://schemas.microsoft.com/office/drawing/2014/main" id="{0CDA1E0E-CCEC-4D50-B1C6-F9F3B8B97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199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6" name="Rectangle 614">
                <a:extLst>
                  <a:ext uri="{FF2B5EF4-FFF2-40B4-BE49-F238E27FC236}">
                    <a16:creationId xmlns:a16="http://schemas.microsoft.com/office/drawing/2014/main" id="{CAE9461C-3F2E-B502-A5AC-C0AAF7D1B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1B9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7" name="Rectangle 615">
                <a:extLst>
                  <a:ext uri="{FF2B5EF4-FFF2-40B4-BE49-F238E27FC236}">
                    <a16:creationId xmlns:a16="http://schemas.microsoft.com/office/drawing/2014/main" id="{51E69569-5D87-CD93-696E-540B0E9A7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1FA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8" name="Rectangle 616">
                <a:extLst>
                  <a:ext uri="{FF2B5EF4-FFF2-40B4-BE49-F238E27FC236}">
                    <a16:creationId xmlns:a16="http://schemas.microsoft.com/office/drawing/2014/main" id="{B0337BA6-06C0-9C34-88C5-D4AF7691B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20A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09" name="Rectangle 617">
                <a:extLst>
                  <a:ext uri="{FF2B5EF4-FFF2-40B4-BE49-F238E27FC236}">
                    <a16:creationId xmlns:a16="http://schemas.microsoft.com/office/drawing/2014/main" id="{07271ED3-DC9D-2FE7-51B2-1A62529B87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22A3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0" name="Rectangle 618">
                <a:extLst>
                  <a:ext uri="{FF2B5EF4-FFF2-40B4-BE49-F238E27FC236}">
                    <a16:creationId xmlns:a16="http://schemas.microsoft.com/office/drawing/2014/main" id="{6DAE2E3E-A743-90E8-414C-065629EF2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7"/>
              </a:xfrm>
              <a:prstGeom prst="rect">
                <a:avLst/>
              </a:prstGeom>
              <a:solidFill>
                <a:srgbClr val="24A6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1" name="Rectangle 619">
                <a:extLst>
                  <a:ext uri="{FF2B5EF4-FFF2-40B4-BE49-F238E27FC236}">
                    <a16:creationId xmlns:a16="http://schemas.microsoft.com/office/drawing/2014/main" id="{A48C579A-99E2-5B8F-5C2B-3F444FA2F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9"/>
                <a:ext cx="241" cy="1"/>
              </a:xfrm>
              <a:prstGeom prst="rect">
                <a:avLst/>
              </a:prstGeom>
              <a:solidFill>
                <a:srgbClr val="2BA8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2" name="Rectangle 620">
                <a:extLst>
                  <a:ext uri="{FF2B5EF4-FFF2-40B4-BE49-F238E27FC236}">
                    <a16:creationId xmlns:a16="http://schemas.microsoft.com/office/drawing/2014/main" id="{3D7058B0-C704-50D0-CF43-A88AA0C2A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9"/>
                <a:ext cx="241" cy="1"/>
              </a:xfrm>
              <a:prstGeom prst="rect">
                <a:avLst/>
              </a:prstGeom>
              <a:solidFill>
                <a:srgbClr val="2FAB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3" name="Rectangle 621">
                <a:extLst>
                  <a:ext uri="{FF2B5EF4-FFF2-40B4-BE49-F238E27FC236}">
                    <a16:creationId xmlns:a16="http://schemas.microsoft.com/office/drawing/2014/main" id="{5BCAD163-885D-5B99-029C-63787B424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9"/>
                <a:ext cx="241" cy="1"/>
              </a:xfrm>
              <a:prstGeom prst="rect">
                <a:avLst/>
              </a:prstGeom>
              <a:solidFill>
                <a:srgbClr val="37AD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4" name="Rectangle 622">
                <a:extLst>
                  <a:ext uri="{FF2B5EF4-FFF2-40B4-BE49-F238E27FC236}">
                    <a16:creationId xmlns:a16="http://schemas.microsoft.com/office/drawing/2014/main" id="{97D24A12-3B86-A0DC-FAE1-A2C23637E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9"/>
                <a:ext cx="241" cy="1"/>
              </a:xfrm>
              <a:prstGeom prst="rect">
                <a:avLst/>
              </a:prstGeom>
              <a:solidFill>
                <a:srgbClr val="3AB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5" name="Rectangle 623">
                <a:extLst>
                  <a:ext uri="{FF2B5EF4-FFF2-40B4-BE49-F238E27FC236}">
                    <a16:creationId xmlns:a16="http://schemas.microsoft.com/office/drawing/2014/main" id="{1024DE7A-E957-C565-8304-DF876DD68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9"/>
                <a:ext cx="241" cy="1"/>
              </a:xfrm>
              <a:prstGeom prst="rect">
                <a:avLst/>
              </a:prstGeom>
              <a:solidFill>
                <a:srgbClr val="43B3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6" name="Rectangle 624">
                <a:extLst>
                  <a:ext uri="{FF2B5EF4-FFF2-40B4-BE49-F238E27FC236}">
                    <a16:creationId xmlns:a16="http://schemas.microsoft.com/office/drawing/2014/main" id="{3BB23AE8-3042-E3DA-4751-097D99BBF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9"/>
                <a:ext cx="241" cy="8"/>
              </a:xfrm>
              <a:prstGeom prst="rect">
                <a:avLst/>
              </a:prstGeom>
              <a:solidFill>
                <a:srgbClr val="49B5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7" name="Rectangle 625">
                <a:extLst>
                  <a:ext uri="{FF2B5EF4-FFF2-40B4-BE49-F238E27FC236}">
                    <a16:creationId xmlns:a16="http://schemas.microsoft.com/office/drawing/2014/main" id="{713B1425-8712-4DB0-C383-5575A89F8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57"/>
                <a:ext cx="241" cy="1"/>
              </a:xfrm>
              <a:prstGeom prst="rect">
                <a:avLst/>
              </a:prstGeom>
              <a:solidFill>
                <a:srgbClr val="52B8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8" name="Rectangle 626">
                <a:extLst>
                  <a:ext uri="{FF2B5EF4-FFF2-40B4-BE49-F238E27FC236}">
                    <a16:creationId xmlns:a16="http://schemas.microsoft.com/office/drawing/2014/main" id="{628AB59F-9D5B-33ED-36ED-8BC5A5C15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57"/>
                <a:ext cx="241" cy="1"/>
              </a:xfrm>
              <a:prstGeom prst="rect">
                <a:avLst/>
              </a:prstGeom>
              <a:solidFill>
                <a:srgbClr val="56BA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19" name="Rectangle 627">
                <a:extLst>
                  <a:ext uri="{FF2B5EF4-FFF2-40B4-BE49-F238E27FC236}">
                    <a16:creationId xmlns:a16="http://schemas.microsoft.com/office/drawing/2014/main" id="{474B790C-DDAB-960F-94F7-B87E3E755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57"/>
                <a:ext cx="241" cy="1"/>
              </a:xfrm>
              <a:prstGeom prst="rect">
                <a:avLst/>
              </a:prstGeom>
              <a:solidFill>
                <a:srgbClr val="5DBD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0" name="Rectangle 628">
                <a:extLst>
                  <a:ext uri="{FF2B5EF4-FFF2-40B4-BE49-F238E27FC236}">
                    <a16:creationId xmlns:a16="http://schemas.microsoft.com/office/drawing/2014/main" id="{DA88D2A3-A421-6258-E3B1-EC0FB4BCA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57"/>
                <a:ext cx="241" cy="1"/>
              </a:xfrm>
              <a:prstGeom prst="rect">
                <a:avLst/>
              </a:prstGeom>
              <a:solidFill>
                <a:srgbClr val="61BD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1" name="Rectangle 629">
                <a:extLst>
                  <a:ext uri="{FF2B5EF4-FFF2-40B4-BE49-F238E27FC236}">
                    <a16:creationId xmlns:a16="http://schemas.microsoft.com/office/drawing/2014/main" id="{99082A11-4163-1E1D-394B-FE2F95CC1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57"/>
                <a:ext cx="241" cy="1"/>
              </a:xfrm>
              <a:prstGeom prst="rect">
                <a:avLst/>
              </a:prstGeom>
              <a:solidFill>
                <a:srgbClr val="69B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2" name="Rectangle 630">
                <a:extLst>
                  <a:ext uri="{FF2B5EF4-FFF2-40B4-BE49-F238E27FC236}">
                    <a16:creationId xmlns:a16="http://schemas.microsoft.com/office/drawing/2014/main" id="{4AF0C056-2FBF-C658-CD68-9A433DC0EA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57"/>
                <a:ext cx="241" cy="7"/>
              </a:xfrm>
              <a:prstGeom prst="rect">
                <a:avLst/>
              </a:prstGeom>
              <a:solidFill>
                <a:srgbClr val="70C2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3" name="Rectangle 631">
                <a:extLst>
                  <a:ext uri="{FF2B5EF4-FFF2-40B4-BE49-F238E27FC236}">
                    <a16:creationId xmlns:a16="http://schemas.microsoft.com/office/drawing/2014/main" id="{A3D12FB8-C70F-FFC7-04FB-7D6153039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64"/>
                <a:ext cx="241" cy="1"/>
              </a:xfrm>
              <a:prstGeom prst="rect">
                <a:avLst/>
              </a:prstGeom>
              <a:solidFill>
                <a:srgbClr val="76C4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4" name="Rectangle 632">
                <a:extLst>
                  <a:ext uri="{FF2B5EF4-FFF2-40B4-BE49-F238E27FC236}">
                    <a16:creationId xmlns:a16="http://schemas.microsoft.com/office/drawing/2014/main" id="{CB79BA95-611B-DCF7-065D-54A06016DC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64"/>
                <a:ext cx="241" cy="1"/>
              </a:xfrm>
              <a:prstGeom prst="rect">
                <a:avLst/>
              </a:prstGeom>
              <a:solidFill>
                <a:srgbClr val="7DC7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5" name="Rectangle 633">
                <a:extLst>
                  <a:ext uri="{FF2B5EF4-FFF2-40B4-BE49-F238E27FC236}">
                    <a16:creationId xmlns:a16="http://schemas.microsoft.com/office/drawing/2014/main" id="{9D408559-4854-6F81-01E6-1390092ED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64"/>
                <a:ext cx="241" cy="1"/>
              </a:xfrm>
              <a:prstGeom prst="rect">
                <a:avLst/>
              </a:prstGeom>
              <a:solidFill>
                <a:srgbClr val="83C9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6" name="Rectangle 634">
                <a:extLst>
                  <a:ext uri="{FF2B5EF4-FFF2-40B4-BE49-F238E27FC236}">
                    <a16:creationId xmlns:a16="http://schemas.microsoft.com/office/drawing/2014/main" id="{480BCC47-CD1B-7EE5-6186-7CFC455945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64"/>
                <a:ext cx="241" cy="1"/>
              </a:xfrm>
              <a:prstGeom prst="rect">
                <a:avLst/>
              </a:prstGeom>
              <a:solidFill>
                <a:srgbClr val="88CC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7" name="Rectangle 635">
                <a:extLst>
                  <a:ext uri="{FF2B5EF4-FFF2-40B4-BE49-F238E27FC236}">
                    <a16:creationId xmlns:a16="http://schemas.microsoft.com/office/drawing/2014/main" id="{0F14940A-96D0-C2B3-DA6B-B7029D2EF0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64"/>
                <a:ext cx="241" cy="1"/>
              </a:xfrm>
              <a:prstGeom prst="rect">
                <a:avLst/>
              </a:prstGeom>
              <a:solidFill>
                <a:srgbClr val="8FCF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8" name="Rectangle 636">
                <a:extLst>
                  <a:ext uri="{FF2B5EF4-FFF2-40B4-BE49-F238E27FC236}">
                    <a16:creationId xmlns:a16="http://schemas.microsoft.com/office/drawing/2014/main" id="{05DA7396-844D-8A37-3A0E-5E7B8BD03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64"/>
                <a:ext cx="241" cy="7"/>
              </a:xfrm>
              <a:prstGeom prst="rect">
                <a:avLst/>
              </a:prstGeom>
              <a:solidFill>
                <a:srgbClr val="97D1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29" name="Rectangle 637">
                <a:extLst>
                  <a:ext uri="{FF2B5EF4-FFF2-40B4-BE49-F238E27FC236}">
                    <a16:creationId xmlns:a16="http://schemas.microsoft.com/office/drawing/2014/main" id="{F3D4D9A6-B835-6434-ECD6-C5AE8BDB5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1"/>
                <a:ext cx="241" cy="1"/>
              </a:xfrm>
              <a:prstGeom prst="rect">
                <a:avLst/>
              </a:prstGeom>
              <a:solidFill>
                <a:srgbClr val="9DD4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0" name="Rectangle 638">
                <a:extLst>
                  <a:ext uri="{FF2B5EF4-FFF2-40B4-BE49-F238E27FC236}">
                    <a16:creationId xmlns:a16="http://schemas.microsoft.com/office/drawing/2014/main" id="{997E24B8-2377-0398-14B0-BCBF16DA5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1"/>
                <a:ext cx="241" cy="1"/>
              </a:xfrm>
              <a:prstGeom prst="rect">
                <a:avLst/>
              </a:prstGeom>
              <a:solidFill>
                <a:srgbClr val="A3D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1" name="Rectangle 639">
                <a:extLst>
                  <a:ext uri="{FF2B5EF4-FFF2-40B4-BE49-F238E27FC236}">
                    <a16:creationId xmlns:a16="http://schemas.microsoft.com/office/drawing/2014/main" id="{D8016CB4-9585-A0C0-7E06-DF61D4E21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1"/>
                <a:ext cx="241" cy="1"/>
              </a:xfrm>
              <a:prstGeom prst="rect">
                <a:avLst/>
              </a:prstGeom>
              <a:solidFill>
                <a:srgbClr val="AAD9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2" name="Rectangle 640">
                <a:extLst>
                  <a:ext uri="{FF2B5EF4-FFF2-40B4-BE49-F238E27FC236}">
                    <a16:creationId xmlns:a16="http://schemas.microsoft.com/office/drawing/2014/main" id="{7C6DD3E7-82A7-ED2B-92BE-29488CC90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1"/>
                <a:ext cx="241" cy="1"/>
              </a:xfrm>
              <a:prstGeom prst="rect">
                <a:avLst/>
              </a:prstGeom>
              <a:solidFill>
                <a:srgbClr val="ACD9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3" name="Rectangle 641">
                <a:extLst>
                  <a:ext uri="{FF2B5EF4-FFF2-40B4-BE49-F238E27FC236}">
                    <a16:creationId xmlns:a16="http://schemas.microsoft.com/office/drawing/2014/main" id="{049D4FBF-B30A-3543-045C-6329CEF45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1"/>
                <a:ext cx="241" cy="1"/>
              </a:xfrm>
              <a:prstGeom prst="rect">
                <a:avLst/>
              </a:prstGeom>
              <a:solidFill>
                <a:srgbClr val="B3DB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4" name="Rectangle 642">
                <a:extLst>
                  <a:ext uri="{FF2B5EF4-FFF2-40B4-BE49-F238E27FC236}">
                    <a16:creationId xmlns:a16="http://schemas.microsoft.com/office/drawing/2014/main" id="{97053072-30CC-1027-6E4F-04481F3FF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1"/>
                <a:ext cx="241" cy="1"/>
              </a:xfrm>
              <a:prstGeom prst="rect">
                <a:avLst/>
              </a:prstGeom>
              <a:solidFill>
                <a:srgbClr val="BAD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5" name="Rectangle 643">
                <a:extLst>
                  <a:ext uri="{FF2B5EF4-FFF2-40B4-BE49-F238E27FC236}">
                    <a16:creationId xmlns:a16="http://schemas.microsoft.com/office/drawing/2014/main" id="{90FDEA0C-3E54-8EA9-FBF2-1C5976B2BA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1"/>
                <a:ext cx="241" cy="7"/>
              </a:xfrm>
              <a:prstGeom prst="rect">
                <a:avLst/>
              </a:prstGeom>
              <a:solidFill>
                <a:srgbClr val="C0E0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6" name="Rectangle 644">
                <a:extLst>
                  <a:ext uri="{FF2B5EF4-FFF2-40B4-BE49-F238E27FC236}">
                    <a16:creationId xmlns:a16="http://schemas.microsoft.com/office/drawing/2014/main" id="{E96F5A06-35D9-0B2A-E56E-DA7DD4990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8"/>
                <a:ext cx="241" cy="1"/>
              </a:xfrm>
              <a:prstGeom prst="rect">
                <a:avLst/>
              </a:prstGeom>
              <a:solidFill>
                <a:srgbClr val="C5E3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7" name="Rectangle 645">
                <a:extLst>
                  <a:ext uri="{FF2B5EF4-FFF2-40B4-BE49-F238E27FC236}">
                    <a16:creationId xmlns:a16="http://schemas.microsoft.com/office/drawing/2014/main" id="{73C3BED9-6E41-003A-F192-D9F528F12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8"/>
                <a:ext cx="241" cy="1"/>
              </a:xfrm>
              <a:prstGeom prst="rect">
                <a:avLst/>
              </a:prstGeom>
              <a:solidFill>
                <a:srgbClr val="CCE6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8" name="Rectangle 646">
                <a:extLst>
                  <a:ext uri="{FF2B5EF4-FFF2-40B4-BE49-F238E27FC236}">
                    <a16:creationId xmlns:a16="http://schemas.microsoft.com/office/drawing/2014/main" id="{B231FEF0-BE33-B1D0-AD42-0C4C9CC5B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8"/>
                <a:ext cx="241" cy="1"/>
              </a:xfrm>
              <a:prstGeom prst="rect">
                <a:avLst/>
              </a:prstGeom>
              <a:solidFill>
                <a:srgbClr val="D0E8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39" name="Rectangle 647">
                <a:extLst>
                  <a:ext uri="{FF2B5EF4-FFF2-40B4-BE49-F238E27FC236}">
                    <a16:creationId xmlns:a16="http://schemas.microsoft.com/office/drawing/2014/main" id="{654A763A-B37A-83D2-CF71-5F6BCC6940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8"/>
                <a:ext cx="241" cy="1"/>
              </a:xfrm>
              <a:prstGeom prst="rect">
                <a:avLst/>
              </a:prstGeom>
              <a:solidFill>
                <a:srgbClr val="D6EB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0" name="Rectangle 648">
                <a:extLst>
                  <a:ext uri="{FF2B5EF4-FFF2-40B4-BE49-F238E27FC236}">
                    <a16:creationId xmlns:a16="http://schemas.microsoft.com/office/drawing/2014/main" id="{C89E916D-00B1-E506-7C95-05B105D01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8"/>
                <a:ext cx="241" cy="1"/>
              </a:xfrm>
              <a:prstGeom prst="rect">
                <a:avLst/>
              </a:prstGeom>
              <a:solidFill>
                <a:srgbClr val="DCED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1" name="Rectangle 649">
                <a:extLst>
                  <a:ext uri="{FF2B5EF4-FFF2-40B4-BE49-F238E27FC236}">
                    <a16:creationId xmlns:a16="http://schemas.microsoft.com/office/drawing/2014/main" id="{FC06550C-0DC9-9EAC-22D0-9BD2A3E49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78"/>
                <a:ext cx="241" cy="7"/>
              </a:xfrm>
              <a:prstGeom prst="rect">
                <a:avLst/>
              </a:prstGeom>
              <a:solidFill>
                <a:srgbClr val="E2F0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2" name="Rectangle 650">
                <a:extLst>
                  <a:ext uri="{FF2B5EF4-FFF2-40B4-BE49-F238E27FC236}">
                    <a16:creationId xmlns:a16="http://schemas.microsoft.com/office/drawing/2014/main" id="{CD9CC512-64D6-C581-A8E8-E8D7AC022B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85"/>
                <a:ext cx="241" cy="1"/>
              </a:xfrm>
              <a:prstGeom prst="rect">
                <a:avLst/>
              </a:prstGeom>
              <a:solidFill>
                <a:srgbClr val="E7F2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3" name="Rectangle 651">
                <a:extLst>
                  <a:ext uri="{FF2B5EF4-FFF2-40B4-BE49-F238E27FC236}">
                    <a16:creationId xmlns:a16="http://schemas.microsoft.com/office/drawing/2014/main" id="{8A5165DE-039C-B48B-6F96-DAB450CED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85"/>
                <a:ext cx="241" cy="1"/>
              </a:xfrm>
              <a:prstGeom prst="rect">
                <a:avLst/>
              </a:prstGeom>
              <a:solidFill>
                <a:srgbClr val="ECF5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4" name="Rectangle 652">
                <a:extLst>
                  <a:ext uri="{FF2B5EF4-FFF2-40B4-BE49-F238E27FC236}">
                    <a16:creationId xmlns:a16="http://schemas.microsoft.com/office/drawing/2014/main" id="{29E0EE22-F6A8-4FBE-5ECD-5691C7BB40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85"/>
                <a:ext cx="241" cy="1"/>
              </a:xfrm>
              <a:prstGeom prst="rect">
                <a:avLst/>
              </a:prstGeom>
              <a:solidFill>
                <a:srgbClr val="EEF5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5" name="Rectangle 653">
                <a:extLst>
                  <a:ext uri="{FF2B5EF4-FFF2-40B4-BE49-F238E27FC236}">
                    <a16:creationId xmlns:a16="http://schemas.microsoft.com/office/drawing/2014/main" id="{2BF09E60-052C-E994-62CB-3BFC52CE4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85"/>
                <a:ext cx="241" cy="1"/>
              </a:xfrm>
              <a:prstGeom prst="rect">
                <a:avLst/>
              </a:prstGeom>
              <a:solidFill>
                <a:srgbClr val="F3F7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6" name="Rectangle 654">
                <a:extLst>
                  <a:ext uri="{FF2B5EF4-FFF2-40B4-BE49-F238E27FC236}">
                    <a16:creationId xmlns:a16="http://schemas.microsoft.com/office/drawing/2014/main" id="{1016FAB8-37AC-FA41-2D20-CEF88599B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85"/>
                <a:ext cx="241" cy="1"/>
              </a:xfrm>
              <a:prstGeom prst="rect">
                <a:avLst/>
              </a:prstGeom>
              <a:solidFill>
                <a:srgbClr val="F9FA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7" name="Rectangle 655">
                <a:extLst>
                  <a:ext uri="{FF2B5EF4-FFF2-40B4-BE49-F238E27FC236}">
                    <a16:creationId xmlns:a16="http://schemas.microsoft.com/office/drawing/2014/main" id="{F59EA1C9-F685-5483-807A-EC6FDDF42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85"/>
                <a:ext cx="241" cy="7"/>
              </a:xfrm>
              <a:prstGeom prst="rect">
                <a:avLst/>
              </a:prstGeom>
              <a:solidFill>
                <a:srgbClr val="FFFF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8" name="Rectangle 656">
                <a:extLst>
                  <a:ext uri="{FF2B5EF4-FFF2-40B4-BE49-F238E27FC236}">
                    <a16:creationId xmlns:a16="http://schemas.microsoft.com/office/drawing/2014/main" id="{4B68F452-6B7F-AF24-B8A8-1CF2D5C9B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2"/>
                <a:ext cx="241" cy="1"/>
              </a:xfrm>
              <a:prstGeom prst="rect">
                <a:avLst/>
              </a:prstGeom>
              <a:solidFill>
                <a:srgbClr val="FBFC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49" name="Rectangle 657">
                <a:extLst>
                  <a:ext uri="{FF2B5EF4-FFF2-40B4-BE49-F238E27FC236}">
                    <a16:creationId xmlns:a16="http://schemas.microsoft.com/office/drawing/2014/main" id="{58EAEDF6-5FB4-B4D6-2A91-5A98BD8CB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2"/>
                <a:ext cx="241" cy="1"/>
              </a:xfrm>
              <a:prstGeom prst="rect">
                <a:avLst/>
              </a:prstGeom>
              <a:solidFill>
                <a:srgbClr val="F9FC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0" name="Rectangle 658">
                <a:extLst>
                  <a:ext uri="{FF2B5EF4-FFF2-40B4-BE49-F238E27FC236}">
                    <a16:creationId xmlns:a16="http://schemas.microsoft.com/office/drawing/2014/main" id="{87913EAF-4730-56BB-FDAE-56A5C052A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2"/>
                <a:ext cx="241" cy="1"/>
              </a:xfrm>
              <a:prstGeom prst="rect">
                <a:avLst/>
              </a:prstGeom>
              <a:solidFill>
                <a:srgbClr val="F8FC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1" name="Rectangle 659">
                <a:extLst>
                  <a:ext uri="{FF2B5EF4-FFF2-40B4-BE49-F238E27FC236}">
                    <a16:creationId xmlns:a16="http://schemas.microsoft.com/office/drawing/2014/main" id="{F11523A7-CB1C-8B08-CBF7-8CB1E7C31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2"/>
                <a:ext cx="241" cy="1"/>
              </a:xfrm>
              <a:prstGeom prst="rect">
                <a:avLst/>
              </a:prstGeom>
              <a:solidFill>
                <a:srgbClr val="F5FC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2" name="Rectangle 660">
                <a:extLst>
                  <a:ext uri="{FF2B5EF4-FFF2-40B4-BE49-F238E27FC236}">
                    <a16:creationId xmlns:a16="http://schemas.microsoft.com/office/drawing/2014/main" id="{D6CC1CAA-527E-ABCB-6446-C86BCFFED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2"/>
                <a:ext cx="241" cy="1"/>
              </a:xfrm>
              <a:prstGeom prst="rect">
                <a:avLst/>
              </a:prstGeom>
              <a:solidFill>
                <a:srgbClr val="F1FC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3" name="Rectangle 661">
                <a:extLst>
                  <a:ext uri="{FF2B5EF4-FFF2-40B4-BE49-F238E27FC236}">
                    <a16:creationId xmlns:a16="http://schemas.microsoft.com/office/drawing/2014/main" id="{EDD3E1B9-6BD8-3B31-6C05-75D029337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2"/>
                <a:ext cx="241" cy="7"/>
              </a:xfrm>
              <a:prstGeom prst="rect">
                <a:avLst/>
              </a:prstGeom>
              <a:solidFill>
                <a:srgbClr val="EFFC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4" name="Rectangle 662">
                <a:extLst>
                  <a:ext uri="{FF2B5EF4-FFF2-40B4-BE49-F238E27FC236}">
                    <a16:creationId xmlns:a16="http://schemas.microsoft.com/office/drawing/2014/main" id="{89756E9C-DEF3-6B05-90E6-AE33F8AA0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9"/>
                <a:ext cx="241" cy="1"/>
              </a:xfrm>
              <a:prstGeom prst="rect">
                <a:avLst/>
              </a:prstGeom>
              <a:solidFill>
                <a:srgbClr val="EDFC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5" name="Rectangle 663">
                <a:extLst>
                  <a:ext uri="{FF2B5EF4-FFF2-40B4-BE49-F238E27FC236}">
                    <a16:creationId xmlns:a16="http://schemas.microsoft.com/office/drawing/2014/main" id="{68D4F7BD-DFEA-7AC1-AAB3-895F86A28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9"/>
                <a:ext cx="241" cy="1"/>
              </a:xfrm>
              <a:prstGeom prst="rect">
                <a:avLst/>
              </a:prstGeom>
              <a:solidFill>
                <a:srgbClr val="EBFC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6" name="Rectangle 664">
                <a:extLst>
                  <a:ext uri="{FF2B5EF4-FFF2-40B4-BE49-F238E27FC236}">
                    <a16:creationId xmlns:a16="http://schemas.microsoft.com/office/drawing/2014/main" id="{62E9A3FC-E65E-DBC7-43D0-DB7485CCD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9"/>
                <a:ext cx="241" cy="1"/>
              </a:xfrm>
              <a:prstGeom prst="rect">
                <a:avLst/>
              </a:prstGeom>
              <a:solidFill>
                <a:srgbClr val="E8FC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7" name="Rectangle 665">
                <a:extLst>
                  <a:ext uri="{FF2B5EF4-FFF2-40B4-BE49-F238E27FC236}">
                    <a16:creationId xmlns:a16="http://schemas.microsoft.com/office/drawing/2014/main" id="{5B717C00-EDFE-6120-4EEA-16A9F42D8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9"/>
                <a:ext cx="241" cy="1"/>
              </a:xfrm>
              <a:prstGeom prst="rect">
                <a:avLst/>
              </a:prstGeom>
              <a:solidFill>
                <a:srgbClr val="E3F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8" name="Rectangle 666">
                <a:extLst>
                  <a:ext uri="{FF2B5EF4-FFF2-40B4-BE49-F238E27FC236}">
                    <a16:creationId xmlns:a16="http://schemas.microsoft.com/office/drawing/2014/main" id="{CE982BDE-D336-E018-65A5-F3CDEBC4C4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9"/>
                <a:ext cx="241" cy="1"/>
              </a:xfrm>
              <a:prstGeom prst="rect">
                <a:avLst/>
              </a:prstGeom>
              <a:solidFill>
                <a:srgbClr val="E1F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59" name="Rectangle 667">
                <a:extLst>
                  <a:ext uri="{FF2B5EF4-FFF2-40B4-BE49-F238E27FC236}">
                    <a16:creationId xmlns:a16="http://schemas.microsoft.com/office/drawing/2014/main" id="{F3D7280D-D7B9-F963-9C96-774C46824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99"/>
                <a:ext cx="241" cy="7"/>
              </a:xfrm>
              <a:prstGeom prst="rect">
                <a:avLst/>
              </a:prstGeom>
              <a:solidFill>
                <a:srgbClr val="DDF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0" name="Rectangle 668">
                <a:extLst>
                  <a:ext uri="{FF2B5EF4-FFF2-40B4-BE49-F238E27FC236}">
                    <a16:creationId xmlns:a16="http://schemas.microsoft.com/office/drawing/2014/main" id="{BD2BA958-1169-F4B8-C20E-4EB069992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06"/>
                <a:ext cx="241" cy="1"/>
              </a:xfrm>
              <a:prstGeom prst="rect">
                <a:avLst/>
              </a:prstGeom>
              <a:solidFill>
                <a:srgbClr val="DAF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1" name="Rectangle 669">
                <a:extLst>
                  <a:ext uri="{FF2B5EF4-FFF2-40B4-BE49-F238E27FC236}">
                    <a16:creationId xmlns:a16="http://schemas.microsoft.com/office/drawing/2014/main" id="{27A7163A-3EEF-445D-9074-632FE43340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06"/>
                <a:ext cx="241" cy="1"/>
              </a:xfrm>
              <a:prstGeom prst="rect">
                <a:avLst/>
              </a:prstGeom>
              <a:solidFill>
                <a:srgbClr val="D9F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2" name="Rectangle 670">
                <a:extLst>
                  <a:ext uri="{FF2B5EF4-FFF2-40B4-BE49-F238E27FC236}">
                    <a16:creationId xmlns:a16="http://schemas.microsoft.com/office/drawing/2014/main" id="{ABE0A83C-26FD-72AB-FDF1-0259C4871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06"/>
                <a:ext cx="241" cy="1"/>
              </a:xfrm>
              <a:prstGeom prst="rect">
                <a:avLst/>
              </a:prstGeom>
              <a:solidFill>
                <a:srgbClr val="D7F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3" name="Rectangle 671">
                <a:extLst>
                  <a:ext uri="{FF2B5EF4-FFF2-40B4-BE49-F238E27FC236}">
                    <a16:creationId xmlns:a16="http://schemas.microsoft.com/office/drawing/2014/main" id="{754BEC6D-682F-61FA-7027-9700A3B46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06"/>
                <a:ext cx="241" cy="1"/>
              </a:xfrm>
              <a:prstGeom prst="rect">
                <a:avLst/>
              </a:prstGeom>
              <a:solidFill>
                <a:srgbClr val="D3F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4" name="Rectangle 672">
                <a:extLst>
                  <a:ext uri="{FF2B5EF4-FFF2-40B4-BE49-F238E27FC236}">
                    <a16:creationId xmlns:a16="http://schemas.microsoft.com/office/drawing/2014/main" id="{DA08AF52-2BE6-55B1-1848-5DD98CAA0F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06"/>
                <a:ext cx="241" cy="1"/>
              </a:xfrm>
              <a:prstGeom prst="rect">
                <a:avLst/>
              </a:prstGeom>
              <a:solidFill>
                <a:srgbClr val="D1F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5" name="Rectangle 673">
                <a:extLst>
                  <a:ext uri="{FF2B5EF4-FFF2-40B4-BE49-F238E27FC236}">
                    <a16:creationId xmlns:a16="http://schemas.microsoft.com/office/drawing/2014/main" id="{3B817F9D-18E1-C9E7-AD23-978183A27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06"/>
                <a:ext cx="241" cy="7"/>
              </a:xfrm>
              <a:prstGeom prst="rect">
                <a:avLst/>
              </a:prstGeom>
              <a:solidFill>
                <a:srgbClr val="CEF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6" name="Rectangle 674">
                <a:extLst>
                  <a:ext uri="{FF2B5EF4-FFF2-40B4-BE49-F238E27FC236}">
                    <a16:creationId xmlns:a16="http://schemas.microsoft.com/office/drawing/2014/main" id="{0FC8ACE3-8A5D-A046-FB58-701583280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13"/>
                <a:ext cx="241" cy="1"/>
              </a:xfrm>
              <a:prstGeom prst="rect">
                <a:avLst/>
              </a:prstGeom>
              <a:solidFill>
                <a:srgbClr val="CAF7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7" name="Rectangle 675">
                <a:extLst>
                  <a:ext uri="{FF2B5EF4-FFF2-40B4-BE49-F238E27FC236}">
                    <a16:creationId xmlns:a16="http://schemas.microsoft.com/office/drawing/2014/main" id="{E4EBA81D-429F-4FAA-F204-9CA1EE8FC0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13"/>
                <a:ext cx="241" cy="1"/>
              </a:xfrm>
              <a:prstGeom prst="rect">
                <a:avLst/>
              </a:prstGeom>
              <a:solidFill>
                <a:srgbClr val="C9F7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8" name="Rectangle 676">
                <a:extLst>
                  <a:ext uri="{FF2B5EF4-FFF2-40B4-BE49-F238E27FC236}">
                    <a16:creationId xmlns:a16="http://schemas.microsoft.com/office/drawing/2014/main" id="{C5A222F9-3C2D-87AB-7F64-1DE87CDCF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13"/>
                <a:ext cx="241" cy="1"/>
              </a:xfrm>
              <a:prstGeom prst="rect">
                <a:avLst/>
              </a:prstGeom>
              <a:solidFill>
                <a:srgbClr val="C7F7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69" name="Rectangle 677">
                <a:extLst>
                  <a:ext uri="{FF2B5EF4-FFF2-40B4-BE49-F238E27FC236}">
                    <a16:creationId xmlns:a16="http://schemas.microsoft.com/office/drawing/2014/main" id="{A2B51FA4-3281-DBCF-8D07-A986F399D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13"/>
                <a:ext cx="241" cy="1"/>
              </a:xfrm>
              <a:prstGeom prst="rect">
                <a:avLst/>
              </a:prstGeom>
              <a:solidFill>
                <a:srgbClr val="C5F7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0" name="Rectangle 678">
                <a:extLst>
                  <a:ext uri="{FF2B5EF4-FFF2-40B4-BE49-F238E27FC236}">
                    <a16:creationId xmlns:a16="http://schemas.microsoft.com/office/drawing/2014/main" id="{29292C81-5758-77B0-9B07-6CF7AA1EF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13"/>
                <a:ext cx="241" cy="1"/>
              </a:xfrm>
              <a:prstGeom prst="rect">
                <a:avLst/>
              </a:prstGeom>
              <a:solidFill>
                <a:srgbClr val="C1F7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1" name="Rectangle 679">
                <a:extLst>
                  <a:ext uri="{FF2B5EF4-FFF2-40B4-BE49-F238E27FC236}">
                    <a16:creationId xmlns:a16="http://schemas.microsoft.com/office/drawing/2014/main" id="{478F751E-6303-9106-3C5E-E23D102EE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13"/>
                <a:ext cx="241" cy="1"/>
              </a:xfrm>
              <a:prstGeom prst="rect">
                <a:avLst/>
              </a:prstGeom>
              <a:solidFill>
                <a:srgbClr val="BFF7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2" name="Rectangle 680">
                <a:extLst>
                  <a:ext uri="{FF2B5EF4-FFF2-40B4-BE49-F238E27FC236}">
                    <a16:creationId xmlns:a16="http://schemas.microsoft.com/office/drawing/2014/main" id="{825D4C5A-F3C3-D39C-E113-0E56B42CB8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13"/>
                <a:ext cx="241" cy="7"/>
              </a:xfrm>
              <a:prstGeom prst="rect">
                <a:avLst/>
              </a:prstGeom>
              <a:solidFill>
                <a:srgbClr val="BCF7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3" name="Rectangle 681">
                <a:extLst>
                  <a:ext uri="{FF2B5EF4-FFF2-40B4-BE49-F238E27FC236}">
                    <a16:creationId xmlns:a16="http://schemas.microsoft.com/office/drawing/2014/main" id="{04E56B7A-38BA-6938-AFC0-47DF3E590A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0"/>
                <a:ext cx="241" cy="1"/>
              </a:xfrm>
              <a:prstGeom prst="rect">
                <a:avLst/>
              </a:prstGeom>
              <a:solidFill>
                <a:srgbClr val="BBF7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4" name="Rectangle 682">
                <a:extLst>
                  <a:ext uri="{FF2B5EF4-FFF2-40B4-BE49-F238E27FC236}">
                    <a16:creationId xmlns:a16="http://schemas.microsoft.com/office/drawing/2014/main" id="{E791423F-4E01-C281-1541-6891C4484D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0"/>
                <a:ext cx="241" cy="1"/>
              </a:xfrm>
              <a:prstGeom prst="rect">
                <a:avLst/>
              </a:prstGeom>
              <a:solidFill>
                <a:srgbClr val="B8F7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5" name="Rectangle 683">
                <a:extLst>
                  <a:ext uri="{FF2B5EF4-FFF2-40B4-BE49-F238E27FC236}">
                    <a16:creationId xmlns:a16="http://schemas.microsoft.com/office/drawing/2014/main" id="{1F723751-1F5D-E46E-28D4-7FBA26704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0"/>
                <a:ext cx="241" cy="1"/>
              </a:xfrm>
              <a:prstGeom prst="rect">
                <a:avLst/>
              </a:prstGeom>
              <a:solidFill>
                <a:srgbClr val="B4F5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6" name="Rectangle 684">
                <a:extLst>
                  <a:ext uri="{FF2B5EF4-FFF2-40B4-BE49-F238E27FC236}">
                    <a16:creationId xmlns:a16="http://schemas.microsoft.com/office/drawing/2014/main" id="{5EB7EA2E-34EA-D9BE-9E8B-B419D243C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0"/>
                <a:ext cx="241" cy="1"/>
              </a:xfrm>
              <a:prstGeom prst="rect">
                <a:avLst/>
              </a:prstGeom>
              <a:solidFill>
                <a:srgbClr val="B1F5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7" name="Rectangle 685">
                <a:extLst>
                  <a:ext uri="{FF2B5EF4-FFF2-40B4-BE49-F238E27FC236}">
                    <a16:creationId xmlns:a16="http://schemas.microsoft.com/office/drawing/2014/main" id="{380CF20A-F0B6-5C33-E09E-4F4A3698E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0"/>
                <a:ext cx="241" cy="1"/>
              </a:xfrm>
              <a:prstGeom prst="rect">
                <a:avLst/>
              </a:prstGeom>
              <a:solidFill>
                <a:srgbClr val="B0F5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8" name="Rectangle 686">
                <a:extLst>
                  <a:ext uri="{FF2B5EF4-FFF2-40B4-BE49-F238E27FC236}">
                    <a16:creationId xmlns:a16="http://schemas.microsoft.com/office/drawing/2014/main" id="{F01FB7BD-7B23-A3C6-DDBA-1FA12A810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0"/>
                <a:ext cx="241" cy="8"/>
              </a:xfrm>
              <a:prstGeom prst="rect">
                <a:avLst/>
              </a:prstGeom>
              <a:solidFill>
                <a:srgbClr val="B0F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79" name="Rectangle 687">
                <a:extLst>
                  <a:ext uri="{FF2B5EF4-FFF2-40B4-BE49-F238E27FC236}">
                    <a16:creationId xmlns:a16="http://schemas.microsoft.com/office/drawing/2014/main" id="{264352E2-F588-BF7C-01D9-95AB569B65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8"/>
                <a:ext cx="241" cy="1"/>
              </a:xfrm>
              <a:prstGeom prst="rect">
                <a:avLst/>
              </a:prstGeom>
              <a:solidFill>
                <a:srgbClr val="B0F5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0" name="Rectangle 688">
                <a:extLst>
                  <a:ext uri="{FF2B5EF4-FFF2-40B4-BE49-F238E27FC236}">
                    <a16:creationId xmlns:a16="http://schemas.microsoft.com/office/drawing/2014/main" id="{15C64BEC-028F-F685-601E-13ADE73EC8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8"/>
                <a:ext cx="241" cy="1"/>
              </a:xfrm>
              <a:prstGeom prst="rect">
                <a:avLst/>
              </a:prstGeom>
              <a:solidFill>
                <a:srgbClr val="B0F5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1" name="Rectangle 689">
                <a:extLst>
                  <a:ext uri="{FF2B5EF4-FFF2-40B4-BE49-F238E27FC236}">
                    <a16:creationId xmlns:a16="http://schemas.microsoft.com/office/drawing/2014/main" id="{4ECDE9C7-A991-A640-C7B7-7130D4707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8"/>
                <a:ext cx="241" cy="1"/>
              </a:xfrm>
              <a:prstGeom prst="rect">
                <a:avLst/>
              </a:prstGeom>
              <a:solidFill>
                <a:srgbClr val="B0F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2" name="Rectangle 690">
                <a:extLst>
                  <a:ext uri="{FF2B5EF4-FFF2-40B4-BE49-F238E27FC236}">
                    <a16:creationId xmlns:a16="http://schemas.microsoft.com/office/drawing/2014/main" id="{FF907F3A-944B-EFB3-82A0-33ED442FA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8"/>
                <a:ext cx="241" cy="1"/>
              </a:xfrm>
              <a:prstGeom prst="rect">
                <a:avLst/>
              </a:prstGeom>
              <a:solidFill>
                <a:srgbClr val="B0F5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3" name="Rectangle 691">
                <a:extLst>
                  <a:ext uri="{FF2B5EF4-FFF2-40B4-BE49-F238E27FC236}">
                    <a16:creationId xmlns:a16="http://schemas.microsoft.com/office/drawing/2014/main" id="{92E2E3DE-CD7C-FC56-8D72-17AE697F1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8"/>
                <a:ext cx="241" cy="1"/>
              </a:xfrm>
              <a:prstGeom prst="rect">
                <a:avLst/>
              </a:prstGeom>
              <a:solidFill>
                <a:srgbClr val="B0F5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4" name="Rectangle 692">
                <a:extLst>
                  <a:ext uri="{FF2B5EF4-FFF2-40B4-BE49-F238E27FC236}">
                    <a16:creationId xmlns:a16="http://schemas.microsoft.com/office/drawing/2014/main" id="{D494A212-5A11-BBC6-6736-DF15E9F930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28"/>
                <a:ext cx="241" cy="7"/>
              </a:xfrm>
              <a:prstGeom prst="rect">
                <a:avLst/>
              </a:prstGeom>
              <a:solidFill>
                <a:srgbClr val="B1F2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5" name="Rectangle 693">
                <a:extLst>
                  <a:ext uri="{FF2B5EF4-FFF2-40B4-BE49-F238E27FC236}">
                    <a16:creationId xmlns:a16="http://schemas.microsoft.com/office/drawing/2014/main" id="{FE4334E7-FE08-B64F-64CF-2ADF7456E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35"/>
                <a:ext cx="241" cy="1"/>
              </a:xfrm>
              <a:prstGeom prst="rect">
                <a:avLst/>
              </a:prstGeom>
              <a:solidFill>
                <a:srgbClr val="B1F2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6" name="Rectangle 694">
                <a:extLst>
                  <a:ext uri="{FF2B5EF4-FFF2-40B4-BE49-F238E27FC236}">
                    <a16:creationId xmlns:a16="http://schemas.microsoft.com/office/drawing/2014/main" id="{91D2BA4C-D3C8-7F1F-5F09-D0BA2146A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35"/>
                <a:ext cx="241" cy="1"/>
              </a:xfrm>
              <a:prstGeom prst="rect">
                <a:avLst/>
              </a:prstGeom>
              <a:solidFill>
                <a:srgbClr val="B1F2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7" name="Rectangle 695">
                <a:extLst>
                  <a:ext uri="{FF2B5EF4-FFF2-40B4-BE49-F238E27FC236}">
                    <a16:creationId xmlns:a16="http://schemas.microsoft.com/office/drawing/2014/main" id="{C86A902E-0F00-E97B-4B77-6296CDD95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35"/>
                <a:ext cx="241" cy="1"/>
              </a:xfrm>
              <a:prstGeom prst="rect">
                <a:avLst/>
              </a:prstGeom>
              <a:solidFill>
                <a:srgbClr val="B1F2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8" name="Rectangle 696">
                <a:extLst>
                  <a:ext uri="{FF2B5EF4-FFF2-40B4-BE49-F238E27FC236}">
                    <a16:creationId xmlns:a16="http://schemas.microsoft.com/office/drawing/2014/main" id="{71198880-BA36-2638-67EB-4E1ED5D26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35"/>
                <a:ext cx="241" cy="1"/>
              </a:xfrm>
              <a:prstGeom prst="rect">
                <a:avLst/>
              </a:prstGeom>
              <a:solidFill>
                <a:srgbClr val="B1F2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89" name="Rectangle 697">
                <a:extLst>
                  <a:ext uri="{FF2B5EF4-FFF2-40B4-BE49-F238E27FC236}">
                    <a16:creationId xmlns:a16="http://schemas.microsoft.com/office/drawing/2014/main" id="{D0061AE1-38C0-96E4-4683-DAE2953C3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35"/>
                <a:ext cx="241" cy="1"/>
              </a:xfrm>
              <a:prstGeom prst="rect">
                <a:avLst/>
              </a:prstGeom>
              <a:solidFill>
                <a:srgbClr val="B1F2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0" name="Rectangle 698">
                <a:extLst>
                  <a:ext uri="{FF2B5EF4-FFF2-40B4-BE49-F238E27FC236}">
                    <a16:creationId xmlns:a16="http://schemas.microsoft.com/office/drawing/2014/main" id="{1144A964-83FA-14D7-12D1-BD8C85E78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35"/>
                <a:ext cx="241" cy="7"/>
              </a:xfrm>
              <a:prstGeom prst="rect">
                <a:avLst/>
              </a:prstGeom>
              <a:solidFill>
                <a:srgbClr val="B1F2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1" name="Rectangle 699">
                <a:extLst>
                  <a:ext uri="{FF2B5EF4-FFF2-40B4-BE49-F238E27FC236}">
                    <a16:creationId xmlns:a16="http://schemas.microsoft.com/office/drawing/2014/main" id="{46F6B09E-2DCA-539A-370A-0ACA8834FA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2"/>
                <a:ext cx="241" cy="1"/>
              </a:xfrm>
              <a:prstGeom prst="rect">
                <a:avLst/>
              </a:prstGeom>
              <a:solidFill>
                <a:srgbClr val="B1F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2" name="Rectangle 700">
                <a:extLst>
                  <a:ext uri="{FF2B5EF4-FFF2-40B4-BE49-F238E27FC236}">
                    <a16:creationId xmlns:a16="http://schemas.microsoft.com/office/drawing/2014/main" id="{AF88CE2F-2D0D-6191-75A2-3FE95B9A4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2"/>
                <a:ext cx="241" cy="1"/>
              </a:xfrm>
              <a:prstGeom prst="rect">
                <a:avLst/>
              </a:prstGeom>
              <a:solidFill>
                <a:srgbClr val="B1F2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3" name="Rectangle 701">
                <a:extLst>
                  <a:ext uri="{FF2B5EF4-FFF2-40B4-BE49-F238E27FC236}">
                    <a16:creationId xmlns:a16="http://schemas.microsoft.com/office/drawing/2014/main" id="{034B84FF-C071-7BC4-EFA6-90D69370F3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2"/>
                <a:ext cx="241" cy="1"/>
              </a:xfrm>
              <a:prstGeom prst="rect">
                <a:avLst/>
              </a:prstGeom>
              <a:solidFill>
                <a:srgbClr val="AFF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4" name="Rectangle 702">
                <a:extLst>
                  <a:ext uri="{FF2B5EF4-FFF2-40B4-BE49-F238E27FC236}">
                    <a16:creationId xmlns:a16="http://schemas.microsoft.com/office/drawing/2014/main" id="{EBDB7738-98F4-23C3-480B-E3F0A1D0D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2"/>
                <a:ext cx="241" cy="1"/>
              </a:xfrm>
              <a:prstGeom prst="rect">
                <a:avLst/>
              </a:prstGeom>
              <a:solidFill>
                <a:srgbClr val="AFF0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5" name="Rectangle 703">
                <a:extLst>
                  <a:ext uri="{FF2B5EF4-FFF2-40B4-BE49-F238E27FC236}">
                    <a16:creationId xmlns:a16="http://schemas.microsoft.com/office/drawing/2014/main" id="{CA9CBA06-911A-A0A4-A7D4-9A15D5BE6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2"/>
                <a:ext cx="241" cy="1"/>
              </a:xfrm>
              <a:prstGeom prst="rect">
                <a:avLst/>
              </a:prstGeom>
              <a:solidFill>
                <a:srgbClr val="AFF0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6" name="Rectangle 704">
                <a:extLst>
                  <a:ext uri="{FF2B5EF4-FFF2-40B4-BE49-F238E27FC236}">
                    <a16:creationId xmlns:a16="http://schemas.microsoft.com/office/drawing/2014/main" id="{BA61EAFF-68A0-9582-A338-DC5BB8B80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2"/>
                <a:ext cx="241" cy="7"/>
              </a:xfrm>
              <a:prstGeom prst="rect">
                <a:avLst/>
              </a:prstGeom>
              <a:solidFill>
                <a:srgbClr val="AFF0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7" name="Rectangle 705">
                <a:extLst>
                  <a:ext uri="{FF2B5EF4-FFF2-40B4-BE49-F238E27FC236}">
                    <a16:creationId xmlns:a16="http://schemas.microsoft.com/office/drawing/2014/main" id="{0048BD03-4BD1-B45C-F2A3-AC46D6CDD8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9"/>
                <a:ext cx="241" cy="1"/>
              </a:xfrm>
              <a:prstGeom prst="rect">
                <a:avLst/>
              </a:prstGeom>
              <a:solidFill>
                <a:srgbClr val="AFF0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8" name="Rectangle 706">
                <a:extLst>
                  <a:ext uri="{FF2B5EF4-FFF2-40B4-BE49-F238E27FC236}">
                    <a16:creationId xmlns:a16="http://schemas.microsoft.com/office/drawing/2014/main" id="{54BCB090-7894-9309-8878-D89F127C6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9"/>
                <a:ext cx="241" cy="1"/>
              </a:xfrm>
              <a:prstGeom prst="rect">
                <a:avLst/>
              </a:prstGeom>
              <a:solidFill>
                <a:srgbClr val="AFF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899" name="Rectangle 707">
                <a:extLst>
                  <a:ext uri="{FF2B5EF4-FFF2-40B4-BE49-F238E27FC236}">
                    <a16:creationId xmlns:a16="http://schemas.microsoft.com/office/drawing/2014/main" id="{4B543866-C208-4E7B-A1A6-9C4D93847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9"/>
                <a:ext cx="241" cy="1"/>
              </a:xfrm>
              <a:prstGeom prst="rect">
                <a:avLst/>
              </a:prstGeom>
              <a:solidFill>
                <a:srgbClr val="AFF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0" name="Rectangle 708">
                <a:extLst>
                  <a:ext uri="{FF2B5EF4-FFF2-40B4-BE49-F238E27FC236}">
                    <a16:creationId xmlns:a16="http://schemas.microsoft.com/office/drawing/2014/main" id="{3EB96987-C7BA-637C-EBFE-20B3B853A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9"/>
                <a:ext cx="241" cy="1"/>
              </a:xfrm>
              <a:prstGeom prst="rect">
                <a:avLst/>
              </a:prstGeom>
              <a:solidFill>
                <a:srgbClr val="AFF0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1" name="Rectangle 709">
                <a:extLst>
                  <a:ext uri="{FF2B5EF4-FFF2-40B4-BE49-F238E27FC236}">
                    <a16:creationId xmlns:a16="http://schemas.microsoft.com/office/drawing/2014/main" id="{4C4F0211-D9FE-A66E-AED1-EB12E0527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9"/>
                <a:ext cx="241" cy="1"/>
              </a:xfrm>
              <a:prstGeom prst="rect">
                <a:avLst/>
              </a:prstGeom>
              <a:solidFill>
                <a:srgbClr val="AFF0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2" name="Rectangle 710">
                <a:extLst>
                  <a:ext uri="{FF2B5EF4-FFF2-40B4-BE49-F238E27FC236}">
                    <a16:creationId xmlns:a16="http://schemas.microsoft.com/office/drawing/2014/main" id="{B28BD841-6BE2-4B99-408E-2EA155B761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449"/>
                <a:ext cx="241" cy="7"/>
              </a:xfrm>
              <a:prstGeom prst="rect">
                <a:avLst/>
              </a:prstGeom>
              <a:solidFill>
                <a:srgbClr val="AFF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3" name="Rectangle 711">
                <a:extLst>
                  <a:ext uri="{FF2B5EF4-FFF2-40B4-BE49-F238E27FC236}">
                    <a16:creationId xmlns:a16="http://schemas.microsoft.com/office/drawing/2014/main" id="{6F7D131C-9538-70E6-AB8B-F4B7733A5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08"/>
                <a:ext cx="241" cy="1"/>
              </a:xfrm>
              <a:prstGeom prst="rect">
                <a:avLst/>
              </a:prstGeom>
              <a:solidFill>
                <a:srgbClr val="FF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4" name="Rectangle 712">
                <a:extLst>
                  <a:ext uri="{FF2B5EF4-FFF2-40B4-BE49-F238E27FC236}">
                    <a16:creationId xmlns:a16="http://schemas.microsoft.com/office/drawing/2014/main" id="{B2DCE2B6-FF08-095F-E1E7-A190C5DC5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08"/>
                <a:ext cx="241" cy="1"/>
              </a:xfrm>
              <a:prstGeom prst="rect">
                <a:avLst/>
              </a:prstGeom>
              <a:solidFill>
                <a:srgbClr val="FC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5" name="Rectangle 713">
                <a:extLst>
                  <a:ext uri="{FF2B5EF4-FFF2-40B4-BE49-F238E27FC236}">
                    <a16:creationId xmlns:a16="http://schemas.microsoft.com/office/drawing/2014/main" id="{069CDDFF-F4AC-7865-1885-C076F6B44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08"/>
                <a:ext cx="241" cy="7"/>
              </a:xfrm>
              <a:prstGeom prst="rect">
                <a:avLst/>
              </a:prstGeom>
              <a:solidFill>
                <a:srgbClr val="FCFA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6" name="Rectangle 714">
                <a:extLst>
                  <a:ext uri="{FF2B5EF4-FFF2-40B4-BE49-F238E27FC236}">
                    <a16:creationId xmlns:a16="http://schemas.microsoft.com/office/drawing/2014/main" id="{26C3AFC5-10C1-D12F-07DA-B55E197AC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15"/>
                <a:ext cx="241" cy="1"/>
              </a:xfrm>
              <a:prstGeom prst="rect">
                <a:avLst/>
              </a:prstGeom>
              <a:solidFill>
                <a:srgbClr val="FAF7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7" name="Rectangle 715">
                <a:extLst>
                  <a:ext uri="{FF2B5EF4-FFF2-40B4-BE49-F238E27FC236}">
                    <a16:creationId xmlns:a16="http://schemas.microsoft.com/office/drawing/2014/main" id="{373CDBD5-D248-FD61-9198-C0CA1D559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15"/>
                <a:ext cx="241" cy="1"/>
              </a:xfrm>
              <a:prstGeom prst="rect">
                <a:avLst/>
              </a:prstGeom>
              <a:solidFill>
                <a:srgbClr val="F7F5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8" name="Rectangle 716">
                <a:extLst>
                  <a:ext uri="{FF2B5EF4-FFF2-40B4-BE49-F238E27FC236}">
                    <a16:creationId xmlns:a16="http://schemas.microsoft.com/office/drawing/2014/main" id="{7E41A6CE-A1AD-B543-6A68-3345F258D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15"/>
                <a:ext cx="241" cy="1"/>
              </a:xfrm>
              <a:prstGeom prst="rect">
                <a:avLst/>
              </a:prstGeom>
              <a:solidFill>
                <a:srgbClr val="F5F2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09" name="Rectangle 717">
                <a:extLst>
                  <a:ext uri="{FF2B5EF4-FFF2-40B4-BE49-F238E27FC236}">
                    <a16:creationId xmlns:a16="http://schemas.microsoft.com/office/drawing/2014/main" id="{8B6456E7-E887-47DB-6BF8-5C33A3978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15"/>
                <a:ext cx="241" cy="1"/>
              </a:xfrm>
              <a:prstGeom prst="rect">
                <a:avLst/>
              </a:prstGeom>
              <a:solidFill>
                <a:srgbClr val="F5F2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0" name="Rectangle 718">
                <a:extLst>
                  <a:ext uri="{FF2B5EF4-FFF2-40B4-BE49-F238E27FC236}">
                    <a16:creationId xmlns:a16="http://schemas.microsoft.com/office/drawing/2014/main" id="{CAA9974C-F811-0BCA-D02A-2B00DEFED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15"/>
                <a:ext cx="241" cy="1"/>
              </a:xfrm>
              <a:prstGeom prst="rect">
                <a:avLst/>
              </a:prstGeom>
              <a:solidFill>
                <a:srgbClr val="F2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1" name="Rectangle 719">
                <a:extLst>
                  <a:ext uri="{FF2B5EF4-FFF2-40B4-BE49-F238E27FC236}">
                    <a16:creationId xmlns:a16="http://schemas.microsoft.com/office/drawing/2014/main" id="{81B3B819-A636-CBBE-D759-08E16257D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15"/>
                <a:ext cx="241" cy="8"/>
              </a:xfrm>
              <a:prstGeom prst="rect">
                <a:avLst/>
              </a:prstGeom>
              <a:solidFill>
                <a:srgbClr val="F2F0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2" name="Rectangle 720">
                <a:extLst>
                  <a:ext uri="{FF2B5EF4-FFF2-40B4-BE49-F238E27FC236}">
                    <a16:creationId xmlns:a16="http://schemas.microsoft.com/office/drawing/2014/main" id="{15B4F31C-94C2-3FA0-D8FD-B3DE076F3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23"/>
                <a:ext cx="241" cy="1"/>
              </a:xfrm>
              <a:prstGeom prst="rect">
                <a:avLst/>
              </a:prstGeom>
              <a:solidFill>
                <a:srgbClr val="F0ED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3" name="Rectangle 721">
                <a:extLst>
                  <a:ext uri="{FF2B5EF4-FFF2-40B4-BE49-F238E27FC236}">
                    <a16:creationId xmlns:a16="http://schemas.microsoft.com/office/drawing/2014/main" id="{22585860-FBD7-B73B-4139-E8C8A68C1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23"/>
                <a:ext cx="241" cy="1"/>
              </a:xfrm>
              <a:prstGeom prst="rect">
                <a:avLst/>
              </a:prstGeom>
              <a:solidFill>
                <a:srgbClr val="ED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4" name="Rectangle 722">
                <a:extLst>
                  <a:ext uri="{FF2B5EF4-FFF2-40B4-BE49-F238E27FC236}">
                    <a16:creationId xmlns:a16="http://schemas.microsoft.com/office/drawing/2014/main" id="{40206D22-6325-EBAD-ADCA-AF1FB8BF03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23"/>
                <a:ext cx="241" cy="1"/>
              </a:xfrm>
              <a:prstGeom prst="rect">
                <a:avLst/>
              </a:prstGeom>
              <a:solidFill>
                <a:srgbClr val="EDEB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5" name="Rectangle 723">
                <a:extLst>
                  <a:ext uri="{FF2B5EF4-FFF2-40B4-BE49-F238E27FC236}">
                    <a16:creationId xmlns:a16="http://schemas.microsoft.com/office/drawing/2014/main" id="{5EEB04A1-C893-488E-A9F2-5F4327134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23"/>
                <a:ext cx="241" cy="1"/>
              </a:xfrm>
              <a:prstGeom prst="rect">
                <a:avLst/>
              </a:prstGeom>
              <a:solidFill>
                <a:srgbClr val="EB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6" name="Rectangle 724">
                <a:extLst>
                  <a:ext uri="{FF2B5EF4-FFF2-40B4-BE49-F238E27FC236}">
                    <a16:creationId xmlns:a16="http://schemas.microsoft.com/office/drawing/2014/main" id="{5A9E6622-4C2A-6EC0-D0E7-B421DAA75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23"/>
                <a:ext cx="241" cy="1"/>
              </a:xfrm>
              <a:prstGeom prst="rect">
                <a:avLst/>
              </a:prstGeom>
              <a:solidFill>
                <a:srgbClr val="EBE8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7" name="Rectangle 725">
                <a:extLst>
                  <a:ext uri="{FF2B5EF4-FFF2-40B4-BE49-F238E27FC236}">
                    <a16:creationId xmlns:a16="http://schemas.microsoft.com/office/drawing/2014/main" id="{22C5C0AA-2A44-8F6C-DCA4-4AEF2D52DD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23"/>
                <a:ext cx="241" cy="7"/>
              </a:xfrm>
              <a:prstGeom prst="rect">
                <a:avLst/>
              </a:prstGeom>
              <a:solidFill>
                <a:srgbClr val="E8E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8" name="Rectangle 726">
                <a:extLst>
                  <a:ext uri="{FF2B5EF4-FFF2-40B4-BE49-F238E27FC236}">
                    <a16:creationId xmlns:a16="http://schemas.microsoft.com/office/drawing/2014/main" id="{98B7B782-519E-4555-55D8-94FEFB4F9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0"/>
                <a:ext cx="241" cy="1"/>
              </a:xfrm>
              <a:prstGeom prst="rect">
                <a:avLst/>
              </a:prstGeom>
              <a:solidFill>
                <a:srgbClr val="E6E3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19" name="Rectangle 727">
                <a:extLst>
                  <a:ext uri="{FF2B5EF4-FFF2-40B4-BE49-F238E27FC236}">
                    <a16:creationId xmlns:a16="http://schemas.microsoft.com/office/drawing/2014/main" id="{7CB1D53C-F218-86C3-ACD7-6F4C528B8A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0"/>
                <a:ext cx="241" cy="1"/>
              </a:xfrm>
              <a:prstGeom prst="rect">
                <a:avLst/>
              </a:pr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0" name="Rectangle 728">
                <a:extLst>
                  <a:ext uri="{FF2B5EF4-FFF2-40B4-BE49-F238E27FC236}">
                    <a16:creationId xmlns:a16="http://schemas.microsoft.com/office/drawing/2014/main" id="{DF311134-08DD-459B-7A96-49359FD5E7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0"/>
                <a:ext cx="241" cy="1"/>
              </a:xfrm>
              <a:prstGeom prst="rect">
                <a:avLst/>
              </a:prstGeom>
              <a:solidFill>
                <a:srgbClr val="E3E1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1" name="Rectangle 729">
                <a:extLst>
                  <a:ext uri="{FF2B5EF4-FFF2-40B4-BE49-F238E27FC236}">
                    <a16:creationId xmlns:a16="http://schemas.microsoft.com/office/drawing/2014/main" id="{B6EC60BD-A01F-6240-43A8-14622B9D79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0"/>
                <a:ext cx="241" cy="1"/>
              </a:xfrm>
              <a:prstGeom prst="rect">
                <a:avLst/>
              </a:prstGeom>
              <a:solidFill>
                <a:srgbClr val="E0D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2" name="Rectangle 730">
                <a:extLst>
                  <a:ext uri="{FF2B5EF4-FFF2-40B4-BE49-F238E27FC236}">
                    <a16:creationId xmlns:a16="http://schemas.microsoft.com/office/drawing/2014/main" id="{1E20E71C-2458-0CD5-C852-3A3B89B96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0"/>
                <a:ext cx="241" cy="1"/>
              </a:xfrm>
              <a:prstGeom prst="rect">
                <a:avLst/>
              </a:prstGeom>
              <a:solidFill>
                <a:srgbClr val="E0DE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3" name="Rectangle 731">
                <a:extLst>
                  <a:ext uri="{FF2B5EF4-FFF2-40B4-BE49-F238E27FC236}">
                    <a16:creationId xmlns:a16="http://schemas.microsoft.com/office/drawing/2014/main" id="{F864297A-8030-A2B3-93A2-45664FF50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0"/>
                <a:ext cx="241" cy="7"/>
              </a:xfrm>
              <a:prstGeom prst="rect">
                <a:avLst/>
              </a:prstGeom>
              <a:solidFill>
                <a:srgbClr val="DEDC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4" name="Rectangle 732">
                <a:extLst>
                  <a:ext uri="{FF2B5EF4-FFF2-40B4-BE49-F238E27FC236}">
                    <a16:creationId xmlns:a16="http://schemas.microsoft.com/office/drawing/2014/main" id="{D108B470-A0B9-7290-C459-DA45487C9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7"/>
                <a:ext cx="241" cy="1"/>
              </a:xfrm>
              <a:prstGeom prst="rect">
                <a:avLst/>
              </a:pr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5" name="Rectangle 733">
                <a:extLst>
                  <a:ext uri="{FF2B5EF4-FFF2-40B4-BE49-F238E27FC236}">
                    <a16:creationId xmlns:a16="http://schemas.microsoft.com/office/drawing/2014/main" id="{4AAEED54-A8FA-1B18-769E-1C204B343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7"/>
                <a:ext cx="241" cy="1"/>
              </a:xfrm>
              <a:prstGeom prst="rect">
                <a:avLst/>
              </a:prstGeom>
              <a:solidFill>
                <a:srgbClr val="DBD9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6" name="Rectangle 734">
                <a:extLst>
                  <a:ext uri="{FF2B5EF4-FFF2-40B4-BE49-F238E27FC236}">
                    <a16:creationId xmlns:a16="http://schemas.microsoft.com/office/drawing/2014/main" id="{8454A5CA-196F-D0FB-D5E3-CFA593017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7"/>
                <a:ext cx="241" cy="1"/>
              </a:xfrm>
              <a:prstGeom prst="rect">
                <a:avLst/>
              </a:pr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7" name="Rectangle 735">
                <a:extLst>
                  <a:ext uri="{FF2B5EF4-FFF2-40B4-BE49-F238E27FC236}">
                    <a16:creationId xmlns:a16="http://schemas.microsoft.com/office/drawing/2014/main" id="{B7E63AF2-70CC-EEA2-7ED7-115A3D033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7"/>
                <a:ext cx="241" cy="1"/>
              </a:xfrm>
              <a:prstGeom prst="rect">
                <a:avLst/>
              </a:prstGeom>
              <a:solidFill>
                <a:srgbClr val="D9D7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8" name="Rectangle 736">
                <a:extLst>
                  <a:ext uri="{FF2B5EF4-FFF2-40B4-BE49-F238E27FC236}">
                    <a16:creationId xmlns:a16="http://schemas.microsoft.com/office/drawing/2014/main" id="{DF071C2A-88E3-85F2-FDB9-1B36B56123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7"/>
                <a:ext cx="241" cy="1"/>
              </a:xfrm>
              <a:prstGeom prst="rect">
                <a:avLst/>
              </a:prstGeom>
              <a:solidFill>
                <a:srgbClr val="D6D4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29" name="Rectangle 737">
                <a:extLst>
                  <a:ext uri="{FF2B5EF4-FFF2-40B4-BE49-F238E27FC236}">
                    <a16:creationId xmlns:a16="http://schemas.microsoft.com/office/drawing/2014/main" id="{D5EE448B-7591-F16E-FD03-B40F062F10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7"/>
                <a:ext cx="241" cy="1"/>
              </a:xfrm>
              <a:prstGeom prst="rect">
                <a:avLst/>
              </a:pr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0" name="Rectangle 738">
                <a:extLst>
                  <a:ext uri="{FF2B5EF4-FFF2-40B4-BE49-F238E27FC236}">
                    <a16:creationId xmlns:a16="http://schemas.microsoft.com/office/drawing/2014/main" id="{085C5C74-24D6-C6AC-F312-1FDBC2626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37"/>
                <a:ext cx="241" cy="7"/>
              </a:xfrm>
              <a:prstGeom prst="rect">
                <a:avLst/>
              </a:prstGeom>
              <a:solidFill>
                <a:srgbClr val="D4D2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1" name="Rectangle 739">
                <a:extLst>
                  <a:ext uri="{FF2B5EF4-FFF2-40B4-BE49-F238E27FC236}">
                    <a16:creationId xmlns:a16="http://schemas.microsoft.com/office/drawing/2014/main" id="{1C2C8845-99E7-A871-1449-4FF335BD5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44"/>
                <a:ext cx="241" cy="1"/>
              </a:xfrm>
              <a:prstGeom prst="rect">
                <a:avLst/>
              </a:prstGeom>
              <a:solidFill>
                <a:srgbClr val="D1CF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2" name="Rectangle 740">
                <a:extLst>
                  <a:ext uri="{FF2B5EF4-FFF2-40B4-BE49-F238E27FC236}">
                    <a16:creationId xmlns:a16="http://schemas.microsoft.com/office/drawing/2014/main" id="{FD4394A2-D488-08D6-78F9-314FD5FF7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44"/>
                <a:ext cx="241" cy="1"/>
              </a:xfrm>
              <a:prstGeom prst="rect">
                <a:avLst/>
              </a:prstGeom>
              <a:solidFill>
                <a:srgbClr val="D1CF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3" name="Rectangle 741">
                <a:extLst>
                  <a:ext uri="{FF2B5EF4-FFF2-40B4-BE49-F238E27FC236}">
                    <a16:creationId xmlns:a16="http://schemas.microsoft.com/office/drawing/2014/main" id="{2F3DDC78-3408-0FB7-94D7-C16318E071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44"/>
                <a:ext cx="241" cy="1"/>
              </a:xfrm>
              <a:prstGeom prst="rect">
                <a:avLst/>
              </a:prstGeom>
              <a:solidFill>
                <a:srgbClr val="CFCC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4" name="Rectangle 742">
                <a:extLst>
                  <a:ext uri="{FF2B5EF4-FFF2-40B4-BE49-F238E27FC236}">
                    <a16:creationId xmlns:a16="http://schemas.microsoft.com/office/drawing/2014/main" id="{198B17AA-CDC4-85CD-CBEA-3F28E3DB1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44"/>
                <a:ext cx="241" cy="1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5" name="Rectangle 743">
                <a:extLst>
                  <a:ext uri="{FF2B5EF4-FFF2-40B4-BE49-F238E27FC236}">
                    <a16:creationId xmlns:a16="http://schemas.microsoft.com/office/drawing/2014/main" id="{8DD4FC77-A372-70C4-D64A-02C661DD4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44"/>
                <a:ext cx="241" cy="1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6" name="Rectangle 744">
                <a:extLst>
                  <a:ext uri="{FF2B5EF4-FFF2-40B4-BE49-F238E27FC236}">
                    <a16:creationId xmlns:a16="http://schemas.microsoft.com/office/drawing/2014/main" id="{6829FE84-968E-9CE8-8D88-53D7627137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44"/>
                <a:ext cx="241" cy="7"/>
              </a:xfrm>
              <a:prstGeom prst="rect">
                <a:avLst/>
              </a:pr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7" name="Rectangle 745">
                <a:extLst>
                  <a:ext uri="{FF2B5EF4-FFF2-40B4-BE49-F238E27FC236}">
                    <a16:creationId xmlns:a16="http://schemas.microsoft.com/office/drawing/2014/main" id="{60FD9E64-3391-E28B-6766-53FCC560FC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1"/>
                <a:ext cx="241" cy="1"/>
              </a:xfrm>
              <a:prstGeom prst="rect">
                <a:avLst/>
              </a:pr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8" name="Rectangle 746">
                <a:extLst>
                  <a:ext uri="{FF2B5EF4-FFF2-40B4-BE49-F238E27FC236}">
                    <a16:creationId xmlns:a16="http://schemas.microsoft.com/office/drawing/2014/main" id="{65C07D02-A445-9EA0-B1D2-A6264F64C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1"/>
                <a:ext cx="241" cy="1"/>
              </a:xfrm>
              <a:prstGeom prst="rect">
                <a:avLst/>
              </a:pr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39" name="Rectangle 747">
                <a:extLst>
                  <a:ext uri="{FF2B5EF4-FFF2-40B4-BE49-F238E27FC236}">
                    <a16:creationId xmlns:a16="http://schemas.microsoft.com/office/drawing/2014/main" id="{FD41A40E-AFD1-B0A4-D809-72AA3B911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1"/>
                <a:ext cx="241" cy="1"/>
              </a:xfrm>
              <a:prstGeom prst="rect">
                <a:avLst/>
              </a:pr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0" name="Rectangle 748">
                <a:extLst>
                  <a:ext uri="{FF2B5EF4-FFF2-40B4-BE49-F238E27FC236}">
                    <a16:creationId xmlns:a16="http://schemas.microsoft.com/office/drawing/2014/main" id="{F01DC963-3947-FA95-047D-8840B7B6B9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1"/>
                <a:ext cx="241" cy="1"/>
              </a:xfrm>
              <a:prstGeom prst="rect">
                <a:avLst/>
              </a:pr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1" name="Rectangle 749">
                <a:extLst>
                  <a:ext uri="{FF2B5EF4-FFF2-40B4-BE49-F238E27FC236}">
                    <a16:creationId xmlns:a16="http://schemas.microsoft.com/office/drawing/2014/main" id="{0D955AF8-687C-F563-E716-8AD68866D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1"/>
                <a:ext cx="241" cy="1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2" name="Rectangle 750">
                <a:extLst>
                  <a:ext uri="{FF2B5EF4-FFF2-40B4-BE49-F238E27FC236}">
                    <a16:creationId xmlns:a16="http://schemas.microsoft.com/office/drawing/2014/main" id="{EB198E54-861E-6EBA-2BD1-41F33703E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1"/>
                <a:ext cx="241" cy="7"/>
              </a:xfrm>
              <a:prstGeom prst="rect">
                <a:avLst/>
              </a:pr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3" name="Rectangle 751">
                <a:extLst>
                  <a:ext uri="{FF2B5EF4-FFF2-40B4-BE49-F238E27FC236}">
                    <a16:creationId xmlns:a16="http://schemas.microsoft.com/office/drawing/2014/main" id="{BB158045-F9EA-4EE3-A784-B757FA9F9A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8"/>
                <a:ext cx="241" cy="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4" name="Rectangle 752">
                <a:extLst>
                  <a:ext uri="{FF2B5EF4-FFF2-40B4-BE49-F238E27FC236}">
                    <a16:creationId xmlns:a16="http://schemas.microsoft.com/office/drawing/2014/main" id="{9CC4CFF0-0480-0AFF-038B-C83BA7BF2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8"/>
                <a:ext cx="241" cy="1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5" name="Rectangle 753">
                <a:extLst>
                  <a:ext uri="{FF2B5EF4-FFF2-40B4-BE49-F238E27FC236}">
                    <a16:creationId xmlns:a16="http://schemas.microsoft.com/office/drawing/2014/main" id="{2D21BCF5-44D0-5E09-0AF4-8C6EF2B15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8"/>
                <a:ext cx="241" cy="1"/>
              </a:xfrm>
              <a:prstGeom prst="rect">
                <a:avLst/>
              </a:pr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6" name="Rectangle 754">
                <a:extLst>
                  <a:ext uri="{FF2B5EF4-FFF2-40B4-BE49-F238E27FC236}">
                    <a16:creationId xmlns:a16="http://schemas.microsoft.com/office/drawing/2014/main" id="{793235F5-6150-9DF2-B785-32F168F05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8"/>
                <a:ext cx="241" cy="1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7" name="Rectangle 755">
                <a:extLst>
                  <a:ext uri="{FF2B5EF4-FFF2-40B4-BE49-F238E27FC236}">
                    <a16:creationId xmlns:a16="http://schemas.microsoft.com/office/drawing/2014/main" id="{B4278FAE-2B88-224E-E759-2B15E4DEF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8"/>
                <a:ext cx="241" cy="1"/>
              </a:xfrm>
              <a:prstGeom prst="rect">
                <a:avLst/>
              </a:pr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8" name="Rectangle 756">
                <a:extLst>
                  <a:ext uri="{FF2B5EF4-FFF2-40B4-BE49-F238E27FC236}">
                    <a16:creationId xmlns:a16="http://schemas.microsoft.com/office/drawing/2014/main" id="{D311A0BC-5CC8-F5D8-841E-06E699CD7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58"/>
                <a:ext cx="241" cy="7"/>
              </a:xfrm>
              <a:prstGeom prst="rect">
                <a:avLst/>
              </a:pr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49" name="Rectangle 757">
                <a:extLst>
                  <a:ext uri="{FF2B5EF4-FFF2-40B4-BE49-F238E27FC236}">
                    <a16:creationId xmlns:a16="http://schemas.microsoft.com/office/drawing/2014/main" id="{7EFFCBCA-FF6C-F60F-A498-4140F4591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65"/>
                <a:ext cx="241" cy="1"/>
              </a:xfrm>
              <a:prstGeom prst="rect">
                <a:avLst/>
              </a:pr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0" name="Rectangle 758">
                <a:extLst>
                  <a:ext uri="{FF2B5EF4-FFF2-40B4-BE49-F238E27FC236}">
                    <a16:creationId xmlns:a16="http://schemas.microsoft.com/office/drawing/2014/main" id="{FF8CC1A0-FA3C-7F58-EE38-683A74762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65"/>
                <a:ext cx="241" cy="1"/>
              </a:xfrm>
              <a:prstGeom prst="rect">
                <a:avLst/>
              </a:pr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1" name="Rectangle 759">
                <a:extLst>
                  <a:ext uri="{FF2B5EF4-FFF2-40B4-BE49-F238E27FC236}">
                    <a16:creationId xmlns:a16="http://schemas.microsoft.com/office/drawing/2014/main" id="{86466976-CAD6-DCB3-6DA6-DDB825EB9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65"/>
                <a:ext cx="241" cy="1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2" name="Rectangle 760">
                <a:extLst>
                  <a:ext uri="{FF2B5EF4-FFF2-40B4-BE49-F238E27FC236}">
                    <a16:creationId xmlns:a16="http://schemas.microsoft.com/office/drawing/2014/main" id="{8AAC1F8D-C454-E9FE-584D-78911DE92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65"/>
                <a:ext cx="241" cy="1"/>
              </a:xfrm>
              <a:prstGeom prst="rect">
                <a:avLst/>
              </a:pr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3" name="Rectangle 761">
                <a:extLst>
                  <a:ext uri="{FF2B5EF4-FFF2-40B4-BE49-F238E27FC236}">
                    <a16:creationId xmlns:a16="http://schemas.microsoft.com/office/drawing/2014/main" id="{DEE26ED5-CC32-6F98-917B-E5051EC25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65"/>
                <a:ext cx="241" cy="1"/>
              </a:xfrm>
              <a:prstGeom prst="rect">
                <a:avLst/>
              </a:pr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4" name="Rectangle 762">
                <a:extLst>
                  <a:ext uri="{FF2B5EF4-FFF2-40B4-BE49-F238E27FC236}">
                    <a16:creationId xmlns:a16="http://schemas.microsoft.com/office/drawing/2014/main" id="{3F0CF62D-0264-6A6C-98B0-2417D88CD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65"/>
                <a:ext cx="241" cy="7"/>
              </a:xfrm>
              <a:prstGeom prst="rect">
                <a:avLst/>
              </a:prstGeom>
              <a:solidFill>
                <a:srgbClr val="B0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5" name="Rectangle 763">
                <a:extLst>
                  <a:ext uri="{FF2B5EF4-FFF2-40B4-BE49-F238E27FC236}">
                    <a16:creationId xmlns:a16="http://schemas.microsoft.com/office/drawing/2014/main" id="{2274352F-446D-F6D5-DD52-1F97ECE95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2"/>
                <a:ext cx="241" cy="1"/>
              </a:xfrm>
              <a:prstGeom prst="rect">
                <a:avLst/>
              </a:pr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6" name="Rectangle 764">
                <a:extLst>
                  <a:ext uri="{FF2B5EF4-FFF2-40B4-BE49-F238E27FC236}">
                    <a16:creationId xmlns:a16="http://schemas.microsoft.com/office/drawing/2014/main" id="{BF9857AA-2E74-E002-CD9A-6321675E2F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2"/>
                <a:ext cx="241" cy="1"/>
              </a:xfrm>
              <a:prstGeom prst="rect">
                <a:avLst/>
              </a:prstGeom>
              <a:solidFill>
                <a:srgbClr val="AD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7" name="Rectangle 765">
                <a:extLst>
                  <a:ext uri="{FF2B5EF4-FFF2-40B4-BE49-F238E27FC236}">
                    <a16:creationId xmlns:a16="http://schemas.microsoft.com/office/drawing/2014/main" id="{8BCC0134-A567-01B0-0EDF-BD5A2FE8B5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2"/>
                <a:ext cx="241" cy="1"/>
              </a:xfrm>
              <a:prstGeom prst="rect">
                <a:avLst/>
              </a:pr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8" name="Rectangle 766">
                <a:extLst>
                  <a:ext uri="{FF2B5EF4-FFF2-40B4-BE49-F238E27FC236}">
                    <a16:creationId xmlns:a16="http://schemas.microsoft.com/office/drawing/2014/main" id="{3B4C9290-3E73-ABCE-E11F-CC7545F7E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2"/>
                <a:ext cx="241" cy="1"/>
              </a:xfrm>
              <a:prstGeom prst="rect">
                <a:avLst/>
              </a:pr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59" name="Rectangle 767">
                <a:extLst>
                  <a:ext uri="{FF2B5EF4-FFF2-40B4-BE49-F238E27FC236}">
                    <a16:creationId xmlns:a16="http://schemas.microsoft.com/office/drawing/2014/main" id="{845E07EF-7E01-AB21-2807-37CCD5428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2"/>
                <a:ext cx="241" cy="1"/>
              </a:xfrm>
              <a:prstGeom prst="rect">
                <a:avLst/>
              </a:prstGeom>
              <a:solidFill>
                <a:srgbClr val="ABA9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0" name="Rectangle 768">
                <a:extLst>
                  <a:ext uri="{FF2B5EF4-FFF2-40B4-BE49-F238E27FC236}">
                    <a16:creationId xmlns:a16="http://schemas.microsoft.com/office/drawing/2014/main" id="{98094CA1-186D-8404-497F-CE046B4A4B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2"/>
                <a:ext cx="241" cy="7"/>
              </a:xfrm>
              <a:prstGeom prst="rect">
                <a:avLst/>
              </a:prstGeom>
              <a:solidFill>
                <a:srgbClr val="A8A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1" name="Rectangle 769">
                <a:extLst>
                  <a:ext uri="{FF2B5EF4-FFF2-40B4-BE49-F238E27FC236}">
                    <a16:creationId xmlns:a16="http://schemas.microsoft.com/office/drawing/2014/main" id="{7971260B-EDDC-EE84-FB36-055287382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9"/>
                <a:ext cx="241" cy="1"/>
              </a:xfrm>
              <a:prstGeom prst="rect">
                <a:avLst/>
              </a:prstGeom>
              <a:solidFill>
                <a:srgbClr val="A8A2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2" name="Rectangle 770">
                <a:extLst>
                  <a:ext uri="{FF2B5EF4-FFF2-40B4-BE49-F238E27FC236}">
                    <a16:creationId xmlns:a16="http://schemas.microsoft.com/office/drawing/2014/main" id="{4780300B-7840-2C77-5A8C-7B9F07157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9"/>
                <a:ext cx="241" cy="1"/>
              </a:xfrm>
              <a:prstGeom prst="rect">
                <a:avLst/>
              </a:prstGeom>
              <a:solidFill>
                <a:srgbClr val="A8A0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3" name="Rectangle 771">
                <a:extLst>
                  <a:ext uri="{FF2B5EF4-FFF2-40B4-BE49-F238E27FC236}">
                    <a16:creationId xmlns:a16="http://schemas.microsoft.com/office/drawing/2014/main" id="{D935542E-4560-4FA4-3A19-9EED77123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9"/>
                <a:ext cx="241" cy="1"/>
              </a:xfrm>
              <a:prstGeom prst="rect">
                <a:avLst/>
              </a:prstGeom>
              <a:solidFill>
                <a:srgbClr val="A69C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4" name="Rectangle 772">
                <a:extLst>
                  <a:ext uri="{FF2B5EF4-FFF2-40B4-BE49-F238E27FC236}">
                    <a16:creationId xmlns:a16="http://schemas.microsoft.com/office/drawing/2014/main" id="{4016AB86-400D-9F3C-218C-172C3F9CA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9"/>
                <a:ext cx="241" cy="1"/>
              </a:xfrm>
              <a:prstGeom prst="rect">
                <a:avLst/>
              </a:prstGeom>
              <a:solidFill>
                <a:srgbClr val="A69B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5" name="Rectangle 773">
                <a:extLst>
                  <a:ext uri="{FF2B5EF4-FFF2-40B4-BE49-F238E27FC236}">
                    <a16:creationId xmlns:a16="http://schemas.microsoft.com/office/drawing/2014/main" id="{AA658F20-9A32-4A5D-4E3B-A00CA17041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9"/>
                <a:ext cx="241" cy="1"/>
              </a:xfrm>
              <a:prstGeom prst="rect">
                <a:avLst/>
              </a:prstGeom>
              <a:solidFill>
                <a:srgbClr val="A699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6" name="Rectangle 774">
                <a:extLst>
                  <a:ext uri="{FF2B5EF4-FFF2-40B4-BE49-F238E27FC236}">
                    <a16:creationId xmlns:a16="http://schemas.microsoft.com/office/drawing/2014/main" id="{1235CA12-6014-3A75-49A0-492C7433A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9"/>
                <a:ext cx="241" cy="1"/>
              </a:xfrm>
              <a:prstGeom prst="rect">
                <a:avLst/>
              </a:prstGeom>
              <a:solidFill>
                <a:srgbClr val="A395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7" name="Rectangle 775">
                <a:extLst>
                  <a:ext uri="{FF2B5EF4-FFF2-40B4-BE49-F238E27FC236}">
                    <a16:creationId xmlns:a16="http://schemas.microsoft.com/office/drawing/2014/main" id="{18DDAE42-6C78-7622-CEFE-20B1FB052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79"/>
                <a:ext cx="241" cy="7"/>
              </a:xfrm>
              <a:prstGeom prst="rect">
                <a:avLst/>
              </a:prstGeom>
              <a:solidFill>
                <a:srgbClr val="A393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8" name="Rectangle 776">
                <a:extLst>
                  <a:ext uri="{FF2B5EF4-FFF2-40B4-BE49-F238E27FC236}">
                    <a16:creationId xmlns:a16="http://schemas.microsoft.com/office/drawing/2014/main" id="{1C013F82-D397-3CCB-2925-7C773C0BD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86"/>
                <a:ext cx="241" cy="1"/>
              </a:xfrm>
              <a:prstGeom prst="rect">
                <a:avLst/>
              </a:prstGeom>
              <a:solidFill>
                <a:srgbClr val="A18E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69" name="Rectangle 777">
                <a:extLst>
                  <a:ext uri="{FF2B5EF4-FFF2-40B4-BE49-F238E27FC236}">
                    <a16:creationId xmlns:a16="http://schemas.microsoft.com/office/drawing/2014/main" id="{88E93934-F0A8-FFAC-8CF8-203641FB1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86"/>
                <a:ext cx="241" cy="1"/>
              </a:xfrm>
              <a:prstGeom prst="rect">
                <a:avLst/>
              </a:prstGeom>
              <a:solidFill>
                <a:srgbClr val="A18D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0" name="Rectangle 778">
                <a:extLst>
                  <a:ext uri="{FF2B5EF4-FFF2-40B4-BE49-F238E27FC236}">
                    <a16:creationId xmlns:a16="http://schemas.microsoft.com/office/drawing/2014/main" id="{D073C093-3186-A8FB-53A6-AE562ED73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86"/>
                <a:ext cx="241" cy="1"/>
              </a:xfrm>
              <a:prstGeom prst="rect">
                <a:avLst/>
              </a:prstGeom>
              <a:solidFill>
                <a:srgbClr val="A18C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1" name="Rectangle 779">
                <a:extLst>
                  <a:ext uri="{FF2B5EF4-FFF2-40B4-BE49-F238E27FC236}">
                    <a16:creationId xmlns:a16="http://schemas.microsoft.com/office/drawing/2014/main" id="{0486C348-2846-F81A-DD4B-411CABD36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86"/>
                <a:ext cx="241" cy="1"/>
              </a:xfrm>
              <a:prstGeom prst="rect">
                <a:avLst/>
              </a:prstGeom>
              <a:solidFill>
                <a:srgbClr val="9E88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2" name="Rectangle 780">
                <a:extLst>
                  <a:ext uri="{FF2B5EF4-FFF2-40B4-BE49-F238E27FC236}">
                    <a16:creationId xmlns:a16="http://schemas.microsoft.com/office/drawing/2014/main" id="{EFC95CDE-9328-08C2-7A1D-F28B74297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86"/>
                <a:ext cx="241" cy="1"/>
              </a:xfrm>
              <a:prstGeom prst="rect">
                <a:avLst/>
              </a:prstGeom>
              <a:solidFill>
                <a:srgbClr val="9E86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3" name="Rectangle 781">
                <a:extLst>
                  <a:ext uri="{FF2B5EF4-FFF2-40B4-BE49-F238E27FC236}">
                    <a16:creationId xmlns:a16="http://schemas.microsoft.com/office/drawing/2014/main" id="{8607930B-408C-8D17-CE45-C1F31CDC3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86"/>
                <a:ext cx="241" cy="8"/>
              </a:xfrm>
              <a:prstGeom prst="rect">
                <a:avLst/>
              </a:prstGeom>
              <a:solidFill>
                <a:srgbClr val="9C8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4" name="Rectangle 782">
                <a:extLst>
                  <a:ext uri="{FF2B5EF4-FFF2-40B4-BE49-F238E27FC236}">
                    <a16:creationId xmlns:a16="http://schemas.microsoft.com/office/drawing/2014/main" id="{94B7FE78-2401-145F-DA10-B773BB7AA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94"/>
                <a:ext cx="241" cy="1"/>
              </a:xfrm>
              <a:prstGeom prst="rect">
                <a:avLst/>
              </a:prstGeom>
              <a:solidFill>
                <a:srgbClr val="9C81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5" name="Rectangle 783">
                <a:extLst>
                  <a:ext uri="{FF2B5EF4-FFF2-40B4-BE49-F238E27FC236}">
                    <a16:creationId xmlns:a16="http://schemas.microsoft.com/office/drawing/2014/main" id="{E3842C6D-A5AD-4619-60B7-37FF8DF86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94"/>
                <a:ext cx="241" cy="1"/>
              </a:xfrm>
              <a:prstGeom prst="rect">
                <a:avLst/>
              </a:prstGeom>
              <a:solidFill>
                <a:srgbClr val="9C8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6" name="Rectangle 784">
                <a:extLst>
                  <a:ext uri="{FF2B5EF4-FFF2-40B4-BE49-F238E27FC236}">
                    <a16:creationId xmlns:a16="http://schemas.microsoft.com/office/drawing/2014/main" id="{82EFF847-1556-CA1C-D452-9B69745FE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94"/>
                <a:ext cx="241" cy="1"/>
              </a:xfrm>
              <a:prstGeom prst="rect">
                <a:avLst/>
              </a:prstGeom>
              <a:solidFill>
                <a:srgbClr val="997C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7" name="Rectangle 785">
                <a:extLst>
                  <a:ext uri="{FF2B5EF4-FFF2-40B4-BE49-F238E27FC236}">
                    <a16:creationId xmlns:a16="http://schemas.microsoft.com/office/drawing/2014/main" id="{5DEA08B0-75F2-3ECF-E7F8-87D0FFF0E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94"/>
                <a:ext cx="241" cy="1"/>
              </a:xfrm>
              <a:prstGeom prst="rect">
                <a:avLst/>
              </a:prstGeom>
              <a:solidFill>
                <a:srgbClr val="997A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8" name="Rectangle 786">
                <a:extLst>
                  <a:ext uri="{FF2B5EF4-FFF2-40B4-BE49-F238E27FC236}">
                    <a16:creationId xmlns:a16="http://schemas.microsoft.com/office/drawing/2014/main" id="{F9FBBF24-EBD7-ECB9-8758-7DF60F2F2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94"/>
                <a:ext cx="241" cy="1"/>
              </a:xfrm>
              <a:prstGeom prst="rect">
                <a:avLst/>
              </a:prstGeom>
              <a:solidFill>
                <a:srgbClr val="9676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79" name="Rectangle 787">
                <a:extLst>
                  <a:ext uri="{FF2B5EF4-FFF2-40B4-BE49-F238E27FC236}">
                    <a16:creationId xmlns:a16="http://schemas.microsoft.com/office/drawing/2014/main" id="{E32BDE6F-35B1-B282-54CD-32516A8F2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094"/>
                <a:ext cx="241" cy="7"/>
              </a:xfrm>
              <a:prstGeom prst="rect">
                <a:avLst/>
              </a:prstGeom>
              <a:solidFill>
                <a:srgbClr val="9675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0" name="Rectangle 788">
                <a:extLst>
                  <a:ext uri="{FF2B5EF4-FFF2-40B4-BE49-F238E27FC236}">
                    <a16:creationId xmlns:a16="http://schemas.microsoft.com/office/drawing/2014/main" id="{1DB21991-925D-D950-0E4C-4BCD4118E4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1"/>
              </a:xfrm>
              <a:prstGeom prst="rect">
                <a:avLst/>
              </a:prstGeom>
              <a:solidFill>
                <a:srgbClr val="9472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1" name="Rectangle 789">
                <a:extLst>
                  <a:ext uri="{FF2B5EF4-FFF2-40B4-BE49-F238E27FC236}">
                    <a16:creationId xmlns:a16="http://schemas.microsoft.com/office/drawing/2014/main" id="{D2AECF34-DBFC-4D26-74BD-BFB0A9294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1"/>
              </a:xfrm>
              <a:prstGeom prst="rect">
                <a:avLst/>
              </a:prstGeom>
              <a:solidFill>
                <a:srgbClr val="9470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2" name="Rectangle 790">
                <a:extLst>
                  <a:ext uri="{FF2B5EF4-FFF2-40B4-BE49-F238E27FC236}">
                    <a16:creationId xmlns:a16="http://schemas.microsoft.com/office/drawing/2014/main" id="{0533C298-B6C0-88DC-5D13-C94DF9DB12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1"/>
              </a:xfrm>
              <a:prstGeom prst="rect">
                <a:avLst/>
              </a:prstGeom>
              <a:solidFill>
                <a:srgbClr val="916D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3" name="Rectangle 791">
                <a:extLst>
                  <a:ext uri="{FF2B5EF4-FFF2-40B4-BE49-F238E27FC236}">
                    <a16:creationId xmlns:a16="http://schemas.microsoft.com/office/drawing/2014/main" id="{01CC7511-77F4-1235-217C-2D0F48E21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1"/>
              </a:xfrm>
              <a:prstGeom prst="rect">
                <a:avLst/>
              </a:prstGeom>
              <a:solidFill>
                <a:srgbClr val="916D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4" name="Rectangle 792">
                <a:extLst>
                  <a:ext uri="{FF2B5EF4-FFF2-40B4-BE49-F238E27FC236}">
                    <a16:creationId xmlns:a16="http://schemas.microsoft.com/office/drawing/2014/main" id="{854C3751-BA83-AD6B-EB22-7854E41632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1"/>
              </a:xfrm>
              <a:prstGeom prst="rect">
                <a:avLst/>
              </a:prstGeom>
              <a:solidFill>
                <a:srgbClr val="8F69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5" name="Rectangle 793">
                <a:extLst>
                  <a:ext uri="{FF2B5EF4-FFF2-40B4-BE49-F238E27FC236}">
                    <a16:creationId xmlns:a16="http://schemas.microsoft.com/office/drawing/2014/main" id="{AC80DA5C-47E1-4A8E-09BC-2923C8DEEA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1"/>
                <a:ext cx="241" cy="7"/>
              </a:xfrm>
              <a:prstGeom prst="rect">
                <a:avLst/>
              </a:prstGeom>
              <a:solidFill>
                <a:srgbClr val="8F68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6" name="Rectangle 794">
                <a:extLst>
                  <a:ext uri="{FF2B5EF4-FFF2-40B4-BE49-F238E27FC236}">
                    <a16:creationId xmlns:a16="http://schemas.microsoft.com/office/drawing/2014/main" id="{224FDEC1-CC0D-BC3C-E902-FBB2AD9B1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F66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7" name="Rectangle 795">
                <a:extLst>
                  <a:ext uri="{FF2B5EF4-FFF2-40B4-BE49-F238E27FC236}">
                    <a16:creationId xmlns:a16="http://schemas.microsoft.com/office/drawing/2014/main" id="{EA0000E6-93C4-F48B-5127-3F22DD7C1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C64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8" name="Rectangle 796">
                <a:extLst>
                  <a:ext uri="{FF2B5EF4-FFF2-40B4-BE49-F238E27FC236}">
                    <a16:creationId xmlns:a16="http://schemas.microsoft.com/office/drawing/2014/main" id="{33C45C8B-F727-5689-2B5E-0DE575424A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A604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89" name="Rectangle 797">
                <a:extLst>
                  <a:ext uri="{FF2B5EF4-FFF2-40B4-BE49-F238E27FC236}">
                    <a16:creationId xmlns:a16="http://schemas.microsoft.com/office/drawing/2014/main" id="{AE22D57F-8CD8-7213-B466-481A0DC94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A5E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0" name="Rectangle 798">
                <a:extLst>
                  <a:ext uri="{FF2B5EF4-FFF2-40B4-BE49-F238E27FC236}">
                    <a16:creationId xmlns:a16="http://schemas.microsoft.com/office/drawing/2014/main" id="{95441BEB-B8A3-DB77-E7B0-00EF7FA8C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1"/>
              </a:xfrm>
              <a:prstGeom prst="rect">
                <a:avLst/>
              </a:prstGeom>
              <a:solidFill>
                <a:srgbClr val="8A5E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1" name="Rectangle 799">
                <a:extLst>
                  <a:ext uri="{FF2B5EF4-FFF2-40B4-BE49-F238E27FC236}">
                    <a16:creationId xmlns:a16="http://schemas.microsoft.com/office/drawing/2014/main" id="{84CD017D-4BC3-F633-22A9-FC7FCCA4E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08"/>
                <a:ext cx="241" cy="7"/>
              </a:xfrm>
              <a:prstGeom prst="rect">
                <a:avLst/>
              </a:prstGeom>
              <a:solidFill>
                <a:srgbClr val="875B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2" name="Rectangle 800">
                <a:extLst>
                  <a:ext uri="{FF2B5EF4-FFF2-40B4-BE49-F238E27FC236}">
                    <a16:creationId xmlns:a16="http://schemas.microsoft.com/office/drawing/2014/main" id="{9249719D-4E16-7DCF-17C0-D70877791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558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3" name="Rectangle 801">
                <a:extLst>
                  <a:ext uri="{FF2B5EF4-FFF2-40B4-BE49-F238E27FC236}">
                    <a16:creationId xmlns:a16="http://schemas.microsoft.com/office/drawing/2014/main" id="{587B708F-D88A-CDA4-7FA7-4867718B0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556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4" name="Rectangle 802">
                <a:extLst>
                  <a:ext uri="{FF2B5EF4-FFF2-40B4-BE49-F238E27FC236}">
                    <a16:creationId xmlns:a16="http://schemas.microsoft.com/office/drawing/2014/main" id="{0692DBF5-E279-6DC2-4CA4-BFBF7A71F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254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5" name="Rectangle 803">
                <a:extLst>
                  <a:ext uri="{FF2B5EF4-FFF2-40B4-BE49-F238E27FC236}">
                    <a16:creationId xmlns:a16="http://schemas.microsoft.com/office/drawing/2014/main" id="{0DC93BDD-82D6-3D71-F705-9675A4880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252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6" name="Rectangle 804">
                <a:extLst>
                  <a:ext uri="{FF2B5EF4-FFF2-40B4-BE49-F238E27FC236}">
                    <a16:creationId xmlns:a16="http://schemas.microsoft.com/office/drawing/2014/main" id="{72D92CFB-C6C6-1283-E0E7-C4316DE3C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1"/>
              </a:xfrm>
              <a:prstGeom prst="rect">
                <a:avLst/>
              </a:prstGeom>
              <a:solidFill>
                <a:srgbClr val="8050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97" name="Group 805">
              <a:extLst>
                <a:ext uri="{FF2B5EF4-FFF2-40B4-BE49-F238E27FC236}">
                  <a16:creationId xmlns:a16="http://schemas.microsoft.com/office/drawing/2014/main" id="{B23EA606-34A9-5568-FC00-3BABAD6081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8" y="3115"/>
              <a:ext cx="241" cy="235"/>
              <a:chOff x="4688" y="3115"/>
              <a:chExt cx="241" cy="235"/>
            </a:xfrm>
          </p:grpSpPr>
          <p:sp>
            <p:nvSpPr>
              <p:cNvPr id="8998" name="Rectangle 806">
                <a:extLst>
                  <a:ext uri="{FF2B5EF4-FFF2-40B4-BE49-F238E27FC236}">
                    <a16:creationId xmlns:a16="http://schemas.microsoft.com/office/drawing/2014/main" id="{4380033F-75CE-03AC-86A3-D8B5EB4E7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15"/>
                <a:ext cx="241" cy="7"/>
              </a:xfrm>
              <a:prstGeom prst="rect">
                <a:avLst/>
              </a:prstGeom>
              <a:solidFill>
                <a:srgbClr val="804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99" name="Rectangle 807">
                <a:extLst>
                  <a:ext uri="{FF2B5EF4-FFF2-40B4-BE49-F238E27FC236}">
                    <a16:creationId xmlns:a16="http://schemas.microsoft.com/office/drawing/2014/main" id="{BBFF3757-CF7B-FCA4-DCDE-D8413B64B6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D4C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0" name="Rectangle 808">
                <a:extLst>
                  <a:ext uri="{FF2B5EF4-FFF2-40B4-BE49-F238E27FC236}">
                    <a16:creationId xmlns:a16="http://schemas.microsoft.com/office/drawing/2014/main" id="{FF38C898-CF54-446A-1677-DD6A38ED48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D4A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1" name="Rectangle 809">
                <a:extLst>
                  <a:ext uri="{FF2B5EF4-FFF2-40B4-BE49-F238E27FC236}">
                    <a16:creationId xmlns:a16="http://schemas.microsoft.com/office/drawing/2014/main" id="{CEAEAE4D-F523-93C3-6331-91DAB6AB53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A4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2" name="Rectangle 810">
                <a:extLst>
                  <a:ext uri="{FF2B5EF4-FFF2-40B4-BE49-F238E27FC236}">
                    <a16:creationId xmlns:a16="http://schemas.microsoft.com/office/drawing/2014/main" id="{7D903CEE-0977-CDCB-43B5-65680282F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A47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3" name="Rectangle 811">
                <a:extLst>
                  <a:ext uri="{FF2B5EF4-FFF2-40B4-BE49-F238E27FC236}">
                    <a16:creationId xmlns:a16="http://schemas.microsoft.com/office/drawing/2014/main" id="{A60F91A5-C5CC-2351-48EB-D8EFA091C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844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4" name="Rectangle 812">
                <a:extLst>
                  <a:ext uri="{FF2B5EF4-FFF2-40B4-BE49-F238E27FC236}">
                    <a16:creationId xmlns:a16="http://schemas.microsoft.com/office/drawing/2014/main" id="{A2B3631B-70F8-2F99-6E8D-7EC71AC2ED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1"/>
              </a:xfrm>
              <a:prstGeom prst="rect">
                <a:avLst/>
              </a:prstGeom>
              <a:solidFill>
                <a:srgbClr val="7541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5" name="Rectangle 813">
                <a:extLst>
                  <a:ext uri="{FF2B5EF4-FFF2-40B4-BE49-F238E27FC236}">
                    <a16:creationId xmlns:a16="http://schemas.microsoft.com/office/drawing/2014/main" id="{56984A87-D954-887B-7CAC-5EE8124A4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2"/>
                <a:ext cx="241" cy="7"/>
              </a:xfrm>
              <a:prstGeom prst="rect">
                <a:avLst/>
              </a:prstGeom>
              <a:solidFill>
                <a:srgbClr val="7540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6" name="Rectangle 814">
                <a:extLst>
                  <a:ext uri="{FF2B5EF4-FFF2-40B4-BE49-F238E27FC236}">
                    <a16:creationId xmlns:a16="http://schemas.microsoft.com/office/drawing/2014/main" id="{1929747B-9DAB-8781-671D-DFA57C794C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733E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7" name="Rectangle 815">
                <a:extLst>
                  <a:ext uri="{FF2B5EF4-FFF2-40B4-BE49-F238E27FC236}">
                    <a16:creationId xmlns:a16="http://schemas.microsoft.com/office/drawing/2014/main" id="{C0A4E420-6E6E-036A-4444-B1AC13D0D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733C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8" name="Rectangle 816">
                <a:extLst>
                  <a:ext uri="{FF2B5EF4-FFF2-40B4-BE49-F238E27FC236}">
                    <a16:creationId xmlns:a16="http://schemas.microsoft.com/office/drawing/2014/main" id="{172FD738-62FA-2E97-16FB-820D26993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703A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09" name="Rectangle 817">
                <a:extLst>
                  <a:ext uri="{FF2B5EF4-FFF2-40B4-BE49-F238E27FC236}">
                    <a16:creationId xmlns:a16="http://schemas.microsoft.com/office/drawing/2014/main" id="{50BA4EE2-2DE1-3602-9377-6B880EEE5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7039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0" name="Rectangle 818">
                <a:extLst>
                  <a:ext uri="{FF2B5EF4-FFF2-40B4-BE49-F238E27FC236}">
                    <a16:creationId xmlns:a16="http://schemas.microsoft.com/office/drawing/2014/main" id="{569E9AF8-95F0-9828-4E0A-D495332C0E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1"/>
              </a:xfrm>
              <a:prstGeom prst="rect">
                <a:avLst/>
              </a:prstGeom>
              <a:solidFill>
                <a:srgbClr val="6E3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1" name="Rectangle 819">
                <a:extLst>
                  <a:ext uri="{FF2B5EF4-FFF2-40B4-BE49-F238E27FC236}">
                    <a16:creationId xmlns:a16="http://schemas.microsoft.com/office/drawing/2014/main" id="{ECD5D37B-9DDE-144F-6A45-6F1D2B8F3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29"/>
                <a:ext cx="241" cy="7"/>
              </a:xfrm>
              <a:prstGeom prst="rect">
                <a:avLst/>
              </a:prstGeom>
              <a:solidFill>
                <a:srgbClr val="6B34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2" name="Rectangle 820">
                <a:extLst>
                  <a:ext uri="{FF2B5EF4-FFF2-40B4-BE49-F238E27FC236}">
                    <a16:creationId xmlns:a16="http://schemas.microsoft.com/office/drawing/2014/main" id="{843B2D21-3882-4F86-D261-4A280F2DD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B320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3" name="Rectangle 821">
                <a:extLst>
                  <a:ext uri="{FF2B5EF4-FFF2-40B4-BE49-F238E27FC236}">
                    <a16:creationId xmlns:a16="http://schemas.microsoft.com/office/drawing/2014/main" id="{19807F16-CC17-C3E6-0DF5-E1FEA7102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930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4" name="Rectangle 822">
                <a:extLst>
                  <a:ext uri="{FF2B5EF4-FFF2-40B4-BE49-F238E27FC236}">
                    <a16:creationId xmlns:a16="http://schemas.microsoft.com/office/drawing/2014/main" id="{07134541-0CE5-A91C-3A11-8C3BBB268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930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5" name="Rectangle 823">
                <a:extLst>
                  <a:ext uri="{FF2B5EF4-FFF2-40B4-BE49-F238E27FC236}">
                    <a16:creationId xmlns:a16="http://schemas.microsoft.com/office/drawing/2014/main" id="{08FCE158-F012-FB1C-4021-5801BA2AD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930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6" name="Rectangle 824">
                <a:extLst>
                  <a:ext uri="{FF2B5EF4-FFF2-40B4-BE49-F238E27FC236}">
                    <a16:creationId xmlns:a16="http://schemas.microsoft.com/office/drawing/2014/main" id="{6D8DD3C3-0A43-CEAE-CB77-D439D84AA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1"/>
              </a:xfrm>
              <a:prstGeom prst="rect">
                <a:avLst/>
              </a:prstGeom>
              <a:solidFill>
                <a:srgbClr val="692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7" name="Rectangle 825">
                <a:extLst>
                  <a:ext uri="{FF2B5EF4-FFF2-40B4-BE49-F238E27FC236}">
                    <a16:creationId xmlns:a16="http://schemas.microsoft.com/office/drawing/2014/main" id="{6259C3DA-9056-BF31-5B6F-F42B601BD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36"/>
                <a:ext cx="241" cy="7"/>
              </a:xfrm>
              <a:prstGeom prst="rect">
                <a:avLst/>
              </a:prstGeom>
              <a:solidFill>
                <a:srgbClr val="692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8" name="Rectangle 826">
                <a:extLst>
                  <a:ext uri="{FF2B5EF4-FFF2-40B4-BE49-F238E27FC236}">
                    <a16:creationId xmlns:a16="http://schemas.microsoft.com/office/drawing/2014/main" id="{AD23667B-789C-ADF9-4FF3-7993D5BC4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92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19" name="Rectangle 827">
                <a:extLst>
                  <a:ext uri="{FF2B5EF4-FFF2-40B4-BE49-F238E27FC236}">
                    <a16:creationId xmlns:a16="http://schemas.microsoft.com/office/drawing/2014/main" id="{74B0D25F-D92F-C472-8757-C19054085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B2D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0" name="Rectangle 828">
                <a:extLst>
                  <a:ext uri="{FF2B5EF4-FFF2-40B4-BE49-F238E27FC236}">
                    <a16:creationId xmlns:a16="http://schemas.microsoft.com/office/drawing/2014/main" id="{09EE3F6F-21B6-2207-A296-5ADFE0D17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B2D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1" name="Rectangle 829">
                <a:extLst>
                  <a:ext uri="{FF2B5EF4-FFF2-40B4-BE49-F238E27FC236}">
                    <a16:creationId xmlns:a16="http://schemas.microsoft.com/office/drawing/2014/main" id="{A7A30C2F-36CE-3489-F419-DD73CE6BD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B2C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2" name="Rectangle 830">
                <a:extLst>
                  <a:ext uri="{FF2B5EF4-FFF2-40B4-BE49-F238E27FC236}">
                    <a16:creationId xmlns:a16="http://schemas.microsoft.com/office/drawing/2014/main" id="{E61CC6F8-2C72-2C21-BCF4-FA41D9C93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1"/>
              </a:xfrm>
              <a:prstGeom prst="rect">
                <a:avLst/>
              </a:prstGeom>
              <a:solidFill>
                <a:srgbClr val="6B2B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3" name="Rectangle 831">
                <a:extLst>
                  <a:ext uri="{FF2B5EF4-FFF2-40B4-BE49-F238E27FC236}">
                    <a16:creationId xmlns:a16="http://schemas.microsoft.com/office/drawing/2014/main" id="{E2306A93-928E-7B0A-5B77-B16B721C4C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43"/>
                <a:ext cx="241" cy="7"/>
              </a:xfrm>
              <a:prstGeom prst="rect">
                <a:avLst/>
              </a:prstGeom>
              <a:solidFill>
                <a:srgbClr val="6B2B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4" name="Rectangle 832">
                <a:extLst>
                  <a:ext uri="{FF2B5EF4-FFF2-40B4-BE49-F238E27FC236}">
                    <a16:creationId xmlns:a16="http://schemas.microsoft.com/office/drawing/2014/main" id="{8D50AB1F-120C-DE95-FF22-9093CCAB1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B2B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5" name="Rectangle 833">
                <a:extLst>
                  <a:ext uri="{FF2B5EF4-FFF2-40B4-BE49-F238E27FC236}">
                    <a16:creationId xmlns:a16="http://schemas.microsoft.com/office/drawing/2014/main" id="{CA087E21-BA51-7C6B-CAAC-EBC1693F2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B290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6" name="Rectangle 834">
                <a:extLst>
                  <a:ext uri="{FF2B5EF4-FFF2-40B4-BE49-F238E27FC236}">
                    <a16:creationId xmlns:a16="http://schemas.microsoft.com/office/drawing/2014/main" id="{E3A4DBEC-E388-1E1E-9FE8-233B7851C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B29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7" name="Rectangle 835">
                <a:extLst>
                  <a:ext uri="{FF2B5EF4-FFF2-40B4-BE49-F238E27FC236}">
                    <a16:creationId xmlns:a16="http://schemas.microsoft.com/office/drawing/2014/main" id="{4FD85F32-75EB-1195-E667-B8ACD3C9E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E29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8" name="Rectangle 836">
                <a:extLst>
                  <a:ext uri="{FF2B5EF4-FFF2-40B4-BE49-F238E27FC236}">
                    <a16:creationId xmlns:a16="http://schemas.microsoft.com/office/drawing/2014/main" id="{18EEE178-2613-E60C-897D-905D08ABA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1"/>
              </a:xfrm>
              <a:prstGeom prst="rect">
                <a:avLst/>
              </a:prstGeom>
              <a:solidFill>
                <a:srgbClr val="6E2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29" name="Rectangle 837">
                <a:extLst>
                  <a:ext uri="{FF2B5EF4-FFF2-40B4-BE49-F238E27FC236}">
                    <a16:creationId xmlns:a16="http://schemas.microsoft.com/office/drawing/2014/main" id="{E6BBBAC6-3FB3-3C5E-4CF0-F183ABB42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0"/>
                <a:ext cx="241" cy="8"/>
              </a:xfrm>
              <a:prstGeom prst="rect">
                <a:avLst/>
              </a:prstGeom>
              <a:solidFill>
                <a:srgbClr val="6E28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0" name="Rectangle 838">
                <a:extLst>
                  <a:ext uri="{FF2B5EF4-FFF2-40B4-BE49-F238E27FC236}">
                    <a16:creationId xmlns:a16="http://schemas.microsoft.com/office/drawing/2014/main" id="{00B9CE76-9216-0A99-23B0-0E7DDD8CD4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7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1" name="Rectangle 839">
                <a:extLst>
                  <a:ext uri="{FF2B5EF4-FFF2-40B4-BE49-F238E27FC236}">
                    <a16:creationId xmlns:a16="http://schemas.microsoft.com/office/drawing/2014/main" id="{5E6A6B4D-EDCB-1EAC-E3D6-5F6F026612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2" name="Rectangle 840">
                <a:extLst>
                  <a:ext uri="{FF2B5EF4-FFF2-40B4-BE49-F238E27FC236}">
                    <a16:creationId xmlns:a16="http://schemas.microsoft.com/office/drawing/2014/main" id="{7BF1C0A0-8964-54F3-3B71-A2DDE5613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3" name="Rectangle 841">
                <a:extLst>
                  <a:ext uri="{FF2B5EF4-FFF2-40B4-BE49-F238E27FC236}">
                    <a16:creationId xmlns:a16="http://schemas.microsoft.com/office/drawing/2014/main" id="{C1382C18-9267-6F4F-E39E-52BDD8261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5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4" name="Rectangle 842">
                <a:extLst>
                  <a:ext uri="{FF2B5EF4-FFF2-40B4-BE49-F238E27FC236}">
                    <a16:creationId xmlns:a16="http://schemas.microsoft.com/office/drawing/2014/main" id="{7BBB2531-3786-D745-AAB8-CA3DB2C82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1"/>
              </a:xfrm>
              <a:prstGeom prst="rect">
                <a:avLst/>
              </a:prstGeom>
              <a:solidFill>
                <a:srgbClr val="6E24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5" name="Rectangle 843">
                <a:extLst>
                  <a:ext uri="{FF2B5EF4-FFF2-40B4-BE49-F238E27FC236}">
                    <a16:creationId xmlns:a16="http://schemas.microsoft.com/office/drawing/2014/main" id="{AEF95175-C079-72DA-6DC1-3CD8054143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58"/>
                <a:ext cx="241" cy="7"/>
              </a:xfrm>
              <a:prstGeom prst="rect">
                <a:avLst/>
              </a:prstGeom>
              <a:solidFill>
                <a:srgbClr val="6E23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6" name="Rectangle 844">
                <a:extLst>
                  <a:ext uri="{FF2B5EF4-FFF2-40B4-BE49-F238E27FC236}">
                    <a16:creationId xmlns:a16="http://schemas.microsoft.com/office/drawing/2014/main" id="{38D37B95-3F48-D885-11B2-65C05E3C9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2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7" name="Rectangle 845">
                <a:extLst>
                  <a:ext uri="{FF2B5EF4-FFF2-40B4-BE49-F238E27FC236}">
                    <a16:creationId xmlns:a16="http://schemas.microsoft.com/office/drawing/2014/main" id="{17E8BA44-9FEF-EA14-C188-E792D3A1F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24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8" name="Rectangle 846">
                <a:extLst>
                  <a:ext uri="{FF2B5EF4-FFF2-40B4-BE49-F238E27FC236}">
                    <a16:creationId xmlns:a16="http://schemas.microsoft.com/office/drawing/2014/main" id="{969E65DE-E882-6A71-6D26-E12A16F42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22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39" name="Rectangle 847">
                <a:extLst>
                  <a:ext uri="{FF2B5EF4-FFF2-40B4-BE49-F238E27FC236}">
                    <a16:creationId xmlns:a16="http://schemas.microsoft.com/office/drawing/2014/main" id="{A064CD5B-E320-105F-35D6-05F90F5BA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220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0" name="Rectangle 848">
                <a:extLst>
                  <a:ext uri="{FF2B5EF4-FFF2-40B4-BE49-F238E27FC236}">
                    <a16:creationId xmlns:a16="http://schemas.microsoft.com/office/drawing/2014/main" id="{7C3A8551-94C1-C10A-34F8-4B07A19B0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21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1" name="Rectangle 849">
                <a:extLst>
                  <a:ext uri="{FF2B5EF4-FFF2-40B4-BE49-F238E27FC236}">
                    <a16:creationId xmlns:a16="http://schemas.microsoft.com/office/drawing/2014/main" id="{E3197011-31C1-2FA7-4696-4C04487FB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1"/>
              </a:xfrm>
              <a:prstGeom prst="rect">
                <a:avLst/>
              </a:prstGeom>
              <a:solidFill>
                <a:srgbClr val="701F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2" name="Rectangle 850">
                <a:extLst>
                  <a:ext uri="{FF2B5EF4-FFF2-40B4-BE49-F238E27FC236}">
                    <a16:creationId xmlns:a16="http://schemas.microsoft.com/office/drawing/2014/main" id="{F80B8545-B7FD-0A0C-694D-FA3241C708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65"/>
                <a:ext cx="241" cy="7"/>
              </a:xfrm>
              <a:prstGeom prst="rect">
                <a:avLst/>
              </a:prstGeom>
              <a:solidFill>
                <a:srgbClr val="701F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3" name="Rectangle 851">
                <a:extLst>
                  <a:ext uri="{FF2B5EF4-FFF2-40B4-BE49-F238E27FC236}">
                    <a16:creationId xmlns:a16="http://schemas.microsoft.com/office/drawing/2014/main" id="{21EDA777-1307-B814-A2B2-CAE0BC1BC8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01F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4" name="Rectangle 852">
                <a:extLst>
                  <a:ext uri="{FF2B5EF4-FFF2-40B4-BE49-F238E27FC236}">
                    <a16:creationId xmlns:a16="http://schemas.microsoft.com/office/drawing/2014/main" id="{C1144471-1F61-8C34-FEE2-16F2925A6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01E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5" name="Rectangle 853">
                <a:extLst>
                  <a:ext uri="{FF2B5EF4-FFF2-40B4-BE49-F238E27FC236}">
                    <a16:creationId xmlns:a16="http://schemas.microsoft.com/office/drawing/2014/main" id="{7CEE3586-A705-FF2B-1C31-759E0295C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31E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6" name="Rectangle 854">
                <a:extLst>
                  <a:ext uri="{FF2B5EF4-FFF2-40B4-BE49-F238E27FC236}">
                    <a16:creationId xmlns:a16="http://schemas.microsoft.com/office/drawing/2014/main" id="{05D4E4DA-F360-AC24-FBAB-479975A5B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31D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7" name="Rectangle 855">
                <a:extLst>
                  <a:ext uri="{FF2B5EF4-FFF2-40B4-BE49-F238E27FC236}">
                    <a16:creationId xmlns:a16="http://schemas.microsoft.com/office/drawing/2014/main" id="{4B3AC11F-4C17-65CE-3540-C917A6F86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1"/>
              </a:xfrm>
              <a:prstGeom prst="rect">
                <a:avLst/>
              </a:prstGeom>
              <a:solidFill>
                <a:srgbClr val="731C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8" name="Rectangle 856">
                <a:extLst>
                  <a:ext uri="{FF2B5EF4-FFF2-40B4-BE49-F238E27FC236}">
                    <a16:creationId xmlns:a16="http://schemas.microsoft.com/office/drawing/2014/main" id="{1D863623-F690-AC2B-B532-2D243247C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2"/>
                <a:ext cx="241" cy="7"/>
              </a:xfrm>
              <a:prstGeom prst="rect">
                <a:avLst/>
              </a:prstGeom>
              <a:solidFill>
                <a:srgbClr val="731C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49" name="Rectangle 857">
                <a:extLst>
                  <a:ext uri="{FF2B5EF4-FFF2-40B4-BE49-F238E27FC236}">
                    <a16:creationId xmlns:a16="http://schemas.microsoft.com/office/drawing/2014/main" id="{3618C5D2-0B6B-D336-C698-774B75DED1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A0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0" name="Rectangle 858">
                <a:extLst>
                  <a:ext uri="{FF2B5EF4-FFF2-40B4-BE49-F238E27FC236}">
                    <a16:creationId xmlns:a16="http://schemas.microsoft.com/office/drawing/2014/main" id="{598D9092-95E7-87C1-42F9-04D301D81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9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1" name="Rectangle 859">
                <a:extLst>
                  <a:ext uri="{FF2B5EF4-FFF2-40B4-BE49-F238E27FC236}">
                    <a16:creationId xmlns:a16="http://schemas.microsoft.com/office/drawing/2014/main" id="{62D460E8-6A58-BA16-F88A-02C321354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9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2" name="Rectangle 860">
                <a:extLst>
                  <a:ext uri="{FF2B5EF4-FFF2-40B4-BE49-F238E27FC236}">
                    <a16:creationId xmlns:a16="http://schemas.microsoft.com/office/drawing/2014/main" id="{AF9C6D44-1042-87E1-9934-B3E0B4C03B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3" name="Rectangle 861">
                <a:extLst>
                  <a:ext uri="{FF2B5EF4-FFF2-40B4-BE49-F238E27FC236}">
                    <a16:creationId xmlns:a16="http://schemas.microsoft.com/office/drawing/2014/main" id="{22964167-3313-694D-59B2-57EEEF0D55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1"/>
              </a:xfrm>
              <a:prstGeom prst="rect">
                <a:avLst/>
              </a:prstGeom>
              <a:solidFill>
                <a:srgbClr val="731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4" name="Rectangle 862">
                <a:extLst>
                  <a:ext uri="{FF2B5EF4-FFF2-40B4-BE49-F238E27FC236}">
                    <a16:creationId xmlns:a16="http://schemas.microsoft.com/office/drawing/2014/main" id="{60AFABC6-D2B7-5D4B-A2DA-74947B40D1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79"/>
                <a:ext cx="241" cy="7"/>
              </a:xfrm>
              <a:prstGeom prst="rect">
                <a:avLst/>
              </a:prstGeom>
              <a:solidFill>
                <a:srgbClr val="7517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5" name="Rectangle 863">
                <a:extLst>
                  <a:ext uri="{FF2B5EF4-FFF2-40B4-BE49-F238E27FC236}">
                    <a16:creationId xmlns:a16="http://schemas.microsoft.com/office/drawing/2014/main" id="{6C45460C-679D-2D4C-B0DB-2EDF8EFB9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6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6" name="Rectangle 864">
                <a:extLst>
                  <a:ext uri="{FF2B5EF4-FFF2-40B4-BE49-F238E27FC236}">
                    <a16:creationId xmlns:a16="http://schemas.microsoft.com/office/drawing/2014/main" id="{E0FF4ADE-24DA-9D67-4CF7-B19D7BF25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5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7" name="Rectangle 865">
                <a:extLst>
                  <a:ext uri="{FF2B5EF4-FFF2-40B4-BE49-F238E27FC236}">
                    <a16:creationId xmlns:a16="http://schemas.microsoft.com/office/drawing/2014/main" id="{7066F180-5EC5-B5E1-05FB-FFE49203C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3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8" name="Rectangle 866">
                <a:extLst>
                  <a:ext uri="{FF2B5EF4-FFF2-40B4-BE49-F238E27FC236}">
                    <a16:creationId xmlns:a16="http://schemas.microsoft.com/office/drawing/2014/main" id="{4B62A5B3-2F1F-99EC-B1D3-E6A25C2003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3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59" name="Rectangle 867">
                <a:extLst>
                  <a:ext uri="{FF2B5EF4-FFF2-40B4-BE49-F238E27FC236}">
                    <a16:creationId xmlns:a16="http://schemas.microsoft.com/office/drawing/2014/main" id="{6E0F801B-3A79-3A1C-C8DA-150BFD868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1"/>
              </a:xfrm>
              <a:prstGeom prst="rect">
                <a:avLst/>
              </a:prstGeom>
              <a:solidFill>
                <a:srgbClr val="7511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0" name="Rectangle 868">
                <a:extLst>
                  <a:ext uri="{FF2B5EF4-FFF2-40B4-BE49-F238E27FC236}">
                    <a16:creationId xmlns:a16="http://schemas.microsoft.com/office/drawing/2014/main" id="{4B003AB3-35D2-7B99-11DC-432B682C36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86"/>
                <a:ext cx="241" cy="7"/>
              </a:xfrm>
              <a:prstGeom prst="rect">
                <a:avLst/>
              </a:prstGeom>
              <a:solidFill>
                <a:srgbClr val="75110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1" name="Rectangle 869">
                <a:extLst>
                  <a:ext uri="{FF2B5EF4-FFF2-40B4-BE49-F238E27FC236}">
                    <a16:creationId xmlns:a16="http://schemas.microsoft.com/office/drawing/2014/main" id="{A6DFDDF3-FD8E-E4F2-2F01-CEFFB82B95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50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2" name="Rectangle 870">
                <a:extLst>
                  <a:ext uri="{FF2B5EF4-FFF2-40B4-BE49-F238E27FC236}">
                    <a16:creationId xmlns:a16="http://schemas.microsoft.com/office/drawing/2014/main" id="{63B64934-EBB8-E010-4338-894923D0B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50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3" name="Rectangle 871">
                <a:extLst>
                  <a:ext uri="{FF2B5EF4-FFF2-40B4-BE49-F238E27FC236}">
                    <a16:creationId xmlns:a16="http://schemas.microsoft.com/office/drawing/2014/main" id="{E9B10F64-A642-D510-AF1A-7BF61C527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50C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4" name="Rectangle 872">
                <a:extLst>
                  <a:ext uri="{FF2B5EF4-FFF2-40B4-BE49-F238E27FC236}">
                    <a16:creationId xmlns:a16="http://schemas.microsoft.com/office/drawing/2014/main" id="{F376876C-BCC2-4FAE-FDE4-8F61D4045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80C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5" name="Rectangle 873">
                <a:extLst>
                  <a:ext uri="{FF2B5EF4-FFF2-40B4-BE49-F238E27FC236}">
                    <a16:creationId xmlns:a16="http://schemas.microsoft.com/office/drawing/2014/main" id="{887549F3-E897-6B34-176F-ED8DC7200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1"/>
              </a:xfrm>
              <a:prstGeom prst="rect">
                <a:avLst/>
              </a:prstGeom>
              <a:solidFill>
                <a:srgbClr val="7809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6" name="Rectangle 874">
                <a:extLst>
                  <a:ext uri="{FF2B5EF4-FFF2-40B4-BE49-F238E27FC236}">
                    <a16:creationId xmlns:a16="http://schemas.microsoft.com/office/drawing/2014/main" id="{99C4BB98-C674-3D03-8ED0-1E415D7327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193"/>
                <a:ext cx="241" cy="7"/>
              </a:xfrm>
              <a:prstGeom prst="rect">
                <a:avLst/>
              </a:prstGeom>
              <a:solidFill>
                <a:srgbClr val="7807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7" name="Rectangle 875">
                <a:extLst>
                  <a:ext uri="{FF2B5EF4-FFF2-40B4-BE49-F238E27FC236}">
                    <a16:creationId xmlns:a16="http://schemas.microsoft.com/office/drawing/2014/main" id="{405BB028-3E21-3709-CB4A-D55906A049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7807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8" name="Rectangle 876">
                <a:extLst>
                  <a:ext uri="{FF2B5EF4-FFF2-40B4-BE49-F238E27FC236}">
                    <a16:creationId xmlns:a16="http://schemas.microsoft.com/office/drawing/2014/main" id="{D17085F5-164C-D6D2-2751-31D6080681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7803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69" name="Rectangle 877">
                <a:extLst>
                  <a:ext uri="{FF2B5EF4-FFF2-40B4-BE49-F238E27FC236}">
                    <a16:creationId xmlns:a16="http://schemas.microsoft.com/office/drawing/2014/main" id="{7B7169BB-7927-FED3-0786-ACB7A96DF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0" name="Rectangle 878">
                <a:extLst>
                  <a:ext uri="{FF2B5EF4-FFF2-40B4-BE49-F238E27FC236}">
                    <a16:creationId xmlns:a16="http://schemas.microsoft.com/office/drawing/2014/main" id="{0B54BC8C-AF3C-8B62-103B-0616EE78D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8001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1" name="Rectangle 879">
                <a:extLst>
                  <a:ext uri="{FF2B5EF4-FFF2-40B4-BE49-F238E27FC236}">
                    <a16:creationId xmlns:a16="http://schemas.microsoft.com/office/drawing/2014/main" id="{1FEFD897-62AE-AF04-710C-5500C3AE6B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8203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2" name="Rectangle 880">
                <a:extLst>
                  <a:ext uri="{FF2B5EF4-FFF2-40B4-BE49-F238E27FC236}">
                    <a16:creationId xmlns:a16="http://schemas.microsoft.com/office/drawing/2014/main" id="{809F6D03-F764-C0CA-8033-757C9F38D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1"/>
              </a:xfrm>
              <a:prstGeom prst="rect">
                <a:avLst/>
              </a:prstGeom>
              <a:solidFill>
                <a:srgbClr val="8506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3" name="Rectangle 881">
                <a:extLst>
                  <a:ext uri="{FF2B5EF4-FFF2-40B4-BE49-F238E27FC236}">
                    <a16:creationId xmlns:a16="http://schemas.microsoft.com/office/drawing/2014/main" id="{B23CE0E8-4701-3708-B338-24B1F425D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0"/>
                <a:ext cx="241" cy="7"/>
              </a:xfrm>
              <a:prstGeom prst="rect">
                <a:avLst/>
              </a:prstGeom>
              <a:solidFill>
                <a:srgbClr val="8708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4" name="Rectangle 882">
                <a:extLst>
                  <a:ext uri="{FF2B5EF4-FFF2-40B4-BE49-F238E27FC236}">
                    <a16:creationId xmlns:a16="http://schemas.microsoft.com/office/drawing/2014/main" id="{0B7AB401-71E6-4F45-D478-9A9CA35E4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8A0A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5" name="Rectangle 883">
                <a:extLst>
                  <a:ext uri="{FF2B5EF4-FFF2-40B4-BE49-F238E27FC236}">
                    <a16:creationId xmlns:a16="http://schemas.microsoft.com/office/drawing/2014/main" id="{D6E9A8F3-5914-3967-CE86-EACFAD6A7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8C0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6" name="Rectangle 884">
                <a:extLst>
                  <a:ext uri="{FF2B5EF4-FFF2-40B4-BE49-F238E27FC236}">
                    <a16:creationId xmlns:a16="http://schemas.microsoft.com/office/drawing/2014/main" id="{C380B73D-F962-CE60-26DC-6F2575AFE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8F0D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7" name="Rectangle 885">
                <a:extLst>
                  <a:ext uri="{FF2B5EF4-FFF2-40B4-BE49-F238E27FC236}">
                    <a16:creationId xmlns:a16="http://schemas.microsoft.com/office/drawing/2014/main" id="{7E3121D2-99E9-705D-058B-E3D90B8C1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9110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8" name="Rectangle 886">
                <a:extLst>
                  <a:ext uri="{FF2B5EF4-FFF2-40B4-BE49-F238E27FC236}">
                    <a16:creationId xmlns:a16="http://schemas.microsoft.com/office/drawing/2014/main" id="{D9ECC696-AB4B-AA18-6A94-31CB269E03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1"/>
              </a:xfrm>
              <a:prstGeom prst="rect">
                <a:avLst/>
              </a:prstGeom>
              <a:solidFill>
                <a:srgbClr val="9112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79" name="Rectangle 887">
                <a:extLst>
                  <a:ext uri="{FF2B5EF4-FFF2-40B4-BE49-F238E27FC236}">
                    <a16:creationId xmlns:a16="http://schemas.microsoft.com/office/drawing/2014/main" id="{96751E4A-C6B7-CC63-E896-5FE90481A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07"/>
                <a:ext cx="241" cy="7"/>
              </a:xfrm>
              <a:prstGeom prst="rect">
                <a:avLst/>
              </a:prstGeom>
              <a:solidFill>
                <a:srgbClr val="9415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0" name="Rectangle 888">
                <a:extLst>
                  <a:ext uri="{FF2B5EF4-FFF2-40B4-BE49-F238E27FC236}">
                    <a16:creationId xmlns:a16="http://schemas.microsoft.com/office/drawing/2014/main" id="{C9B583AA-61EF-00E6-B9D1-88E89D7B8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9615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1" name="Rectangle 889">
                <a:extLst>
                  <a:ext uri="{FF2B5EF4-FFF2-40B4-BE49-F238E27FC236}">
                    <a16:creationId xmlns:a16="http://schemas.microsoft.com/office/drawing/2014/main" id="{FE9C94C7-681E-08D9-6C11-620394D75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9918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2" name="Rectangle 890">
                <a:extLst>
                  <a:ext uri="{FF2B5EF4-FFF2-40B4-BE49-F238E27FC236}">
                    <a16:creationId xmlns:a16="http://schemas.microsoft.com/office/drawing/2014/main" id="{4F3E0BF9-A9A5-5F16-A57F-3AC65CC8D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9C1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3" name="Rectangle 891">
                <a:extLst>
                  <a:ext uri="{FF2B5EF4-FFF2-40B4-BE49-F238E27FC236}">
                    <a16:creationId xmlns:a16="http://schemas.microsoft.com/office/drawing/2014/main" id="{94C8D31D-D3FF-A47D-0F6B-AEA40ADC1B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9E1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4" name="Rectangle 892">
                <a:extLst>
                  <a:ext uri="{FF2B5EF4-FFF2-40B4-BE49-F238E27FC236}">
                    <a16:creationId xmlns:a16="http://schemas.microsoft.com/office/drawing/2014/main" id="{37B18012-B763-7684-1241-465089B4A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1"/>
              </a:xfrm>
              <a:prstGeom prst="rect">
                <a:avLst/>
              </a:prstGeom>
              <a:solidFill>
                <a:srgbClr val="A12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5" name="Rectangle 893">
                <a:extLst>
                  <a:ext uri="{FF2B5EF4-FFF2-40B4-BE49-F238E27FC236}">
                    <a16:creationId xmlns:a16="http://schemas.microsoft.com/office/drawing/2014/main" id="{5DF93109-FE77-E4AA-A75B-66AE739B8D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14"/>
                <a:ext cx="241" cy="7"/>
              </a:xfrm>
              <a:prstGeom prst="rect">
                <a:avLst/>
              </a:prstGeom>
              <a:solidFill>
                <a:srgbClr val="A32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6" name="Rectangle 894">
                <a:extLst>
                  <a:ext uri="{FF2B5EF4-FFF2-40B4-BE49-F238E27FC236}">
                    <a16:creationId xmlns:a16="http://schemas.microsoft.com/office/drawing/2014/main" id="{B9D10C8A-4AAB-132E-B3AC-B6BED9EB7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625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7" name="Rectangle 895">
                <a:extLst>
                  <a:ext uri="{FF2B5EF4-FFF2-40B4-BE49-F238E27FC236}">
                    <a16:creationId xmlns:a16="http://schemas.microsoft.com/office/drawing/2014/main" id="{459741DC-3107-4158-2536-D8CA10DF8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829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8" name="Rectangle 896">
                <a:extLst>
                  <a:ext uri="{FF2B5EF4-FFF2-40B4-BE49-F238E27FC236}">
                    <a16:creationId xmlns:a16="http://schemas.microsoft.com/office/drawing/2014/main" id="{C2A3FA1A-89CE-76B4-078B-07B4F4013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B2C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89" name="Rectangle 897">
                <a:extLst>
                  <a:ext uri="{FF2B5EF4-FFF2-40B4-BE49-F238E27FC236}">
                    <a16:creationId xmlns:a16="http://schemas.microsoft.com/office/drawing/2014/main" id="{4A2DF5B9-0AF0-AD38-52B5-F1F3194ED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B2F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0" name="Rectangle 898">
                <a:extLst>
                  <a:ext uri="{FF2B5EF4-FFF2-40B4-BE49-F238E27FC236}">
                    <a16:creationId xmlns:a16="http://schemas.microsoft.com/office/drawing/2014/main" id="{091BAC28-18DD-2527-B493-54AE1E7B4C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1"/>
              </a:xfrm>
              <a:prstGeom prst="rect">
                <a:avLst/>
              </a:prstGeom>
              <a:solidFill>
                <a:srgbClr val="AD30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1" name="Rectangle 899">
                <a:extLst>
                  <a:ext uri="{FF2B5EF4-FFF2-40B4-BE49-F238E27FC236}">
                    <a16:creationId xmlns:a16="http://schemas.microsoft.com/office/drawing/2014/main" id="{0EFB2F4B-C332-6BA9-C583-387F0DE9A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1"/>
                <a:ext cx="241" cy="8"/>
              </a:xfrm>
              <a:prstGeom prst="rect">
                <a:avLst/>
              </a:prstGeom>
              <a:solidFill>
                <a:srgbClr val="B03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2" name="Rectangle 900">
                <a:extLst>
                  <a:ext uri="{FF2B5EF4-FFF2-40B4-BE49-F238E27FC236}">
                    <a16:creationId xmlns:a16="http://schemas.microsoft.com/office/drawing/2014/main" id="{B7A6F129-4370-B1C6-830D-16F43AC43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33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3" name="Rectangle 901">
                <a:extLst>
                  <a:ext uri="{FF2B5EF4-FFF2-40B4-BE49-F238E27FC236}">
                    <a16:creationId xmlns:a16="http://schemas.microsoft.com/office/drawing/2014/main" id="{5DA0792E-F3CD-E979-8BD9-589096819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53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4" name="Rectangle 902">
                <a:extLst>
                  <a:ext uri="{FF2B5EF4-FFF2-40B4-BE49-F238E27FC236}">
                    <a16:creationId xmlns:a16="http://schemas.microsoft.com/office/drawing/2014/main" id="{3A34B6FF-9707-D918-2BFB-A3045E134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83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5" name="Rectangle 903">
                <a:extLst>
                  <a:ext uri="{FF2B5EF4-FFF2-40B4-BE49-F238E27FC236}">
                    <a16:creationId xmlns:a16="http://schemas.microsoft.com/office/drawing/2014/main" id="{CAED888C-59D1-C952-67BF-213884B18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A3F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6" name="Rectangle 904">
                <a:extLst>
                  <a:ext uri="{FF2B5EF4-FFF2-40B4-BE49-F238E27FC236}">
                    <a16:creationId xmlns:a16="http://schemas.microsoft.com/office/drawing/2014/main" id="{0AA57A27-FB2C-48FA-FEBC-DB19FCBF9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1"/>
              </a:xfrm>
              <a:prstGeom prst="rect">
                <a:avLst/>
              </a:prstGeom>
              <a:solidFill>
                <a:srgbClr val="BD4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7" name="Rectangle 905">
                <a:extLst>
                  <a:ext uri="{FF2B5EF4-FFF2-40B4-BE49-F238E27FC236}">
                    <a16:creationId xmlns:a16="http://schemas.microsoft.com/office/drawing/2014/main" id="{E2ECD7AF-8D21-DC66-6F0E-9ECA71AD3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29"/>
                <a:ext cx="241" cy="7"/>
              </a:xfrm>
              <a:prstGeom prst="rect">
                <a:avLst/>
              </a:prstGeom>
              <a:solidFill>
                <a:srgbClr val="BF4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8" name="Rectangle 906">
                <a:extLst>
                  <a:ext uri="{FF2B5EF4-FFF2-40B4-BE49-F238E27FC236}">
                    <a16:creationId xmlns:a16="http://schemas.microsoft.com/office/drawing/2014/main" id="{A67745E6-AFB7-0712-F8CF-3244BBCC74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C24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099" name="Rectangle 907">
                <a:extLst>
                  <a:ext uri="{FF2B5EF4-FFF2-40B4-BE49-F238E27FC236}">
                    <a16:creationId xmlns:a16="http://schemas.microsoft.com/office/drawing/2014/main" id="{253AA6B2-6CF5-184A-39F9-BF60D7BB0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C450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0" name="Rectangle 908">
                <a:extLst>
                  <a:ext uri="{FF2B5EF4-FFF2-40B4-BE49-F238E27FC236}">
                    <a16:creationId xmlns:a16="http://schemas.microsoft.com/office/drawing/2014/main" id="{095914F7-3DB2-D0BB-592A-2411D86E0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C450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1" name="Rectangle 909">
                <a:extLst>
                  <a:ext uri="{FF2B5EF4-FFF2-40B4-BE49-F238E27FC236}">
                    <a16:creationId xmlns:a16="http://schemas.microsoft.com/office/drawing/2014/main" id="{E39A1F23-BDB7-8091-93E3-EF2FEDCAB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C75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2" name="Rectangle 910">
                <a:extLst>
                  <a:ext uri="{FF2B5EF4-FFF2-40B4-BE49-F238E27FC236}">
                    <a16:creationId xmlns:a16="http://schemas.microsoft.com/office/drawing/2014/main" id="{11442D3A-3C91-AC16-C2F5-A53A34A5F4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1"/>
              </a:xfrm>
              <a:prstGeom prst="rect">
                <a:avLst/>
              </a:prstGeom>
              <a:solidFill>
                <a:srgbClr val="C958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3" name="Rectangle 911">
                <a:extLst>
                  <a:ext uri="{FF2B5EF4-FFF2-40B4-BE49-F238E27FC236}">
                    <a16:creationId xmlns:a16="http://schemas.microsoft.com/office/drawing/2014/main" id="{ABFEB83F-7EE8-5F9F-D2B5-9FB0DA7C0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36"/>
                <a:ext cx="241" cy="7"/>
              </a:xfrm>
              <a:prstGeom prst="rect">
                <a:avLst/>
              </a:prstGeom>
              <a:solidFill>
                <a:srgbClr val="CC5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4" name="Rectangle 912">
                <a:extLst>
                  <a:ext uri="{FF2B5EF4-FFF2-40B4-BE49-F238E27FC236}">
                    <a16:creationId xmlns:a16="http://schemas.microsoft.com/office/drawing/2014/main" id="{2D155101-8253-7A7A-964B-618D73695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CF6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5" name="Rectangle 913">
                <a:extLst>
                  <a:ext uri="{FF2B5EF4-FFF2-40B4-BE49-F238E27FC236}">
                    <a16:creationId xmlns:a16="http://schemas.microsoft.com/office/drawing/2014/main" id="{CBB4632A-6600-47C3-680A-052E409FB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163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6" name="Rectangle 914">
                <a:extLst>
                  <a:ext uri="{FF2B5EF4-FFF2-40B4-BE49-F238E27FC236}">
                    <a16:creationId xmlns:a16="http://schemas.microsoft.com/office/drawing/2014/main" id="{AD999BDA-48BC-330E-AD74-5AA0A728D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46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7" name="Rectangle 915">
                <a:extLst>
                  <a:ext uri="{FF2B5EF4-FFF2-40B4-BE49-F238E27FC236}">
                    <a16:creationId xmlns:a16="http://schemas.microsoft.com/office/drawing/2014/main" id="{EC023C46-623A-B66F-941F-F9AE2118D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66C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8" name="Rectangle 916">
                <a:extLst>
                  <a:ext uri="{FF2B5EF4-FFF2-40B4-BE49-F238E27FC236}">
                    <a16:creationId xmlns:a16="http://schemas.microsoft.com/office/drawing/2014/main" id="{0F2B7BC9-D115-77D9-A36A-D90158CFD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971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09" name="Rectangle 917">
                <a:extLst>
                  <a:ext uri="{FF2B5EF4-FFF2-40B4-BE49-F238E27FC236}">
                    <a16:creationId xmlns:a16="http://schemas.microsoft.com/office/drawing/2014/main" id="{9C2495E6-6693-485E-D10C-B44F85190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1"/>
              </a:xfrm>
              <a:prstGeom prst="rect">
                <a:avLst/>
              </a:prstGeom>
              <a:solidFill>
                <a:srgbClr val="DB76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0" name="Rectangle 918">
                <a:extLst>
                  <a:ext uri="{FF2B5EF4-FFF2-40B4-BE49-F238E27FC236}">
                    <a16:creationId xmlns:a16="http://schemas.microsoft.com/office/drawing/2014/main" id="{19544500-0A6C-8FC6-A5BA-57A627F3F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43"/>
                <a:ext cx="241" cy="7"/>
              </a:xfrm>
              <a:prstGeom prst="rect">
                <a:avLst/>
              </a:prstGeom>
              <a:solidFill>
                <a:srgbClr val="DE7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1" name="Rectangle 919">
                <a:extLst>
                  <a:ext uri="{FF2B5EF4-FFF2-40B4-BE49-F238E27FC236}">
                    <a16:creationId xmlns:a16="http://schemas.microsoft.com/office/drawing/2014/main" id="{6DA290BA-9D61-45B6-8A5C-5AD17D746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DE7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2" name="Rectangle 920">
                <a:extLst>
                  <a:ext uri="{FF2B5EF4-FFF2-40B4-BE49-F238E27FC236}">
                    <a16:creationId xmlns:a16="http://schemas.microsoft.com/office/drawing/2014/main" id="{82C24A04-5B89-C6E6-E273-4C149B2D3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E080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3" name="Rectangle 921">
                <a:extLst>
                  <a:ext uri="{FF2B5EF4-FFF2-40B4-BE49-F238E27FC236}">
                    <a16:creationId xmlns:a16="http://schemas.microsoft.com/office/drawing/2014/main" id="{7C721931-23B8-5CAA-55C0-CC047D0B5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E385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4" name="Rectangle 922">
                <a:extLst>
                  <a:ext uri="{FF2B5EF4-FFF2-40B4-BE49-F238E27FC236}">
                    <a16:creationId xmlns:a16="http://schemas.microsoft.com/office/drawing/2014/main" id="{AA41C8E3-4EB2-0E8F-2F6D-7F91FEF8E1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E68B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5" name="Rectangle 923">
                <a:extLst>
                  <a:ext uri="{FF2B5EF4-FFF2-40B4-BE49-F238E27FC236}">
                    <a16:creationId xmlns:a16="http://schemas.microsoft.com/office/drawing/2014/main" id="{FD2746EE-A89E-7F3C-CF90-5474E0F6F8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1"/>
              </a:xfrm>
              <a:prstGeom prst="rect">
                <a:avLst/>
              </a:prstGeom>
              <a:solidFill>
                <a:srgbClr val="E890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6" name="Rectangle 924">
                <a:extLst>
                  <a:ext uri="{FF2B5EF4-FFF2-40B4-BE49-F238E27FC236}">
                    <a16:creationId xmlns:a16="http://schemas.microsoft.com/office/drawing/2014/main" id="{EE298AAD-9F72-1007-23EB-1053C2648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0"/>
                <a:ext cx="241" cy="7"/>
              </a:xfrm>
              <a:prstGeom prst="rect">
                <a:avLst/>
              </a:prstGeom>
              <a:solidFill>
                <a:srgbClr val="EB9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7" name="Rectangle 925">
                <a:extLst>
                  <a:ext uri="{FF2B5EF4-FFF2-40B4-BE49-F238E27FC236}">
                    <a16:creationId xmlns:a16="http://schemas.microsoft.com/office/drawing/2014/main" id="{CF39A8F6-1561-C516-4BE6-1194B0811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ED97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8" name="Rectangle 926">
                <a:extLst>
                  <a:ext uri="{FF2B5EF4-FFF2-40B4-BE49-F238E27FC236}">
                    <a16:creationId xmlns:a16="http://schemas.microsoft.com/office/drawing/2014/main" id="{C8813844-05A2-B97A-DC46-95DAA288E2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F09D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19" name="Rectangle 927">
                <a:extLst>
                  <a:ext uri="{FF2B5EF4-FFF2-40B4-BE49-F238E27FC236}">
                    <a16:creationId xmlns:a16="http://schemas.microsoft.com/office/drawing/2014/main" id="{9B186248-EC05-8459-12ED-A5DB882ADC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F2A2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0" name="Rectangle 928">
                <a:extLst>
                  <a:ext uri="{FF2B5EF4-FFF2-40B4-BE49-F238E27FC236}">
                    <a16:creationId xmlns:a16="http://schemas.microsoft.com/office/drawing/2014/main" id="{86D3CBDF-06C4-B5C0-88FC-CA9DB91B1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F5A8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1" name="Rectangle 929">
                <a:extLst>
                  <a:ext uri="{FF2B5EF4-FFF2-40B4-BE49-F238E27FC236}">
                    <a16:creationId xmlns:a16="http://schemas.microsoft.com/office/drawing/2014/main" id="{092A4AE0-0CCD-1DF4-AC0D-7A6FF4F6F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1"/>
              </a:xfrm>
              <a:prstGeom prst="rect">
                <a:avLst/>
              </a:prstGeom>
              <a:solidFill>
                <a:srgbClr val="F5A8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2" name="Rectangle 930">
                <a:extLst>
                  <a:ext uri="{FF2B5EF4-FFF2-40B4-BE49-F238E27FC236}">
                    <a16:creationId xmlns:a16="http://schemas.microsoft.com/office/drawing/2014/main" id="{1671B04D-4A54-5EFE-2C85-BFC86D9EB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57"/>
                <a:ext cx="241" cy="7"/>
              </a:xfrm>
              <a:prstGeom prst="rect">
                <a:avLst/>
              </a:prstGeom>
              <a:solidFill>
                <a:srgbClr val="F7AE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3" name="Rectangle 931">
                <a:extLst>
                  <a:ext uri="{FF2B5EF4-FFF2-40B4-BE49-F238E27FC236}">
                    <a16:creationId xmlns:a16="http://schemas.microsoft.com/office/drawing/2014/main" id="{97EC202E-037A-7323-6493-B9F8F7C5C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AB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4" name="Rectangle 932">
                <a:extLst>
                  <a:ext uri="{FF2B5EF4-FFF2-40B4-BE49-F238E27FC236}">
                    <a16:creationId xmlns:a16="http://schemas.microsoft.com/office/drawing/2014/main" id="{F1B2438F-72AF-9972-B0A2-D36742F51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CBA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5" name="Rectangle 933">
                <a:extLst>
                  <a:ext uri="{FF2B5EF4-FFF2-40B4-BE49-F238E27FC236}">
                    <a16:creationId xmlns:a16="http://schemas.microsoft.com/office/drawing/2014/main" id="{C28B1617-8113-4FFF-6628-10433D832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7B70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6" name="Rectangle 934">
                <a:extLst>
                  <a:ext uri="{FF2B5EF4-FFF2-40B4-BE49-F238E27FC236}">
                    <a16:creationId xmlns:a16="http://schemas.microsoft.com/office/drawing/2014/main" id="{5887870B-3BBF-222B-8172-C34991D2AD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2B9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7" name="Rectangle 935">
                <a:extLst>
                  <a:ext uri="{FF2B5EF4-FFF2-40B4-BE49-F238E27FC236}">
                    <a16:creationId xmlns:a16="http://schemas.microsoft.com/office/drawing/2014/main" id="{C49A77AF-F26B-E629-1570-BA5B6CB30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1"/>
              </a:xfrm>
              <a:prstGeom prst="rect">
                <a:avLst/>
              </a:prstGeom>
              <a:solidFill>
                <a:srgbClr val="F0B70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8" name="Rectangle 936">
                <a:extLst>
                  <a:ext uri="{FF2B5EF4-FFF2-40B4-BE49-F238E27FC236}">
                    <a16:creationId xmlns:a16="http://schemas.microsoft.com/office/drawing/2014/main" id="{74382C9A-1766-DC87-F618-869102960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64"/>
                <a:ext cx="241" cy="7"/>
              </a:xfrm>
              <a:prstGeom prst="rect">
                <a:avLst/>
              </a:prstGeom>
              <a:solidFill>
                <a:srgbClr val="EBB41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29" name="Rectangle 937">
                <a:extLst>
                  <a:ext uri="{FF2B5EF4-FFF2-40B4-BE49-F238E27FC236}">
                    <a16:creationId xmlns:a16="http://schemas.microsoft.com/office/drawing/2014/main" id="{8164B76E-1381-C761-5A4D-88809557DE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E6B4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0" name="Rectangle 938">
                <a:extLst>
                  <a:ext uri="{FF2B5EF4-FFF2-40B4-BE49-F238E27FC236}">
                    <a16:creationId xmlns:a16="http://schemas.microsoft.com/office/drawing/2014/main" id="{D3DBA6E9-028B-7622-3CAD-A1CF96BFD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E3B6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1" name="Rectangle 939">
                <a:extLst>
                  <a:ext uri="{FF2B5EF4-FFF2-40B4-BE49-F238E27FC236}">
                    <a16:creationId xmlns:a16="http://schemas.microsoft.com/office/drawing/2014/main" id="{E850A4F2-A09D-823F-B5AC-2E0183052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DEB3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2" name="Rectangle 940">
                <a:extLst>
                  <a:ext uri="{FF2B5EF4-FFF2-40B4-BE49-F238E27FC236}">
                    <a16:creationId xmlns:a16="http://schemas.microsoft.com/office/drawing/2014/main" id="{086E010F-B48B-1D42-F8A7-5656E2500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DBB4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3" name="Rectangle 941">
                <a:extLst>
                  <a:ext uri="{FF2B5EF4-FFF2-40B4-BE49-F238E27FC236}">
                    <a16:creationId xmlns:a16="http://schemas.microsoft.com/office/drawing/2014/main" id="{DECCE8B2-BBF1-3C28-9534-4C5DB4A94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1"/>
              </a:xfrm>
              <a:prstGeom prst="rect">
                <a:avLst/>
              </a:prstGeom>
              <a:solidFill>
                <a:srgbClr val="D6B1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4" name="Rectangle 942">
                <a:extLst>
                  <a:ext uri="{FF2B5EF4-FFF2-40B4-BE49-F238E27FC236}">
                    <a16:creationId xmlns:a16="http://schemas.microsoft.com/office/drawing/2014/main" id="{8EF42EC5-A399-F61D-AE7E-8B22A7425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1"/>
                <a:ext cx="241" cy="7"/>
              </a:xfrm>
              <a:prstGeom prst="rect">
                <a:avLst/>
              </a:prstGeom>
              <a:solidFill>
                <a:srgbClr val="D1B0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5" name="Rectangle 943">
                <a:extLst>
                  <a:ext uri="{FF2B5EF4-FFF2-40B4-BE49-F238E27FC236}">
                    <a16:creationId xmlns:a16="http://schemas.microsoft.com/office/drawing/2014/main" id="{97DABB31-E091-3304-2D8B-5BEC7B4A16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CCAF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6" name="Rectangle 944">
                <a:extLst>
                  <a:ext uri="{FF2B5EF4-FFF2-40B4-BE49-F238E27FC236}">
                    <a16:creationId xmlns:a16="http://schemas.microsoft.com/office/drawing/2014/main" id="{8B7B8366-95D9-A201-9005-02652EC06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C7AE1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7" name="Rectangle 945">
                <a:extLst>
                  <a:ext uri="{FF2B5EF4-FFF2-40B4-BE49-F238E27FC236}">
                    <a16:creationId xmlns:a16="http://schemas.microsoft.com/office/drawing/2014/main" id="{948C69FF-5622-7AD7-7F10-68F449CF5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C4A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8" name="Rectangle 946">
                <a:extLst>
                  <a:ext uri="{FF2B5EF4-FFF2-40B4-BE49-F238E27FC236}">
                    <a16:creationId xmlns:a16="http://schemas.microsoft.com/office/drawing/2014/main" id="{844ACB50-5D1F-A323-3F10-CABBECFC6F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C2AC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39" name="Rectangle 947">
                <a:extLst>
                  <a:ext uri="{FF2B5EF4-FFF2-40B4-BE49-F238E27FC236}">
                    <a16:creationId xmlns:a16="http://schemas.microsoft.com/office/drawing/2014/main" id="{9C8A0B7D-5DC7-E375-FE79-1779F2D1A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1"/>
              </a:xfrm>
              <a:prstGeom prst="rect">
                <a:avLst/>
              </a:prstGeom>
              <a:solidFill>
                <a:srgbClr val="BDA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0" name="Rectangle 948">
                <a:extLst>
                  <a:ext uri="{FF2B5EF4-FFF2-40B4-BE49-F238E27FC236}">
                    <a16:creationId xmlns:a16="http://schemas.microsoft.com/office/drawing/2014/main" id="{CD801DAB-CFEB-8A3F-D714-2407BAE1A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78"/>
                <a:ext cx="241" cy="7"/>
              </a:xfrm>
              <a:prstGeom prst="rect">
                <a:avLst/>
              </a:prstGeom>
              <a:solidFill>
                <a:srgbClr val="B8AB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1" name="Rectangle 949">
                <a:extLst>
                  <a:ext uri="{FF2B5EF4-FFF2-40B4-BE49-F238E27FC236}">
                    <a16:creationId xmlns:a16="http://schemas.microsoft.com/office/drawing/2014/main" id="{7E1C5A1C-645F-81F6-BB89-E08BB5375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B3A9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2" name="Rectangle 950">
                <a:extLst>
                  <a:ext uri="{FF2B5EF4-FFF2-40B4-BE49-F238E27FC236}">
                    <a16:creationId xmlns:a16="http://schemas.microsoft.com/office/drawing/2014/main" id="{71514499-20D0-1350-146D-1691B3CCA7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ADA7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3" name="Rectangle 951">
                <a:extLst>
                  <a:ext uri="{FF2B5EF4-FFF2-40B4-BE49-F238E27FC236}">
                    <a16:creationId xmlns:a16="http://schemas.microsoft.com/office/drawing/2014/main" id="{D01A305B-23DB-1BC9-E81E-2CE377448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ADA9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4" name="Rectangle 952">
                <a:extLst>
                  <a:ext uri="{FF2B5EF4-FFF2-40B4-BE49-F238E27FC236}">
                    <a16:creationId xmlns:a16="http://schemas.microsoft.com/office/drawing/2014/main" id="{C7B19E43-FBFB-68E0-BFA8-513CFF813B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A8A6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5" name="Rectangle 953">
                <a:extLst>
                  <a:ext uri="{FF2B5EF4-FFF2-40B4-BE49-F238E27FC236}">
                    <a16:creationId xmlns:a16="http://schemas.microsoft.com/office/drawing/2014/main" id="{99005E2B-6DD6-2E9B-1423-9CBF4B3830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A4A6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6" name="Rectangle 954">
                <a:extLst>
                  <a:ext uri="{FF2B5EF4-FFF2-40B4-BE49-F238E27FC236}">
                    <a16:creationId xmlns:a16="http://schemas.microsoft.com/office/drawing/2014/main" id="{33CFA85D-D3E2-125F-B39F-BE75F0F470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1"/>
              </a:xfrm>
              <a:prstGeom prst="rect">
                <a:avLst/>
              </a:prstGeom>
              <a:solidFill>
                <a:srgbClr val="9DA3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7" name="Rectangle 955">
                <a:extLst>
                  <a:ext uri="{FF2B5EF4-FFF2-40B4-BE49-F238E27FC236}">
                    <a16:creationId xmlns:a16="http://schemas.microsoft.com/office/drawing/2014/main" id="{4F72C7E3-4B79-FB0B-1897-90A177CFFA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85"/>
                <a:ext cx="241" cy="8"/>
              </a:xfrm>
              <a:prstGeom prst="rect">
                <a:avLst/>
              </a:prstGeom>
              <a:solidFill>
                <a:srgbClr val="9BA3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8" name="Rectangle 956">
                <a:extLst>
                  <a:ext uri="{FF2B5EF4-FFF2-40B4-BE49-F238E27FC236}">
                    <a16:creationId xmlns:a16="http://schemas.microsoft.com/office/drawing/2014/main" id="{582EC6C3-2DFE-3D46-BF3C-FAC0A2169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97A3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49" name="Rectangle 957">
                <a:extLst>
                  <a:ext uri="{FF2B5EF4-FFF2-40B4-BE49-F238E27FC236}">
                    <a16:creationId xmlns:a16="http://schemas.microsoft.com/office/drawing/2014/main" id="{05CF144B-E1E3-4A47-0867-E3F1CA8546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93A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0" name="Rectangle 958">
                <a:extLst>
                  <a:ext uri="{FF2B5EF4-FFF2-40B4-BE49-F238E27FC236}">
                    <a16:creationId xmlns:a16="http://schemas.microsoft.com/office/drawing/2014/main" id="{A76383E7-CFF6-9828-7B84-DC9983CEF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8FA1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1" name="Rectangle 959">
                <a:extLst>
                  <a:ext uri="{FF2B5EF4-FFF2-40B4-BE49-F238E27FC236}">
                    <a16:creationId xmlns:a16="http://schemas.microsoft.com/office/drawing/2014/main" id="{036FD47E-04D8-0A9C-C507-4F76D84150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8A9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2" name="Rectangle 960">
                <a:extLst>
                  <a:ext uri="{FF2B5EF4-FFF2-40B4-BE49-F238E27FC236}">
                    <a16:creationId xmlns:a16="http://schemas.microsoft.com/office/drawing/2014/main" id="{0B6E7D42-1079-86CC-4833-AC8C10895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1"/>
              </a:xfrm>
              <a:prstGeom prst="rect">
                <a:avLst/>
              </a:prstGeom>
              <a:solidFill>
                <a:srgbClr val="869E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3" name="Rectangle 961">
                <a:extLst>
                  <a:ext uri="{FF2B5EF4-FFF2-40B4-BE49-F238E27FC236}">
                    <a16:creationId xmlns:a16="http://schemas.microsoft.com/office/drawing/2014/main" id="{F405C56E-A583-4DDF-CCB1-FE92294BF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293"/>
                <a:ext cx="241" cy="7"/>
              </a:xfrm>
              <a:prstGeom prst="rect">
                <a:avLst/>
              </a:prstGeom>
              <a:solidFill>
                <a:srgbClr val="829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4" name="Rectangle 962">
                <a:extLst>
                  <a:ext uri="{FF2B5EF4-FFF2-40B4-BE49-F238E27FC236}">
                    <a16:creationId xmlns:a16="http://schemas.microsoft.com/office/drawing/2014/main" id="{D0966071-285B-E7EA-D1F0-E804EEBBF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7F9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5" name="Rectangle 963">
                <a:extLst>
                  <a:ext uri="{FF2B5EF4-FFF2-40B4-BE49-F238E27FC236}">
                    <a16:creationId xmlns:a16="http://schemas.microsoft.com/office/drawing/2014/main" id="{2C81A6A7-A636-A192-0008-465D4FC16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7B9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6" name="Rectangle 964">
                <a:extLst>
                  <a:ext uri="{FF2B5EF4-FFF2-40B4-BE49-F238E27FC236}">
                    <a16:creationId xmlns:a16="http://schemas.microsoft.com/office/drawing/2014/main" id="{A1EA315F-ECEC-FEDA-1828-C00561FDE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7699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7" name="Rectangle 965">
                <a:extLst>
                  <a:ext uri="{FF2B5EF4-FFF2-40B4-BE49-F238E27FC236}">
                    <a16:creationId xmlns:a16="http://schemas.microsoft.com/office/drawing/2014/main" id="{C3CD0650-DB2D-5EF3-01CD-3B2A9BD32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739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8" name="Rectangle 966">
                <a:extLst>
                  <a:ext uri="{FF2B5EF4-FFF2-40B4-BE49-F238E27FC236}">
                    <a16:creationId xmlns:a16="http://schemas.microsoft.com/office/drawing/2014/main" id="{68BCC727-BCA5-104E-9E67-1E1D7B83B3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1"/>
              </a:xfrm>
              <a:prstGeom prst="rect">
                <a:avLst/>
              </a:prstGeom>
              <a:solidFill>
                <a:srgbClr val="6D9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59" name="Rectangle 967">
                <a:extLst>
                  <a:ext uri="{FF2B5EF4-FFF2-40B4-BE49-F238E27FC236}">
                    <a16:creationId xmlns:a16="http://schemas.microsoft.com/office/drawing/2014/main" id="{6718A216-1717-2D51-0847-467418697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0"/>
                <a:ext cx="241" cy="7"/>
              </a:xfrm>
              <a:prstGeom prst="rect">
                <a:avLst/>
              </a:prstGeom>
              <a:solidFill>
                <a:srgbClr val="6B96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0" name="Rectangle 968">
                <a:extLst>
                  <a:ext uri="{FF2B5EF4-FFF2-40B4-BE49-F238E27FC236}">
                    <a16:creationId xmlns:a16="http://schemas.microsoft.com/office/drawing/2014/main" id="{17850139-3985-4773-B24A-16B187A6E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6796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1" name="Rectangle 969">
                <a:extLst>
                  <a:ext uri="{FF2B5EF4-FFF2-40B4-BE49-F238E27FC236}">
                    <a16:creationId xmlns:a16="http://schemas.microsoft.com/office/drawing/2014/main" id="{AAF6CDED-868C-3556-A2D8-664442EEB3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6394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2" name="Rectangle 970">
                <a:extLst>
                  <a:ext uri="{FF2B5EF4-FFF2-40B4-BE49-F238E27FC236}">
                    <a16:creationId xmlns:a16="http://schemas.microsoft.com/office/drawing/2014/main" id="{D38A7AE9-0839-BB5C-0A49-8AF67FDF0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5F94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3" name="Rectangle 971">
                <a:extLst>
                  <a:ext uri="{FF2B5EF4-FFF2-40B4-BE49-F238E27FC236}">
                    <a16:creationId xmlns:a16="http://schemas.microsoft.com/office/drawing/2014/main" id="{195CA0FD-6F38-AD75-FC99-E5399109ED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5A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4" name="Rectangle 972">
                <a:extLst>
                  <a:ext uri="{FF2B5EF4-FFF2-40B4-BE49-F238E27FC236}">
                    <a16:creationId xmlns:a16="http://schemas.microsoft.com/office/drawing/2014/main" id="{A78592A8-C2D0-CB73-7C26-F57FB385D7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1"/>
              </a:xfrm>
              <a:prstGeom prst="rect">
                <a:avLst/>
              </a:prstGeom>
              <a:solidFill>
                <a:srgbClr val="55913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5" name="Rectangle 973">
                <a:extLst>
                  <a:ext uri="{FF2B5EF4-FFF2-40B4-BE49-F238E27FC236}">
                    <a16:creationId xmlns:a16="http://schemas.microsoft.com/office/drawing/2014/main" id="{6CECA2CF-CB80-4927-A064-E3C1688A1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07"/>
                <a:ext cx="241" cy="7"/>
              </a:xfrm>
              <a:prstGeom prst="rect">
                <a:avLst/>
              </a:prstGeom>
              <a:solidFill>
                <a:srgbClr val="528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6" name="Rectangle 974">
                <a:extLst>
                  <a:ext uri="{FF2B5EF4-FFF2-40B4-BE49-F238E27FC236}">
                    <a16:creationId xmlns:a16="http://schemas.microsoft.com/office/drawing/2014/main" id="{C2C6864B-644D-EB53-6929-B7AE64CFB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4F8F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7" name="Rectangle 975">
                <a:extLst>
                  <a:ext uri="{FF2B5EF4-FFF2-40B4-BE49-F238E27FC236}">
                    <a16:creationId xmlns:a16="http://schemas.microsoft.com/office/drawing/2014/main" id="{4E7C0C63-F7FE-F77A-3FAE-28C6042D3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498C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8" name="Rectangle 976">
                <a:extLst>
                  <a:ext uri="{FF2B5EF4-FFF2-40B4-BE49-F238E27FC236}">
                    <a16:creationId xmlns:a16="http://schemas.microsoft.com/office/drawing/2014/main" id="{BF944FD3-FEF3-C171-BCED-E6D54E570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458C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69" name="Rectangle 977">
                <a:extLst>
                  <a:ext uri="{FF2B5EF4-FFF2-40B4-BE49-F238E27FC236}">
                    <a16:creationId xmlns:a16="http://schemas.microsoft.com/office/drawing/2014/main" id="{B5FF227A-C4AF-9260-F58A-1143A52F11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3F8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0" name="Rectangle 978">
                <a:extLst>
                  <a:ext uri="{FF2B5EF4-FFF2-40B4-BE49-F238E27FC236}">
                    <a16:creationId xmlns:a16="http://schemas.microsoft.com/office/drawing/2014/main" id="{5D7B7BAC-09F9-8ADC-0366-4D2D4AF2C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1"/>
              </a:xfrm>
              <a:prstGeom prst="rect">
                <a:avLst/>
              </a:prstGeom>
              <a:solidFill>
                <a:srgbClr val="3E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1" name="Rectangle 979">
                <a:extLst>
                  <a:ext uri="{FF2B5EF4-FFF2-40B4-BE49-F238E27FC236}">
                    <a16:creationId xmlns:a16="http://schemas.microsoft.com/office/drawing/2014/main" id="{E2CA7EF1-4A3C-47AA-48F3-61162579CE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14"/>
                <a:ext cx="241" cy="7"/>
              </a:xfrm>
              <a:prstGeom prst="rect">
                <a:avLst/>
              </a:prstGeom>
              <a:solidFill>
                <a:srgbClr val="388A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2" name="Rectangle 980">
                <a:extLst>
                  <a:ext uri="{FF2B5EF4-FFF2-40B4-BE49-F238E27FC236}">
                    <a16:creationId xmlns:a16="http://schemas.microsoft.com/office/drawing/2014/main" id="{183459BF-8528-4972-32C3-1C8A9BED4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33873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3" name="Rectangle 981">
                <a:extLst>
                  <a:ext uri="{FF2B5EF4-FFF2-40B4-BE49-F238E27FC236}">
                    <a16:creationId xmlns:a16="http://schemas.microsoft.com/office/drawing/2014/main" id="{975CE1AD-37A4-30AA-C888-0D141B6A6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2E87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4" name="Rectangle 982">
                <a:extLst>
                  <a:ext uri="{FF2B5EF4-FFF2-40B4-BE49-F238E27FC236}">
                    <a16:creationId xmlns:a16="http://schemas.microsoft.com/office/drawing/2014/main" id="{06B85907-FD15-16C7-C150-9046F7FA6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2885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5" name="Rectangle 983">
                <a:extLst>
                  <a:ext uri="{FF2B5EF4-FFF2-40B4-BE49-F238E27FC236}">
                    <a16:creationId xmlns:a16="http://schemas.microsoft.com/office/drawing/2014/main" id="{6D7A25FE-5668-CFB2-B10C-3723D2258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2285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6" name="Rectangle 984">
                <a:extLst>
                  <a:ext uri="{FF2B5EF4-FFF2-40B4-BE49-F238E27FC236}">
                    <a16:creationId xmlns:a16="http://schemas.microsoft.com/office/drawing/2014/main" id="{92222F95-F53F-E9FE-A791-CBDBBFD6A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1"/>
              </a:xfrm>
              <a:prstGeom prst="rect">
                <a:avLst/>
              </a:prstGeom>
              <a:solidFill>
                <a:srgbClr val="1E8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7" name="Rectangle 985">
                <a:extLst>
                  <a:ext uri="{FF2B5EF4-FFF2-40B4-BE49-F238E27FC236}">
                    <a16:creationId xmlns:a16="http://schemas.microsoft.com/office/drawing/2014/main" id="{E55D256F-C2C0-CF08-9E28-93B1D0333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1"/>
                <a:ext cx="241" cy="7"/>
              </a:xfrm>
              <a:prstGeom prst="rect">
                <a:avLst/>
              </a:prstGeom>
              <a:solidFill>
                <a:srgbClr val="1682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8" name="Rectangle 986">
                <a:extLst>
                  <a:ext uri="{FF2B5EF4-FFF2-40B4-BE49-F238E27FC236}">
                    <a16:creationId xmlns:a16="http://schemas.microsoft.com/office/drawing/2014/main" id="{EEFB9D0D-0A90-063D-2F0B-C16D6EC49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B8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79" name="Rectangle 987">
                <a:extLst>
                  <a:ext uri="{FF2B5EF4-FFF2-40B4-BE49-F238E27FC236}">
                    <a16:creationId xmlns:a16="http://schemas.microsoft.com/office/drawing/2014/main" id="{BF91C1D5-F733-62ED-87C5-21D60B1C0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08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0" name="Rectangle 988">
                <a:extLst>
                  <a:ext uri="{FF2B5EF4-FFF2-40B4-BE49-F238E27FC236}">
                    <a16:creationId xmlns:a16="http://schemas.microsoft.com/office/drawing/2014/main" id="{DA7D6011-162C-A849-6ED9-EBD16A765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382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1" name="Rectangle 989">
                <a:extLst>
                  <a:ext uri="{FF2B5EF4-FFF2-40B4-BE49-F238E27FC236}">
                    <a16:creationId xmlns:a16="http://schemas.microsoft.com/office/drawing/2014/main" id="{090F81B8-8E44-E53B-746E-95E25AEA7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482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2" name="Rectangle 990">
                <a:extLst>
                  <a:ext uri="{FF2B5EF4-FFF2-40B4-BE49-F238E27FC236}">
                    <a16:creationId xmlns:a16="http://schemas.microsoft.com/office/drawing/2014/main" id="{B4858F30-9E92-DCB3-8C2C-91312FE19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585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3" name="Rectangle 991">
                <a:extLst>
                  <a:ext uri="{FF2B5EF4-FFF2-40B4-BE49-F238E27FC236}">
                    <a16:creationId xmlns:a16="http://schemas.microsoft.com/office/drawing/2014/main" id="{5D381DDA-8F96-18FB-E6B6-8D46E69CB5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1"/>
              </a:xfrm>
              <a:prstGeom prst="rect">
                <a:avLst/>
              </a:prstGeom>
              <a:solidFill>
                <a:srgbClr val="07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4" name="Rectangle 992">
                <a:extLst>
                  <a:ext uri="{FF2B5EF4-FFF2-40B4-BE49-F238E27FC236}">
                    <a16:creationId xmlns:a16="http://schemas.microsoft.com/office/drawing/2014/main" id="{F86DEC32-7E32-1344-DF8E-A9B610B52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28"/>
                <a:ext cx="241" cy="7"/>
              </a:xfrm>
              <a:prstGeom prst="rect">
                <a:avLst/>
              </a:prstGeom>
              <a:solidFill>
                <a:srgbClr val="0A8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5" name="Rectangle 993">
                <a:extLst>
                  <a:ext uri="{FF2B5EF4-FFF2-40B4-BE49-F238E27FC236}">
                    <a16:creationId xmlns:a16="http://schemas.microsoft.com/office/drawing/2014/main" id="{9738A4FC-9EE3-9024-34A7-D44C8CA27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0B8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6" name="Rectangle 994">
                <a:extLst>
                  <a:ext uri="{FF2B5EF4-FFF2-40B4-BE49-F238E27FC236}">
                    <a16:creationId xmlns:a16="http://schemas.microsoft.com/office/drawing/2014/main" id="{7BF8809C-84CA-5BD1-B27B-29643D059B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0D8F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7" name="Rectangle 995">
                <a:extLst>
                  <a:ext uri="{FF2B5EF4-FFF2-40B4-BE49-F238E27FC236}">
                    <a16:creationId xmlns:a16="http://schemas.microsoft.com/office/drawing/2014/main" id="{5DEABE58-BB16-1D64-18EF-9F74A1DF1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0F91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8" name="Rectangle 996">
                <a:extLst>
                  <a:ext uri="{FF2B5EF4-FFF2-40B4-BE49-F238E27FC236}">
                    <a16:creationId xmlns:a16="http://schemas.microsoft.com/office/drawing/2014/main" id="{053D1ABB-ED54-AB88-67DE-9436062F96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129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89" name="Rectangle 997">
                <a:extLst>
                  <a:ext uri="{FF2B5EF4-FFF2-40B4-BE49-F238E27FC236}">
                    <a16:creationId xmlns:a16="http://schemas.microsoft.com/office/drawing/2014/main" id="{F0716960-8C85-B578-E344-8B63B56D5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1"/>
              </a:xfrm>
              <a:prstGeom prst="rect">
                <a:avLst/>
              </a:prstGeom>
              <a:solidFill>
                <a:srgbClr val="1496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0" name="Rectangle 998">
                <a:extLst>
                  <a:ext uri="{FF2B5EF4-FFF2-40B4-BE49-F238E27FC236}">
                    <a16:creationId xmlns:a16="http://schemas.microsoft.com/office/drawing/2014/main" id="{2DEF43D3-DCAA-1FEA-FEB4-4D47480BB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35"/>
                <a:ext cx="241" cy="7"/>
              </a:xfrm>
              <a:prstGeom prst="rect">
                <a:avLst/>
              </a:prstGeom>
              <a:solidFill>
                <a:srgbClr val="1799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1" name="Rectangle 999">
                <a:extLst>
                  <a:ext uri="{FF2B5EF4-FFF2-40B4-BE49-F238E27FC236}">
                    <a16:creationId xmlns:a16="http://schemas.microsoft.com/office/drawing/2014/main" id="{201E4466-204A-6C8C-6B61-C03197811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199C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2" name="Rectangle 1000">
                <a:extLst>
                  <a:ext uri="{FF2B5EF4-FFF2-40B4-BE49-F238E27FC236}">
                    <a16:creationId xmlns:a16="http://schemas.microsoft.com/office/drawing/2014/main" id="{F4B04C1F-7FE5-1EEA-EB4A-7C1063601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1A9C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3" name="Rectangle 1001">
                <a:extLst>
                  <a:ext uri="{FF2B5EF4-FFF2-40B4-BE49-F238E27FC236}">
                    <a16:creationId xmlns:a16="http://schemas.microsoft.com/office/drawing/2014/main" id="{76C72C8D-0648-D3AD-5E9A-9E173AC110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1C9E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4" name="Rectangle 1002">
                <a:extLst>
                  <a:ext uri="{FF2B5EF4-FFF2-40B4-BE49-F238E27FC236}">
                    <a16:creationId xmlns:a16="http://schemas.microsoft.com/office/drawing/2014/main" id="{AC26BDA9-44AC-2840-1DB6-FD52DA26D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20A1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5" name="Rectangle 1003">
                <a:extLst>
                  <a:ext uri="{FF2B5EF4-FFF2-40B4-BE49-F238E27FC236}">
                    <a16:creationId xmlns:a16="http://schemas.microsoft.com/office/drawing/2014/main" id="{C1332F80-DFC4-8511-73DC-6A6500B88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1"/>
              </a:xfrm>
              <a:prstGeom prst="rect">
                <a:avLst/>
              </a:prstGeom>
              <a:solidFill>
                <a:srgbClr val="22A3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6" name="Rectangle 1004">
                <a:extLst>
                  <a:ext uri="{FF2B5EF4-FFF2-40B4-BE49-F238E27FC236}">
                    <a16:creationId xmlns:a16="http://schemas.microsoft.com/office/drawing/2014/main" id="{9B129224-D54E-6B18-5AFA-54A1D7103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2"/>
                <a:ext cx="241" cy="7"/>
              </a:xfrm>
              <a:prstGeom prst="rect">
                <a:avLst/>
              </a:prstGeom>
              <a:solidFill>
                <a:srgbClr val="24A6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197" name="Rectangle 1005">
                <a:extLst>
                  <a:ext uri="{FF2B5EF4-FFF2-40B4-BE49-F238E27FC236}">
                    <a16:creationId xmlns:a16="http://schemas.microsoft.com/office/drawing/2014/main" id="{8EDCC174-1B7B-E6AE-CAAE-5564B9C23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8" y="3349"/>
                <a:ext cx="241" cy="1"/>
              </a:xfrm>
              <a:prstGeom prst="rect">
                <a:avLst/>
              </a:prstGeom>
              <a:solidFill>
                <a:srgbClr val="27A8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98" name="Rectangle 1006">
              <a:extLst>
                <a:ext uri="{FF2B5EF4-FFF2-40B4-BE49-F238E27FC236}">
                  <a16:creationId xmlns:a16="http://schemas.microsoft.com/office/drawing/2014/main" id="{55554E33-644A-1CBE-EC5E-D9ED06644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1"/>
            </a:xfrm>
            <a:prstGeom prst="rect">
              <a:avLst/>
            </a:prstGeom>
            <a:solidFill>
              <a:srgbClr val="2DA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99" name="Rectangle 1007">
              <a:extLst>
                <a:ext uri="{FF2B5EF4-FFF2-40B4-BE49-F238E27FC236}">
                  <a16:creationId xmlns:a16="http://schemas.microsoft.com/office/drawing/2014/main" id="{C846EF06-9DBD-3148-7537-685326A0D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1"/>
            </a:xfrm>
            <a:prstGeom prst="rect">
              <a:avLst/>
            </a:prstGeom>
            <a:solidFill>
              <a:srgbClr val="33A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0" name="Rectangle 1008">
              <a:extLst>
                <a:ext uri="{FF2B5EF4-FFF2-40B4-BE49-F238E27FC236}">
                  <a16:creationId xmlns:a16="http://schemas.microsoft.com/office/drawing/2014/main" id="{5809C5B6-9BC0-339F-98B4-005679551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1"/>
            </a:xfrm>
            <a:prstGeom prst="rect">
              <a:avLst/>
            </a:prstGeom>
            <a:solidFill>
              <a:srgbClr val="3AB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1" name="Rectangle 1009">
              <a:extLst>
                <a:ext uri="{FF2B5EF4-FFF2-40B4-BE49-F238E27FC236}">
                  <a16:creationId xmlns:a16="http://schemas.microsoft.com/office/drawing/2014/main" id="{5764EDEA-DBF0-4819-9159-AE75A1A5DA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1"/>
            </a:xfrm>
            <a:prstGeom prst="rect">
              <a:avLst/>
            </a:prstGeom>
            <a:solidFill>
              <a:srgbClr val="43B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2" name="Rectangle 1010">
              <a:extLst>
                <a:ext uri="{FF2B5EF4-FFF2-40B4-BE49-F238E27FC236}">
                  <a16:creationId xmlns:a16="http://schemas.microsoft.com/office/drawing/2014/main" id="{BD36F773-80B9-F224-E376-C86D961785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49"/>
              <a:ext cx="241" cy="8"/>
            </a:xfrm>
            <a:prstGeom prst="rect">
              <a:avLst/>
            </a:prstGeom>
            <a:solidFill>
              <a:srgbClr val="49B5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3" name="Rectangle 1011">
              <a:extLst>
                <a:ext uri="{FF2B5EF4-FFF2-40B4-BE49-F238E27FC236}">
                  <a16:creationId xmlns:a16="http://schemas.microsoft.com/office/drawing/2014/main" id="{8B05452B-CACE-050A-40FB-839CF7756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4DB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4" name="Rectangle 1012">
              <a:extLst>
                <a:ext uri="{FF2B5EF4-FFF2-40B4-BE49-F238E27FC236}">
                  <a16:creationId xmlns:a16="http://schemas.microsoft.com/office/drawing/2014/main" id="{2AEE81D1-A41D-554C-B49D-642036D63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52B8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5" name="Rectangle 1013">
              <a:extLst>
                <a:ext uri="{FF2B5EF4-FFF2-40B4-BE49-F238E27FC236}">
                  <a16:creationId xmlns:a16="http://schemas.microsoft.com/office/drawing/2014/main" id="{2506039E-ECF9-9947-349A-F12681A9B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5AB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6" name="Rectangle 1014">
              <a:extLst>
                <a:ext uri="{FF2B5EF4-FFF2-40B4-BE49-F238E27FC236}">
                  <a16:creationId xmlns:a16="http://schemas.microsoft.com/office/drawing/2014/main" id="{92F591D8-524D-58AB-6786-E794E9589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61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7" name="Rectangle 1015">
              <a:extLst>
                <a:ext uri="{FF2B5EF4-FFF2-40B4-BE49-F238E27FC236}">
                  <a16:creationId xmlns:a16="http://schemas.microsoft.com/office/drawing/2014/main" id="{7FE6E482-3F0B-4002-1151-3AC469D91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1"/>
            </a:xfrm>
            <a:prstGeom prst="rect">
              <a:avLst/>
            </a:prstGeom>
            <a:solidFill>
              <a:srgbClr val="69B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8" name="Rectangle 1016">
              <a:extLst>
                <a:ext uri="{FF2B5EF4-FFF2-40B4-BE49-F238E27FC236}">
                  <a16:creationId xmlns:a16="http://schemas.microsoft.com/office/drawing/2014/main" id="{FFE801A2-3E08-4769-BD4F-6BA2432C4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57"/>
              <a:ext cx="241" cy="7"/>
            </a:xfrm>
            <a:prstGeom prst="rect">
              <a:avLst/>
            </a:prstGeom>
            <a:solidFill>
              <a:srgbClr val="6CC2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09" name="Rectangle 1017">
              <a:extLst>
                <a:ext uri="{FF2B5EF4-FFF2-40B4-BE49-F238E27FC236}">
                  <a16:creationId xmlns:a16="http://schemas.microsoft.com/office/drawing/2014/main" id="{AAE8AA7D-78B6-3821-1164-126607DD8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75C4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0" name="Rectangle 1018">
              <a:extLst>
                <a:ext uri="{FF2B5EF4-FFF2-40B4-BE49-F238E27FC236}">
                  <a16:creationId xmlns:a16="http://schemas.microsoft.com/office/drawing/2014/main" id="{F51AE030-6A39-BEEE-70D1-5947922F8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79C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1" name="Rectangle 1019">
              <a:extLst>
                <a:ext uri="{FF2B5EF4-FFF2-40B4-BE49-F238E27FC236}">
                  <a16:creationId xmlns:a16="http://schemas.microsoft.com/office/drawing/2014/main" id="{F975AAF7-EF3D-8C82-B65C-47248A78E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81C9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2" name="Rectangle 1020">
              <a:extLst>
                <a:ext uri="{FF2B5EF4-FFF2-40B4-BE49-F238E27FC236}">
                  <a16:creationId xmlns:a16="http://schemas.microsoft.com/office/drawing/2014/main" id="{F2FA0B93-A32E-82EE-EEB9-C1DD0544D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88CC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3" name="Rectangle 1021">
              <a:extLst>
                <a:ext uri="{FF2B5EF4-FFF2-40B4-BE49-F238E27FC236}">
                  <a16:creationId xmlns:a16="http://schemas.microsoft.com/office/drawing/2014/main" id="{3329497E-3464-CF1D-D21D-666EAD68D3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1"/>
            </a:xfrm>
            <a:prstGeom prst="rect">
              <a:avLst/>
            </a:prstGeom>
            <a:solidFill>
              <a:srgbClr val="8FC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4" name="Rectangle 1022">
              <a:extLst>
                <a:ext uri="{FF2B5EF4-FFF2-40B4-BE49-F238E27FC236}">
                  <a16:creationId xmlns:a16="http://schemas.microsoft.com/office/drawing/2014/main" id="{2610681A-8ACC-67D1-2AC0-5E1CF5797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64"/>
              <a:ext cx="241" cy="7"/>
            </a:xfrm>
            <a:prstGeom prst="rect">
              <a:avLst/>
            </a:prstGeom>
            <a:solidFill>
              <a:srgbClr val="92CF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15" name="Rectangle 1023">
              <a:extLst>
                <a:ext uri="{FF2B5EF4-FFF2-40B4-BE49-F238E27FC236}">
                  <a16:creationId xmlns:a16="http://schemas.microsoft.com/office/drawing/2014/main" id="{E1E4B219-BF0B-CD18-0E62-288432C666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99D1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0" name="Rectangle 1024">
              <a:extLst>
                <a:ext uri="{FF2B5EF4-FFF2-40B4-BE49-F238E27FC236}">
                  <a16:creationId xmlns:a16="http://schemas.microsoft.com/office/drawing/2014/main" id="{A3A46C7C-D3A6-5A0F-A855-F7911B9A4D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9ED4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" name="Rectangle 1025">
              <a:extLst>
                <a:ext uri="{FF2B5EF4-FFF2-40B4-BE49-F238E27FC236}">
                  <a16:creationId xmlns:a16="http://schemas.microsoft.com/office/drawing/2014/main" id="{F643E6D2-90B2-A0EF-B74E-754EAA82C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A5D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2" name="Rectangle 1026">
              <a:extLst>
                <a:ext uri="{FF2B5EF4-FFF2-40B4-BE49-F238E27FC236}">
                  <a16:creationId xmlns:a16="http://schemas.microsoft.com/office/drawing/2014/main" id="{D41A4FBC-EF7A-D0B8-EA5A-7F3816264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ACD9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3" name="Rectangle 1027">
              <a:extLst>
                <a:ext uri="{FF2B5EF4-FFF2-40B4-BE49-F238E27FC236}">
                  <a16:creationId xmlns:a16="http://schemas.microsoft.com/office/drawing/2014/main" id="{3C6BF8ED-E722-3F16-11BB-189D8EB9C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B0DB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4" name="Rectangle 1028">
              <a:extLst>
                <a:ext uri="{FF2B5EF4-FFF2-40B4-BE49-F238E27FC236}">
                  <a16:creationId xmlns:a16="http://schemas.microsoft.com/office/drawing/2014/main" id="{D77AEFCB-7A76-5BF3-ED05-4781B23D9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1"/>
            </a:xfrm>
            <a:prstGeom prst="rect">
              <a:avLst/>
            </a:prstGeom>
            <a:solidFill>
              <a:srgbClr val="B8DE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5" name="Rectangle 1029">
              <a:extLst>
                <a:ext uri="{FF2B5EF4-FFF2-40B4-BE49-F238E27FC236}">
                  <a16:creationId xmlns:a16="http://schemas.microsoft.com/office/drawing/2014/main" id="{51430554-E87A-545A-3FB0-CFCE7E971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1"/>
              <a:ext cx="241" cy="7"/>
            </a:xfrm>
            <a:prstGeom prst="rect">
              <a:avLst/>
            </a:prstGeom>
            <a:solidFill>
              <a:srgbClr val="BEE0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6" name="Rectangle 1030">
              <a:extLst>
                <a:ext uri="{FF2B5EF4-FFF2-40B4-BE49-F238E27FC236}">
                  <a16:creationId xmlns:a16="http://schemas.microsoft.com/office/drawing/2014/main" id="{437B943A-F285-7DA9-5A91-F541C47EF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8"/>
              <a:ext cx="241" cy="1"/>
            </a:xfrm>
            <a:prstGeom prst="rect">
              <a:avLst/>
            </a:prstGeom>
            <a:solidFill>
              <a:srgbClr val="C3E3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7" name="Rectangle 1031">
              <a:extLst>
                <a:ext uri="{FF2B5EF4-FFF2-40B4-BE49-F238E27FC236}">
                  <a16:creationId xmlns:a16="http://schemas.microsoft.com/office/drawing/2014/main" id="{66916F95-136C-E271-2BC7-957E87B1F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8"/>
              <a:ext cx="241" cy="1"/>
            </a:xfrm>
            <a:prstGeom prst="rect">
              <a:avLst/>
            </a:prstGeom>
            <a:solidFill>
              <a:srgbClr val="CAE6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8" name="Rectangle 1032">
              <a:extLst>
                <a:ext uri="{FF2B5EF4-FFF2-40B4-BE49-F238E27FC236}">
                  <a16:creationId xmlns:a16="http://schemas.microsoft.com/office/drawing/2014/main" id="{5B1F5043-8418-1A29-4E0D-6D434ECD5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8"/>
              <a:ext cx="241" cy="1"/>
            </a:xfrm>
            <a:prstGeom prst="rect">
              <a:avLst/>
            </a:prstGeom>
            <a:solidFill>
              <a:srgbClr val="CCE6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9" name="Rectangle 1033">
              <a:extLst>
                <a:ext uri="{FF2B5EF4-FFF2-40B4-BE49-F238E27FC236}">
                  <a16:creationId xmlns:a16="http://schemas.microsoft.com/office/drawing/2014/main" id="{FAD15F0F-32DA-BB15-0C68-DB5BE9098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8"/>
              <a:ext cx="241" cy="1"/>
            </a:xfrm>
            <a:prstGeom prst="rect">
              <a:avLst/>
            </a:prstGeom>
            <a:solidFill>
              <a:srgbClr val="D2E8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0" name="Rectangle 1034">
              <a:extLst>
                <a:ext uri="{FF2B5EF4-FFF2-40B4-BE49-F238E27FC236}">
                  <a16:creationId xmlns:a16="http://schemas.microsoft.com/office/drawing/2014/main" id="{21B3D4A4-52F0-C60A-68FD-D98F1D256A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8"/>
              <a:ext cx="241" cy="1"/>
            </a:xfrm>
            <a:prstGeom prst="rect">
              <a:avLst/>
            </a:prstGeom>
            <a:solidFill>
              <a:srgbClr val="D8EB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Rectangle 1035">
              <a:extLst>
                <a:ext uri="{FF2B5EF4-FFF2-40B4-BE49-F238E27FC236}">
                  <a16:creationId xmlns:a16="http://schemas.microsoft.com/office/drawing/2014/main" id="{72D8AE36-BD0A-9260-7E9F-D4264B569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78"/>
              <a:ext cx="241" cy="7"/>
            </a:xfrm>
            <a:prstGeom prst="rect">
              <a:avLst/>
            </a:prstGeom>
            <a:solidFill>
              <a:srgbClr val="DEED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Rectangle 1036">
              <a:extLst>
                <a:ext uri="{FF2B5EF4-FFF2-40B4-BE49-F238E27FC236}">
                  <a16:creationId xmlns:a16="http://schemas.microsoft.com/office/drawing/2014/main" id="{A91E9635-E84D-0D96-F4F6-561CCBC62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85"/>
              <a:ext cx="241" cy="1"/>
            </a:xfrm>
            <a:prstGeom prst="rect">
              <a:avLst/>
            </a:prstGeom>
            <a:solidFill>
              <a:srgbClr val="E2F0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Rectangle 1037">
              <a:extLst>
                <a:ext uri="{FF2B5EF4-FFF2-40B4-BE49-F238E27FC236}">
                  <a16:creationId xmlns:a16="http://schemas.microsoft.com/office/drawing/2014/main" id="{2406997B-8EA2-6BA3-5530-89E185F60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85"/>
              <a:ext cx="241" cy="1"/>
            </a:xfrm>
            <a:prstGeom prst="rect">
              <a:avLst/>
            </a:prstGeom>
            <a:solidFill>
              <a:srgbClr val="E8F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Rectangle 1038">
              <a:extLst>
                <a:ext uri="{FF2B5EF4-FFF2-40B4-BE49-F238E27FC236}">
                  <a16:creationId xmlns:a16="http://schemas.microsoft.com/office/drawing/2014/main" id="{8DC2DF5D-B35A-9E00-5714-29B9613C6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85"/>
              <a:ext cx="241" cy="1"/>
            </a:xfrm>
            <a:prstGeom prst="rect">
              <a:avLst/>
            </a:prstGeom>
            <a:solidFill>
              <a:srgbClr val="ECF5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Rectangle 1039">
              <a:extLst>
                <a:ext uri="{FF2B5EF4-FFF2-40B4-BE49-F238E27FC236}">
                  <a16:creationId xmlns:a16="http://schemas.microsoft.com/office/drawing/2014/main" id="{E6089569-1A8E-6706-8A6F-7C0FDB1D5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85"/>
              <a:ext cx="241" cy="1"/>
            </a:xfrm>
            <a:prstGeom prst="rect">
              <a:avLst/>
            </a:prstGeom>
            <a:solidFill>
              <a:srgbClr val="F2F7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Rectangle 1040">
              <a:extLst>
                <a:ext uri="{FF2B5EF4-FFF2-40B4-BE49-F238E27FC236}">
                  <a16:creationId xmlns:a16="http://schemas.microsoft.com/office/drawing/2014/main" id="{09984394-BBC3-4368-27E0-F3433172C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85"/>
              <a:ext cx="241" cy="1"/>
            </a:xfrm>
            <a:prstGeom prst="rect">
              <a:avLst/>
            </a:prstGeom>
            <a:solidFill>
              <a:srgbClr val="F7FA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Rectangle 1041">
              <a:extLst>
                <a:ext uri="{FF2B5EF4-FFF2-40B4-BE49-F238E27FC236}">
                  <a16:creationId xmlns:a16="http://schemas.microsoft.com/office/drawing/2014/main" id="{C1F484E2-6772-C134-D565-A39FA7751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85"/>
              <a:ext cx="241" cy="7"/>
            </a:xfrm>
            <a:prstGeom prst="rect">
              <a:avLst/>
            </a:prstGeom>
            <a:solidFill>
              <a:srgbClr val="FCFC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Rectangle 1042">
              <a:extLst>
                <a:ext uri="{FF2B5EF4-FFF2-40B4-BE49-F238E27FC236}">
                  <a16:creationId xmlns:a16="http://schemas.microsoft.com/office/drawing/2014/main" id="{F4AE4422-AA23-4324-8C3D-909F6C35A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2"/>
              <a:ext cx="241" cy="1"/>
            </a:xfrm>
            <a:prstGeom prst="rect">
              <a:avLst/>
            </a:prstGeom>
            <a:solidFill>
              <a:srgbClr val="FFF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Rectangle 1043">
              <a:extLst>
                <a:ext uri="{FF2B5EF4-FFF2-40B4-BE49-F238E27FC236}">
                  <a16:creationId xmlns:a16="http://schemas.microsoft.com/office/drawing/2014/main" id="{35C799CD-4DB6-B5E0-1983-9925E95FF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2"/>
              <a:ext cx="241" cy="1"/>
            </a:xfrm>
            <a:prstGeom prst="rect">
              <a:avLst/>
            </a:prstGeom>
            <a:solidFill>
              <a:srgbClr val="FB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0" name="Rectangle 1044">
              <a:extLst>
                <a:ext uri="{FF2B5EF4-FFF2-40B4-BE49-F238E27FC236}">
                  <a16:creationId xmlns:a16="http://schemas.microsoft.com/office/drawing/2014/main" id="{594666A4-AAFF-EC35-FC30-B8B1B0EC7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2"/>
              <a:ext cx="241" cy="1"/>
            </a:xfrm>
            <a:prstGeom prst="rect">
              <a:avLst/>
            </a:prstGeom>
            <a:solidFill>
              <a:srgbClr val="F9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1" name="Rectangle 1045">
              <a:extLst>
                <a:ext uri="{FF2B5EF4-FFF2-40B4-BE49-F238E27FC236}">
                  <a16:creationId xmlns:a16="http://schemas.microsoft.com/office/drawing/2014/main" id="{84F02E9F-7307-A97D-BD62-45F98C5C65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2"/>
              <a:ext cx="241" cy="1"/>
            </a:xfrm>
            <a:prstGeom prst="rect">
              <a:avLst/>
            </a:prstGeom>
            <a:solidFill>
              <a:srgbClr val="F6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2" name="Rectangle 1046">
              <a:extLst>
                <a:ext uri="{FF2B5EF4-FFF2-40B4-BE49-F238E27FC236}">
                  <a16:creationId xmlns:a16="http://schemas.microsoft.com/office/drawing/2014/main" id="{A654CA0B-C8B3-DC9C-FEE3-04E39EFEB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2"/>
              <a:ext cx="241" cy="1"/>
            </a:xfrm>
            <a:prstGeom prst="rect">
              <a:avLst/>
            </a:prstGeom>
            <a:solidFill>
              <a:srgbClr val="F3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3" name="Rectangle 1047">
              <a:extLst>
                <a:ext uri="{FF2B5EF4-FFF2-40B4-BE49-F238E27FC236}">
                  <a16:creationId xmlns:a16="http://schemas.microsoft.com/office/drawing/2014/main" id="{3C09DE1C-8781-5846-91DC-47E506423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2"/>
              <a:ext cx="241" cy="7"/>
            </a:xfrm>
            <a:prstGeom prst="rect">
              <a:avLst/>
            </a:prstGeom>
            <a:solidFill>
              <a:srgbClr val="F0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4" name="Rectangle 1048">
              <a:extLst>
                <a:ext uri="{FF2B5EF4-FFF2-40B4-BE49-F238E27FC236}">
                  <a16:creationId xmlns:a16="http://schemas.microsoft.com/office/drawing/2014/main" id="{DC93BC29-3086-18E4-84A9-4591CAB9B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9"/>
              <a:ext cx="241" cy="1"/>
            </a:xfrm>
            <a:prstGeom prst="rect">
              <a:avLst/>
            </a:prstGeom>
            <a:solidFill>
              <a:srgbClr val="EE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Rectangle 1049">
              <a:extLst>
                <a:ext uri="{FF2B5EF4-FFF2-40B4-BE49-F238E27FC236}">
                  <a16:creationId xmlns:a16="http://schemas.microsoft.com/office/drawing/2014/main" id="{D82ACBCB-A6E2-7281-1FEC-B42E5E8D6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9"/>
              <a:ext cx="241" cy="1"/>
            </a:xfrm>
            <a:prstGeom prst="rect">
              <a:avLst/>
            </a:prstGeom>
            <a:solidFill>
              <a:srgbClr val="ED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Rectangle 1050">
              <a:extLst>
                <a:ext uri="{FF2B5EF4-FFF2-40B4-BE49-F238E27FC236}">
                  <a16:creationId xmlns:a16="http://schemas.microsoft.com/office/drawing/2014/main" id="{E3EE23FC-7BC3-CF94-A4DD-7271A8586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9"/>
              <a:ext cx="241" cy="1"/>
            </a:xfrm>
            <a:prstGeom prst="rect">
              <a:avLst/>
            </a:prstGeom>
            <a:solidFill>
              <a:srgbClr val="E9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7" name="Rectangle 1051">
              <a:extLst>
                <a:ext uri="{FF2B5EF4-FFF2-40B4-BE49-F238E27FC236}">
                  <a16:creationId xmlns:a16="http://schemas.microsoft.com/office/drawing/2014/main" id="{B6B1B2CB-EE01-A033-AA42-4D3E4AA10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9"/>
              <a:ext cx="241" cy="1"/>
            </a:xfrm>
            <a:prstGeom prst="rect">
              <a:avLst/>
            </a:prstGeom>
            <a:solidFill>
              <a:srgbClr val="E6F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Rectangle 1052">
              <a:extLst>
                <a:ext uri="{FF2B5EF4-FFF2-40B4-BE49-F238E27FC236}">
                  <a16:creationId xmlns:a16="http://schemas.microsoft.com/office/drawing/2014/main" id="{2380E5E2-0812-0617-0C85-2F59E8A73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9"/>
              <a:ext cx="241" cy="1"/>
            </a:xfrm>
            <a:prstGeom prst="rect">
              <a:avLst/>
            </a:prstGeom>
            <a:solidFill>
              <a:srgbClr val="E2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Rectangle 1053">
              <a:extLst>
                <a:ext uri="{FF2B5EF4-FFF2-40B4-BE49-F238E27FC236}">
                  <a16:creationId xmlns:a16="http://schemas.microsoft.com/office/drawing/2014/main" id="{EFF405C2-1042-D154-0091-3271302A5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399"/>
              <a:ext cx="241" cy="7"/>
            </a:xfrm>
            <a:prstGeom prst="rect">
              <a:avLst/>
            </a:prstGeom>
            <a:solidFill>
              <a:srgbClr val="DE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Rectangle 1054">
              <a:extLst>
                <a:ext uri="{FF2B5EF4-FFF2-40B4-BE49-F238E27FC236}">
                  <a16:creationId xmlns:a16="http://schemas.microsoft.com/office/drawing/2014/main" id="{5C7E75B6-2BEE-00B8-E84A-2E9E5F758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06"/>
              <a:ext cx="241" cy="1"/>
            </a:xfrm>
            <a:prstGeom prst="rect">
              <a:avLst/>
            </a:prstGeom>
            <a:solidFill>
              <a:srgbClr val="DD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1" name="Rectangle 1055">
              <a:extLst>
                <a:ext uri="{FF2B5EF4-FFF2-40B4-BE49-F238E27FC236}">
                  <a16:creationId xmlns:a16="http://schemas.microsoft.com/office/drawing/2014/main" id="{F868980E-0439-0E27-F15D-E2B85CC32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06"/>
              <a:ext cx="241" cy="1"/>
            </a:xfrm>
            <a:prstGeom prst="rect">
              <a:avLst/>
            </a:prstGeom>
            <a:solidFill>
              <a:srgbClr val="DA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2" name="Rectangle 1056">
              <a:extLst>
                <a:ext uri="{FF2B5EF4-FFF2-40B4-BE49-F238E27FC236}">
                  <a16:creationId xmlns:a16="http://schemas.microsoft.com/office/drawing/2014/main" id="{0354D0CF-5647-8B0D-D0FB-B87585101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06"/>
              <a:ext cx="241" cy="1"/>
            </a:xfrm>
            <a:prstGeom prst="rect">
              <a:avLst/>
            </a:prstGeom>
            <a:solidFill>
              <a:srgbClr val="D8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3" name="Rectangle 1057">
              <a:extLst>
                <a:ext uri="{FF2B5EF4-FFF2-40B4-BE49-F238E27FC236}">
                  <a16:creationId xmlns:a16="http://schemas.microsoft.com/office/drawing/2014/main" id="{59C49CDA-692C-D006-11EB-0905E07FFF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06"/>
              <a:ext cx="241" cy="1"/>
            </a:xfrm>
            <a:prstGeom prst="rect">
              <a:avLst/>
            </a:prstGeom>
            <a:solidFill>
              <a:srgbClr val="D4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4" name="Rectangle 1058">
              <a:extLst>
                <a:ext uri="{FF2B5EF4-FFF2-40B4-BE49-F238E27FC236}">
                  <a16:creationId xmlns:a16="http://schemas.microsoft.com/office/drawing/2014/main" id="{3E302B14-5C78-A45E-1E73-28BB7BCEA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06"/>
              <a:ext cx="241" cy="1"/>
            </a:xfrm>
            <a:prstGeom prst="rect">
              <a:avLst/>
            </a:prstGeom>
            <a:solidFill>
              <a:srgbClr val="D2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5" name="Rectangle 1059">
              <a:extLst>
                <a:ext uri="{FF2B5EF4-FFF2-40B4-BE49-F238E27FC236}">
                  <a16:creationId xmlns:a16="http://schemas.microsoft.com/office/drawing/2014/main" id="{5A43DFC3-E295-0196-DEF2-877753B36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06"/>
              <a:ext cx="241" cy="7"/>
            </a:xfrm>
            <a:prstGeom prst="rect">
              <a:avLst/>
            </a:prstGeom>
            <a:solidFill>
              <a:srgbClr val="D0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6" name="Rectangle 1060">
              <a:extLst>
                <a:ext uri="{FF2B5EF4-FFF2-40B4-BE49-F238E27FC236}">
                  <a16:creationId xmlns:a16="http://schemas.microsoft.com/office/drawing/2014/main" id="{5845507A-BAA1-7950-4446-95FF4FCFB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13"/>
              <a:ext cx="241" cy="1"/>
            </a:xfrm>
            <a:prstGeom prst="rect">
              <a:avLst/>
            </a:prstGeom>
            <a:solidFill>
              <a:srgbClr val="CEFA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7" name="Rectangle 1061">
              <a:extLst>
                <a:ext uri="{FF2B5EF4-FFF2-40B4-BE49-F238E27FC236}">
                  <a16:creationId xmlns:a16="http://schemas.microsoft.com/office/drawing/2014/main" id="{ED774EF2-4D81-B756-12FF-AD9499B61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13"/>
              <a:ext cx="241" cy="1"/>
            </a:xfrm>
            <a:prstGeom prst="rect">
              <a:avLst/>
            </a:prstGeom>
            <a:solidFill>
              <a:srgbClr val="CA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8" name="Rectangle 1062">
              <a:extLst>
                <a:ext uri="{FF2B5EF4-FFF2-40B4-BE49-F238E27FC236}">
                  <a16:creationId xmlns:a16="http://schemas.microsoft.com/office/drawing/2014/main" id="{88F7C1CC-FDB7-3A52-9792-CE5D33B9E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13"/>
              <a:ext cx="241" cy="1"/>
            </a:xfrm>
            <a:prstGeom prst="rect">
              <a:avLst/>
            </a:prstGeom>
            <a:solidFill>
              <a:srgbClr val="C8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Rectangle 1063">
              <a:extLst>
                <a:ext uri="{FF2B5EF4-FFF2-40B4-BE49-F238E27FC236}">
                  <a16:creationId xmlns:a16="http://schemas.microsoft.com/office/drawing/2014/main" id="{2F21B7F3-947B-D9EF-8F51-BA014708EC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13"/>
              <a:ext cx="241" cy="1"/>
            </a:xfrm>
            <a:prstGeom prst="rect">
              <a:avLst/>
            </a:prstGeom>
            <a:solidFill>
              <a:srgbClr val="C6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0" name="Rectangle 1064">
              <a:extLst>
                <a:ext uri="{FF2B5EF4-FFF2-40B4-BE49-F238E27FC236}">
                  <a16:creationId xmlns:a16="http://schemas.microsoft.com/office/drawing/2014/main" id="{6FACF88C-920A-1604-6DB6-E27C5B8D7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13"/>
              <a:ext cx="241" cy="1"/>
            </a:xfrm>
            <a:prstGeom prst="rect">
              <a:avLst/>
            </a:prstGeom>
            <a:solidFill>
              <a:srgbClr val="C2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1" name="Rectangle 1065">
              <a:extLst>
                <a:ext uri="{FF2B5EF4-FFF2-40B4-BE49-F238E27FC236}">
                  <a16:creationId xmlns:a16="http://schemas.microsoft.com/office/drawing/2014/main" id="{4A4692E8-B735-A026-DF8C-8187EEF24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13"/>
              <a:ext cx="241" cy="1"/>
            </a:xfrm>
            <a:prstGeom prst="rect">
              <a:avLst/>
            </a:prstGeom>
            <a:solidFill>
              <a:srgbClr val="C1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2" name="Rectangle 1066">
              <a:extLst>
                <a:ext uri="{FF2B5EF4-FFF2-40B4-BE49-F238E27FC236}">
                  <a16:creationId xmlns:a16="http://schemas.microsoft.com/office/drawing/2014/main" id="{0FDE786B-8921-F232-0554-536A59D41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13"/>
              <a:ext cx="241" cy="7"/>
            </a:xfrm>
            <a:prstGeom prst="rect">
              <a:avLst/>
            </a:prstGeom>
            <a:solidFill>
              <a:srgbClr val="BF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3" name="Rectangle 1067">
              <a:extLst>
                <a:ext uri="{FF2B5EF4-FFF2-40B4-BE49-F238E27FC236}">
                  <a16:creationId xmlns:a16="http://schemas.microsoft.com/office/drawing/2014/main" id="{0A05638E-82D0-6BD5-DBA1-9BB30F0CAE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0"/>
              <a:ext cx="241" cy="1"/>
            </a:xfrm>
            <a:prstGeom prst="rect">
              <a:avLst/>
            </a:prstGeom>
            <a:solidFill>
              <a:srgbClr val="BC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4" name="Rectangle 1068">
              <a:extLst>
                <a:ext uri="{FF2B5EF4-FFF2-40B4-BE49-F238E27FC236}">
                  <a16:creationId xmlns:a16="http://schemas.microsoft.com/office/drawing/2014/main" id="{B6BDF984-815E-0B03-2CA0-70433926F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0"/>
              <a:ext cx="241" cy="1"/>
            </a:xfrm>
            <a:prstGeom prst="rect">
              <a:avLst/>
            </a:prstGeom>
            <a:solidFill>
              <a:srgbClr val="B9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Rectangle 1069">
              <a:extLst>
                <a:ext uri="{FF2B5EF4-FFF2-40B4-BE49-F238E27FC236}">
                  <a16:creationId xmlns:a16="http://schemas.microsoft.com/office/drawing/2014/main" id="{114865D6-B938-85B4-64C4-01F0E1AEA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0"/>
              <a:ext cx="241" cy="1"/>
            </a:xfrm>
            <a:prstGeom prst="rect">
              <a:avLst/>
            </a:prstGeom>
            <a:solidFill>
              <a:srgbClr val="B7F7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6" name="Rectangle 1070">
              <a:extLst>
                <a:ext uri="{FF2B5EF4-FFF2-40B4-BE49-F238E27FC236}">
                  <a16:creationId xmlns:a16="http://schemas.microsoft.com/office/drawing/2014/main" id="{FB3648AB-6F2D-4B3B-CA8E-8334EC5860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0"/>
              <a:ext cx="241" cy="1"/>
            </a:xfrm>
            <a:prstGeom prst="rect">
              <a:avLst/>
            </a:prstGeom>
            <a:solidFill>
              <a:srgbClr val="B4F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7" name="Rectangle 1071">
              <a:extLst>
                <a:ext uri="{FF2B5EF4-FFF2-40B4-BE49-F238E27FC236}">
                  <a16:creationId xmlns:a16="http://schemas.microsoft.com/office/drawing/2014/main" id="{8F89F121-52A7-7944-3D82-4917E70B2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0"/>
              <a:ext cx="241" cy="1"/>
            </a:xfrm>
            <a:prstGeom prst="rect">
              <a:avLst/>
            </a:prstGeom>
            <a:solidFill>
              <a:srgbClr val="B1F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8" name="Rectangle 1072">
              <a:extLst>
                <a:ext uri="{FF2B5EF4-FFF2-40B4-BE49-F238E27FC236}">
                  <a16:creationId xmlns:a16="http://schemas.microsoft.com/office/drawing/2014/main" id="{8707F955-9A12-23B9-D875-FC4B526FD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0"/>
              <a:ext cx="241" cy="8"/>
            </a:xfrm>
            <a:prstGeom prst="rect">
              <a:avLst/>
            </a:prstGeom>
            <a:solidFill>
              <a:srgbClr val="B0F5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9" name="Rectangle 1073">
              <a:extLst>
                <a:ext uri="{FF2B5EF4-FFF2-40B4-BE49-F238E27FC236}">
                  <a16:creationId xmlns:a16="http://schemas.microsoft.com/office/drawing/2014/main" id="{AE93492C-9400-8C6A-7306-23DAA23ACE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8"/>
              <a:ext cx="241" cy="1"/>
            </a:xfrm>
            <a:prstGeom prst="rect">
              <a:avLst/>
            </a:prstGeom>
            <a:solidFill>
              <a:srgbClr val="B0F5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0" name="Rectangle 1074">
              <a:extLst>
                <a:ext uri="{FF2B5EF4-FFF2-40B4-BE49-F238E27FC236}">
                  <a16:creationId xmlns:a16="http://schemas.microsoft.com/office/drawing/2014/main" id="{08A87F8F-5B4C-1F93-7F7B-1E4347168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8"/>
              <a:ext cx="241" cy="1"/>
            </a:xfrm>
            <a:prstGeom prst="rect">
              <a:avLst/>
            </a:prstGeom>
            <a:solidFill>
              <a:srgbClr val="B0F5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1" name="Rectangle 1075">
              <a:extLst>
                <a:ext uri="{FF2B5EF4-FFF2-40B4-BE49-F238E27FC236}">
                  <a16:creationId xmlns:a16="http://schemas.microsoft.com/office/drawing/2014/main" id="{F72CD9DA-1294-58C0-ABB6-A24763743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8"/>
              <a:ext cx="241" cy="1"/>
            </a:xfrm>
            <a:prstGeom prst="rect">
              <a:avLst/>
            </a:prstGeom>
            <a:solidFill>
              <a:srgbClr val="B0F5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2" name="Rectangle 1076">
              <a:extLst>
                <a:ext uri="{FF2B5EF4-FFF2-40B4-BE49-F238E27FC236}">
                  <a16:creationId xmlns:a16="http://schemas.microsoft.com/office/drawing/2014/main" id="{6435E499-98CF-0E8A-8B85-FFAB87D82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8"/>
              <a:ext cx="241" cy="1"/>
            </a:xfrm>
            <a:prstGeom prst="rect">
              <a:avLst/>
            </a:prstGeom>
            <a:solidFill>
              <a:srgbClr val="B0F5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3" name="Rectangle 1077">
              <a:extLst>
                <a:ext uri="{FF2B5EF4-FFF2-40B4-BE49-F238E27FC236}">
                  <a16:creationId xmlns:a16="http://schemas.microsoft.com/office/drawing/2014/main" id="{B99FD895-82D0-1B90-A453-E7B5C7E1D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8"/>
              <a:ext cx="241" cy="1"/>
            </a:xfrm>
            <a:prstGeom prst="rect">
              <a:avLst/>
            </a:prstGeom>
            <a:solidFill>
              <a:srgbClr val="B0F5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4" name="Rectangle 1078">
              <a:extLst>
                <a:ext uri="{FF2B5EF4-FFF2-40B4-BE49-F238E27FC236}">
                  <a16:creationId xmlns:a16="http://schemas.microsoft.com/office/drawing/2014/main" id="{426A4AF7-A719-5583-8FD9-9E1EF6C38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28"/>
              <a:ext cx="241" cy="7"/>
            </a:xfrm>
            <a:prstGeom prst="rect">
              <a:avLst/>
            </a:prstGeom>
            <a:solidFill>
              <a:srgbClr val="B0F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5" name="Rectangle 1079">
              <a:extLst>
                <a:ext uri="{FF2B5EF4-FFF2-40B4-BE49-F238E27FC236}">
                  <a16:creationId xmlns:a16="http://schemas.microsoft.com/office/drawing/2014/main" id="{69F49106-3D3A-DB76-56F8-76D54E15D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35"/>
              <a:ext cx="241" cy="1"/>
            </a:xfrm>
            <a:prstGeom prst="rect">
              <a:avLst/>
            </a:prstGeom>
            <a:solidFill>
              <a:srgbClr val="B1F2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6" name="Rectangle 1080">
              <a:extLst>
                <a:ext uri="{FF2B5EF4-FFF2-40B4-BE49-F238E27FC236}">
                  <a16:creationId xmlns:a16="http://schemas.microsoft.com/office/drawing/2014/main" id="{3175569F-0FDB-B2D6-74C9-BC1D6D52F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35"/>
              <a:ext cx="241" cy="1"/>
            </a:xfrm>
            <a:prstGeom prst="rect">
              <a:avLst/>
            </a:prstGeom>
            <a:solidFill>
              <a:srgbClr val="B1F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7" name="Rectangle 1081">
              <a:extLst>
                <a:ext uri="{FF2B5EF4-FFF2-40B4-BE49-F238E27FC236}">
                  <a16:creationId xmlns:a16="http://schemas.microsoft.com/office/drawing/2014/main" id="{E67398A5-0687-F7F7-7232-E8E9FAF8A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35"/>
              <a:ext cx="241" cy="1"/>
            </a:xfrm>
            <a:prstGeom prst="rect">
              <a:avLst/>
            </a:prstGeom>
            <a:solidFill>
              <a:srgbClr val="B1F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8" name="Rectangle 1082">
              <a:extLst>
                <a:ext uri="{FF2B5EF4-FFF2-40B4-BE49-F238E27FC236}">
                  <a16:creationId xmlns:a16="http://schemas.microsoft.com/office/drawing/2014/main" id="{094FCE3F-0458-D626-7697-8AA9E521C7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35"/>
              <a:ext cx="241" cy="1"/>
            </a:xfrm>
            <a:prstGeom prst="rect">
              <a:avLst/>
            </a:prstGeom>
            <a:solidFill>
              <a:srgbClr val="B1F2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99" name="Rectangle 1083">
              <a:extLst>
                <a:ext uri="{FF2B5EF4-FFF2-40B4-BE49-F238E27FC236}">
                  <a16:creationId xmlns:a16="http://schemas.microsoft.com/office/drawing/2014/main" id="{904B39C5-E4D1-75BF-3F7C-77BEDF629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35"/>
              <a:ext cx="241" cy="1"/>
            </a:xfrm>
            <a:prstGeom prst="rect">
              <a:avLst/>
            </a:prstGeom>
            <a:solidFill>
              <a:srgbClr val="B1F2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0" name="Rectangle 1084">
              <a:extLst>
                <a:ext uri="{FF2B5EF4-FFF2-40B4-BE49-F238E27FC236}">
                  <a16:creationId xmlns:a16="http://schemas.microsoft.com/office/drawing/2014/main" id="{4F91CB02-1F16-7C49-8B11-425729B9C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35"/>
              <a:ext cx="241" cy="7"/>
            </a:xfrm>
            <a:prstGeom prst="rect">
              <a:avLst/>
            </a:prstGeom>
            <a:solidFill>
              <a:srgbClr val="B1F2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1" name="Rectangle 1085">
              <a:extLst>
                <a:ext uri="{FF2B5EF4-FFF2-40B4-BE49-F238E27FC236}">
                  <a16:creationId xmlns:a16="http://schemas.microsoft.com/office/drawing/2014/main" id="{58D54BAA-198F-A6C7-3595-5B28D0CD1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2"/>
              <a:ext cx="241" cy="1"/>
            </a:xfrm>
            <a:prstGeom prst="rect">
              <a:avLst/>
            </a:prstGeom>
            <a:solidFill>
              <a:srgbClr val="B1F2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2" name="Rectangle 1086">
              <a:extLst>
                <a:ext uri="{FF2B5EF4-FFF2-40B4-BE49-F238E27FC236}">
                  <a16:creationId xmlns:a16="http://schemas.microsoft.com/office/drawing/2014/main" id="{638FBD04-F985-4737-731E-5613B26CC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2"/>
              <a:ext cx="241" cy="1"/>
            </a:xfrm>
            <a:prstGeom prst="rect">
              <a:avLst/>
            </a:prstGeom>
            <a:solidFill>
              <a:srgbClr val="B1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3" name="Rectangle 1087">
              <a:extLst>
                <a:ext uri="{FF2B5EF4-FFF2-40B4-BE49-F238E27FC236}">
                  <a16:creationId xmlns:a16="http://schemas.microsoft.com/office/drawing/2014/main" id="{CED8FF10-C9EB-0541-6063-AF2BBF2FD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2"/>
              <a:ext cx="241" cy="1"/>
            </a:xfrm>
            <a:prstGeom prst="rect">
              <a:avLst/>
            </a:prstGeom>
            <a:solidFill>
              <a:srgbClr val="B1F2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Rectangle 1088">
              <a:extLst>
                <a:ext uri="{FF2B5EF4-FFF2-40B4-BE49-F238E27FC236}">
                  <a16:creationId xmlns:a16="http://schemas.microsoft.com/office/drawing/2014/main" id="{66692D5B-6EEE-904C-09EE-ACEDD0756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2"/>
              <a:ext cx="241" cy="1"/>
            </a:xfrm>
            <a:prstGeom prst="rect">
              <a:avLst/>
            </a:prstGeom>
            <a:solidFill>
              <a:srgbClr val="AFF0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5" name="Rectangle 1089">
              <a:extLst>
                <a:ext uri="{FF2B5EF4-FFF2-40B4-BE49-F238E27FC236}">
                  <a16:creationId xmlns:a16="http://schemas.microsoft.com/office/drawing/2014/main" id="{9ACC445F-0DD5-D229-D293-F14A3EB4B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2"/>
              <a:ext cx="241" cy="1"/>
            </a:xfrm>
            <a:prstGeom prst="rect">
              <a:avLst/>
            </a:prstGeom>
            <a:solidFill>
              <a:srgbClr val="AFF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6" name="Rectangle 1090">
              <a:extLst>
                <a:ext uri="{FF2B5EF4-FFF2-40B4-BE49-F238E27FC236}">
                  <a16:creationId xmlns:a16="http://schemas.microsoft.com/office/drawing/2014/main" id="{D9F75CE0-1DAE-0697-90E9-F90B62EA2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2"/>
              <a:ext cx="241" cy="7"/>
            </a:xfrm>
            <a:prstGeom prst="rect">
              <a:avLst/>
            </a:prstGeom>
            <a:solidFill>
              <a:srgbClr val="AFF0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7" name="Rectangle 1091">
              <a:extLst>
                <a:ext uri="{FF2B5EF4-FFF2-40B4-BE49-F238E27FC236}">
                  <a16:creationId xmlns:a16="http://schemas.microsoft.com/office/drawing/2014/main" id="{5AA87048-296F-E13D-49C8-A43F5FF9C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9"/>
              <a:ext cx="241" cy="1"/>
            </a:xfrm>
            <a:prstGeom prst="rect">
              <a:avLst/>
            </a:prstGeom>
            <a:solidFill>
              <a:srgbClr val="AFF0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Rectangle 1092">
              <a:extLst>
                <a:ext uri="{FF2B5EF4-FFF2-40B4-BE49-F238E27FC236}">
                  <a16:creationId xmlns:a16="http://schemas.microsoft.com/office/drawing/2014/main" id="{4B444553-5A25-3C51-0685-0264D031D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9"/>
              <a:ext cx="241" cy="1"/>
            </a:xfrm>
            <a:prstGeom prst="rect">
              <a:avLst/>
            </a:prstGeom>
            <a:solidFill>
              <a:srgbClr val="AFF0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9" name="Rectangle 1093">
              <a:extLst>
                <a:ext uri="{FF2B5EF4-FFF2-40B4-BE49-F238E27FC236}">
                  <a16:creationId xmlns:a16="http://schemas.microsoft.com/office/drawing/2014/main" id="{A7B164DD-762C-0EF0-BA80-DBE8BBA6B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9"/>
              <a:ext cx="241" cy="1"/>
            </a:xfrm>
            <a:prstGeom prst="rect">
              <a:avLst/>
            </a:prstGeom>
            <a:solidFill>
              <a:srgbClr val="AFF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Rectangle 1094">
              <a:extLst>
                <a:ext uri="{FF2B5EF4-FFF2-40B4-BE49-F238E27FC236}">
                  <a16:creationId xmlns:a16="http://schemas.microsoft.com/office/drawing/2014/main" id="{D213B976-653B-BFE5-A6F3-2486C68FCB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9"/>
              <a:ext cx="241" cy="1"/>
            </a:xfrm>
            <a:prstGeom prst="rect">
              <a:avLst/>
            </a:prstGeom>
            <a:solidFill>
              <a:srgbClr val="AFF0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Rectangle 1095">
              <a:extLst>
                <a:ext uri="{FF2B5EF4-FFF2-40B4-BE49-F238E27FC236}">
                  <a16:creationId xmlns:a16="http://schemas.microsoft.com/office/drawing/2014/main" id="{EA6DB27B-3561-C244-223F-EBB9113AA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9"/>
              <a:ext cx="241" cy="1"/>
            </a:xfrm>
            <a:prstGeom prst="rect">
              <a:avLst/>
            </a:prstGeom>
            <a:solidFill>
              <a:srgbClr val="AFF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Rectangle 1096">
              <a:extLst>
                <a:ext uri="{FF2B5EF4-FFF2-40B4-BE49-F238E27FC236}">
                  <a16:creationId xmlns:a16="http://schemas.microsoft.com/office/drawing/2014/main" id="{2F8B8D3E-64A9-F382-2891-11543875A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49"/>
              <a:ext cx="241" cy="7"/>
            </a:xfrm>
            <a:prstGeom prst="rect">
              <a:avLst/>
            </a:prstGeom>
            <a:solidFill>
              <a:srgbClr val="AFF0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Rectangle 1097">
              <a:extLst>
                <a:ext uri="{FF2B5EF4-FFF2-40B4-BE49-F238E27FC236}">
                  <a16:creationId xmlns:a16="http://schemas.microsoft.com/office/drawing/2014/main" id="{9B774CA1-59A7-1663-AA20-6E4603E77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8" y="3456"/>
              <a:ext cx="241" cy="1"/>
            </a:xfrm>
            <a:prstGeom prst="rect">
              <a:avLst/>
            </a:prstGeom>
            <a:solidFill>
              <a:srgbClr val="AFF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4" name="Rectangle 1098">
              <a:extLst>
                <a:ext uri="{FF2B5EF4-FFF2-40B4-BE49-F238E27FC236}">
                  <a16:creationId xmlns:a16="http://schemas.microsoft.com/office/drawing/2014/main" id="{30BA1D78-0709-87D0-777F-E011A59B27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2" y="3322"/>
              <a:ext cx="42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Low : 45</a:t>
              </a:r>
              <a:endParaRPr lang="en-US" altLang="en-US" sz="1400" b="1"/>
            </a:p>
          </p:txBody>
        </p:sp>
        <p:grpSp>
          <p:nvGrpSpPr>
            <p:cNvPr id="10315" name="Group 1099">
              <a:extLst>
                <a:ext uri="{FF2B5EF4-FFF2-40B4-BE49-F238E27FC236}">
                  <a16:creationId xmlns:a16="http://schemas.microsoft.com/office/drawing/2014/main" id="{345B8854-7205-5A21-C0EC-111E66E521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8" y="2415"/>
              <a:ext cx="760" cy="308"/>
              <a:chOff x="4745" y="2352"/>
              <a:chExt cx="760" cy="308"/>
            </a:xfrm>
          </p:grpSpPr>
          <p:sp>
            <p:nvSpPr>
              <p:cNvPr id="10316" name="Rectangle 1100">
                <a:extLst>
                  <a:ext uri="{FF2B5EF4-FFF2-40B4-BE49-F238E27FC236}">
                    <a16:creationId xmlns:a16="http://schemas.microsoft.com/office/drawing/2014/main" id="{9C924197-3C89-47A3-FE9C-CD9FDB2AF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72" y="2352"/>
                <a:ext cx="533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 b="1">
                    <a:solidFill>
                      <a:srgbClr val="000000"/>
                    </a:solidFill>
                  </a:rPr>
                  <a:t>Transect</a:t>
                </a:r>
              </a:p>
              <a:p>
                <a:pPr algn="l"/>
                <a:r>
                  <a:rPr lang="en-US" altLang="en-US" sz="1600" b="1">
                    <a:solidFill>
                      <a:srgbClr val="000000"/>
                    </a:solidFill>
                  </a:rPr>
                  <a:t>Location</a:t>
                </a:r>
                <a:endParaRPr lang="en-US" altLang="en-US" sz="1600" b="1"/>
              </a:p>
            </p:txBody>
          </p:sp>
          <p:sp>
            <p:nvSpPr>
              <p:cNvPr id="10317" name="Oval 1101">
                <a:extLst>
                  <a:ext uri="{FF2B5EF4-FFF2-40B4-BE49-F238E27FC236}">
                    <a16:creationId xmlns:a16="http://schemas.microsoft.com/office/drawing/2014/main" id="{53C0CD99-3BFF-C74B-DC72-F6FD66794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5" y="2457"/>
                <a:ext cx="98" cy="9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318" name="Group 1102">
            <a:extLst>
              <a:ext uri="{FF2B5EF4-FFF2-40B4-BE49-F238E27FC236}">
                <a16:creationId xmlns:a16="http://schemas.microsoft.com/office/drawing/2014/main" id="{6CE7B798-439D-35E8-7D42-376C0E662425}"/>
              </a:ext>
            </a:extLst>
          </p:cNvPr>
          <p:cNvGrpSpPr>
            <a:grpSpLocks/>
          </p:cNvGrpSpPr>
          <p:nvPr/>
        </p:nvGrpSpPr>
        <p:grpSpPr bwMode="auto">
          <a:xfrm>
            <a:off x="406400" y="1549400"/>
            <a:ext cx="6578600" cy="4765675"/>
            <a:chOff x="256" y="976"/>
            <a:chExt cx="4144" cy="3002"/>
          </a:xfrm>
        </p:grpSpPr>
        <p:pic>
          <p:nvPicPr>
            <p:cNvPr id="10319" name="Picture 1103">
              <a:extLst>
                <a:ext uri="{FF2B5EF4-FFF2-40B4-BE49-F238E27FC236}">
                  <a16:creationId xmlns:a16="http://schemas.microsoft.com/office/drawing/2014/main" id="{8EA76C08-5458-550E-B42A-04EE9BC4D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1" t="19261" r="26515" b="19424"/>
            <a:stretch>
              <a:fillRect/>
            </a:stretch>
          </p:blipFill>
          <p:spPr bwMode="auto">
            <a:xfrm>
              <a:off x="256" y="976"/>
              <a:ext cx="4144" cy="3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20" name="Text Box 1104">
              <a:extLst>
                <a:ext uri="{FF2B5EF4-FFF2-40B4-BE49-F238E27FC236}">
                  <a16:creationId xmlns:a16="http://schemas.microsoft.com/office/drawing/2014/main" id="{ADE77D1E-CF42-5AA6-FAC6-EF27500242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7" y="1221"/>
              <a:ext cx="691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Blue River</a:t>
              </a:r>
            </a:p>
          </p:txBody>
        </p:sp>
        <p:sp>
          <p:nvSpPr>
            <p:cNvPr id="10321" name="Text Box 1105">
              <a:extLst>
                <a:ext uri="{FF2B5EF4-FFF2-40B4-BE49-F238E27FC236}">
                  <a16:creationId xmlns:a16="http://schemas.microsoft.com/office/drawing/2014/main" id="{2F6FE835-FDE3-75C3-C0C1-56451E04E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" y="3003"/>
              <a:ext cx="670" cy="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45720" rIns="4572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Fall Creek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74" name="Group 54">
            <a:extLst>
              <a:ext uri="{FF2B5EF4-FFF2-40B4-BE49-F238E27FC236}">
                <a16:creationId xmlns:a16="http://schemas.microsoft.com/office/drawing/2014/main" id="{C6BC348B-0C57-35B4-7AC2-8AA6204317E9}"/>
              </a:ext>
            </a:extLst>
          </p:cNvPr>
          <p:cNvGrpSpPr>
            <a:grpSpLocks/>
          </p:cNvGrpSpPr>
          <p:nvPr/>
        </p:nvGrpSpPr>
        <p:grpSpPr bwMode="auto">
          <a:xfrm>
            <a:off x="1423988" y="5865813"/>
            <a:ext cx="6262687" cy="835025"/>
            <a:chOff x="1096" y="3594"/>
            <a:chExt cx="3183" cy="526"/>
          </a:xfrm>
        </p:grpSpPr>
        <p:grpSp>
          <p:nvGrpSpPr>
            <p:cNvPr id="56375" name="Group 55">
              <a:extLst>
                <a:ext uri="{FF2B5EF4-FFF2-40B4-BE49-F238E27FC236}">
                  <a16:creationId xmlns:a16="http://schemas.microsoft.com/office/drawing/2014/main" id="{2AC045AA-110D-0E27-61E6-0EC9C9608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1" y="3698"/>
              <a:ext cx="3168" cy="422"/>
              <a:chOff x="1084" y="3698"/>
              <a:chExt cx="3168" cy="422"/>
            </a:xfrm>
          </p:grpSpPr>
          <p:pic>
            <p:nvPicPr>
              <p:cNvPr id="56376" name="Picture 56">
                <a:extLst>
                  <a:ext uri="{FF2B5EF4-FFF2-40B4-BE49-F238E27FC236}">
                    <a16:creationId xmlns:a16="http://schemas.microsoft.com/office/drawing/2014/main" id="{9BC486AF-4FA1-7BEC-1810-46B3C98467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lum bright="-18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124" b="34549"/>
              <a:stretch>
                <a:fillRect/>
              </a:stretch>
            </p:blipFill>
            <p:spPr bwMode="auto">
              <a:xfrm rot="60000">
                <a:off x="1104" y="3698"/>
                <a:ext cx="3114" cy="3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377" name="Rectangle 57">
                <a:extLst>
                  <a:ext uri="{FF2B5EF4-FFF2-40B4-BE49-F238E27FC236}">
                    <a16:creationId xmlns:a16="http://schemas.microsoft.com/office/drawing/2014/main" id="{4EE30E0B-DFCE-0E91-18A2-11A6C7CDB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4" y="3976"/>
                <a:ext cx="3168" cy="14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6378" name="Rectangle 58">
              <a:extLst>
                <a:ext uri="{FF2B5EF4-FFF2-40B4-BE49-F238E27FC236}">
                  <a16:creationId xmlns:a16="http://schemas.microsoft.com/office/drawing/2014/main" id="{1E8F912D-FFAE-9217-16D1-C21E38C93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" y="3594"/>
              <a:ext cx="3168" cy="1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6379" name="Group 59">
            <a:extLst>
              <a:ext uri="{FF2B5EF4-FFF2-40B4-BE49-F238E27FC236}">
                <a16:creationId xmlns:a16="http://schemas.microsoft.com/office/drawing/2014/main" id="{1BC71E89-F1F4-8EA4-7A10-0F71549FB823}"/>
              </a:ext>
            </a:extLst>
          </p:cNvPr>
          <p:cNvGrpSpPr>
            <a:grpSpLocks/>
          </p:cNvGrpSpPr>
          <p:nvPr/>
        </p:nvGrpSpPr>
        <p:grpSpPr bwMode="auto">
          <a:xfrm>
            <a:off x="1400175" y="933450"/>
            <a:ext cx="6308725" cy="773113"/>
            <a:chOff x="1056" y="528"/>
            <a:chExt cx="3346" cy="487"/>
          </a:xfrm>
        </p:grpSpPr>
        <p:pic>
          <p:nvPicPr>
            <p:cNvPr id="56380" name="Picture 60">
              <a:extLst>
                <a:ext uri="{FF2B5EF4-FFF2-40B4-BE49-F238E27FC236}">
                  <a16:creationId xmlns:a16="http://schemas.microsoft.com/office/drawing/2014/main" id="{0206E90B-13FD-02AD-7404-F96844F035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58" b="69098"/>
            <a:stretch>
              <a:fillRect/>
            </a:stretch>
          </p:blipFill>
          <p:spPr bwMode="auto">
            <a:xfrm rot="60000">
              <a:off x="1152" y="610"/>
              <a:ext cx="3114" cy="306"/>
            </a:xfrm>
            <a:prstGeom prst="rect">
              <a:avLst/>
            </a:prstGeom>
            <a:solidFill>
              <a:schemeClr val="accent2"/>
            </a:solidFill>
          </p:spPr>
        </p:pic>
        <p:sp>
          <p:nvSpPr>
            <p:cNvPr id="56381" name="Rectangle 61">
              <a:extLst>
                <a:ext uri="{FF2B5EF4-FFF2-40B4-BE49-F238E27FC236}">
                  <a16:creationId xmlns:a16="http://schemas.microsoft.com/office/drawing/2014/main" id="{BBB1D312-5E1F-8DDD-5047-4AFB9086D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528"/>
              <a:ext cx="3264" cy="1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56382" name="Rectangle 62">
              <a:extLst>
                <a:ext uri="{FF2B5EF4-FFF2-40B4-BE49-F238E27FC236}">
                  <a16:creationId xmlns:a16="http://schemas.microsoft.com/office/drawing/2014/main" id="{5B63ABF7-0FA8-A177-56DF-B7EAA3A7BA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" y="871"/>
              <a:ext cx="3264" cy="14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6372" name="Text Box 52">
            <a:extLst>
              <a:ext uri="{FF2B5EF4-FFF2-40B4-BE49-F238E27FC236}">
                <a16:creationId xmlns:a16="http://schemas.microsoft.com/office/drawing/2014/main" id="{4D50ADEB-7B7C-1C4F-C7BD-BA3A12FC8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76238"/>
            <a:ext cx="5081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3000" b="1">
                <a:solidFill>
                  <a:srgbClr val="FFFF00"/>
                </a:solidFill>
              </a:rPr>
              <a:t>Transect Sampling Methods</a:t>
            </a:r>
          </a:p>
        </p:txBody>
      </p:sp>
      <p:sp>
        <p:nvSpPr>
          <p:cNvPr id="56384" name="Text Box 64">
            <a:extLst>
              <a:ext uri="{FF2B5EF4-FFF2-40B4-BE49-F238E27FC236}">
                <a16:creationId xmlns:a16="http://schemas.microsoft.com/office/drawing/2014/main" id="{AC750A65-7C9B-B9FF-8B4E-E49EE918E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75" y="4432300"/>
            <a:ext cx="37274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en-US" altLang="en-US" sz="2000" b="1">
                <a:cs typeface="Arial" panose="020B0604020202020204" pitchFamily="34" charset="0"/>
              </a:rPr>
              <a:t>• 124 </a:t>
            </a:r>
            <a:r>
              <a:rPr lang="en-US" altLang="en-US" sz="2000" b="1"/>
              <a:t>Transects</a:t>
            </a:r>
          </a:p>
          <a:p>
            <a:pPr algn="l"/>
            <a:r>
              <a:rPr lang="en-US" altLang="en-US" sz="1000" b="1"/>
              <a:t>  </a:t>
            </a:r>
          </a:p>
          <a:p>
            <a:pPr algn="l"/>
            <a:r>
              <a:rPr lang="en-US" altLang="en-US" sz="2000" b="1"/>
              <a:t>      – 71 in Blue River area</a:t>
            </a:r>
          </a:p>
          <a:p>
            <a:pPr algn="l"/>
            <a:r>
              <a:rPr lang="en-US" altLang="en-US" sz="1000" b="1"/>
              <a:t> </a:t>
            </a:r>
          </a:p>
          <a:p>
            <a:pPr algn="l"/>
            <a:r>
              <a:rPr lang="en-US" altLang="en-US" sz="2000" b="1"/>
              <a:t>      – 53 at Fall Creek</a:t>
            </a:r>
            <a:endParaRPr lang="en-US" altLang="en-US" sz="2000" b="1">
              <a:cs typeface="Arial" panose="020B0604020202020204" pitchFamily="34" charset="0"/>
            </a:endParaRPr>
          </a:p>
        </p:txBody>
      </p:sp>
      <p:sp>
        <p:nvSpPr>
          <p:cNvPr id="56385" name="Text Box 65">
            <a:extLst>
              <a:ext uri="{FF2B5EF4-FFF2-40B4-BE49-F238E27FC236}">
                <a16:creationId xmlns:a16="http://schemas.microsoft.com/office/drawing/2014/main" id="{65A97449-6FA3-C89C-4BDF-90154E6FB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0" y="4432300"/>
            <a:ext cx="324643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2000" b="1">
                <a:cs typeface="Arial" panose="020B0604020202020204" pitchFamily="34" charset="0"/>
              </a:rPr>
              <a:t>• 3,452 tree cores collected</a:t>
            </a:r>
          </a:p>
          <a:p>
            <a:pPr algn="l"/>
            <a:r>
              <a:rPr lang="en-US" altLang="en-US" sz="1000" b="1"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altLang="en-US" sz="2000" b="1">
                <a:cs typeface="Arial" panose="020B0604020202020204" pitchFamily="34" charset="0"/>
              </a:rPr>
              <a:t>      – avg. 28 per transect</a:t>
            </a:r>
          </a:p>
          <a:p>
            <a:pPr algn="l"/>
            <a:r>
              <a:rPr lang="en-US" altLang="en-US" sz="1000" b="1">
                <a:cs typeface="Arial" panose="020B0604020202020204" pitchFamily="34" charset="0"/>
              </a:rPr>
              <a:t> </a:t>
            </a:r>
          </a:p>
          <a:p>
            <a:pPr algn="l"/>
            <a:r>
              <a:rPr lang="en-US" altLang="en-US" sz="2000" b="1">
                <a:cs typeface="Arial" panose="020B0604020202020204" pitchFamily="34" charset="0"/>
              </a:rPr>
              <a:t>      – 76% of live trees</a:t>
            </a:r>
            <a:endParaRPr lang="en-US" altLang="en-US"/>
          </a:p>
        </p:txBody>
      </p:sp>
      <p:grpSp>
        <p:nvGrpSpPr>
          <p:cNvPr id="56387" name="Group 67">
            <a:extLst>
              <a:ext uri="{FF2B5EF4-FFF2-40B4-BE49-F238E27FC236}">
                <a16:creationId xmlns:a16="http://schemas.microsoft.com/office/drawing/2014/main" id="{4346CB41-C54D-F029-5AD8-E17EB600DAC9}"/>
              </a:ext>
            </a:extLst>
          </p:cNvPr>
          <p:cNvGrpSpPr>
            <a:grpSpLocks/>
          </p:cNvGrpSpPr>
          <p:nvPr/>
        </p:nvGrpSpPr>
        <p:grpSpPr bwMode="auto">
          <a:xfrm>
            <a:off x="1023938" y="1741488"/>
            <a:ext cx="7061200" cy="2490787"/>
            <a:chOff x="645" y="1097"/>
            <a:chExt cx="4448" cy="1569"/>
          </a:xfrm>
        </p:grpSpPr>
        <p:grpSp>
          <p:nvGrpSpPr>
            <p:cNvPr id="56383" name="Group 63">
              <a:extLst>
                <a:ext uri="{FF2B5EF4-FFF2-40B4-BE49-F238E27FC236}">
                  <a16:creationId xmlns:a16="http://schemas.microsoft.com/office/drawing/2014/main" id="{B0718939-9C9D-43C9-EC64-B5F71F414E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5" y="1097"/>
              <a:ext cx="4448" cy="1569"/>
              <a:chOff x="453" y="783"/>
              <a:chExt cx="4448" cy="1569"/>
            </a:xfrm>
          </p:grpSpPr>
          <p:sp>
            <p:nvSpPr>
              <p:cNvPr id="56325" name="Rectangle 5">
                <a:extLst>
                  <a:ext uri="{FF2B5EF4-FFF2-40B4-BE49-F238E27FC236}">
                    <a16:creationId xmlns:a16="http://schemas.microsoft.com/office/drawing/2014/main" id="{8C35E2AF-43DB-E53E-9C41-C6436B96DB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3" y="783"/>
                <a:ext cx="4448" cy="156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29" name="Oval 9">
                <a:extLst>
                  <a:ext uri="{FF2B5EF4-FFF2-40B4-BE49-F238E27FC236}">
                    <a16:creationId xmlns:a16="http://schemas.microsoft.com/office/drawing/2014/main" id="{20EF7346-EA02-EDB5-CEC6-27E96C38F8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" y="1402"/>
                <a:ext cx="380" cy="380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0" name="Oval 10">
                <a:extLst>
                  <a:ext uri="{FF2B5EF4-FFF2-40B4-BE49-F238E27FC236}">
                    <a16:creationId xmlns:a16="http://schemas.microsoft.com/office/drawing/2014/main" id="{805B469F-256B-6613-6C27-309E0C113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9" y="1402"/>
                <a:ext cx="380" cy="380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1" name="Oval 11">
                <a:extLst>
                  <a:ext uri="{FF2B5EF4-FFF2-40B4-BE49-F238E27FC236}">
                    <a16:creationId xmlns:a16="http://schemas.microsoft.com/office/drawing/2014/main" id="{09B843F8-DE62-17E3-69B5-5B70935530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" y="1402"/>
                <a:ext cx="380" cy="380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2" name="Oval 12">
                <a:extLst>
                  <a:ext uri="{FF2B5EF4-FFF2-40B4-BE49-F238E27FC236}">
                    <a16:creationId xmlns:a16="http://schemas.microsoft.com/office/drawing/2014/main" id="{7C3BD5E5-FE65-3BB2-FC77-7EA66A627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9" y="1402"/>
                <a:ext cx="380" cy="380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33" name="Oval 13">
                <a:extLst>
                  <a:ext uri="{FF2B5EF4-FFF2-40B4-BE49-F238E27FC236}">
                    <a16:creationId xmlns:a16="http://schemas.microsoft.com/office/drawing/2014/main" id="{E816AFDF-6FBF-AB3E-F78C-C4854A40E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5" y="1402"/>
                <a:ext cx="380" cy="380"/>
              </a:xfrm>
              <a:prstGeom prst="ellipse">
                <a:avLst/>
              </a:prstGeom>
              <a:solidFill>
                <a:srgbClr val="C0C0C0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6334" name="Group 14">
                <a:extLst>
                  <a:ext uri="{FF2B5EF4-FFF2-40B4-BE49-F238E27FC236}">
                    <a16:creationId xmlns:a16="http://schemas.microsoft.com/office/drawing/2014/main" id="{663223FC-A913-C2D8-3D06-2A09649542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" y="1575"/>
                <a:ext cx="2913" cy="36"/>
                <a:chOff x="564" y="2861"/>
                <a:chExt cx="2913" cy="36"/>
              </a:xfrm>
            </p:grpSpPr>
            <p:sp>
              <p:nvSpPr>
                <p:cNvPr id="56335" name="Line 15">
                  <a:extLst>
                    <a:ext uri="{FF2B5EF4-FFF2-40B4-BE49-F238E27FC236}">
                      <a16:creationId xmlns:a16="http://schemas.microsoft.com/office/drawing/2014/main" id="{3FA8F3D9-FA87-8DDB-8A87-627E433BFB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5" y="2879"/>
                  <a:ext cx="2879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336" name="Oval 16">
                  <a:extLst>
                    <a:ext uri="{FF2B5EF4-FFF2-40B4-BE49-F238E27FC236}">
                      <a16:creationId xmlns:a16="http://schemas.microsoft.com/office/drawing/2014/main" id="{F0FA9D28-3942-33FC-57A7-BEBB937EAC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4" y="2861"/>
                  <a:ext cx="35" cy="35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37" name="Oval 17">
                  <a:extLst>
                    <a:ext uri="{FF2B5EF4-FFF2-40B4-BE49-F238E27FC236}">
                      <a16:creationId xmlns:a16="http://schemas.microsoft.com/office/drawing/2014/main" id="{53E33C56-32B1-395E-0012-B2BC4BCD6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3" y="2861"/>
                  <a:ext cx="35" cy="35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38" name="Oval 18">
                  <a:extLst>
                    <a:ext uri="{FF2B5EF4-FFF2-40B4-BE49-F238E27FC236}">
                      <a16:creationId xmlns:a16="http://schemas.microsoft.com/office/drawing/2014/main" id="{143C9593-40F7-BF21-0A14-4A27FC087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03" y="2862"/>
                  <a:ext cx="35" cy="35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39" name="Oval 19">
                  <a:extLst>
                    <a:ext uri="{FF2B5EF4-FFF2-40B4-BE49-F238E27FC236}">
                      <a16:creationId xmlns:a16="http://schemas.microsoft.com/office/drawing/2014/main" id="{06DC735D-E932-1F62-6578-6A214E37E1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3" y="2862"/>
                  <a:ext cx="35" cy="35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340" name="Oval 20">
                  <a:extLst>
                    <a:ext uri="{FF2B5EF4-FFF2-40B4-BE49-F238E27FC236}">
                      <a16:creationId xmlns:a16="http://schemas.microsoft.com/office/drawing/2014/main" id="{C4624CDB-E3FE-E5E2-2AED-2568A1FA3A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2" y="2861"/>
                  <a:ext cx="35" cy="35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6341" name="AutoShape 21">
                <a:extLst>
                  <a:ext uri="{FF2B5EF4-FFF2-40B4-BE49-F238E27FC236}">
                    <a16:creationId xmlns:a16="http://schemas.microsoft.com/office/drawing/2014/main" id="{EFA33049-B9B3-A9E7-7B8F-4BF1AF5EA384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2128" y="-246"/>
                <a:ext cx="192" cy="2862"/>
              </a:xfrm>
              <a:prstGeom prst="leftBrace">
                <a:avLst>
                  <a:gd name="adj1" fmla="val 124219"/>
                  <a:gd name="adj2" fmla="val 50000"/>
                </a:avLst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2" name="Text Box 22">
                <a:extLst>
                  <a:ext uri="{FF2B5EF4-FFF2-40B4-BE49-F238E27FC236}">
                    <a16:creationId xmlns:a16="http://schemas.microsoft.com/office/drawing/2014/main" id="{903FCCBC-CAE4-792E-AF62-A252205983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0" y="910"/>
                <a:ext cx="1505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 b="1">
                    <a:solidFill>
                      <a:schemeClr val="tx1"/>
                    </a:solidFill>
                  </a:rPr>
                  <a:t>Transect Length = 120 m</a:t>
                </a:r>
              </a:p>
            </p:txBody>
          </p:sp>
          <p:sp>
            <p:nvSpPr>
              <p:cNvPr id="56343" name="Text Box 23">
                <a:extLst>
                  <a:ext uri="{FF2B5EF4-FFF2-40B4-BE49-F238E27FC236}">
                    <a16:creationId xmlns:a16="http://schemas.microsoft.com/office/drawing/2014/main" id="{FF3D8523-5BB5-788E-93D5-D633388DE1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4" y="144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b="1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56344" name="Text Box 24">
                <a:extLst>
                  <a:ext uri="{FF2B5EF4-FFF2-40B4-BE49-F238E27FC236}">
                    <a16:creationId xmlns:a16="http://schemas.microsoft.com/office/drawing/2014/main" id="{34931A34-3BFB-D5B3-57BD-385C1AE4B9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7" y="144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b="1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56345" name="Text Box 25">
                <a:extLst>
                  <a:ext uri="{FF2B5EF4-FFF2-40B4-BE49-F238E27FC236}">
                    <a16:creationId xmlns:a16="http://schemas.microsoft.com/office/drawing/2014/main" id="{8E5732BB-684A-57B6-C6F4-546CFC6695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04" y="144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b="1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56346" name="Text Box 26">
                <a:extLst>
                  <a:ext uri="{FF2B5EF4-FFF2-40B4-BE49-F238E27FC236}">
                    <a16:creationId xmlns:a16="http://schemas.microsoft.com/office/drawing/2014/main" id="{AEAA12CF-9FD8-F03E-6053-0EEA3AC8BC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1" y="144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b="1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56347" name="Text Box 27">
                <a:extLst>
                  <a:ext uri="{FF2B5EF4-FFF2-40B4-BE49-F238E27FC236}">
                    <a16:creationId xmlns:a16="http://schemas.microsoft.com/office/drawing/2014/main" id="{BFB7E8AB-0B79-E726-8222-55FDFAED923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44" y="1449"/>
                <a:ext cx="53" cy="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b="1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56368" name="Line 48">
                <a:extLst>
                  <a:ext uri="{FF2B5EF4-FFF2-40B4-BE49-F238E27FC236}">
                    <a16:creationId xmlns:a16="http://schemas.microsoft.com/office/drawing/2014/main" id="{DBDD870F-BCFC-2A9F-8106-CC8CBDE77D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36" y="1240"/>
                <a:ext cx="0" cy="72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Text Box 49">
                <a:extLst>
                  <a:ext uri="{FF2B5EF4-FFF2-40B4-BE49-F238E27FC236}">
                    <a16:creationId xmlns:a16="http://schemas.microsoft.com/office/drawing/2014/main" id="{BD906906-704F-D605-AA47-52E4DE029F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60" y="1410"/>
                <a:ext cx="555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chemeClr val="tx1"/>
                    </a:solidFill>
                  </a:rPr>
                  <a:t>Slope</a:t>
                </a:r>
              </a:p>
              <a:p>
                <a:r>
                  <a:rPr lang="en-US" altLang="en-US" sz="1600" b="1">
                    <a:solidFill>
                      <a:schemeClr val="tx1"/>
                    </a:solidFill>
                  </a:rPr>
                  <a:t>Direction</a:t>
                </a:r>
              </a:p>
            </p:txBody>
          </p:sp>
          <p:sp>
            <p:nvSpPr>
              <p:cNvPr id="56370" name="AutoShape 50">
                <a:extLst>
                  <a:ext uri="{FF2B5EF4-FFF2-40B4-BE49-F238E27FC236}">
                    <a16:creationId xmlns:a16="http://schemas.microsoft.com/office/drawing/2014/main" id="{54BE73CF-EAF5-0BA8-C5A7-DB1B3FAE5B9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257" y="1502"/>
                <a:ext cx="115" cy="716"/>
              </a:xfrm>
              <a:prstGeom prst="leftBrace">
                <a:avLst>
                  <a:gd name="adj1" fmla="val 51884"/>
                  <a:gd name="adj2" fmla="val 50000"/>
                </a:avLst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71" name="Text Box 51">
                <a:extLst>
                  <a:ext uri="{FF2B5EF4-FFF2-40B4-BE49-F238E27FC236}">
                    <a16:creationId xmlns:a16="http://schemas.microsoft.com/office/drawing/2014/main" id="{E06FFE96-3F10-4BAD-C68C-827211D471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6" y="1918"/>
                <a:ext cx="876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chemeClr val="tx1"/>
                    </a:solidFill>
                  </a:rPr>
                  <a:t>30 m between </a:t>
                </a:r>
              </a:p>
              <a:p>
                <a:r>
                  <a:rPr lang="en-US" altLang="en-US" sz="1600" b="1">
                    <a:solidFill>
                      <a:schemeClr val="tx1"/>
                    </a:solidFill>
                  </a:rPr>
                  <a:t>plot centers</a:t>
                </a:r>
              </a:p>
            </p:txBody>
          </p:sp>
        </p:grpSp>
        <p:sp>
          <p:nvSpPr>
            <p:cNvPr id="56386" name="Text Box 66">
              <a:extLst>
                <a:ext uri="{FF2B5EF4-FFF2-40B4-BE49-F238E27FC236}">
                  <a16:creationId xmlns:a16="http://schemas.microsoft.com/office/drawing/2014/main" id="{550F3883-2B8D-37C1-3509-C5123795A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1" y="2294"/>
              <a:ext cx="1751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Plot size: 0.02 ha</a:t>
              </a:r>
            </a:p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Transect sample area: 0.1 ha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5" name="Text Box 837">
            <a:extLst>
              <a:ext uri="{FF2B5EF4-FFF2-40B4-BE49-F238E27FC236}">
                <a16:creationId xmlns:a16="http://schemas.microsoft.com/office/drawing/2014/main" id="{D245D347-408D-5297-6B4A-B9F15939C2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190500"/>
            <a:ext cx="860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Relationship of Age Structure to Slope Position</a:t>
            </a:r>
          </a:p>
        </p:txBody>
      </p:sp>
      <p:grpSp>
        <p:nvGrpSpPr>
          <p:cNvPr id="8012" name="Group 844">
            <a:extLst>
              <a:ext uri="{FF2B5EF4-FFF2-40B4-BE49-F238E27FC236}">
                <a16:creationId xmlns:a16="http://schemas.microsoft.com/office/drawing/2014/main" id="{A814638E-3666-F228-87B5-FB6C90AE0000}"/>
              </a:ext>
            </a:extLst>
          </p:cNvPr>
          <p:cNvGrpSpPr>
            <a:grpSpLocks/>
          </p:cNvGrpSpPr>
          <p:nvPr/>
        </p:nvGrpSpPr>
        <p:grpSpPr bwMode="auto">
          <a:xfrm>
            <a:off x="828675" y="863600"/>
            <a:ext cx="7507288" cy="5802313"/>
            <a:chOff x="522" y="544"/>
            <a:chExt cx="4729" cy="3655"/>
          </a:xfrm>
        </p:grpSpPr>
        <p:sp>
          <p:nvSpPr>
            <p:cNvPr id="7938" name="Rectangle 770">
              <a:extLst>
                <a:ext uri="{FF2B5EF4-FFF2-40B4-BE49-F238E27FC236}">
                  <a16:creationId xmlns:a16="http://schemas.microsoft.com/office/drawing/2014/main" id="{F813B29B-58B6-5BEF-8581-F0DE8B5B6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" y="544"/>
              <a:ext cx="4729" cy="36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003" name="Group 835">
              <a:extLst>
                <a:ext uri="{FF2B5EF4-FFF2-40B4-BE49-F238E27FC236}">
                  <a16:creationId xmlns:a16="http://schemas.microsoft.com/office/drawing/2014/main" id="{66B36BAD-11D2-7506-8882-9E6298A69A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5" y="1032"/>
              <a:ext cx="4583" cy="3071"/>
              <a:chOff x="595" y="1016"/>
              <a:chExt cx="4583" cy="3071"/>
            </a:xfrm>
          </p:grpSpPr>
          <p:sp>
            <p:nvSpPr>
              <p:cNvPr id="7465" name="Rectangle 297">
                <a:extLst>
                  <a:ext uri="{FF2B5EF4-FFF2-40B4-BE49-F238E27FC236}">
                    <a16:creationId xmlns:a16="http://schemas.microsoft.com/office/drawing/2014/main" id="{F881F0A1-9CE7-572A-05ED-AC8B82726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1" y="3933"/>
                <a:ext cx="1188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</a:rPr>
                  <a:t>Establishment Date</a:t>
                </a:r>
                <a:endParaRPr lang="en-US" altLang="en-US" sz="16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475" name="Group 307">
                <a:extLst>
                  <a:ext uri="{FF2B5EF4-FFF2-40B4-BE49-F238E27FC236}">
                    <a16:creationId xmlns:a16="http://schemas.microsoft.com/office/drawing/2014/main" id="{3A9C2F2C-7D0D-BC8A-8A0C-6270C53FC1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1" y="3651"/>
                <a:ext cx="4080" cy="69"/>
                <a:chOff x="813" y="3787"/>
                <a:chExt cx="4080" cy="69"/>
              </a:xfrm>
            </p:grpSpPr>
            <p:sp>
              <p:nvSpPr>
                <p:cNvPr id="7360" name="Line 192">
                  <a:extLst>
                    <a:ext uri="{FF2B5EF4-FFF2-40B4-BE49-F238E27FC236}">
                      <a16:creationId xmlns:a16="http://schemas.microsoft.com/office/drawing/2014/main" id="{75AB5C86-9ADD-1FA7-D294-C2A7FCC10A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3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1" name="Line 193">
                  <a:extLst>
                    <a:ext uri="{FF2B5EF4-FFF2-40B4-BE49-F238E27FC236}">
                      <a16:creationId xmlns:a16="http://schemas.microsoft.com/office/drawing/2014/main" id="{2286AC5B-1043-9A01-7BED-122015FFBA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7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2" name="Line 194">
                  <a:extLst>
                    <a:ext uri="{FF2B5EF4-FFF2-40B4-BE49-F238E27FC236}">
                      <a16:creationId xmlns:a16="http://schemas.microsoft.com/office/drawing/2014/main" id="{BF9E128F-2E9B-3BBE-2EDF-8E4BCFC82C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14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3" name="Line 195">
                  <a:extLst>
                    <a:ext uri="{FF2B5EF4-FFF2-40B4-BE49-F238E27FC236}">
                      <a16:creationId xmlns:a16="http://schemas.microsoft.com/office/drawing/2014/main" id="{5A483537-4D71-7A8A-6500-B1E075AE25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68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4" name="Line 196">
                  <a:extLst>
                    <a:ext uri="{FF2B5EF4-FFF2-40B4-BE49-F238E27FC236}">
                      <a16:creationId xmlns:a16="http://schemas.microsoft.com/office/drawing/2014/main" id="{211A7B1F-A02A-6CB2-EEB2-30CA4105A4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15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5" name="Line 197">
                  <a:extLst>
                    <a:ext uri="{FF2B5EF4-FFF2-40B4-BE49-F238E27FC236}">
                      <a16:creationId xmlns:a16="http://schemas.microsoft.com/office/drawing/2014/main" id="{412D4266-757B-599C-87E4-F948D832E1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68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6" name="Line 198">
                  <a:extLst>
                    <a:ext uri="{FF2B5EF4-FFF2-40B4-BE49-F238E27FC236}">
                      <a16:creationId xmlns:a16="http://schemas.microsoft.com/office/drawing/2014/main" id="{17C21A80-AC84-DE2A-1127-EDA512AA17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15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7" name="Line 199">
                  <a:extLst>
                    <a:ext uri="{FF2B5EF4-FFF2-40B4-BE49-F238E27FC236}">
                      <a16:creationId xmlns:a16="http://schemas.microsoft.com/office/drawing/2014/main" id="{881FAD99-16FE-4E08-133B-8268106E78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69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8" name="Line 200">
                  <a:extLst>
                    <a:ext uri="{FF2B5EF4-FFF2-40B4-BE49-F238E27FC236}">
                      <a16:creationId xmlns:a16="http://schemas.microsoft.com/office/drawing/2014/main" id="{685C74D5-B953-BD89-C6AE-C9F477F122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16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69" name="Line 201">
                  <a:extLst>
                    <a:ext uri="{FF2B5EF4-FFF2-40B4-BE49-F238E27FC236}">
                      <a16:creationId xmlns:a16="http://schemas.microsoft.com/office/drawing/2014/main" id="{C8D017B7-82DB-49A8-D6CB-018AF5194D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70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0" name="Line 202">
                  <a:extLst>
                    <a:ext uri="{FF2B5EF4-FFF2-40B4-BE49-F238E27FC236}">
                      <a16:creationId xmlns:a16="http://schemas.microsoft.com/office/drawing/2014/main" id="{264C7E6D-5D7F-8C4F-5D16-70232C24F1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17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1" name="Line 203">
                  <a:extLst>
                    <a:ext uri="{FF2B5EF4-FFF2-40B4-BE49-F238E27FC236}">
                      <a16:creationId xmlns:a16="http://schemas.microsoft.com/office/drawing/2014/main" id="{76BF69BF-B9D0-CBFC-4667-92DAF80D31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70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2" name="Line 204">
                  <a:extLst>
                    <a:ext uri="{FF2B5EF4-FFF2-40B4-BE49-F238E27FC236}">
                      <a16:creationId xmlns:a16="http://schemas.microsoft.com/office/drawing/2014/main" id="{4B6A24DF-37A0-57C4-EA60-8F35259DFF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17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3" name="Line 205">
                  <a:extLst>
                    <a:ext uri="{FF2B5EF4-FFF2-40B4-BE49-F238E27FC236}">
                      <a16:creationId xmlns:a16="http://schemas.microsoft.com/office/drawing/2014/main" id="{4AD7DC07-3A70-7D39-B81B-2EBDAB58AB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71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4" name="Line 206">
                  <a:extLst>
                    <a:ext uri="{FF2B5EF4-FFF2-40B4-BE49-F238E27FC236}">
                      <a16:creationId xmlns:a16="http://schemas.microsoft.com/office/drawing/2014/main" id="{D3E15C51-1260-B521-2157-7B7FF48DE5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8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5" name="Line 207">
                  <a:extLst>
                    <a:ext uri="{FF2B5EF4-FFF2-40B4-BE49-F238E27FC236}">
                      <a16:creationId xmlns:a16="http://schemas.microsoft.com/office/drawing/2014/main" id="{D1BD58EF-30EF-A44A-663E-AB1F8ACDED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71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6" name="Line 208">
                  <a:extLst>
                    <a:ext uri="{FF2B5EF4-FFF2-40B4-BE49-F238E27FC236}">
                      <a16:creationId xmlns:a16="http://schemas.microsoft.com/office/drawing/2014/main" id="{534910AF-A234-F8B6-A39F-0C523EE675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18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7" name="Line 209">
                  <a:extLst>
                    <a:ext uri="{FF2B5EF4-FFF2-40B4-BE49-F238E27FC236}">
                      <a16:creationId xmlns:a16="http://schemas.microsoft.com/office/drawing/2014/main" id="{2239ACA4-A904-73B2-9DD5-AE7E0E18D4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72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8" name="Line 210">
                  <a:extLst>
                    <a:ext uri="{FF2B5EF4-FFF2-40B4-BE49-F238E27FC236}">
                      <a16:creationId xmlns:a16="http://schemas.microsoft.com/office/drawing/2014/main" id="{49643E9A-A5EB-13A6-A034-ACD6682C83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19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79" name="Line 211">
                  <a:extLst>
                    <a:ext uri="{FF2B5EF4-FFF2-40B4-BE49-F238E27FC236}">
                      <a16:creationId xmlns:a16="http://schemas.microsoft.com/office/drawing/2014/main" id="{A020E8A3-D097-44EA-4265-C39B5D1D43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73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0" name="Line 212">
                  <a:extLst>
                    <a:ext uri="{FF2B5EF4-FFF2-40B4-BE49-F238E27FC236}">
                      <a16:creationId xmlns:a16="http://schemas.microsoft.com/office/drawing/2014/main" id="{55BB80F2-D354-B1A2-68F7-E467328464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20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1" name="Line 213">
                  <a:extLst>
                    <a:ext uri="{FF2B5EF4-FFF2-40B4-BE49-F238E27FC236}">
                      <a16:creationId xmlns:a16="http://schemas.microsoft.com/office/drawing/2014/main" id="{27732910-3F7A-2F6B-3FD1-667346C040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73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2" name="Line 214">
                  <a:extLst>
                    <a:ext uri="{FF2B5EF4-FFF2-40B4-BE49-F238E27FC236}">
                      <a16:creationId xmlns:a16="http://schemas.microsoft.com/office/drawing/2014/main" id="{CFE8D468-18E9-B054-5038-EAA13BE952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20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3" name="Line 215">
                  <a:extLst>
                    <a:ext uri="{FF2B5EF4-FFF2-40B4-BE49-F238E27FC236}">
                      <a16:creationId xmlns:a16="http://schemas.microsoft.com/office/drawing/2014/main" id="{894D459C-9DDF-A284-2F41-CB4284406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974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4" name="Line 216">
                  <a:extLst>
                    <a:ext uri="{FF2B5EF4-FFF2-40B4-BE49-F238E27FC236}">
                      <a16:creationId xmlns:a16="http://schemas.microsoft.com/office/drawing/2014/main" id="{1E0BE04C-6620-74EE-68DD-C65013C4DF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21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5" name="Line 217">
                  <a:extLst>
                    <a:ext uri="{FF2B5EF4-FFF2-40B4-BE49-F238E27FC236}">
                      <a16:creationId xmlns:a16="http://schemas.microsoft.com/office/drawing/2014/main" id="{EF8D1DE9-9CC3-5DCD-18C5-1C31A96030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75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6" name="Line 218">
                  <a:extLst>
                    <a:ext uri="{FF2B5EF4-FFF2-40B4-BE49-F238E27FC236}">
                      <a16:creationId xmlns:a16="http://schemas.microsoft.com/office/drawing/2014/main" id="{57B955DC-66C6-11E8-0483-72884996AE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22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7" name="Line 219">
                  <a:extLst>
                    <a:ext uri="{FF2B5EF4-FFF2-40B4-BE49-F238E27FC236}">
                      <a16:creationId xmlns:a16="http://schemas.microsoft.com/office/drawing/2014/main" id="{F7D87479-3F92-654D-EEB3-2DFBEB3FB2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75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8" name="Line 220">
                  <a:extLst>
                    <a:ext uri="{FF2B5EF4-FFF2-40B4-BE49-F238E27FC236}">
                      <a16:creationId xmlns:a16="http://schemas.microsoft.com/office/drawing/2014/main" id="{169F88F3-5552-8783-64B1-CAEDC86B3F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22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89" name="Line 221">
                  <a:extLst>
                    <a:ext uri="{FF2B5EF4-FFF2-40B4-BE49-F238E27FC236}">
                      <a16:creationId xmlns:a16="http://schemas.microsoft.com/office/drawing/2014/main" id="{6FC501B5-C710-FB8D-0043-81CC492B7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76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0" name="Line 222">
                  <a:extLst>
                    <a:ext uri="{FF2B5EF4-FFF2-40B4-BE49-F238E27FC236}">
                      <a16:creationId xmlns:a16="http://schemas.microsoft.com/office/drawing/2014/main" id="{D3BB49C2-1F7E-0996-EE3B-0204BA1FB0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23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1" name="Line 223">
                  <a:extLst>
                    <a:ext uri="{FF2B5EF4-FFF2-40B4-BE49-F238E27FC236}">
                      <a16:creationId xmlns:a16="http://schemas.microsoft.com/office/drawing/2014/main" id="{E021AA09-45DA-932A-5C6D-4F375FF3B25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77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2" name="Line 224">
                  <a:extLst>
                    <a:ext uri="{FF2B5EF4-FFF2-40B4-BE49-F238E27FC236}">
                      <a16:creationId xmlns:a16="http://schemas.microsoft.com/office/drawing/2014/main" id="{DB42D369-50BF-66D0-24D1-61BC096532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23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3" name="Line 225">
                  <a:extLst>
                    <a:ext uri="{FF2B5EF4-FFF2-40B4-BE49-F238E27FC236}">
                      <a16:creationId xmlns:a16="http://schemas.microsoft.com/office/drawing/2014/main" id="{4D3AA376-BE97-1094-18C6-A78925B8FE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77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4" name="Line 226">
                  <a:extLst>
                    <a:ext uri="{FF2B5EF4-FFF2-40B4-BE49-F238E27FC236}">
                      <a16:creationId xmlns:a16="http://schemas.microsoft.com/office/drawing/2014/main" id="{963D717B-EC44-8898-ADAB-1F56E05BF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24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5" name="Line 227">
                  <a:extLst>
                    <a:ext uri="{FF2B5EF4-FFF2-40B4-BE49-F238E27FC236}">
                      <a16:creationId xmlns:a16="http://schemas.microsoft.com/office/drawing/2014/main" id="{34E86FC5-F92C-DA87-3E03-FC7387842C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78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6" name="Line 228">
                  <a:extLst>
                    <a:ext uri="{FF2B5EF4-FFF2-40B4-BE49-F238E27FC236}">
                      <a16:creationId xmlns:a16="http://schemas.microsoft.com/office/drawing/2014/main" id="{D4BEF0D0-56DF-3392-8B52-26B3CA76D2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25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7" name="Line 229">
                  <a:extLst>
                    <a:ext uri="{FF2B5EF4-FFF2-40B4-BE49-F238E27FC236}">
                      <a16:creationId xmlns:a16="http://schemas.microsoft.com/office/drawing/2014/main" id="{615FBABF-F318-16E3-D0F2-805DAA362E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78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8" name="Line 230">
                  <a:extLst>
                    <a:ext uri="{FF2B5EF4-FFF2-40B4-BE49-F238E27FC236}">
                      <a16:creationId xmlns:a16="http://schemas.microsoft.com/office/drawing/2014/main" id="{CDD95D58-D2B8-56C5-B7C4-A964EF621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25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99" name="Line 231">
                  <a:extLst>
                    <a:ext uri="{FF2B5EF4-FFF2-40B4-BE49-F238E27FC236}">
                      <a16:creationId xmlns:a16="http://schemas.microsoft.com/office/drawing/2014/main" id="{ACE63CD3-9F3D-9F08-5C35-F578570F66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79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0" name="Line 232">
                  <a:extLst>
                    <a:ext uri="{FF2B5EF4-FFF2-40B4-BE49-F238E27FC236}">
                      <a16:creationId xmlns:a16="http://schemas.microsoft.com/office/drawing/2014/main" id="{C13D5CF8-BCDA-8BAD-09AB-9405F97033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26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1" name="Line 233">
                  <a:extLst>
                    <a:ext uri="{FF2B5EF4-FFF2-40B4-BE49-F238E27FC236}">
                      <a16:creationId xmlns:a16="http://schemas.microsoft.com/office/drawing/2014/main" id="{0BD8564A-B45A-FC77-A8A3-91EBBC9921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880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2" name="Line 234">
                  <a:extLst>
                    <a:ext uri="{FF2B5EF4-FFF2-40B4-BE49-F238E27FC236}">
                      <a16:creationId xmlns:a16="http://schemas.microsoft.com/office/drawing/2014/main" id="{0D613956-25D2-4A51-6DC8-5F6C05F8BF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27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3" name="Line 235">
                  <a:extLst>
                    <a:ext uri="{FF2B5EF4-FFF2-40B4-BE49-F238E27FC236}">
                      <a16:creationId xmlns:a16="http://schemas.microsoft.com/office/drawing/2014/main" id="{25FA142E-2A9B-390D-3785-8A6E31098F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80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4" name="Line 236">
                  <a:extLst>
                    <a:ext uri="{FF2B5EF4-FFF2-40B4-BE49-F238E27FC236}">
                      <a16:creationId xmlns:a16="http://schemas.microsoft.com/office/drawing/2014/main" id="{58C91DE2-E70D-9242-A1BC-33BB60B4CE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27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5" name="Line 237">
                  <a:extLst>
                    <a:ext uri="{FF2B5EF4-FFF2-40B4-BE49-F238E27FC236}">
                      <a16:creationId xmlns:a16="http://schemas.microsoft.com/office/drawing/2014/main" id="{FFA9F6BF-D5A0-CD2A-7454-99038761F4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081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6" name="Line 238">
                  <a:extLst>
                    <a:ext uri="{FF2B5EF4-FFF2-40B4-BE49-F238E27FC236}">
                      <a16:creationId xmlns:a16="http://schemas.microsoft.com/office/drawing/2014/main" id="{B07BF4AE-7F05-1F28-3966-B6DD5C1EA6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28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7" name="Line 239">
                  <a:extLst>
                    <a:ext uri="{FF2B5EF4-FFF2-40B4-BE49-F238E27FC236}">
                      <a16:creationId xmlns:a16="http://schemas.microsoft.com/office/drawing/2014/main" id="{6F40C1D1-D843-C5EB-5DA7-1744914B14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82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8" name="Line 240">
                  <a:extLst>
                    <a:ext uri="{FF2B5EF4-FFF2-40B4-BE49-F238E27FC236}">
                      <a16:creationId xmlns:a16="http://schemas.microsoft.com/office/drawing/2014/main" id="{0915408A-3E8F-3ED0-15A0-F2F8339522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29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09" name="Line 241">
                  <a:extLst>
                    <a:ext uri="{FF2B5EF4-FFF2-40B4-BE49-F238E27FC236}">
                      <a16:creationId xmlns:a16="http://schemas.microsoft.com/office/drawing/2014/main" id="{46FBF484-4A27-E404-08F8-0A2D78E0F1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82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0" name="Line 242">
                  <a:extLst>
                    <a:ext uri="{FF2B5EF4-FFF2-40B4-BE49-F238E27FC236}">
                      <a16:creationId xmlns:a16="http://schemas.microsoft.com/office/drawing/2014/main" id="{0B49FDC8-B807-808A-9829-9B4EFCF258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29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1" name="Line 243">
                  <a:extLst>
                    <a:ext uri="{FF2B5EF4-FFF2-40B4-BE49-F238E27FC236}">
                      <a16:creationId xmlns:a16="http://schemas.microsoft.com/office/drawing/2014/main" id="{4D312A11-DD66-1980-0CAB-CA91B4F356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83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2" name="Line 244">
                  <a:extLst>
                    <a:ext uri="{FF2B5EF4-FFF2-40B4-BE49-F238E27FC236}">
                      <a16:creationId xmlns:a16="http://schemas.microsoft.com/office/drawing/2014/main" id="{90EA5523-F5C8-3EC8-1618-34A21D0EDD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30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3" name="Line 245">
                  <a:extLst>
                    <a:ext uri="{FF2B5EF4-FFF2-40B4-BE49-F238E27FC236}">
                      <a16:creationId xmlns:a16="http://schemas.microsoft.com/office/drawing/2014/main" id="{3F758F35-F81E-E3C4-0D7C-C509A764E6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83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4" name="Line 246">
                  <a:extLst>
                    <a:ext uri="{FF2B5EF4-FFF2-40B4-BE49-F238E27FC236}">
                      <a16:creationId xmlns:a16="http://schemas.microsoft.com/office/drawing/2014/main" id="{083BC5F1-C053-9F9E-1F18-53D081B00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30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5" name="Line 247">
                  <a:extLst>
                    <a:ext uri="{FF2B5EF4-FFF2-40B4-BE49-F238E27FC236}">
                      <a16:creationId xmlns:a16="http://schemas.microsoft.com/office/drawing/2014/main" id="{5EE1F4F0-5479-D791-C9D1-56C1DEEB2F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84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6" name="Line 248">
                  <a:extLst>
                    <a:ext uri="{FF2B5EF4-FFF2-40B4-BE49-F238E27FC236}">
                      <a16:creationId xmlns:a16="http://schemas.microsoft.com/office/drawing/2014/main" id="{267DB6D6-B5F1-B2D5-6D0E-4C510DE61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31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7" name="Line 249">
                  <a:extLst>
                    <a:ext uri="{FF2B5EF4-FFF2-40B4-BE49-F238E27FC236}">
                      <a16:creationId xmlns:a16="http://schemas.microsoft.com/office/drawing/2014/main" id="{B6892325-3AE2-0BC1-12FC-6CE24C4946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85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8" name="Line 250">
                  <a:extLst>
                    <a:ext uri="{FF2B5EF4-FFF2-40B4-BE49-F238E27FC236}">
                      <a16:creationId xmlns:a16="http://schemas.microsoft.com/office/drawing/2014/main" id="{BA5EB72E-D38B-1E90-2BE0-EAA6F6C157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2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19" name="Line 251">
                  <a:extLst>
                    <a:ext uri="{FF2B5EF4-FFF2-40B4-BE49-F238E27FC236}">
                      <a16:creationId xmlns:a16="http://schemas.microsoft.com/office/drawing/2014/main" id="{C88D73EE-38D9-3352-2422-3F68955165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85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0" name="Line 252">
                  <a:extLst>
                    <a:ext uri="{FF2B5EF4-FFF2-40B4-BE49-F238E27FC236}">
                      <a16:creationId xmlns:a16="http://schemas.microsoft.com/office/drawing/2014/main" id="{0AE9885E-1D33-C591-907E-08DCB35E7B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32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1" name="Line 253">
                  <a:extLst>
                    <a:ext uri="{FF2B5EF4-FFF2-40B4-BE49-F238E27FC236}">
                      <a16:creationId xmlns:a16="http://schemas.microsoft.com/office/drawing/2014/main" id="{D87C13BF-68E5-B731-03E7-500A6753C5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886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2" name="Line 254">
                  <a:extLst>
                    <a:ext uri="{FF2B5EF4-FFF2-40B4-BE49-F238E27FC236}">
                      <a16:creationId xmlns:a16="http://schemas.microsoft.com/office/drawing/2014/main" id="{F31F18EE-596E-0522-07D9-E2EA2E7E3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33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3" name="Line 255">
                  <a:extLst>
                    <a:ext uri="{FF2B5EF4-FFF2-40B4-BE49-F238E27FC236}">
                      <a16:creationId xmlns:a16="http://schemas.microsoft.com/office/drawing/2014/main" id="{0780096F-F4D8-5F1D-B6F2-CDD02FC28E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87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4" name="Line 256">
                  <a:extLst>
                    <a:ext uri="{FF2B5EF4-FFF2-40B4-BE49-F238E27FC236}">
                      <a16:creationId xmlns:a16="http://schemas.microsoft.com/office/drawing/2014/main" id="{5CFDBD13-8393-FB41-983A-B012F8454F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34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5" name="Line 257">
                  <a:extLst>
                    <a:ext uri="{FF2B5EF4-FFF2-40B4-BE49-F238E27FC236}">
                      <a16:creationId xmlns:a16="http://schemas.microsoft.com/office/drawing/2014/main" id="{88ABB505-49BD-7988-8E15-88BB8CEFB1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87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6" name="Line 258">
                  <a:extLst>
                    <a:ext uri="{FF2B5EF4-FFF2-40B4-BE49-F238E27FC236}">
                      <a16:creationId xmlns:a16="http://schemas.microsoft.com/office/drawing/2014/main" id="{C1CFBDA1-D13D-4854-7F02-98B191DB86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34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7" name="Line 259">
                  <a:extLst>
                    <a:ext uri="{FF2B5EF4-FFF2-40B4-BE49-F238E27FC236}">
                      <a16:creationId xmlns:a16="http://schemas.microsoft.com/office/drawing/2014/main" id="{50687D52-BEF0-33DF-39BE-95035D6A72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88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8" name="Line 260">
                  <a:extLst>
                    <a:ext uri="{FF2B5EF4-FFF2-40B4-BE49-F238E27FC236}">
                      <a16:creationId xmlns:a16="http://schemas.microsoft.com/office/drawing/2014/main" id="{733E2D2D-91C0-583E-1D40-C2A46D8241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35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29" name="Line 261">
                  <a:extLst>
                    <a:ext uri="{FF2B5EF4-FFF2-40B4-BE49-F238E27FC236}">
                      <a16:creationId xmlns:a16="http://schemas.microsoft.com/office/drawing/2014/main" id="{B5292D0D-B81C-FAC9-5EA1-A25C195E3B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89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0" name="Line 262">
                  <a:extLst>
                    <a:ext uri="{FF2B5EF4-FFF2-40B4-BE49-F238E27FC236}">
                      <a16:creationId xmlns:a16="http://schemas.microsoft.com/office/drawing/2014/main" id="{FF9DDB32-A165-69E5-37A7-BBBFDBC186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35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1" name="Line 263">
                  <a:extLst>
                    <a:ext uri="{FF2B5EF4-FFF2-40B4-BE49-F238E27FC236}">
                      <a16:creationId xmlns:a16="http://schemas.microsoft.com/office/drawing/2014/main" id="{605B205D-306A-E060-22D8-7E6B9E7509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389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2" name="Line 264">
                  <a:extLst>
                    <a:ext uri="{FF2B5EF4-FFF2-40B4-BE49-F238E27FC236}">
                      <a16:creationId xmlns:a16="http://schemas.microsoft.com/office/drawing/2014/main" id="{DC275D86-2DE3-F489-163D-C404DCD416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36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3" name="Line 265">
                  <a:extLst>
                    <a:ext uri="{FF2B5EF4-FFF2-40B4-BE49-F238E27FC236}">
                      <a16:creationId xmlns:a16="http://schemas.microsoft.com/office/drawing/2014/main" id="{5DE1D214-9FEB-4098-78D5-E3B1040B47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490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4" name="Line 266">
                  <a:extLst>
                    <a:ext uri="{FF2B5EF4-FFF2-40B4-BE49-F238E27FC236}">
                      <a16:creationId xmlns:a16="http://schemas.microsoft.com/office/drawing/2014/main" id="{78BF37A7-713F-B6F7-46DF-C82A9F18FE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37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5" name="Line 267">
                  <a:extLst>
                    <a:ext uri="{FF2B5EF4-FFF2-40B4-BE49-F238E27FC236}">
                      <a16:creationId xmlns:a16="http://schemas.microsoft.com/office/drawing/2014/main" id="{B680086E-32C8-8A36-6436-A220803A47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90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6" name="Line 268">
                  <a:extLst>
                    <a:ext uri="{FF2B5EF4-FFF2-40B4-BE49-F238E27FC236}">
                      <a16:creationId xmlns:a16="http://schemas.microsoft.com/office/drawing/2014/main" id="{AA8129A3-9644-5882-02E3-1150289DEC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37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7" name="Line 269">
                  <a:extLst>
                    <a:ext uri="{FF2B5EF4-FFF2-40B4-BE49-F238E27FC236}">
                      <a16:creationId xmlns:a16="http://schemas.microsoft.com/office/drawing/2014/main" id="{E7CBA521-760D-F1AB-42C3-A5935EAEB9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691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8" name="Line 270">
                  <a:extLst>
                    <a:ext uri="{FF2B5EF4-FFF2-40B4-BE49-F238E27FC236}">
                      <a16:creationId xmlns:a16="http://schemas.microsoft.com/office/drawing/2014/main" id="{B1C69038-973B-91BB-D537-8462E1B88A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38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39" name="Line 271">
                  <a:extLst>
                    <a:ext uri="{FF2B5EF4-FFF2-40B4-BE49-F238E27FC236}">
                      <a16:creationId xmlns:a16="http://schemas.microsoft.com/office/drawing/2014/main" id="{087039E0-50E3-0EA6-62F7-C1762501D9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792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0" name="Line 272">
                  <a:extLst>
                    <a:ext uri="{FF2B5EF4-FFF2-40B4-BE49-F238E27FC236}">
                      <a16:creationId xmlns:a16="http://schemas.microsoft.com/office/drawing/2014/main" id="{06B22580-5BFE-F7A5-884C-1EC31A964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39" y="3787"/>
                  <a:ext cx="1" cy="69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441" name="Line 273">
                  <a:extLst>
                    <a:ext uri="{FF2B5EF4-FFF2-40B4-BE49-F238E27FC236}">
                      <a16:creationId xmlns:a16="http://schemas.microsoft.com/office/drawing/2014/main" id="{213091C2-DBFD-B1F5-FF07-00E1993A77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892" y="3787"/>
                  <a:ext cx="1" cy="3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442" name="Rectangle 274">
                <a:extLst>
                  <a:ext uri="{FF2B5EF4-FFF2-40B4-BE49-F238E27FC236}">
                    <a16:creationId xmlns:a16="http://schemas.microsoft.com/office/drawing/2014/main" id="{06A7C215-3C07-6786-B147-7CB1082F0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" y="3589"/>
                <a:ext cx="6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>
                    <a:solidFill>
                      <a:srgbClr val="000000"/>
                    </a:solidFill>
                  </a:rPr>
                  <a:t>0</a:t>
                </a:r>
                <a:endParaRPr lang="en-US" altLang="en-US" sz="1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443" name="Rectangle 275">
                <a:extLst>
                  <a:ext uri="{FF2B5EF4-FFF2-40B4-BE49-F238E27FC236}">
                    <a16:creationId xmlns:a16="http://schemas.microsoft.com/office/drawing/2014/main" id="{C756E16E-843C-CD8F-395F-4C1EA142C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" y="3418"/>
                <a:ext cx="6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>
                    <a:solidFill>
                      <a:srgbClr val="000000"/>
                    </a:solidFill>
                  </a:rPr>
                  <a:t>2</a:t>
                </a:r>
                <a:endParaRPr lang="en-US" altLang="en-US" sz="1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444" name="Rectangle 276">
                <a:extLst>
                  <a:ext uri="{FF2B5EF4-FFF2-40B4-BE49-F238E27FC236}">
                    <a16:creationId xmlns:a16="http://schemas.microsoft.com/office/drawing/2014/main" id="{5831F683-565A-CA44-4A10-9B1DFB3A2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" y="3246"/>
                <a:ext cx="6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>
                    <a:solidFill>
                      <a:srgbClr val="000000"/>
                    </a:solidFill>
                  </a:rPr>
                  <a:t>4</a:t>
                </a:r>
                <a:endParaRPr lang="en-US" altLang="en-US" sz="1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445" name="Rectangle 277">
                <a:extLst>
                  <a:ext uri="{FF2B5EF4-FFF2-40B4-BE49-F238E27FC236}">
                    <a16:creationId xmlns:a16="http://schemas.microsoft.com/office/drawing/2014/main" id="{26B52F5D-939C-78DD-10FB-EBFB8DB72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" y="3075"/>
                <a:ext cx="6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>
                    <a:solidFill>
                      <a:srgbClr val="000000"/>
                    </a:solidFill>
                  </a:rPr>
                  <a:t>6</a:t>
                </a:r>
                <a:endParaRPr lang="en-US" altLang="en-US" sz="1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7446" name="Rectangle 278">
                <a:extLst>
                  <a:ext uri="{FF2B5EF4-FFF2-40B4-BE49-F238E27FC236}">
                    <a16:creationId xmlns:a16="http://schemas.microsoft.com/office/drawing/2014/main" id="{97845C10-508C-1E22-B846-DEBE8C812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" y="2897"/>
                <a:ext cx="6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400">
                    <a:solidFill>
                      <a:srgbClr val="000000"/>
                    </a:solidFill>
                  </a:rPr>
                  <a:t>8</a:t>
                </a:r>
                <a:endParaRPr lang="en-US" altLang="en-US" sz="14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474" name="Group 306">
                <a:extLst>
                  <a:ext uri="{FF2B5EF4-FFF2-40B4-BE49-F238E27FC236}">
                    <a16:creationId xmlns:a16="http://schemas.microsoft.com/office/drawing/2014/main" id="{E23E78E7-BFB1-434E-B69C-D66B946A1C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4" y="3756"/>
                <a:ext cx="4274" cy="134"/>
                <a:chOff x="686" y="3892"/>
                <a:chExt cx="4274" cy="134"/>
              </a:xfrm>
            </p:grpSpPr>
            <p:sp>
              <p:nvSpPr>
                <p:cNvPr id="7448" name="Rectangle 280">
                  <a:extLst>
                    <a:ext uri="{FF2B5EF4-FFF2-40B4-BE49-F238E27FC236}">
                      <a16:creationId xmlns:a16="http://schemas.microsoft.com/office/drawing/2014/main" id="{64B44A31-3BC6-D5C3-9491-0272C4A8FB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6" y="3892"/>
                  <a:ext cx="248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1200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50" name="Rectangle 282">
                  <a:extLst>
                    <a:ext uri="{FF2B5EF4-FFF2-40B4-BE49-F238E27FC236}">
                      <a16:creationId xmlns:a16="http://schemas.microsoft.com/office/drawing/2014/main" id="{59CC473D-0647-823E-39B5-DA0F83E28D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9" y="3892"/>
                  <a:ext cx="248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1300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52" name="Rectangle 284">
                  <a:extLst>
                    <a:ext uri="{FF2B5EF4-FFF2-40B4-BE49-F238E27FC236}">
                      <a16:creationId xmlns:a16="http://schemas.microsoft.com/office/drawing/2014/main" id="{8A84193E-7F63-DD7A-9FFE-280C0ED997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3" y="3892"/>
                  <a:ext cx="248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1400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54" name="Rectangle 286">
                  <a:extLst>
                    <a:ext uri="{FF2B5EF4-FFF2-40B4-BE49-F238E27FC236}">
                      <a16:creationId xmlns:a16="http://schemas.microsoft.com/office/drawing/2014/main" id="{6646495F-EDBF-11AD-B365-1A00493F80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6" y="3892"/>
                  <a:ext cx="248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1500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56" name="Rectangle 288">
                  <a:extLst>
                    <a:ext uri="{FF2B5EF4-FFF2-40B4-BE49-F238E27FC236}">
                      <a16:creationId xmlns:a16="http://schemas.microsoft.com/office/drawing/2014/main" id="{69C864E9-6DB6-4F1F-975D-716B7F7C40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99" y="3892"/>
                  <a:ext cx="248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1600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58" name="Rectangle 290">
                  <a:extLst>
                    <a:ext uri="{FF2B5EF4-FFF2-40B4-BE49-F238E27FC236}">
                      <a16:creationId xmlns:a16="http://schemas.microsoft.com/office/drawing/2014/main" id="{407FD41E-275E-F6EA-D48B-51DAB52C24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2" y="3892"/>
                  <a:ext cx="248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1700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60" name="Rectangle 292">
                  <a:extLst>
                    <a:ext uri="{FF2B5EF4-FFF2-40B4-BE49-F238E27FC236}">
                      <a16:creationId xmlns:a16="http://schemas.microsoft.com/office/drawing/2014/main" id="{E8E99279-32F8-8B9E-FB96-45ABFB865D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05" y="3892"/>
                  <a:ext cx="248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1800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62" name="Rectangle 294">
                  <a:extLst>
                    <a:ext uri="{FF2B5EF4-FFF2-40B4-BE49-F238E27FC236}">
                      <a16:creationId xmlns:a16="http://schemas.microsoft.com/office/drawing/2014/main" id="{D896CA9E-3D36-297F-ACDB-814556BB86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08" y="3892"/>
                  <a:ext cx="248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1900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64" name="Rectangle 296">
                  <a:extLst>
                    <a:ext uri="{FF2B5EF4-FFF2-40B4-BE49-F238E27FC236}">
                      <a16:creationId xmlns:a16="http://schemas.microsoft.com/office/drawing/2014/main" id="{494F5A57-121D-CCDE-6E5D-EF05AE31E6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12" y="3892"/>
                  <a:ext cx="248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2000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976" name="Group 808">
                <a:extLst>
                  <a:ext uri="{FF2B5EF4-FFF2-40B4-BE49-F238E27FC236}">
                    <a16:creationId xmlns:a16="http://schemas.microsoft.com/office/drawing/2014/main" id="{E67150B9-1623-E963-F7B0-1EB34DCE95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4" y="2795"/>
                <a:ext cx="4126" cy="858"/>
                <a:chOff x="977" y="2804"/>
                <a:chExt cx="4126" cy="947"/>
              </a:xfrm>
            </p:grpSpPr>
            <p:sp>
              <p:nvSpPr>
                <p:cNvPr id="7327" name="Rectangle 159">
                  <a:extLst>
                    <a:ext uri="{FF2B5EF4-FFF2-40B4-BE49-F238E27FC236}">
                      <a16:creationId xmlns:a16="http://schemas.microsoft.com/office/drawing/2014/main" id="{1932EF7B-028D-3E01-BBB1-7D23F14638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" y="2804"/>
                  <a:ext cx="4079" cy="94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29" name="Rectangle 161">
                  <a:extLst>
                    <a:ext uri="{FF2B5EF4-FFF2-40B4-BE49-F238E27FC236}">
                      <a16:creationId xmlns:a16="http://schemas.microsoft.com/office/drawing/2014/main" id="{B0ABEACB-CA0E-0893-B454-804330DA6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26" y="3159"/>
                  <a:ext cx="47" cy="591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0" name="Rectangle 162">
                  <a:extLst>
                    <a:ext uri="{FF2B5EF4-FFF2-40B4-BE49-F238E27FC236}">
                      <a16:creationId xmlns:a16="http://schemas.microsoft.com/office/drawing/2014/main" id="{FED75DD0-2E71-602C-6791-2967CA9E7A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79" y="3454"/>
                  <a:ext cx="41" cy="296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1" name="Rectangle 163">
                  <a:extLst>
                    <a:ext uri="{FF2B5EF4-FFF2-40B4-BE49-F238E27FC236}">
                      <a16:creationId xmlns:a16="http://schemas.microsoft.com/office/drawing/2014/main" id="{8A283B85-1EF6-0F32-DCF1-C00B26CE49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26" y="2863"/>
                  <a:ext cx="47" cy="887"/>
                </a:xfrm>
                <a:prstGeom prst="rect">
                  <a:avLst/>
                </a:pr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2" name="Rectangle 164">
                  <a:extLst>
                    <a:ext uri="{FF2B5EF4-FFF2-40B4-BE49-F238E27FC236}">
                      <a16:creationId xmlns:a16="http://schemas.microsoft.com/office/drawing/2014/main" id="{8B5EE008-54AD-221C-7FCD-7FDE66F8E9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0" y="3454"/>
                  <a:ext cx="46" cy="296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3" name="Rectangle 165">
                  <a:extLst>
                    <a:ext uri="{FF2B5EF4-FFF2-40B4-BE49-F238E27FC236}">
                      <a16:creationId xmlns:a16="http://schemas.microsoft.com/office/drawing/2014/main" id="{4F9FB7D0-7A01-CA25-DF13-4F3A9261C3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1" y="3159"/>
                  <a:ext cx="47" cy="591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4" name="Rectangle 166">
                  <a:extLst>
                    <a:ext uri="{FF2B5EF4-FFF2-40B4-BE49-F238E27FC236}">
                      <a16:creationId xmlns:a16="http://schemas.microsoft.com/office/drawing/2014/main" id="{A5A32986-D46D-4D34-ACFA-F20788804D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3" y="3454"/>
                  <a:ext cx="47" cy="296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5" name="Rectangle 167">
                  <a:extLst>
                    <a:ext uri="{FF2B5EF4-FFF2-40B4-BE49-F238E27FC236}">
                      <a16:creationId xmlns:a16="http://schemas.microsoft.com/office/drawing/2014/main" id="{CC6A0DCB-0C9C-9EC5-B402-69F75EC2C7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3" y="3454"/>
                  <a:ext cx="47" cy="296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6" name="Rectangle 168">
                  <a:extLst>
                    <a:ext uri="{FF2B5EF4-FFF2-40B4-BE49-F238E27FC236}">
                      <a16:creationId xmlns:a16="http://schemas.microsoft.com/office/drawing/2014/main" id="{1E9DA066-A58B-E786-13CE-0FB8E4B67C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4" y="3454"/>
                  <a:ext cx="47" cy="296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7" name="Rectangle 169">
                  <a:extLst>
                    <a:ext uri="{FF2B5EF4-FFF2-40B4-BE49-F238E27FC236}">
                      <a16:creationId xmlns:a16="http://schemas.microsoft.com/office/drawing/2014/main" id="{8709CED9-8E10-7170-DDD9-51110806F5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45" y="3454"/>
                  <a:ext cx="47" cy="296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8" name="Rectangle 170">
                  <a:extLst>
                    <a:ext uri="{FF2B5EF4-FFF2-40B4-BE49-F238E27FC236}">
                      <a16:creationId xmlns:a16="http://schemas.microsoft.com/office/drawing/2014/main" id="{1786523A-BE91-8DAD-EDF8-ADC8886FC5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00" y="3454"/>
                  <a:ext cx="40" cy="296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39" name="Rectangle 171">
                  <a:extLst>
                    <a:ext uri="{FF2B5EF4-FFF2-40B4-BE49-F238E27FC236}">
                      <a16:creationId xmlns:a16="http://schemas.microsoft.com/office/drawing/2014/main" id="{E766DBFB-1B99-3666-5F8D-78E4130F83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46" y="3454"/>
                  <a:ext cx="47" cy="296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0" name="Rectangle 172">
                  <a:extLst>
                    <a:ext uri="{FF2B5EF4-FFF2-40B4-BE49-F238E27FC236}">
                      <a16:creationId xmlns:a16="http://schemas.microsoft.com/office/drawing/2014/main" id="{015868FE-C2A2-D322-1338-76E06EC11F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0" y="3454"/>
                  <a:ext cx="40" cy="296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1" name="Rectangle 173">
                  <a:extLst>
                    <a:ext uri="{FF2B5EF4-FFF2-40B4-BE49-F238E27FC236}">
                      <a16:creationId xmlns:a16="http://schemas.microsoft.com/office/drawing/2014/main" id="{1B08AED6-FE13-54EC-7400-29430A063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01" y="3159"/>
                  <a:ext cx="40" cy="591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2" name="Rectangle 174">
                  <a:extLst>
                    <a:ext uri="{FF2B5EF4-FFF2-40B4-BE49-F238E27FC236}">
                      <a16:creationId xmlns:a16="http://schemas.microsoft.com/office/drawing/2014/main" id="{B455F6DC-49EA-BAF9-62BD-D867F7DC9C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0" y="3159"/>
                  <a:ext cx="46" cy="295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3" name="Rectangle 175">
                  <a:extLst>
                    <a:ext uri="{FF2B5EF4-FFF2-40B4-BE49-F238E27FC236}">
                      <a16:creationId xmlns:a16="http://schemas.microsoft.com/office/drawing/2014/main" id="{ABDF263F-9BC8-0F7F-B548-6C42A004D2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2" y="3454"/>
                  <a:ext cx="47" cy="296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4" name="Rectangle 176">
                  <a:extLst>
                    <a:ext uri="{FF2B5EF4-FFF2-40B4-BE49-F238E27FC236}">
                      <a16:creationId xmlns:a16="http://schemas.microsoft.com/office/drawing/2014/main" id="{F2A939BA-0301-9D3B-B127-5F7CC367C3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6" y="2863"/>
                  <a:ext cx="40" cy="887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5" name="Rectangle 177">
                  <a:extLst>
                    <a:ext uri="{FF2B5EF4-FFF2-40B4-BE49-F238E27FC236}">
                      <a16:creationId xmlns:a16="http://schemas.microsoft.com/office/drawing/2014/main" id="{8D0A247B-F887-F018-E34D-758F7094A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43" y="3159"/>
                  <a:ext cx="47" cy="295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6" name="Rectangle 178">
                  <a:extLst>
                    <a:ext uri="{FF2B5EF4-FFF2-40B4-BE49-F238E27FC236}">
                      <a16:creationId xmlns:a16="http://schemas.microsoft.com/office/drawing/2014/main" id="{F1533B4F-D195-2AC4-149F-E0CB21C829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6" y="3454"/>
                  <a:ext cx="41" cy="296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7" name="Rectangle 179">
                  <a:extLst>
                    <a:ext uri="{FF2B5EF4-FFF2-40B4-BE49-F238E27FC236}">
                      <a16:creationId xmlns:a16="http://schemas.microsoft.com/office/drawing/2014/main" id="{3FA6AD0A-2828-4248-68DA-815981E43C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3" y="3159"/>
                  <a:ext cx="47" cy="295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8" name="Rectangle 180">
                  <a:extLst>
                    <a:ext uri="{FF2B5EF4-FFF2-40B4-BE49-F238E27FC236}">
                      <a16:creationId xmlns:a16="http://schemas.microsoft.com/office/drawing/2014/main" id="{D8574E86-D4F5-4B80-CC09-AEF94FEA6F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8" y="3454"/>
                  <a:ext cx="40" cy="296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49" name="Rectangle 181">
                  <a:extLst>
                    <a:ext uri="{FF2B5EF4-FFF2-40B4-BE49-F238E27FC236}">
                      <a16:creationId xmlns:a16="http://schemas.microsoft.com/office/drawing/2014/main" id="{27D06405-6156-B3E1-B2B5-41120D31B2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6" y="3454"/>
                  <a:ext cx="47" cy="296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50" name="Rectangle 182">
                  <a:extLst>
                    <a:ext uri="{FF2B5EF4-FFF2-40B4-BE49-F238E27FC236}">
                      <a16:creationId xmlns:a16="http://schemas.microsoft.com/office/drawing/2014/main" id="{00B1F423-7413-CC3B-36CD-8E734BB76D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46" y="2863"/>
                  <a:ext cx="47" cy="591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51" name="Rectangle 183">
                  <a:extLst>
                    <a:ext uri="{FF2B5EF4-FFF2-40B4-BE49-F238E27FC236}">
                      <a16:creationId xmlns:a16="http://schemas.microsoft.com/office/drawing/2014/main" id="{514FA533-EE22-30E6-CB7C-86F4B98FD5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0" y="2863"/>
                  <a:ext cx="40" cy="591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53" name="Line 185">
                  <a:extLst>
                    <a:ext uri="{FF2B5EF4-FFF2-40B4-BE49-F238E27FC236}">
                      <a16:creationId xmlns:a16="http://schemas.microsoft.com/office/drawing/2014/main" id="{8B190E19-A3A2-2C27-CF98-EEC56D65C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" y="3750"/>
                  <a:ext cx="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54" name="Line 186">
                  <a:extLst>
                    <a:ext uri="{FF2B5EF4-FFF2-40B4-BE49-F238E27FC236}">
                      <a16:creationId xmlns:a16="http://schemas.microsoft.com/office/drawing/2014/main" id="{3C2D5132-1506-64CC-A455-CD9D6B9327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" y="3562"/>
                  <a:ext cx="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55" name="Line 187">
                  <a:extLst>
                    <a:ext uri="{FF2B5EF4-FFF2-40B4-BE49-F238E27FC236}">
                      <a16:creationId xmlns:a16="http://schemas.microsoft.com/office/drawing/2014/main" id="{2874890E-401E-7A43-17A0-C968333B10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" y="3371"/>
                  <a:ext cx="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56" name="Line 188">
                  <a:extLst>
                    <a:ext uri="{FF2B5EF4-FFF2-40B4-BE49-F238E27FC236}">
                      <a16:creationId xmlns:a16="http://schemas.microsoft.com/office/drawing/2014/main" id="{8AA3DAE3-3176-BFEC-4B93-51CD1F0C1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" y="3183"/>
                  <a:ext cx="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57" name="Line 189">
                  <a:extLst>
                    <a:ext uri="{FF2B5EF4-FFF2-40B4-BE49-F238E27FC236}">
                      <a16:creationId xmlns:a16="http://schemas.microsoft.com/office/drawing/2014/main" id="{07DCDA8B-BA41-1E98-9934-6A30C1047D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77" y="2992"/>
                  <a:ext cx="46" cy="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328" name="Rectangle 160">
                  <a:extLst>
                    <a:ext uri="{FF2B5EF4-FFF2-40B4-BE49-F238E27FC236}">
                      <a16:creationId xmlns:a16="http://schemas.microsoft.com/office/drawing/2014/main" id="{AAAED3C0-2D2F-DD4F-07D8-A844228DA7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24" y="2804"/>
                  <a:ext cx="4079" cy="946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975" name="Group 807">
                <a:extLst>
                  <a:ext uri="{FF2B5EF4-FFF2-40B4-BE49-F238E27FC236}">
                    <a16:creationId xmlns:a16="http://schemas.microsoft.com/office/drawing/2014/main" id="{38782015-2DAA-47BA-0C0E-1864617DFC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4" y="1937"/>
                <a:ext cx="4296" cy="925"/>
                <a:chOff x="807" y="1946"/>
                <a:chExt cx="4296" cy="925"/>
              </a:xfrm>
            </p:grpSpPr>
            <p:grpSp>
              <p:nvGrpSpPr>
                <p:cNvPr id="7974" name="Group 806">
                  <a:extLst>
                    <a:ext uri="{FF2B5EF4-FFF2-40B4-BE49-F238E27FC236}">
                      <a16:creationId xmlns:a16="http://schemas.microsoft.com/office/drawing/2014/main" id="{402F2320-86B2-2D94-9435-7CE698E14B0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69" y="2736"/>
                  <a:ext cx="4181" cy="135"/>
                  <a:chOff x="869" y="2736"/>
                  <a:chExt cx="4181" cy="135"/>
                </a:xfrm>
              </p:grpSpPr>
              <p:grpSp>
                <p:nvGrpSpPr>
                  <p:cNvPr id="7785" name="Group 617">
                    <a:extLst>
                      <a:ext uri="{FF2B5EF4-FFF2-40B4-BE49-F238E27FC236}">
                        <a16:creationId xmlns:a16="http://schemas.microsoft.com/office/drawing/2014/main" id="{3A253D76-91BB-1C20-57C0-543199CE78F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75" y="2802"/>
                    <a:ext cx="3975" cy="69"/>
                    <a:chOff x="930" y="2295"/>
                    <a:chExt cx="3973" cy="69"/>
                  </a:xfrm>
                </p:grpSpPr>
                <p:sp>
                  <p:nvSpPr>
                    <p:cNvPr id="7561" name="Line 393">
                      <a:extLst>
                        <a:ext uri="{FF2B5EF4-FFF2-40B4-BE49-F238E27FC236}">
                          <a16:creationId xmlns:a16="http://schemas.microsoft.com/office/drawing/2014/main" id="{C7D9FF6D-B547-3DF9-3ECA-CEA05493FD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30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2" name="Line 394">
                      <a:extLst>
                        <a:ext uri="{FF2B5EF4-FFF2-40B4-BE49-F238E27FC236}">
                          <a16:creationId xmlns:a16="http://schemas.microsoft.com/office/drawing/2014/main" id="{AC0EF109-8DCC-8E9E-91E1-3CCE655D84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977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3" name="Line 395">
                      <a:extLst>
                        <a:ext uri="{FF2B5EF4-FFF2-40B4-BE49-F238E27FC236}">
                          <a16:creationId xmlns:a16="http://schemas.microsoft.com/office/drawing/2014/main" id="{051343BA-69EC-ECB8-AF48-43617C8CCC1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31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4" name="Line 396">
                      <a:extLst>
                        <a:ext uri="{FF2B5EF4-FFF2-40B4-BE49-F238E27FC236}">
                          <a16:creationId xmlns:a16="http://schemas.microsoft.com/office/drawing/2014/main" id="{ACB34E34-D9EC-D88D-113B-FC344A4965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078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5" name="Line 397">
                      <a:extLst>
                        <a:ext uri="{FF2B5EF4-FFF2-40B4-BE49-F238E27FC236}">
                          <a16:creationId xmlns:a16="http://schemas.microsoft.com/office/drawing/2014/main" id="{565BDF75-2D5C-73E5-C215-7D94703F41F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31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6" name="Line 398">
                      <a:extLst>
                        <a:ext uri="{FF2B5EF4-FFF2-40B4-BE49-F238E27FC236}">
                          <a16:creationId xmlns:a16="http://schemas.microsoft.com/office/drawing/2014/main" id="{D43B2997-DDE4-2AF5-E0A1-2B619A8D5AE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178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7" name="Line 399">
                      <a:extLst>
                        <a:ext uri="{FF2B5EF4-FFF2-40B4-BE49-F238E27FC236}">
                          <a16:creationId xmlns:a16="http://schemas.microsoft.com/office/drawing/2014/main" id="{2DE651F0-CC6A-DC47-1D21-8215B2B4ED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32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8" name="Line 400">
                      <a:extLst>
                        <a:ext uri="{FF2B5EF4-FFF2-40B4-BE49-F238E27FC236}">
                          <a16:creationId xmlns:a16="http://schemas.microsoft.com/office/drawing/2014/main" id="{A2B8EDB1-4B6A-0807-5BC2-BBDA27C55C5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79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69" name="Line 401">
                      <a:extLst>
                        <a:ext uri="{FF2B5EF4-FFF2-40B4-BE49-F238E27FC236}">
                          <a16:creationId xmlns:a16="http://schemas.microsoft.com/office/drawing/2014/main" id="{B135DA92-2090-516C-DF07-2624BCFECC6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33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0" name="Line 402">
                      <a:extLst>
                        <a:ext uri="{FF2B5EF4-FFF2-40B4-BE49-F238E27FC236}">
                          <a16:creationId xmlns:a16="http://schemas.microsoft.com/office/drawing/2014/main" id="{01D2E99D-67BE-7538-3297-588EEFE833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80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1" name="Line 403">
                      <a:extLst>
                        <a:ext uri="{FF2B5EF4-FFF2-40B4-BE49-F238E27FC236}">
                          <a16:creationId xmlns:a16="http://schemas.microsoft.com/office/drawing/2014/main" id="{266A4D2C-0A93-6844-B307-54710773BBD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33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2" name="Line 404">
                      <a:extLst>
                        <a:ext uri="{FF2B5EF4-FFF2-40B4-BE49-F238E27FC236}">
                          <a16:creationId xmlns:a16="http://schemas.microsoft.com/office/drawing/2014/main" id="{E19FDE9D-7814-E6B5-B036-210AB961D1E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80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3" name="Line 405">
                      <a:extLst>
                        <a:ext uri="{FF2B5EF4-FFF2-40B4-BE49-F238E27FC236}">
                          <a16:creationId xmlns:a16="http://schemas.microsoft.com/office/drawing/2014/main" id="{811D37EB-F80B-4C65-E177-DA38062D693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34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4" name="Line 406">
                      <a:extLst>
                        <a:ext uri="{FF2B5EF4-FFF2-40B4-BE49-F238E27FC236}">
                          <a16:creationId xmlns:a16="http://schemas.microsoft.com/office/drawing/2014/main" id="{B34BD8DF-459A-A2D6-8F94-4BE27609A74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1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5" name="Line 407">
                      <a:extLst>
                        <a:ext uri="{FF2B5EF4-FFF2-40B4-BE49-F238E27FC236}">
                          <a16:creationId xmlns:a16="http://schemas.microsoft.com/office/drawing/2014/main" id="{B9DDC129-0B20-A4DA-D84A-EFEFDEAE1A6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4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6" name="Line 408">
                      <a:extLst>
                        <a:ext uri="{FF2B5EF4-FFF2-40B4-BE49-F238E27FC236}">
                          <a16:creationId xmlns:a16="http://schemas.microsoft.com/office/drawing/2014/main" id="{B7545558-7A69-A95C-E783-CE229C7B946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1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7" name="Line 409">
                      <a:extLst>
                        <a:ext uri="{FF2B5EF4-FFF2-40B4-BE49-F238E27FC236}">
                          <a16:creationId xmlns:a16="http://schemas.microsoft.com/office/drawing/2014/main" id="{83BE9466-9A0C-BEC9-AFFA-05F84BDBD6D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5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8" name="Line 410">
                      <a:extLst>
                        <a:ext uri="{FF2B5EF4-FFF2-40B4-BE49-F238E27FC236}">
                          <a16:creationId xmlns:a16="http://schemas.microsoft.com/office/drawing/2014/main" id="{7AB1384D-0947-79E3-74B4-F5187C4136F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2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79" name="Line 411">
                      <a:extLst>
                        <a:ext uri="{FF2B5EF4-FFF2-40B4-BE49-F238E27FC236}">
                          <a16:creationId xmlns:a16="http://schemas.microsoft.com/office/drawing/2014/main" id="{45E79BEB-E9C1-AC1C-2273-9DC9450B85F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6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0" name="Line 412">
                      <a:extLst>
                        <a:ext uri="{FF2B5EF4-FFF2-40B4-BE49-F238E27FC236}">
                          <a16:creationId xmlns:a16="http://schemas.microsoft.com/office/drawing/2014/main" id="{E7C9156F-6C7C-A38F-ACE1-62D2FE5D95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1" name="Line 413">
                      <a:extLst>
                        <a:ext uri="{FF2B5EF4-FFF2-40B4-BE49-F238E27FC236}">
                          <a16:creationId xmlns:a16="http://schemas.microsoft.com/office/drawing/2014/main" id="{D6E4FB6A-9F60-7EA7-C837-74419441ADE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6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2" name="Line 414">
                      <a:extLst>
                        <a:ext uri="{FF2B5EF4-FFF2-40B4-BE49-F238E27FC236}">
                          <a16:creationId xmlns:a16="http://schemas.microsoft.com/office/drawing/2014/main" id="{5F8B6BD0-6231-9AD6-BE54-85063555D8E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3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3" name="Line 415">
                      <a:extLst>
                        <a:ext uri="{FF2B5EF4-FFF2-40B4-BE49-F238E27FC236}">
                          <a16:creationId xmlns:a16="http://schemas.microsoft.com/office/drawing/2014/main" id="{B0CEB1E8-D4B3-388F-7A2D-2F7E9603AD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7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4" name="Line 416">
                      <a:extLst>
                        <a:ext uri="{FF2B5EF4-FFF2-40B4-BE49-F238E27FC236}">
                          <a16:creationId xmlns:a16="http://schemas.microsoft.com/office/drawing/2014/main" id="{951A810B-20F1-6EDC-9225-F0F374BDF3D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4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5" name="Line 417">
                      <a:extLst>
                        <a:ext uri="{FF2B5EF4-FFF2-40B4-BE49-F238E27FC236}">
                          <a16:creationId xmlns:a16="http://schemas.microsoft.com/office/drawing/2014/main" id="{DE38329A-9DEF-AEB5-8033-F9C8CF612E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8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6" name="Line 418">
                      <a:extLst>
                        <a:ext uri="{FF2B5EF4-FFF2-40B4-BE49-F238E27FC236}">
                          <a16:creationId xmlns:a16="http://schemas.microsoft.com/office/drawing/2014/main" id="{20182BF6-CF20-FDF0-0BF7-2A1AB3BEB95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5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7" name="Line 419">
                      <a:extLst>
                        <a:ext uri="{FF2B5EF4-FFF2-40B4-BE49-F238E27FC236}">
                          <a16:creationId xmlns:a16="http://schemas.microsoft.com/office/drawing/2014/main" id="{CAB842C9-BC38-9F43-F3A4-5AF8D89CC8E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8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8" name="Line 420">
                      <a:extLst>
                        <a:ext uri="{FF2B5EF4-FFF2-40B4-BE49-F238E27FC236}">
                          <a16:creationId xmlns:a16="http://schemas.microsoft.com/office/drawing/2014/main" id="{82F01107-3939-9FD7-A050-642A8DBD654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89" name="Line 421">
                      <a:extLst>
                        <a:ext uri="{FF2B5EF4-FFF2-40B4-BE49-F238E27FC236}">
                          <a16:creationId xmlns:a16="http://schemas.microsoft.com/office/drawing/2014/main" id="{3541673D-174E-569A-C5BC-E7B5466A3E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9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0" name="Line 422">
                      <a:extLst>
                        <a:ext uri="{FF2B5EF4-FFF2-40B4-BE49-F238E27FC236}">
                          <a16:creationId xmlns:a16="http://schemas.microsoft.com/office/drawing/2014/main" id="{BB98E1E6-66CD-FEFC-AFA5-84A17B4C656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6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1" name="Line 423">
                      <a:extLst>
                        <a:ext uri="{FF2B5EF4-FFF2-40B4-BE49-F238E27FC236}">
                          <a16:creationId xmlns:a16="http://schemas.microsoft.com/office/drawing/2014/main" id="{939667DA-5176-3DF0-1760-458E1126C6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40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2" name="Line 424">
                      <a:extLst>
                        <a:ext uri="{FF2B5EF4-FFF2-40B4-BE49-F238E27FC236}">
                          <a16:creationId xmlns:a16="http://schemas.microsoft.com/office/drawing/2014/main" id="{FC26EFE3-5AD0-C18F-F25E-1C06BEF5180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6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3" name="Line 425">
                      <a:extLst>
                        <a:ext uri="{FF2B5EF4-FFF2-40B4-BE49-F238E27FC236}">
                          <a16:creationId xmlns:a16="http://schemas.microsoft.com/office/drawing/2014/main" id="{F14A6816-A425-DF84-46E7-38E1741E074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40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4" name="Line 426">
                      <a:extLst>
                        <a:ext uri="{FF2B5EF4-FFF2-40B4-BE49-F238E27FC236}">
                          <a16:creationId xmlns:a16="http://schemas.microsoft.com/office/drawing/2014/main" id="{6406FB0C-DED4-8EF7-4111-49B6B1B71FF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87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5" name="Line 427">
                      <a:extLst>
                        <a:ext uri="{FF2B5EF4-FFF2-40B4-BE49-F238E27FC236}">
                          <a16:creationId xmlns:a16="http://schemas.microsoft.com/office/drawing/2014/main" id="{EFFCA3C1-6EA0-5AD9-956A-826FA244276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41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6" name="Line 428">
                      <a:extLst>
                        <a:ext uri="{FF2B5EF4-FFF2-40B4-BE49-F238E27FC236}">
                          <a16:creationId xmlns:a16="http://schemas.microsoft.com/office/drawing/2014/main" id="{81FAF129-0B22-5932-7A99-B7719D78604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88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7" name="Line 429">
                      <a:extLst>
                        <a:ext uri="{FF2B5EF4-FFF2-40B4-BE49-F238E27FC236}">
                          <a16:creationId xmlns:a16="http://schemas.microsoft.com/office/drawing/2014/main" id="{6E2EA37F-7D42-C7A4-11A2-94C0F7ED3EF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41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8" name="Line 430">
                      <a:extLst>
                        <a:ext uri="{FF2B5EF4-FFF2-40B4-BE49-F238E27FC236}">
                          <a16:creationId xmlns:a16="http://schemas.microsoft.com/office/drawing/2014/main" id="{E592AD04-3573-ADD4-7745-59B3A7C49C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88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99" name="Line 431">
                      <a:extLst>
                        <a:ext uri="{FF2B5EF4-FFF2-40B4-BE49-F238E27FC236}">
                          <a16:creationId xmlns:a16="http://schemas.microsoft.com/office/drawing/2014/main" id="{1DCB5EF7-CB30-DDBA-680C-1267824CF49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2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0" name="Line 432">
                      <a:extLst>
                        <a:ext uri="{FF2B5EF4-FFF2-40B4-BE49-F238E27FC236}">
                          <a16:creationId xmlns:a16="http://schemas.microsoft.com/office/drawing/2014/main" id="{61C044B7-D715-403D-24DE-4491B2AC7C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89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1" name="Line 433">
                      <a:extLst>
                        <a:ext uri="{FF2B5EF4-FFF2-40B4-BE49-F238E27FC236}">
                          <a16:creationId xmlns:a16="http://schemas.microsoft.com/office/drawing/2014/main" id="{CEC538C5-75FB-5A8D-AB70-5E39712091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43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2" name="Line 434">
                      <a:extLst>
                        <a:ext uri="{FF2B5EF4-FFF2-40B4-BE49-F238E27FC236}">
                          <a16:creationId xmlns:a16="http://schemas.microsoft.com/office/drawing/2014/main" id="{5E4B1D32-C62B-07E7-D76B-5287A3326B8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990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3" name="Line 435">
                      <a:extLst>
                        <a:ext uri="{FF2B5EF4-FFF2-40B4-BE49-F238E27FC236}">
                          <a16:creationId xmlns:a16="http://schemas.microsoft.com/office/drawing/2014/main" id="{3D0AA7FF-AFF7-A0D9-A350-5E33D962535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43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4" name="Line 436">
                      <a:extLst>
                        <a:ext uri="{FF2B5EF4-FFF2-40B4-BE49-F238E27FC236}">
                          <a16:creationId xmlns:a16="http://schemas.microsoft.com/office/drawing/2014/main" id="{CE9B4FDC-856A-DDBF-0E5E-82E503FB85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090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5" name="Line 437">
                      <a:extLst>
                        <a:ext uri="{FF2B5EF4-FFF2-40B4-BE49-F238E27FC236}">
                          <a16:creationId xmlns:a16="http://schemas.microsoft.com/office/drawing/2014/main" id="{4F182186-F482-D7EE-C0C1-229D03CA2FD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44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6" name="Line 438">
                      <a:extLst>
                        <a:ext uri="{FF2B5EF4-FFF2-40B4-BE49-F238E27FC236}">
                          <a16:creationId xmlns:a16="http://schemas.microsoft.com/office/drawing/2014/main" id="{267F718E-AB8E-2789-2667-D08465ECE6B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91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7" name="Line 439">
                      <a:extLst>
                        <a:ext uri="{FF2B5EF4-FFF2-40B4-BE49-F238E27FC236}">
                          <a16:creationId xmlns:a16="http://schemas.microsoft.com/office/drawing/2014/main" id="{925F2929-EC43-1147-78FC-D4DB041D1E9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45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8" name="Line 440">
                      <a:extLst>
                        <a:ext uri="{FF2B5EF4-FFF2-40B4-BE49-F238E27FC236}">
                          <a16:creationId xmlns:a16="http://schemas.microsoft.com/office/drawing/2014/main" id="{5405647D-DA75-320D-A095-2052375C5C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292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09" name="Line 441">
                      <a:extLst>
                        <a:ext uri="{FF2B5EF4-FFF2-40B4-BE49-F238E27FC236}">
                          <a16:creationId xmlns:a16="http://schemas.microsoft.com/office/drawing/2014/main" id="{A178FF05-4309-C1EC-D3B4-62062686205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45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0" name="Line 442">
                      <a:extLst>
                        <a:ext uri="{FF2B5EF4-FFF2-40B4-BE49-F238E27FC236}">
                          <a16:creationId xmlns:a16="http://schemas.microsoft.com/office/drawing/2014/main" id="{FF2C7496-0DC6-F55A-48F3-0A9268B369A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392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1" name="Line 443">
                      <a:extLst>
                        <a:ext uri="{FF2B5EF4-FFF2-40B4-BE49-F238E27FC236}">
                          <a16:creationId xmlns:a16="http://schemas.microsoft.com/office/drawing/2014/main" id="{59B6AAE8-71AC-9EEB-372E-DE24E19AE0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46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2" name="Line 444">
                      <a:extLst>
                        <a:ext uri="{FF2B5EF4-FFF2-40B4-BE49-F238E27FC236}">
                          <a16:creationId xmlns:a16="http://schemas.microsoft.com/office/drawing/2014/main" id="{0A21CD71-EED6-528E-D255-CDE91A3AD9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493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3" name="Line 445">
                      <a:extLst>
                        <a:ext uri="{FF2B5EF4-FFF2-40B4-BE49-F238E27FC236}">
                          <a16:creationId xmlns:a16="http://schemas.microsoft.com/office/drawing/2014/main" id="{EAE3A962-5ECC-57DE-280A-CE4523B816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46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4" name="Line 446">
                      <a:extLst>
                        <a:ext uri="{FF2B5EF4-FFF2-40B4-BE49-F238E27FC236}">
                          <a16:creationId xmlns:a16="http://schemas.microsoft.com/office/drawing/2014/main" id="{18795FE7-DE77-9C3F-ECCF-737D3A5C012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593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5" name="Line 447">
                      <a:extLst>
                        <a:ext uri="{FF2B5EF4-FFF2-40B4-BE49-F238E27FC236}">
                          <a16:creationId xmlns:a16="http://schemas.microsoft.com/office/drawing/2014/main" id="{0382F251-7B7A-9411-81DE-68CD93FAF35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47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6" name="Line 448">
                      <a:extLst>
                        <a:ext uri="{FF2B5EF4-FFF2-40B4-BE49-F238E27FC236}">
                          <a16:creationId xmlns:a16="http://schemas.microsoft.com/office/drawing/2014/main" id="{56AFFECE-D7B9-9138-30D0-43124C04A5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694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7" name="Line 449">
                      <a:extLst>
                        <a:ext uri="{FF2B5EF4-FFF2-40B4-BE49-F238E27FC236}">
                          <a16:creationId xmlns:a16="http://schemas.microsoft.com/office/drawing/2014/main" id="{3ACFBDF4-A464-5606-2FF7-D94E56E196B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48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8" name="Line 450">
                      <a:extLst>
                        <a:ext uri="{FF2B5EF4-FFF2-40B4-BE49-F238E27FC236}">
                          <a16:creationId xmlns:a16="http://schemas.microsoft.com/office/drawing/2014/main" id="{12DF9FB1-EB0B-ED4E-32CE-087976DC156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795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19" name="Line 451">
                      <a:extLst>
                        <a:ext uri="{FF2B5EF4-FFF2-40B4-BE49-F238E27FC236}">
                          <a16:creationId xmlns:a16="http://schemas.microsoft.com/office/drawing/2014/main" id="{2E237F7A-9BC4-4F3F-227F-D11BF11FA30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48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0" name="Line 452">
                      <a:extLst>
                        <a:ext uri="{FF2B5EF4-FFF2-40B4-BE49-F238E27FC236}">
                          <a16:creationId xmlns:a16="http://schemas.microsoft.com/office/drawing/2014/main" id="{5F829E4D-FC36-9BEA-A66B-D92E1297DDA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895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1" name="Line 453">
                      <a:extLst>
                        <a:ext uri="{FF2B5EF4-FFF2-40B4-BE49-F238E27FC236}">
                          <a16:creationId xmlns:a16="http://schemas.microsoft.com/office/drawing/2014/main" id="{DA4CB1BE-24A0-4E15-B645-0F314B87985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49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2" name="Line 454">
                      <a:extLst>
                        <a:ext uri="{FF2B5EF4-FFF2-40B4-BE49-F238E27FC236}">
                          <a16:creationId xmlns:a16="http://schemas.microsoft.com/office/drawing/2014/main" id="{6BD37F64-049B-0357-6065-CE2C144B06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96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3" name="Line 455">
                      <a:extLst>
                        <a:ext uri="{FF2B5EF4-FFF2-40B4-BE49-F238E27FC236}">
                          <a16:creationId xmlns:a16="http://schemas.microsoft.com/office/drawing/2014/main" id="{2B4DCFDC-2662-2B10-1C8A-33625C584D7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50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4" name="Line 456">
                      <a:extLst>
                        <a:ext uri="{FF2B5EF4-FFF2-40B4-BE49-F238E27FC236}">
                          <a16:creationId xmlns:a16="http://schemas.microsoft.com/office/drawing/2014/main" id="{336FC5BC-9B4D-75F9-200D-81009ED455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097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5" name="Line 457">
                      <a:extLst>
                        <a:ext uri="{FF2B5EF4-FFF2-40B4-BE49-F238E27FC236}">
                          <a16:creationId xmlns:a16="http://schemas.microsoft.com/office/drawing/2014/main" id="{90B9294F-D32F-8145-327E-3DBA754F7F5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50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6" name="Line 458">
                      <a:extLst>
                        <a:ext uri="{FF2B5EF4-FFF2-40B4-BE49-F238E27FC236}">
                          <a16:creationId xmlns:a16="http://schemas.microsoft.com/office/drawing/2014/main" id="{CE2BFF20-29F7-1E20-200E-000DA821F4F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197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7" name="Line 459">
                      <a:extLst>
                        <a:ext uri="{FF2B5EF4-FFF2-40B4-BE49-F238E27FC236}">
                          <a16:creationId xmlns:a16="http://schemas.microsoft.com/office/drawing/2014/main" id="{CF7E6CE3-D7EA-E03F-DD9C-149B6C81AD8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51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8" name="Line 460">
                      <a:extLst>
                        <a:ext uri="{FF2B5EF4-FFF2-40B4-BE49-F238E27FC236}">
                          <a16:creationId xmlns:a16="http://schemas.microsoft.com/office/drawing/2014/main" id="{D4BA54F1-E7E9-1AE0-257B-31F8650DD582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98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29" name="Line 461">
                      <a:extLst>
                        <a:ext uri="{FF2B5EF4-FFF2-40B4-BE49-F238E27FC236}">
                          <a16:creationId xmlns:a16="http://schemas.microsoft.com/office/drawing/2014/main" id="{1BA94626-A286-BF1F-53B4-7A7CEDD1B7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52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0" name="Line 462">
                      <a:extLst>
                        <a:ext uri="{FF2B5EF4-FFF2-40B4-BE49-F238E27FC236}">
                          <a16:creationId xmlns:a16="http://schemas.microsoft.com/office/drawing/2014/main" id="{C514DB15-BD17-16A7-8187-C7E4FC18A59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398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1" name="Line 463">
                      <a:extLst>
                        <a:ext uri="{FF2B5EF4-FFF2-40B4-BE49-F238E27FC236}">
                          <a16:creationId xmlns:a16="http://schemas.microsoft.com/office/drawing/2014/main" id="{9BFCF394-7AEB-3435-4402-2435D6EF02D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52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2" name="Line 464">
                      <a:extLst>
                        <a:ext uri="{FF2B5EF4-FFF2-40B4-BE49-F238E27FC236}">
                          <a16:creationId xmlns:a16="http://schemas.microsoft.com/office/drawing/2014/main" id="{F245017C-B7FE-1D90-56A4-2011162D41D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499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3" name="Line 465">
                      <a:extLst>
                        <a:ext uri="{FF2B5EF4-FFF2-40B4-BE49-F238E27FC236}">
                          <a16:creationId xmlns:a16="http://schemas.microsoft.com/office/drawing/2014/main" id="{38F00DEE-7A45-6F56-0724-E8C55B5C510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53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4" name="Line 466">
                      <a:extLst>
                        <a:ext uri="{FF2B5EF4-FFF2-40B4-BE49-F238E27FC236}">
                          <a16:creationId xmlns:a16="http://schemas.microsoft.com/office/drawing/2014/main" id="{58AD6342-9985-1554-CD8B-858B896110C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00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5" name="Line 467">
                      <a:extLst>
                        <a:ext uri="{FF2B5EF4-FFF2-40B4-BE49-F238E27FC236}">
                          <a16:creationId xmlns:a16="http://schemas.microsoft.com/office/drawing/2014/main" id="{44C3CF56-F675-81C7-0049-59204EB48B9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653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6" name="Line 468">
                      <a:extLst>
                        <a:ext uri="{FF2B5EF4-FFF2-40B4-BE49-F238E27FC236}">
                          <a16:creationId xmlns:a16="http://schemas.microsoft.com/office/drawing/2014/main" id="{A7E3FC34-7B3D-935A-816D-9C541CA45D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00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7" name="Line 469">
                      <a:extLst>
                        <a:ext uri="{FF2B5EF4-FFF2-40B4-BE49-F238E27FC236}">
                          <a16:creationId xmlns:a16="http://schemas.microsoft.com/office/drawing/2014/main" id="{DC4D99DD-286C-8B5C-81B1-F10CCB2613A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754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8" name="Line 470">
                      <a:extLst>
                        <a:ext uri="{FF2B5EF4-FFF2-40B4-BE49-F238E27FC236}">
                          <a16:creationId xmlns:a16="http://schemas.microsoft.com/office/drawing/2014/main" id="{D058354E-E9B4-9F4A-34FD-F424A3C7480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01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39" name="Line 471">
                      <a:extLst>
                        <a:ext uri="{FF2B5EF4-FFF2-40B4-BE49-F238E27FC236}">
                          <a16:creationId xmlns:a16="http://schemas.microsoft.com/office/drawing/2014/main" id="{B46449F5-C2B4-3FA7-E52B-352A1E023A3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855" y="2295"/>
                      <a:ext cx="1" cy="3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40" name="Line 472">
                      <a:extLst>
                        <a:ext uri="{FF2B5EF4-FFF2-40B4-BE49-F238E27FC236}">
                          <a16:creationId xmlns:a16="http://schemas.microsoft.com/office/drawing/2014/main" id="{C94EAF70-8C9C-8A75-B858-2B754750BC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902" y="2295"/>
                      <a:ext cx="1" cy="6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663" name="Line 495">
                    <a:extLst>
                      <a:ext uri="{FF2B5EF4-FFF2-40B4-BE49-F238E27FC236}">
                        <a16:creationId xmlns:a16="http://schemas.microsoft.com/office/drawing/2014/main" id="{8F8E2743-BD77-155B-7918-570D78A4FD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5" y="2802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52" name="Rectangle 584">
                    <a:extLst>
                      <a:ext uri="{FF2B5EF4-FFF2-40B4-BE49-F238E27FC236}">
                        <a16:creationId xmlns:a16="http://schemas.microsoft.com/office/drawing/2014/main" id="{F753A29F-7785-7432-A3AC-1F92A3B977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9" y="2736"/>
                    <a:ext cx="6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0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7972" name="Group 804">
                  <a:extLst>
                    <a:ext uri="{FF2B5EF4-FFF2-40B4-BE49-F238E27FC236}">
                      <a16:creationId xmlns:a16="http://schemas.microsoft.com/office/drawing/2014/main" id="{34226F68-D518-F0A1-09BB-0D070257FA7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7" y="1946"/>
                  <a:ext cx="4296" cy="858"/>
                  <a:chOff x="807" y="1946"/>
                  <a:chExt cx="4296" cy="858"/>
                </a:xfrm>
              </p:grpSpPr>
              <p:sp>
                <p:nvSpPr>
                  <p:cNvPr id="7664" name="Line 496">
                    <a:extLst>
                      <a:ext uri="{FF2B5EF4-FFF2-40B4-BE49-F238E27FC236}">
                        <a16:creationId xmlns:a16="http://schemas.microsoft.com/office/drawing/2014/main" id="{6A8EB683-FEFF-C538-C239-2DE800B514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5" y="2631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65" name="Line 497">
                    <a:extLst>
                      <a:ext uri="{FF2B5EF4-FFF2-40B4-BE49-F238E27FC236}">
                        <a16:creationId xmlns:a16="http://schemas.microsoft.com/office/drawing/2014/main" id="{A5DED8B0-E660-4CB0-6EFC-0DEB3C3634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5" y="2460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66" name="Line 498">
                    <a:extLst>
                      <a:ext uri="{FF2B5EF4-FFF2-40B4-BE49-F238E27FC236}">
                        <a16:creationId xmlns:a16="http://schemas.microsoft.com/office/drawing/2014/main" id="{302D3333-E64D-3C35-5CC8-ABBC76123A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5" y="2291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667" name="Line 499">
                    <a:extLst>
                      <a:ext uri="{FF2B5EF4-FFF2-40B4-BE49-F238E27FC236}">
                        <a16:creationId xmlns:a16="http://schemas.microsoft.com/office/drawing/2014/main" id="{217786CA-419D-ADC8-10FA-489463635BE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5" y="2119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53" name="Rectangle 585">
                    <a:extLst>
                      <a:ext uri="{FF2B5EF4-FFF2-40B4-BE49-F238E27FC236}">
                        <a16:creationId xmlns:a16="http://schemas.microsoft.com/office/drawing/2014/main" id="{03C00819-0714-5A99-A34B-BA8EC6448A6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9" y="2563"/>
                    <a:ext cx="6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4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54" name="Rectangle 586">
                    <a:extLst>
                      <a:ext uri="{FF2B5EF4-FFF2-40B4-BE49-F238E27FC236}">
                        <a16:creationId xmlns:a16="http://schemas.microsoft.com/office/drawing/2014/main" id="{4DD29944-2279-2071-1E41-692A10206E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9" y="2394"/>
                    <a:ext cx="6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8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55" name="Rectangle 587">
                    <a:extLst>
                      <a:ext uri="{FF2B5EF4-FFF2-40B4-BE49-F238E27FC236}">
                        <a16:creationId xmlns:a16="http://schemas.microsoft.com/office/drawing/2014/main" id="{7A7515CB-A883-CA53-1C96-E4FBCEFDFA8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7" y="2226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12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56" name="Rectangle 588">
                    <a:extLst>
                      <a:ext uri="{FF2B5EF4-FFF2-40B4-BE49-F238E27FC236}">
                        <a16:creationId xmlns:a16="http://schemas.microsoft.com/office/drawing/2014/main" id="{2D3658B0-E32D-D8F4-C20E-B6ED7EFF38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7" y="2050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16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grpSp>
                <p:nvGrpSpPr>
                  <p:cNvPr id="7784" name="Group 616">
                    <a:extLst>
                      <a:ext uri="{FF2B5EF4-FFF2-40B4-BE49-F238E27FC236}">
                        <a16:creationId xmlns:a16="http://schemas.microsoft.com/office/drawing/2014/main" id="{77FF2A74-2163-4F6E-AC21-35B165D8404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23" y="1946"/>
                    <a:ext cx="4080" cy="858"/>
                    <a:chOff x="878" y="1355"/>
                    <a:chExt cx="4087" cy="940"/>
                  </a:xfrm>
                </p:grpSpPr>
                <p:sp>
                  <p:nvSpPr>
                    <p:cNvPr id="7645" name="Rectangle 477">
                      <a:extLst>
                        <a:ext uri="{FF2B5EF4-FFF2-40B4-BE49-F238E27FC236}">
                          <a16:creationId xmlns:a16="http://schemas.microsoft.com/office/drawing/2014/main" id="{68F81560-C4EE-6454-7637-42EBCAC1AA6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8" y="1355"/>
                      <a:ext cx="4087" cy="9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47" name="Rectangle 479">
                      <a:extLst>
                        <a:ext uri="{FF2B5EF4-FFF2-40B4-BE49-F238E27FC236}">
                          <a16:creationId xmlns:a16="http://schemas.microsoft.com/office/drawing/2014/main" id="{68753168-AEBB-A990-0F9C-36BE74D066F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6" y="2106"/>
                      <a:ext cx="40" cy="189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48" name="Rectangle 480">
                      <a:extLst>
                        <a:ext uri="{FF2B5EF4-FFF2-40B4-BE49-F238E27FC236}">
                          <a16:creationId xmlns:a16="http://schemas.microsoft.com/office/drawing/2014/main" id="{F32F2557-BABB-3A55-C109-8462B765A0E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33" y="1918"/>
                      <a:ext cx="47" cy="377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49" name="Rectangle 481">
                      <a:extLst>
                        <a:ext uri="{FF2B5EF4-FFF2-40B4-BE49-F238E27FC236}">
                          <a16:creationId xmlns:a16="http://schemas.microsoft.com/office/drawing/2014/main" id="{0EAE9070-0BED-F0C4-BCF7-AA97205185F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50" y="1732"/>
                      <a:ext cx="41" cy="563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0" name="Rectangle 482">
                      <a:extLst>
                        <a:ext uri="{FF2B5EF4-FFF2-40B4-BE49-F238E27FC236}">
                          <a16:creationId xmlns:a16="http://schemas.microsoft.com/office/drawing/2014/main" id="{35EC6425-30DF-7DD1-BC85-845EA33B80A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98" y="2106"/>
                      <a:ext cx="47" cy="189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1" name="Rectangle 483">
                      <a:extLst>
                        <a:ext uri="{FF2B5EF4-FFF2-40B4-BE49-F238E27FC236}">
                          <a16:creationId xmlns:a16="http://schemas.microsoft.com/office/drawing/2014/main" id="{F70CA9B0-3D65-692E-3972-618C21B53BF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03" y="2106"/>
                      <a:ext cx="41" cy="189"/>
                    </a:xfrm>
                    <a:prstGeom prst="rect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2" name="Rectangle 484">
                      <a:extLst>
                        <a:ext uri="{FF2B5EF4-FFF2-40B4-BE49-F238E27FC236}">
                          <a16:creationId xmlns:a16="http://schemas.microsoft.com/office/drawing/2014/main" id="{1D694E79-0C9D-E9DF-5ED9-C825976CD0BE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99" y="1918"/>
                      <a:ext cx="47" cy="377"/>
                    </a:xfrm>
                    <a:prstGeom prst="rect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3" name="Rectangle 485">
                      <a:extLst>
                        <a:ext uri="{FF2B5EF4-FFF2-40B4-BE49-F238E27FC236}">
                          <a16:creationId xmlns:a16="http://schemas.microsoft.com/office/drawing/2014/main" id="{0BCDF09B-8E37-9F21-113E-422066E9279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3" y="2106"/>
                      <a:ext cx="41" cy="189"/>
                    </a:xfrm>
                    <a:prstGeom prst="rect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4" name="Rectangle 486">
                      <a:extLst>
                        <a:ext uri="{FF2B5EF4-FFF2-40B4-BE49-F238E27FC236}">
                          <a16:creationId xmlns:a16="http://schemas.microsoft.com/office/drawing/2014/main" id="{948ACA36-2543-A4D6-5A6D-1C925E083EA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57" y="2106"/>
                      <a:ext cx="47" cy="189"/>
                    </a:xfrm>
                    <a:prstGeom prst="rect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5" name="Rectangle 487">
                      <a:extLst>
                        <a:ext uri="{FF2B5EF4-FFF2-40B4-BE49-F238E27FC236}">
                          <a16:creationId xmlns:a16="http://schemas.microsoft.com/office/drawing/2014/main" id="{A66C8255-0604-920E-D469-F8299FBA0AF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1" y="2106"/>
                      <a:ext cx="41" cy="189"/>
                    </a:xfrm>
                    <a:prstGeom prst="rect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6" name="Rectangle 488">
                      <a:extLst>
                        <a:ext uri="{FF2B5EF4-FFF2-40B4-BE49-F238E27FC236}">
                          <a16:creationId xmlns:a16="http://schemas.microsoft.com/office/drawing/2014/main" id="{F181234F-CFD2-312A-503E-A716A37FB3E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58" y="1918"/>
                      <a:ext cx="48" cy="377"/>
                    </a:xfrm>
                    <a:prstGeom prst="rect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7" name="Rectangle 489">
                      <a:extLst>
                        <a:ext uri="{FF2B5EF4-FFF2-40B4-BE49-F238E27FC236}">
                          <a16:creationId xmlns:a16="http://schemas.microsoft.com/office/drawing/2014/main" id="{14D6F8F2-1881-09BE-DEFA-9280878B0EC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60" y="1918"/>
                      <a:ext cx="47" cy="377"/>
                    </a:xfrm>
                    <a:prstGeom prst="rect">
                      <a:avLst/>
                    </a:prstGeom>
                    <a:solidFill>
                      <a:srgbClr val="9933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8" name="Rectangle 490">
                      <a:extLst>
                        <a:ext uri="{FF2B5EF4-FFF2-40B4-BE49-F238E27FC236}">
                          <a16:creationId xmlns:a16="http://schemas.microsoft.com/office/drawing/2014/main" id="{0C57E552-8E65-094F-04AA-A77CDDC756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4" y="2106"/>
                      <a:ext cx="48" cy="189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59" name="Rectangle 491">
                      <a:extLst>
                        <a:ext uri="{FF2B5EF4-FFF2-40B4-BE49-F238E27FC236}">
                          <a16:creationId xmlns:a16="http://schemas.microsoft.com/office/drawing/2014/main" id="{11F292FD-30BA-6C64-3D27-EAC3588D26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10" y="1543"/>
                      <a:ext cx="40" cy="752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60" name="Rectangle 492">
                      <a:extLst>
                        <a:ext uri="{FF2B5EF4-FFF2-40B4-BE49-F238E27FC236}">
                          <a16:creationId xmlns:a16="http://schemas.microsoft.com/office/drawing/2014/main" id="{59A28482-9302-4ACE-ED42-611AC60D998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57" y="1732"/>
                      <a:ext cx="47" cy="374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61" name="Rectangle 493">
                      <a:extLst>
                        <a:ext uri="{FF2B5EF4-FFF2-40B4-BE49-F238E27FC236}">
                          <a16:creationId xmlns:a16="http://schemas.microsoft.com/office/drawing/2014/main" id="{EF7FFE73-2AFD-5C03-56CF-321E1233A4F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411" y="1918"/>
                      <a:ext cx="41" cy="188"/>
                    </a:xfrm>
                    <a:prstGeom prst="rect">
                      <a:avLst/>
                    </a:prstGeom>
                    <a:solidFill>
                      <a:srgbClr val="C0C0C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46" name="Rectangle 478">
                      <a:extLst>
                        <a:ext uri="{FF2B5EF4-FFF2-40B4-BE49-F238E27FC236}">
                          <a16:creationId xmlns:a16="http://schemas.microsoft.com/office/drawing/2014/main" id="{32968991-423B-7CD4-32D3-008287891AD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78" y="1355"/>
                      <a:ext cx="4087" cy="94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7922" name="Rectangle 754">
                <a:extLst>
                  <a:ext uri="{FF2B5EF4-FFF2-40B4-BE49-F238E27FC236}">
                    <a16:creationId xmlns:a16="http://schemas.microsoft.com/office/drawing/2014/main" id="{019F1E06-4508-4B50-9E68-E62C20216E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114" y="2227"/>
                <a:ext cx="1572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>
                    <a:solidFill>
                      <a:srgbClr val="000000"/>
                    </a:solidFill>
                  </a:rPr>
                  <a:t>Percent of Sampled Trees</a:t>
                </a:r>
                <a:endParaRPr lang="en-US" altLang="en-US" sz="1600" b="1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7977" name="Group 809">
                <a:extLst>
                  <a:ext uri="{FF2B5EF4-FFF2-40B4-BE49-F238E27FC236}">
                    <a16:creationId xmlns:a16="http://schemas.microsoft.com/office/drawing/2014/main" id="{51A5EA56-5D01-0164-FD57-355BFCE8A6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2" y="1016"/>
                <a:ext cx="4298" cy="992"/>
                <a:chOff x="805" y="1025"/>
                <a:chExt cx="4298" cy="992"/>
              </a:xfrm>
            </p:grpSpPr>
            <p:grpSp>
              <p:nvGrpSpPr>
                <p:cNvPr id="7932" name="Group 764">
                  <a:extLst>
                    <a:ext uri="{FF2B5EF4-FFF2-40B4-BE49-F238E27FC236}">
                      <a16:creationId xmlns:a16="http://schemas.microsoft.com/office/drawing/2014/main" id="{5AA424A4-A6C5-78B3-19D6-15D6E67D19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77" y="1948"/>
                  <a:ext cx="3973" cy="69"/>
                  <a:chOff x="948" y="1335"/>
                  <a:chExt cx="3973" cy="69"/>
                </a:xfrm>
              </p:grpSpPr>
              <p:sp>
                <p:nvSpPr>
                  <p:cNvPr id="7478" name="Line 310">
                    <a:extLst>
                      <a:ext uri="{FF2B5EF4-FFF2-40B4-BE49-F238E27FC236}">
                        <a16:creationId xmlns:a16="http://schemas.microsoft.com/office/drawing/2014/main" id="{96B834A6-26E4-C183-E597-7A3BACE9C7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48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79" name="Line 311">
                    <a:extLst>
                      <a:ext uri="{FF2B5EF4-FFF2-40B4-BE49-F238E27FC236}">
                        <a16:creationId xmlns:a16="http://schemas.microsoft.com/office/drawing/2014/main" id="{70524D99-FF70-0F69-3BDB-4C9D80232A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95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0" name="Line 312">
                    <a:extLst>
                      <a:ext uri="{FF2B5EF4-FFF2-40B4-BE49-F238E27FC236}">
                        <a16:creationId xmlns:a16="http://schemas.microsoft.com/office/drawing/2014/main" id="{35326C6D-EC43-3C57-E104-95379C42B7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49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1" name="Line 313">
                    <a:extLst>
                      <a:ext uri="{FF2B5EF4-FFF2-40B4-BE49-F238E27FC236}">
                        <a16:creationId xmlns:a16="http://schemas.microsoft.com/office/drawing/2014/main" id="{57CB9022-9531-9F1E-B366-3E3A9AB2C1C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96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2" name="Line 314">
                    <a:extLst>
                      <a:ext uri="{FF2B5EF4-FFF2-40B4-BE49-F238E27FC236}">
                        <a16:creationId xmlns:a16="http://schemas.microsoft.com/office/drawing/2014/main" id="{45474434-DBA4-2263-40E1-1F10C24404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49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3" name="Line 315">
                    <a:extLst>
                      <a:ext uri="{FF2B5EF4-FFF2-40B4-BE49-F238E27FC236}">
                        <a16:creationId xmlns:a16="http://schemas.microsoft.com/office/drawing/2014/main" id="{9A7B0CDC-4199-ED98-015B-270E359176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96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4" name="Line 316">
                    <a:extLst>
                      <a:ext uri="{FF2B5EF4-FFF2-40B4-BE49-F238E27FC236}">
                        <a16:creationId xmlns:a16="http://schemas.microsoft.com/office/drawing/2014/main" id="{F43160B3-579B-5373-6006-D5FCD87168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50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5" name="Line 317">
                    <a:extLst>
                      <a:ext uri="{FF2B5EF4-FFF2-40B4-BE49-F238E27FC236}">
                        <a16:creationId xmlns:a16="http://schemas.microsoft.com/office/drawing/2014/main" id="{51BE9D6F-AE4A-1D2F-643C-42167166FB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97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6" name="Line 318">
                    <a:extLst>
                      <a:ext uri="{FF2B5EF4-FFF2-40B4-BE49-F238E27FC236}">
                        <a16:creationId xmlns:a16="http://schemas.microsoft.com/office/drawing/2014/main" id="{15998500-4FC8-1A10-A839-8584E0459A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51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7" name="Line 319">
                    <a:extLst>
                      <a:ext uri="{FF2B5EF4-FFF2-40B4-BE49-F238E27FC236}">
                        <a16:creationId xmlns:a16="http://schemas.microsoft.com/office/drawing/2014/main" id="{FA56F4DC-02A8-9A92-0E69-CE4B233EF6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8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8" name="Line 320">
                    <a:extLst>
                      <a:ext uri="{FF2B5EF4-FFF2-40B4-BE49-F238E27FC236}">
                        <a16:creationId xmlns:a16="http://schemas.microsoft.com/office/drawing/2014/main" id="{1196A687-BC2B-0AB8-2659-D57945359E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51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89" name="Line 321">
                    <a:extLst>
                      <a:ext uri="{FF2B5EF4-FFF2-40B4-BE49-F238E27FC236}">
                        <a16:creationId xmlns:a16="http://schemas.microsoft.com/office/drawing/2014/main" id="{A76F0737-6B44-D480-1CB8-8873F8D2C0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98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0" name="Line 322">
                    <a:extLst>
                      <a:ext uri="{FF2B5EF4-FFF2-40B4-BE49-F238E27FC236}">
                        <a16:creationId xmlns:a16="http://schemas.microsoft.com/office/drawing/2014/main" id="{84261F76-603C-3591-9C58-EA204C1D4F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52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1" name="Line 323">
                    <a:extLst>
                      <a:ext uri="{FF2B5EF4-FFF2-40B4-BE49-F238E27FC236}">
                        <a16:creationId xmlns:a16="http://schemas.microsoft.com/office/drawing/2014/main" id="{8DA5627B-6477-E4B6-CDF1-69C93C421E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99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2" name="Line 324">
                    <a:extLst>
                      <a:ext uri="{FF2B5EF4-FFF2-40B4-BE49-F238E27FC236}">
                        <a16:creationId xmlns:a16="http://schemas.microsoft.com/office/drawing/2014/main" id="{10404C97-EBAB-CE67-EEB6-4E16586361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52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3" name="Line 325">
                    <a:extLst>
                      <a:ext uri="{FF2B5EF4-FFF2-40B4-BE49-F238E27FC236}">
                        <a16:creationId xmlns:a16="http://schemas.microsoft.com/office/drawing/2014/main" id="{E69C0EEE-2C57-C23E-09EC-A593FDBD29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99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4" name="Line 326">
                    <a:extLst>
                      <a:ext uri="{FF2B5EF4-FFF2-40B4-BE49-F238E27FC236}">
                        <a16:creationId xmlns:a16="http://schemas.microsoft.com/office/drawing/2014/main" id="{9A6CC21C-0B18-9542-7F4A-BE5A240C25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53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5" name="Line 327">
                    <a:extLst>
                      <a:ext uri="{FF2B5EF4-FFF2-40B4-BE49-F238E27FC236}">
                        <a16:creationId xmlns:a16="http://schemas.microsoft.com/office/drawing/2014/main" id="{E78B080F-9E55-3014-96B2-9349A9CB8E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0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6" name="Line 328">
                    <a:extLst>
                      <a:ext uri="{FF2B5EF4-FFF2-40B4-BE49-F238E27FC236}">
                        <a16:creationId xmlns:a16="http://schemas.microsoft.com/office/drawing/2014/main" id="{B6B28CAD-B37A-6800-6131-40A98FEEDE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4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7" name="Line 329">
                    <a:extLst>
                      <a:ext uri="{FF2B5EF4-FFF2-40B4-BE49-F238E27FC236}">
                        <a16:creationId xmlns:a16="http://schemas.microsoft.com/office/drawing/2014/main" id="{3EDC9448-D637-C370-67D8-1B6E6DF7305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1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8" name="Line 330">
                    <a:extLst>
                      <a:ext uri="{FF2B5EF4-FFF2-40B4-BE49-F238E27FC236}">
                        <a16:creationId xmlns:a16="http://schemas.microsoft.com/office/drawing/2014/main" id="{C7244F75-6D62-DA61-8352-50FCECA215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4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499" name="Line 331">
                    <a:extLst>
                      <a:ext uri="{FF2B5EF4-FFF2-40B4-BE49-F238E27FC236}">
                        <a16:creationId xmlns:a16="http://schemas.microsoft.com/office/drawing/2014/main" id="{DC7D3A93-F16C-6561-8A33-38C9C91D5E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1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0" name="Line 332">
                    <a:extLst>
                      <a:ext uri="{FF2B5EF4-FFF2-40B4-BE49-F238E27FC236}">
                        <a16:creationId xmlns:a16="http://schemas.microsoft.com/office/drawing/2014/main" id="{1E7FF1D6-FECC-792E-0A51-EE591B077D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55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1" name="Line 333">
                    <a:extLst>
                      <a:ext uri="{FF2B5EF4-FFF2-40B4-BE49-F238E27FC236}">
                        <a16:creationId xmlns:a16="http://schemas.microsoft.com/office/drawing/2014/main" id="{221D0341-3C37-4D57-2E7C-656CEE0CF3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2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2" name="Line 334">
                    <a:extLst>
                      <a:ext uri="{FF2B5EF4-FFF2-40B4-BE49-F238E27FC236}">
                        <a16:creationId xmlns:a16="http://schemas.microsoft.com/office/drawing/2014/main" id="{9E78166F-5EAF-B95A-9CB0-012105BF3E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56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3" name="Line 335">
                    <a:extLst>
                      <a:ext uri="{FF2B5EF4-FFF2-40B4-BE49-F238E27FC236}">
                        <a16:creationId xmlns:a16="http://schemas.microsoft.com/office/drawing/2014/main" id="{4BE5A77A-6636-B696-EC15-B2A4ED6471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03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4" name="Line 336">
                    <a:extLst>
                      <a:ext uri="{FF2B5EF4-FFF2-40B4-BE49-F238E27FC236}">
                        <a16:creationId xmlns:a16="http://schemas.microsoft.com/office/drawing/2014/main" id="{F243ED1E-BC92-8299-C89C-E1184E7B86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6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5" name="Line 337">
                    <a:extLst>
                      <a:ext uri="{FF2B5EF4-FFF2-40B4-BE49-F238E27FC236}">
                        <a16:creationId xmlns:a16="http://schemas.microsoft.com/office/drawing/2014/main" id="{FCA0AE6F-0193-B0D6-F88D-C375097FD0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3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6" name="Line 338">
                    <a:extLst>
                      <a:ext uri="{FF2B5EF4-FFF2-40B4-BE49-F238E27FC236}">
                        <a16:creationId xmlns:a16="http://schemas.microsoft.com/office/drawing/2014/main" id="{A0A90F4D-8D88-9AE1-D284-350AFF5C3C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7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7" name="Line 339">
                    <a:extLst>
                      <a:ext uri="{FF2B5EF4-FFF2-40B4-BE49-F238E27FC236}">
                        <a16:creationId xmlns:a16="http://schemas.microsoft.com/office/drawing/2014/main" id="{DA9DD64E-4B92-0E9E-F308-6D9AC7C77B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4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8" name="Line 340">
                    <a:extLst>
                      <a:ext uri="{FF2B5EF4-FFF2-40B4-BE49-F238E27FC236}">
                        <a16:creationId xmlns:a16="http://schemas.microsoft.com/office/drawing/2014/main" id="{67046D78-4F96-44EC-6FEA-B46F14263A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09" name="Line 341">
                    <a:extLst>
                      <a:ext uri="{FF2B5EF4-FFF2-40B4-BE49-F238E27FC236}">
                        <a16:creationId xmlns:a16="http://schemas.microsoft.com/office/drawing/2014/main" id="{8D723FDA-1F98-C524-7692-CA03FD6292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4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0" name="Line 342">
                    <a:extLst>
                      <a:ext uri="{FF2B5EF4-FFF2-40B4-BE49-F238E27FC236}">
                        <a16:creationId xmlns:a16="http://schemas.microsoft.com/office/drawing/2014/main" id="{B1465E24-60DD-D994-FC3B-9178D4A2C8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58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1" name="Line 343">
                    <a:extLst>
                      <a:ext uri="{FF2B5EF4-FFF2-40B4-BE49-F238E27FC236}">
                        <a16:creationId xmlns:a16="http://schemas.microsoft.com/office/drawing/2014/main" id="{4581CBD7-64A4-2BF6-B6F7-D9D6FE9646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05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2" name="Line 344">
                    <a:extLst>
                      <a:ext uri="{FF2B5EF4-FFF2-40B4-BE49-F238E27FC236}">
                        <a16:creationId xmlns:a16="http://schemas.microsoft.com/office/drawing/2014/main" id="{E88B2579-4F46-187B-4D18-C5ABBEEAEE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59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3" name="Line 345">
                    <a:extLst>
                      <a:ext uri="{FF2B5EF4-FFF2-40B4-BE49-F238E27FC236}">
                        <a16:creationId xmlns:a16="http://schemas.microsoft.com/office/drawing/2014/main" id="{1B3FBE8C-B23F-664C-E61B-CA2917DCAB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06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4" name="Line 346">
                    <a:extLst>
                      <a:ext uri="{FF2B5EF4-FFF2-40B4-BE49-F238E27FC236}">
                        <a16:creationId xmlns:a16="http://schemas.microsoft.com/office/drawing/2014/main" id="{78D7EB88-D8EE-85FF-C78C-0AF606DAF0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59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5" name="Line 347">
                    <a:extLst>
                      <a:ext uri="{FF2B5EF4-FFF2-40B4-BE49-F238E27FC236}">
                        <a16:creationId xmlns:a16="http://schemas.microsoft.com/office/drawing/2014/main" id="{5B43859A-BBD1-F808-74E4-A5C32D965C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06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6" name="Line 348">
                    <a:extLst>
                      <a:ext uri="{FF2B5EF4-FFF2-40B4-BE49-F238E27FC236}">
                        <a16:creationId xmlns:a16="http://schemas.microsoft.com/office/drawing/2014/main" id="{AC641FD2-14F1-F7ED-2FE9-B31EE53154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60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7" name="Line 349">
                    <a:extLst>
                      <a:ext uri="{FF2B5EF4-FFF2-40B4-BE49-F238E27FC236}">
                        <a16:creationId xmlns:a16="http://schemas.microsoft.com/office/drawing/2014/main" id="{BBCCE6A1-7EB4-C4B5-13B5-485003B8AD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07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8" name="Line 350">
                    <a:extLst>
                      <a:ext uri="{FF2B5EF4-FFF2-40B4-BE49-F238E27FC236}">
                        <a16:creationId xmlns:a16="http://schemas.microsoft.com/office/drawing/2014/main" id="{99EFDE35-F649-410A-7751-2F56D85E79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961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19" name="Line 351">
                    <a:extLst>
                      <a:ext uri="{FF2B5EF4-FFF2-40B4-BE49-F238E27FC236}">
                        <a16:creationId xmlns:a16="http://schemas.microsoft.com/office/drawing/2014/main" id="{23CB642E-C0FC-D7D1-1FC0-FBDEEA51D0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08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0" name="Line 352">
                    <a:extLst>
                      <a:ext uri="{FF2B5EF4-FFF2-40B4-BE49-F238E27FC236}">
                        <a16:creationId xmlns:a16="http://schemas.microsoft.com/office/drawing/2014/main" id="{76C95CC9-7669-A05B-A6FE-5258D1BE96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061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1" name="Line 353">
                    <a:extLst>
                      <a:ext uri="{FF2B5EF4-FFF2-40B4-BE49-F238E27FC236}">
                        <a16:creationId xmlns:a16="http://schemas.microsoft.com/office/drawing/2014/main" id="{75DA0BA2-4721-2838-1337-E38DA11D31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08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2" name="Line 354">
                    <a:extLst>
                      <a:ext uri="{FF2B5EF4-FFF2-40B4-BE49-F238E27FC236}">
                        <a16:creationId xmlns:a16="http://schemas.microsoft.com/office/drawing/2014/main" id="{085FDD38-5552-005F-138F-971CBE24E9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162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3" name="Line 355">
                    <a:extLst>
                      <a:ext uri="{FF2B5EF4-FFF2-40B4-BE49-F238E27FC236}">
                        <a16:creationId xmlns:a16="http://schemas.microsoft.com/office/drawing/2014/main" id="{977A476E-71F4-902E-20D6-5D597B57D3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09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4" name="Line 356">
                    <a:extLst>
                      <a:ext uri="{FF2B5EF4-FFF2-40B4-BE49-F238E27FC236}">
                        <a16:creationId xmlns:a16="http://schemas.microsoft.com/office/drawing/2014/main" id="{357A72D5-87C5-DAB3-FFA8-FBE500AC23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63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5" name="Line 357">
                    <a:extLst>
                      <a:ext uri="{FF2B5EF4-FFF2-40B4-BE49-F238E27FC236}">
                        <a16:creationId xmlns:a16="http://schemas.microsoft.com/office/drawing/2014/main" id="{28EF8A5C-57D6-7CF1-F600-E67048C977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10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6" name="Line 358">
                    <a:extLst>
                      <a:ext uri="{FF2B5EF4-FFF2-40B4-BE49-F238E27FC236}">
                        <a16:creationId xmlns:a16="http://schemas.microsoft.com/office/drawing/2014/main" id="{9AD6963F-8ED9-E5EB-C11C-B153970D06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63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7" name="Line 359">
                    <a:extLst>
                      <a:ext uri="{FF2B5EF4-FFF2-40B4-BE49-F238E27FC236}">
                        <a16:creationId xmlns:a16="http://schemas.microsoft.com/office/drawing/2014/main" id="{26122EB1-DC6F-DDD5-F30E-FD6A9146B1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10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8" name="Line 360">
                    <a:extLst>
                      <a:ext uri="{FF2B5EF4-FFF2-40B4-BE49-F238E27FC236}">
                        <a16:creationId xmlns:a16="http://schemas.microsoft.com/office/drawing/2014/main" id="{DE6F3212-DB3A-3AB5-1991-8EDEE52257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64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29" name="Line 361">
                    <a:extLst>
                      <a:ext uri="{FF2B5EF4-FFF2-40B4-BE49-F238E27FC236}">
                        <a16:creationId xmlns:a16="http://schemas.microsoft.com/office/drawing/2014/main" id="{88500C34-CD18-99BF-7A03-812797D909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11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0" name="Line 362">
                    <a:extLst>
                      <a:ext uri="{FF2B5EF4-FFF2-40B4-BE49-F238E27FC236}">
                        <a16:creationId xmlns:a16="http://schemas.microsoft.com/office/drawing/2014/main" id="{ECDBCD9D-0784-CDF7-9D5F-F9A34844869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64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1" name="Line 363">
                    <a:extLst>
                      <a:ext uri="{FF2B5EF4-FFF2-40B4-BE49-F238E27FC236}">
                        <a16:creationId xmlns:a16="http://schemas.microsoft.com/office/drawing/2014/main" id="{8B021805-97E3-39AC-C2CA-8ADD5E3079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1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2" name="Line 364">
                    <a:extLst>
                      <a:ext uri="{FF2B5EF4-FFF2-40B4-BE49-F238E27FC236}">
                        <a16:creationId xmlns:a16="http://schemas.microsoft.com/office/drawing/2014/main" id="{B95A78EB-F5AD-4AA1-1437-947FD7FF6D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65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3" name="Line 365">
                    <a:extLst>
                      <a:ext uri="{FF2B5EF4-FFF2-40B4-BE49-F238E27FC236}">
                        <a16:creationId xmlns:a16="http://schemas.microsoft.com/office/drawing/2014/main" id="{65C3E8FC-1FF5-6FC7-4FD1-2DED25D5A5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12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4" name="Line 366">
                    <a:extLst>
                      <a:ext uri="{FF2B5EF4-FFF2-40B4-BE49-F238E27FC236}">
                        <a16:creationId xmlns:a16="http://schemas.microsoft.com/office/drawing/2014/main" id="{B065E3F3-3CF8-AD30-CF94-5322BF04AF4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66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5" name="Line 367">
                    <a:extLst>
                      <a:ext uri="{FF2B5EF4-FFF2-40B4-BE49-F238E27FC236}">
                        <a16:creationId xmlns:a16="http://schemas.microsoft.com/office/drawing/2014/main" id="{32FEA562-C5CD-F7E5-4CCC-F2AD555CDD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13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6" name="Line 368">
                    <a:extLst>
                      <a:ext uri="{FF2B5EF4-FFF2-40B4-BE49-F238E27FC236}">
                        <a16:creationId xmlns:a16="http://schemas.microsoft.com/office/drawing/2014/main" id="{9CCED6B1-AA75-BB91-9AED-EFEB867F0E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66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7" name="Line 369">
                    <a:extLst>
                      <a:ext uri="{FF2B5EF4-FFF2-40B4-BE49-F238E27FC236}">
                        <a16:creationId xmlns:a16="http://schemas.microsoft.com/office/drawing/2014/main" id="{11370D62-3896-7204-8B11-76D84E25E32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13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8" name="Line 370">
                    <a:extLst>
                      <a:ext uri="{FF2B5EF4-FFF2-40B4-BE49-F238E27FC236}">
                        <a16:creationId xmlns:a16="http://schemas.microsoft.com/office/drawing/2014/main" id="{3F83801F-FE43-B3C1-12B4-898ABA9099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67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39" name="Line 371">
                    <a:extLst>
                      <a:ext uri="{FF2B5EF4-FFF2-40B4-BE49-F238E27FC236}">
                        <a16:creationId xmlns:a16="http://schemas.microsoft.com/office/drawing/2014/main" id="{C7A8579F-0F90-D263-DE62-A294186C62B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14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0" name="Line 372">
                    <a:extLst>
                      <a:ext uri="{FF2B5EF4-FFF2-40B4-BE49-F238E27FC236}">
                        <a16:creationId xmlns:a16="http://schemas.microsoft.com/office/drawing/2014/main" id="{F359C119-AC6C-4A60-C6C9-82567B9F43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68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1" name="Line 373">
                    <a:extLst>
                      <a:ext uri="{FF2B5EF4-FFF2-40B4-BE49-F238E27FC236}">
                        <a16:creationId xmlns:a16="http://schemas.microsoft.com/office/drawing/2014/main" id="{7F78BB1A-31A7-F55F-580E-D9ED544D2F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15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2" name="Line 374">
                    <a:extLst>
                      <a:ext uri="{FF2B5EF4-FFF2-40B4-BE49-F238E27FC236}">
                        <a16:creationId xmlns:a16="http://schemas.microsoft.com/office/drawing/2014/main" id="{8C2B65F9-E7E7-F279-BB68-A16724BCFF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68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3" name="Line 375">
                    <a:extLst>
                      <a:ext uri="{FF2B5EF4-FFF2-40B4-BE49-F238E27FC236}">
                        <a16:creationId xmlns:a16="http://schemas.microsoft.com/office/drawing/2014/main" id="{130486AD-42F8-0B6F-9F3A-CD1C3713C5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15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4" name="Line 376">
                    <a:extLst>
                      <a:ext uri="{FF2B5EF4-FFF2-40B4-BE49-F238E27FC236}">
                        <a16:creationId xmlns:a16="http://schemas.microsoft.com/office/drawing/2014/main" id="{AFF997D5-1A42-FC79-19D0-432B4CDFD37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69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5" name="Line 377">
                    <a:extLst>
                      <a:ext uri="{FF2B5EF4-FFF2-40B4-BE49-F238E27FC236}">
                        <a16:creationId xmlns:a16="http://schemas.microsoft.com/office/drawing/2014/main" id="{0D1EBC1F-1FFD-C6CE-9694-F49D6E74A8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16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6" name="Line 378">
                    <a:extLst>
                      <a:ext uri="{FF2B5EF4-FFF2-40B4-BE49-F238E27FC236}">
                        <a16:creationId xmlns:a16="http://schemas.microsoft.com/office/drawing/2014/main" id="{F346F611-441D-5CC2-D175-676BA1D7E2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70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7" name="Line 379">
                    <a:extLst>
                      <a:ext uri="{FF2B5EF4-FFF2-40B4-BE49-F238E27FC236}">
                        <a16:creationId xmlns:a16="http://schemas.microsoft.com/office/drawing/2014/main" id="{F206DDF9-BA13-4681-6FFF-D7E930DDD5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16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8" name="Line 380">
                    <a:extLst>
                      <a:ext uri="{FF2B5EF4-FFF2-40B4-BE49-F238E27FC236}">
                        <a16:creationId xmlns:a16="http://schemas.microsoft.com/office/drawing/2014/main" id="{ADA3894E-F50F-1D94-D52D-5A4F281AAD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70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49" name="Line 381">
                    <a:extLst>
                      <a:ext uri="{FF2B5EF4-FFF2-40B4-BE49-F238E27FC236}">
                        <a16:creationId xmlns:a16="http://schemas.microsoft.com/office/drawing/2014/main" id="{2252C6E5-65FA-E653-3432-D415266403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17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50" name="Line 382">
                    <a:extLst>
                      <a:ext uri="{FF2B5EF4-FFF2-40B4-BE49-F238E27FC236}">
                        <a16:creationId xmlns:a16="http://schemas.microsoft.com/office/drawing/2014/main" id="{D6EA656E-CAE2-3AE0-89AE-FE5D1957BD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71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51" name="Line 383">
                    <a:extLst>
                      <a:ext uri="{FF2B5EF4-FFF2-40B4-BE49-F238E27FC236}">
                        <a16:creationId xmlns:a16="http://schemas.microsoft.com/office/drawing/2014/main" id="{7CEB8C89-B3DE-D63D-8A8D-424173DEE0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18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52" name="Line 384">
                    <a:extLst>
                      <a:ext uri="{FF2B5EF4-FFF2-40B4-BE49-F238E27FC236}">
                        <a16:creationId xmlns:a16="http://schemas.microsoft.com/office/drawing/2014/main" id="{ADFB29E6-75E3-866A-A920-961CA33B6E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71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53" name="Line 385">
                    <a:extLst>
                      <a:ext uri="{FF2B5EF4-FFF2-40B4-BE49-F238E27FC236}">
                        <a16:creationId xmlns:a16="http://schemas.microsoft.com/office/drawing/2014/main" id="{FB55063A-3ABD-AF68-8CB7-D3D94F1966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18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54" name="Line 386">
                    <a:extLst>
                      <a:ext uri="{FF2B5EF4-FFF2-40B4-BE49-F238E27FC236}">
                        <a16:creationId xmlns:a16="http://schemas.microsoft.com/office/drawing/2014/main" id="{DC47FA16-CB10-2677-CDC6-547F65664EE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72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55" name="Line 387">
                    <a:extLst>
                      <a:ext uri="{FF2B5EF4-FFF2-40B4-BE49-F238E27FC236}">
                        <a16:creationId xmlns:a16="http://schemas.microsoft.com/office/drawing/2014/main" id="{24A3E793-7011-1943-13CA-657FBB4963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19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56" name="Line 388">
                    <a:extLst>
                      <a:ext uri="{FF2B5EF4-FFF2-40B4-BE49-F238E27FC236}">
                        <a16:creationId xmlns:a16="http://schemas.microsoft.com/office/drawing/2014/main" id="{D8D19FD7-169C-645E-07D9-380B68B477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3" y="1335"/>
                    <a:ext cx="1" cy="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557" name="Line 389">
                    <a:extLst>
                      <a:ext uri="{FF2B5EF4-FFF2-40B4-BE49-F238E27FC236}">
                        <a16:creationId xmlns:a16="http://schemas.microsoft.com/office/drawing/2014/main" id="{E18ED4EB-463E-9653-8708-AD1A3E7E57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20" y="1335"/>
                    <a:ext cx="1" cy="6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97" name="Rectangle 729">
                  <a:extLst>
                    <a:ext uri="{FF2B5EF4-FFF2-40B4-BE49-F238E27FC236}">
                      <a16:creationId xmlns:a16="http://schemas.microsoft.com/office/drawing/2014/main" id="{81456FD0-D8D5-36FE-065E-C399FB7F13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7" y="1883"/>
                  <a:ext cx="62" cy="13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rgbClr val="000000"/>
                      </a:solidFill>
                    </a:rPr>
                    <a:t>0</a:t>
                  </a:r>
                  <a:endParaRPr lang="en-US" altLang="en-US" sz="1400" b="1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7971" name="Group 803">
                  <a:extLst>
                    <a:ext uri="{FF2B5EF4-FFF2-40B4-BE49-F238E27FC236}">
                      <a16:creationId xmlns:a16="http://schemas.microsoft.com/office/drawing/2014/main" id="{886BA351-6CE3-3F0D-E192-F5A7BE2D89B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" y="1025"/>
                  <a:ext cx="4298" cy="921"/>
                  <a:chOff x="805" y="1028"/>
                  <a:chExt cx="4298" cy="921"/>
                </a:xfrm>
              </p:grpSpPr>
              <p:sp>
                <p:nvSpPr>
                  <p:cNvPr id="7807" name="Line 639">
                    <a:extLst>
                      <a:ext uri="{FF2B5EF4-FFF2-40B4-BE49-F238E27FC236}">
                        <a16:creationId xmlns:a16="http://schemas.microsoft.com/office/drawing/2014/main" id="{27633532-63C7-4077-8EBF-7172338CE9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6" y="1948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8" name="Line 640">
                    <a:extLst>
                      <a:ext uri="{FF2B5EF4-FFF2-40B4-BE49-F238E27FC236}">
                        <a16:creationId xmlns:a16="http://schemas.microsoft.com/office/drawing/2014/main" id="{F9DDE26D-16B9-220F-5983-15CEB9AC09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6" y="1806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9" name="Line 641">
                    <a:extLst>
                      <a:ext uri="{FF2B5EF4-FFF2-40B4-BE49-F238E27FC236}">
                        <a16:creationId xmlns:a16="http://schemas.microsoft.com/office/drawing/2014/main" id="{CCE700E8-2937-2866-54E4-BF642CB526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6" y="1662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10" name="Line 642">
                    <a:extLst>
                      <a:ext uri="{FF2B5EF4-FFF2-40B4-BE49-F238E27FC236}">
                        <a16:creationId xmlns:a16="http://schemas.microsoft.com/office/drawing/2014/main" id="{61B2674D-7DD4-11EB-549D-CDB9E7EA56D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6" y="1520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11" name="Line 643">
                    <a:extLst>
                      <a:ext uri="{FF2B5EF4-FFF2-40B4-BE49-F238E27FC236}">
                        <a16:creationId xmlns:a16="http://schemas.microsoft.com/office/drawing/2014/main" id="{3D73204E-66FC-2F27-46AC-40B1981CFD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6" y="1376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12" name="Line 644">
                    <a:extLst>
                      <a:ext uri="{FF2B5EF4-FFF2-40B4-BE49-F238E27FC236}">
                        <a16:creationId xmlns:a16="http://schemas.microsoft.com/office/drawing/2014/main" id="{96973C43-0C35-85D2-B945-2B42D67A465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6" y="1233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13" name="Line 645">
                    <a:extLst>
                      <a:ext uri="{FF2B5EF4-FFF2-40B4-BE49-F238E27FC236}">
                        <a16:creationId xmlns:a16="http://schemas.microsoft.com/office/drawing/2014/main" id="{F09A96FE-AB39-75EB-5A2B-C620CBC3AB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76" y="1091"/>
                    <a:ext cx="46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98" name="Rectangle 730">
                    <a:extLst>
                      <a:ext uri="{FF2B5EF4-FFF2-40B4-BE49-F238E27FC236}">
                        <a16:creationId xmlns:a16="http://schemas.microsoft.com/office/drawing/2014/main" id="{A94AEB9E-446B-7535-657E-7A11AF94BF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67" y="1743"/>
                    <a:ext cx="6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5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899" name="Rectangle 731">
                    <a:extLst>
                      <a:ext uri="{FF2B5EF4-FFF2-40B4-BE49-F238E27FC236}">
                        <a16:creationId xmlns:a16="http://schemas.microsoft.com/office/drawing/2014/main" id="{4891C3AA-A6CE-DF63-906B-C3D791C2B2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1601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10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00" name="Rectangle 732">
                    <a:extLst>
                      <a:ext uri="{FF2B5EF4-FFF2-40B4-BE49-F238E27FC236}">
                        <a16:creationId xmlns:a16="http://schemas.microsoft.com/office/drawing/2014/main" id="{FDA78CC4-246E-F2C3-5BD7-0DF527CF57E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1457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15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01" name="Rectangle 733">
                    <a:extLst>
                      <a:ext uri="{FF2B5EF4-FFF2-40B4-BE49-F238E27FC236}">
                        <a16:creationId xmlns:a16="http://schemas.microsoft.com/office/drawing/2014/main" id="{A1901DBA-C989-9808-FC75-C01941A414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1314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20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02" name="Rectangle 734">
                    <a:extLst>
                      <a:ext uri="{FF2B5EF4-FFF2-40B4-BE49-F238E27FC236}">
                        <a16:creationId xmlns:a16="http://schemas.microsoft.com/office/drawing/2014/main" id="{0AFD1763-9F22-B013-A596-E7640C879FF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1171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25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903" name="Rectangle 735">
                    <a:extLst>
                      <a:ext uri="{FF2B5EF4-FFF2-40B4-BE49-F238E27FC236}">
                        <a16:creationId xmlns:a16="http://schemas.microsoft.com/office/drawing/2014/main" id="{11186927-70FD-7982-8C39-916A2616D81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5" y="1028"/>
                    <a:ext cx="124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>
                        <a:solidFill>
                          <a:srgbClr val="000000"/>
                        </a:solidFill>
                      </a:rPr>
                      <a:t>30</a:t>
                    </a:r>
                    <a:endParaRPr lang="en-US" altLang="en-US" sz="14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89" name="Rectangle 621">
                    <a:extLst>
                      <a:ext uri="{FF2B5EF4-FFF2-40B4-BE49-F238E27FC236}">
                        <a16:creationId xmlns:a16="http://schemas.microsoft.com/office/drawing/2014/main" id="{57936D8B-277E-2551-2CF2-027946A517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3" y="1091"/>
                    <a:ext cx="4080" cy="85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1" name="Rectangle 623">
                    <a:extLst>
                      <a:ext uri="{FF2B5EF4-FFF2-40B4-BE49-F238E27FC236}">
                        <a16:creationId xmlns:a16="http://schemas.microsoft.com/office/drawing/2014/main" id="{5475BE5E-F420-CFB7-86B4-F703AB96C7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47" y="1849"/>
                    <a:ext cx="47" cy="99"/>
                  </a:xfrm>
                  <a:prstGeom prst="rect">
                    <a:avLst/>
                  </a:prstGeom>
                  <a:solidFill>
                    <a:srgbClr val="800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2" name="Rectangle 624">
                    <a:extLst>
                      <a:ext uri="{FF2B5EF4-FFF2-40B4-BE49-F238E27FC236}">
                        <a16:creationId xmlns:a16="http://schemas.microsoft.com/office/drawing/2014/main" id="{F5A4A428-2F22-CBC1-3739-6185B03021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01" y="1849"/>
                    <a:ext cx="41" cy="99"/>
                  </a:xfrm>
                  <a:prstGeom prst="rect">
                    <a:avLst/>
                  </a:prstGeom>
                  <a:solidFill>
                    <a:srgbClr val="80008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3" name="Rectangle 625">
                    <a:extLst>
                      <a:ext uri="{FF2B5EF4-FFF2-40B4-BE49-F238E27FC236}">
                        <a16:creationId xmlns:a16="http://schemas.microsoft.com/office/drawing/2014/main" id="{CA615408-094A-B4AD-692A-27B7DF4F147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643" y="1849"/>
                    <a:ext cx="40" cy="99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4" name="Rectangle 626">
                    <a:extLst>
                      <a:ext uri="{FF2B5EF4-FFF2-40B4-BE49-F238E27FC236}">
                        <a16:creationId xmlns:a16="http://schemas.microsoft.com/office/drawing/2014/main" id="{A45916F2-71D7-4E09-C793-A1BEBD1694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98" y="1849"/>
                    <a:ext cx="40" cy="99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5" name="Rectangle 627">
                    <a:extLst>
                      <a:ext uri="{FF2B5EF4-FFF2-40B4-BE49-F238E27FC236}">
                        <a16:creationId xmlns:a16="http://schemas.microsoft.com/office/drawing/2014/main" id="{EE2906E2-CDA8-ECA3-9FD9-B17E72BA3B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447" y="1849"/>
                    <a:ext cx="47" cy="99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6" name="Rectangle 628">
                    <a:extLst>
                      <a:ext uri="{FF2B5EF4-FFF2-40B4-BE49-F238E27FC236}">
                        <a16:creationId xmlns:a16="http://schemas.microsoft.com/office/drawing/2014/main" id="{E1427826-038D-8BDA-5431-F60D5913F1A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01" y="1849"/>
                    <a:ext cx="40" cy="99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7" name="Rectangle 629">
                    <a:extLst>
                      <a:ext uri="{FF2B5EF4-FFF2-40B4-BE49-F238E27FC236}">
                        <a16:creationId xmlns:a16="http://schemas.microsoft.com/office/drawing/2014/main" id="{F59270C2-E37E-E42E-9239-22AAF1F5A4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547" y="1160"/>
                    <a:ext cx="47" cy="689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8" name="Rectangle 630">
                    <a:extLst>
                      <a:ext uri="{FF2B5EF4-FFF2-40B4-BE49-F238E27FC236}">
                        <a16:creationId xmlns:a16="http://schemas.microsoft.com/office/drawing/2014/main" id="{8E72CA36-A83C-71D3-A818-F6F91992CCD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01" y="1553"/>
                    <a:ext cx="40" cy="395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9" name="Rectangle 631">
                    <a:extLst>
                      <a:ext uri="{FF2B5EF4-FFF2-40B4-BE49-F238E27FC236}">
                        <a16:creationId xmlns:a16="http://schemas.microsoft.com/office/drawing/2014/main" id="{78041D49-6824-A622-BA62-34AC55CD8F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48" y="1752"/>
                    <a:ext cx="47" cy="196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0" name="Rectangle 632">
                    <a:extLst>
                      <a:ext uri="{FF2B5EF4-FFF2-40B4-BE49-F238E27FC236}">
                        <a16:creationId xmlns:a16="http://schemas.microsoft.com/office/drawing/2014/main" id="{9ED4B447-1069-5881-6B13-7A2FF4CF6D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01" y="1652"/>
                    <a:ext cx="41" cy="197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1" name="Rectangle 633">
                    <a:extLst>
                      <a:ext uri="{FF2B5EF4-FFF2-40B4-BE49-F238E27FC236}">
                        <a16:creationId xmlns:a16="http://schemas.microsoft.com/office/drawing/2014/main" id="{04200738-2BF0-FA66-394F-11B0974CA4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42" y="1752"/>
                    <a:ext cx="41" cy="196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2" name="Rectangle 634">
                    <a:extLst>
                      <a:ext uri="{FF2B5EF4-FFF2-40B4-BE49-F238E27FC236}">
                        <a16:creationId xmlns:a16="http://schemas.microsoft.com/office/drawing/2014/main" id="{6977A3D9-446A-4B19-34E6-E836043BBA1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89" y="1849"/>
                    <a:ext cx="47" cy="99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3" name="Rectangle 635">
                    <a:extLst>
                      <a:ext uri="{FF2B5EF4-FFF2-40B4-BE49-F238E27FC236}">
                        <a16:creationId xmlns:a16="http://schemas.microsoft.com/office/drawing/2014/main" id="{75B1C7B7-858B-653E-C076-5744296499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01" y="1456"/>
                    <a:ext cx="40" cy="97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4" name="Rectangle 636">
                    <a:extLst>
                      <a:ext uri="{FF2B5EF4-FFF2-40B4-BE49-F238E27FC236}">
                        <a16:creationId xmlns:a16="http://schemas.microsoft.com/office/drawing/2014/main" id="{0D04B27F-CD1C-386B-C392-95486C47AF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648" y="1652"/>
                    <a:ext cx="47" cy="100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805" name="Rectangle 637">
                    <a:extLst>
                      <a:ext uri="{FF2B5EF4-FFF2-40B4-BE49-F238E27FC236}">
                        <a16:creationId xmlns:a16="http://schemas.microsoft.com/office/drawing/2014/main" id="{1A4E1460-6E28-BD02-52EA-AB18D80593E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701" y="1356"/>
                    <a:ext cx="41" cy="296"/>
                  </a:xfrm>
                  <a:prstGeom prst="rect">
                    <a:avLst/>
                  </a:prstGeom>
                  <a:solidFill>
                    <a:srgbClr val="33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7790" name="Rectangle 622">
                    <a:extLst>
                      <a:ext uri="{FF2B5EF4-FFF2-40B4-BE49-F238E27FC236}">
                        <a16:creationId xmlns:a16="http://schemas.microsoft.com/office/drawing/2014/main" id="{34278C19-3335-B3AD-906A-0F7EC9997E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23" y="1091"/>
                    <a:ext cx="4080" cy="857"/>
                  </a:xfrm>
                  <a:prstGeom prst="rect">
                    <a:avLst/>
                  </a:prstGeom>
                  <a:noFill/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960" name="Text Box 792">
                <a:extLst>
                  <a:ext uri="{FF2B5EF4-FFF2-40B4-BE49-F238E27FC236}">
                    <a16:creationId xmlns:a16="http://schemas.microsoft.com/office/drawing/2014/main" id="{004EC84B-F8CD-BDB0-4E4B-53BD59EC40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0" y="1099"/>
                <a:ext cx="84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 b="1">
                    <a:solidFill>
                      <a:schemeClr val="tx1"/>
                    </a:solidFill>
                  </a:rPr>
                  <a:t>Upper Slope</a:t>
                </a:r>
              </a:p>
            </p:txBody>
          </p:sp>
          <p:sp>
            <p:nvSpPr>
              <p:cNvPr id="7961" name="Text Box 793">
                <a:extLst>
                  <a:ext uri="{FF2B5EF4-FFF2-40B4-BE49-F238E27FC236}">
                    <a16:creationId xmlns:a16="http://schemas.microsoft.com/office/drawing/2014/main" id="{3CF5E5FE-A343-0EC1-46AA-98D28699A2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4" y="2046"/>
                <a:ext cx="68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 b="1">
                    <a:solidFill>
                      <a:schemeClr val="tx1"/>
                    </a:solidFill>
                  </a:rPr>
                  <a:t>Mid Slope</a:t>
                </a:r>
              </a:p>
            </p:txBody>
          </p:sp>
          <p:sp>
            <p:nvSpPr>
              <p:cNvPr id="7962" name="Text Box 794">
                <a:extLst>
                  <a:ext uri="{FF2B5EF4-FFF2-40B4-BE49-F238E27FC236}">
                    <a16:creationId xmlns:a16="http://schemas.microsoft.com/office/drawing/2014/main" id="{B999069D-ACD1-E905-5D3D-7C92FBB51D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16" y="2876"/>
                <a:ext cx="85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 b="1">
                    <a:solidFill>
                      <a:schemeClr val="tx1"/>
                    </a:solidFill>
                  </a:rPr>
                  <a:t>Lower Slope</a:t>
                </a:r>
              </a:p>
            </p:txBody>
          </p:sp>
        </p:grpSp>
        <p:sp>
          <p:nvSpPr>
            <p:cNvPr id="7999" name="Line 831">
              <a:extLst>
                <a:ext uri="{FF2B5EF4-FFF2-40B4-BE49-F238E27FC236}">
                  <a16:creationId xmlns:a16="http://schemas.microsoft.com/office/drawing/2014/main" id="{7ED7DC2A-BB43-39FC-34CA-8BE29971DF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5" y="1098"/>
              <a:ext cx="0" cy="2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" name="Line 832">
              <a:extLst>
                <a:ext uri="{FF2B5EF4-FFF2-40B4-BE49-F238E27FC236}">
                  <a16:creationId xmlns:a16="http://schemas.microsoft.com/office/drawing/2014/main" id="{91C1CFFE-DE20-045A-2F12-DC5316C76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1" y="1098"/>
              <a:ext cx="0" cy="257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" name="Line 833">
              <a:extLst>
                <a:ext uri="{FF2B5EF4-FFF2-40B4-BE49-F238E27FC236}">
                  <a16:creationId xmlns:a16="http://schemas.microsoft.com/office/drawing/2014/main" id="{26A0B8D7-74D9-0039-C844-827C9A7E3B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6" y="1098"/>
              <a:ext cx="0" cy="17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11" name="Group 843">
              <a:extLst>
                <a:ext uri="{FF2B5EF4-FFF2-40B4-BE49-F238E27FC236}">
                  <a16:creationId xmlns:a16="http://schemas.microsoft.com/office/drawing/2014/main" id="{5EE022D5-D259-70E3-9719-9EA467BE01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2" y="649"/>
              <a:ext cx="3989" cy="348"/>
              <a:chOff x="1098" y="641"/>
              <a:chExt cx="3989" cy="348"/>
            </a:xfrm>
          </p:grpSpPr>
          <p:grpSp>
            <p:nvGrpSpPr>
              <p:cNvPr id="7984" name="Group 816">
                <a:extLst>
                  <a:ext uri="{FF2B5EF4-FFF2-40B4-BE49-F238E27FC236}">
                    <a16:creationId xmlns:a16="http://schemas.microsoft.com/office/drawing/2014/main" id="{8944F7B6-C2C0-14D0-50FF-FE0D21478C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98" y="641"/>
                <a:ext cx="920" cy="348"/>
                <a:chOff x="1104" y="547"/>
                <a:chExt cx="920" cy="348"/>
              </a:xfrm>
            </p:grpSpPr>
            <p:grpSp>
              <p:nvGrpSpPr>
                <p:cNvPr id="7985" name="Group 817">
                  <a:extLst>
                    <a:ext uri="{FF2B5EF4-FFF2-40B4-BE49-F238E27FC236}">
                      <a16:creationId xmlns:a16="http://schemas.microsoft.com/office/drawing/2014/main" id="{C80E5B5F-7669-854F-3F97-04A4A4A31D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" y="547"/>
                  <a:ext cx="920" cy="154"/>
                  <a:chOff x="4944" y="1309"/>
                  <a:chExt cx="920" cy="154"/>
                </a:xfrm>
              </p:grpSpPr>
              <p:sp>
                <p:nvSpPr>
                  <p:cNvPr id="7986" name="Text Box 818">
                    <a:extLst>
                      <a:ext uri="{FF2B5EF4-FFF2-40B4-BE49-F238E27FC236}">
                        <a16:creationId xmlns:a16="http://schemas.microsoft.com/office/drawing/2014/main" id="{31DF11AC-21F3-99FC-2DCA-1768CED5F60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246" y="1309"/>
                    <a:ext cx="618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/>
                    <a:r>
                      <a:rPr lang="en-US" altLang="en-US" sz="1600">
                        <a:solidFill>
                          <a:schemeClr val="tx1"/>
                        </a:solidFill>
                      </a:rPr>
                      <a:t>Douglas-fir</a:t>
                    </a:r>
                  </a:p>
                </p:txBody>
              </p:sp>
              <p:sp>
                <p:nvSpPr>
                  <p:cNvPr id="7987" name="Rectangle 819">
                    <a:extLst>
                      <a:ext uri="{FF2B5EF4-FFF2-40B4-BE49-F238E27FC236}">
                        <a16:creationId xmlns:a16="http://schemas.microsoft.com/office/drawing/2014/main" id="{195B1E28-0625-F9C6-6F41-678B8943AC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944" y="1313"/>
                    <a:ext cx="259" cy="144"/>
                  </a:xfrm>
                  <a:prstGeom prst="rect">
                    <a:avLst/>
                  </a:prstGeom>
                  <a:solidFill>
                    <a:srgbClr val="0080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988" name="Text Box 820">
                  <a:extLst>
                    <a:ext uri="{FF2B5EF4-FFF2-40B4-BE49-F238E27FC236}">
                      <a16:creationId xmlns:a16="http://schemas.microsoft.com/office/drawing/2014/main" id="{F1BFE79C-315E-A5E5-E99E-21012976A50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06" y="741"/>
                  <a:ext cx="518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600">
                      <a:solidFill>
                        <a:schemeClr val="tx1"/>
                      </a:solidFill>
                    </a:rPr>
                    <a:t>Noble Fir</a:t>
                  </a:r>
                </a:p>
              </p:txBody>
            </p:sp>
            <p:sp>
              <p:nvSpPr>
                <p:cNvPr id="7989" name="Rectangle 821">
                  <a:extLst>
                    <a:ext uri="{FF2B5EF4-FFF2-40B4-BE49-F238E27FC236}">
                      <a16:creationId xmlns:a16="http://schemas.microsoft.com/office/drawing/2014/main" id="{C0E78CA7-AEC1-3ECE-7A11-2B9E8C0068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4" y="747"/>
                  <a:ext cx="259" cy="144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90" name="Group 822">
                <a:extLst>
                  <a:ext uri="{FF2B5EF4-FFF2-40B4-BE49-F238E27FC236}">
                    <a16:creationId xmlns:a16="http://schemas.microsoft.com/office/drawing/2014/main" id="{370ABD83-8DF1-A747-BDF5-71A2315058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54" y="641"/>
                <a:ext cx="1361" cy="154"/>
                <a:chOff x="4000" y="547"/>
                <a:chExt cx="1361" cy="154"/>
              </a:xfrm>
            </p:grpSpPr>
            <p:sp>
              <p:nvSpPr>
                <p:cNvPr id="7991" name="Text Box 823">
                  <a:extLst>
                    <a:ext uri="{FF2B5EF4-FFF2-40B4-BE49-F238E27FC236}">
                      <a16:creationId xmlns:a16="http://schemas.microsoft.com/office/drawing/2014/main" id="{229007E6-4987-E667-474D-4DEBA522216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02" y="547"/>
                  <a:ext cx="1059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600">
                      <a:solidFill>
                        <a:schemeClr val="tx1"/>
                      </a:solidFill>
                    </a:rPr>
                    <a:t>Mountain Hemlock</a:t>
                  </a:r>
                </a:p>
              </p:txBody>
            </p:sp>
            <p:sp>
              <p:nvSpPr>
                <p:cNvPr id="7992" name="Rectangle 824">
                  <a:extLst>
                    <a:ext uri="{FF2B5EF4-FFF2-40B4-BE49-F238E27FC236}">
                      <a16:creationId xmlns:a16="http://schemas.microsoft.com/office/drawing/2014/main" id="{58EE5C20-1599-CA3A-E0F0-C83881843A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0" y="552"/>
                  <a:ext cx="259" cy="144"/>
                </a:xfrm>
                <a:prstGeom prst="rect">
                  <a:avLst/>
                </a:prstGeom>
                <a:solidFill>
                  <a:srgbClr val="3366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993" name="Group 825">
                <a:extLst>
                  <a:ext uri="{FF2B5EF4-FFF2-40B4-BE49-F238E27FC236}">
                    <a16:creationId xmlns:a16="http://schemas.microsoft.com/office/drawing/2014/main" id="{5871CCE8-456D-636C-BCDC-1E9D289220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02" y="641"/>
                <a:ext cx="1312" cy="341"/>
                <a:chOff x="2542" y="547"/>
                <a:chExt cx="1312" cy="341"/>
              </a:xfrm>
            </p:grpSpPr>
            <p:sp>
              <p:nvSpPr>
                <p:cNvPr id="7994" name="Text Box 826">
                  <a:extLst>
                    <a:ext uri="{FF2B5EF4-FFF2-40B4-BE49-F238E27FC236}">
                      <a16:creationId xmlns:a16="http://schemas.microsoft.com/office/drawing/2014/main" id="{A976BE19-E402-C1E6-C830-0F4841C7C9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44" y="547"/>
                  <a:ext cx="1010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600">
                      <a:solidFill>
                        <a:schemeClr val="tx1"/>
                      </a:solidFill>
                    </a:rPr>
                    <a:t>Western Hemlock</a:t>
                  </a:r>
                </a:p>
              </p:txBody>
            </p:sp>
            <p:sp>
              <p:nvSpPr>
                <p:cNvPr id="7995" name="Rectangle 827">
                  <a:extLst>
                    <a:ext uri="{FF2B5EF4-FFF2-40B4-BE49-F238E27FC236}">
                      <a16:creationId xmlns:a16="http://schemas.microsoft.com/office/drawing/2014/main" id="{8F6B7839-27F6-4611-065B-19BEAEED3C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2" y="552"/>
                  <a:ext cx="259" cy="144"/>
                </a:xfrm>
                <a:prstGeom prst="rect">
                  <a:avLst/>
                </a:pr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96" name="Text Box 828">
                  <a:extLst>
                    <a:ext uri="{FF2B5EF4-FFF2-40B4-BE49-F238E27FC236}">
                      <a16:creationId xmlns:a16="http://schemas.microsoft.com/office/drawing/2014/main" id="{E94F033C-C3F4-1D38-B495-65AB5310F6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44" y="734"/>
                  <a:ext cx="91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600">
                      <a:solidFill>
                        <a:schemeClr val="tx1"/>
                      </a:solidFill>
                    </a:rPr>
                    <a:t>Pacific Silver Fir</a:t>
                  </a:r>
                </a:p>
              </p:txBody>
            </p:sp>
            <p:sp>
              <p:nvSpPr>
                <p:cNvPr id="7997" name="Rectangle 829">
                  <a:extLst>
                    <a:ext uri="{FF2B5EF4-FFF2-40B4-BE49-F238E27FC236}">
                      <a16:creationId xmlns:a16="http://schemas.microsoft.com/office/drawing/2014/main" id="{81B014A7-4F2D-F7C2-F6AE-E6BCDD2B2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2" y="740"/>
                  <a:ext cx="259" cy="144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008" name="Text Box 840">
                <a:extLst>
                  <a:ext uri="{FF2B5EF4-FFF2-40B4-BE49-F238E27FC236}">
                    <a16:creationId xmlns:a16="http://schemas.microsoft.com/office/drawing/2014/main" id="{95D24224-44C9-D789-E31F-3907A348EB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6" y="828"/>
                <a:ext cx="1131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>
                    <a:solidFill>
                      <a:schemeClr val="tx1"/>
                    </a:solidFill>
                  </a:rPr>
                  <a:t>Estimated Fire Date</a:t>
                </a:r>
              </a:p>
            </p:txBody>
          </p:sp>
          <p:sp>
            <p:nvSpPr>
              <p:cNvPr id="8010" name="Line 842">
                <a:extLst>
                  <a:ext uri="{FF2B5EF4-FFF2-40B4-BE49-F238E27FC236}">
                    <a16:creationId xmlns:a16="http://schemas.microsoft.com/office/drawing/2014/main" id="{CC9A4AA9-9ED0-997C-E088-CEA4C97EA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" y="905"/>
                <a:ext cx="259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6" name="Group 4">
            <a:extLst>
              <a:ext uri="{FF2B5EF4-FFF2-40B4-BE49-F238E27FC236}">
                <a16:creationId xmlns:a16="http://schemas.microsoft.com/office/drawing/2014/main" id="{91F7C658-3D21-49AF-A6C6-D4808AED9F7F}"/>
              </a:ext>
            </a:extLst>
          </p:cNvPr>
          <p:cNvGrpSpPr>
            <a:grpSpLocks/>
          </p:cNvGrpSpPr>
          <p:nvPr/>
        </p:nvGrpSpPr>
        <p:grpSpPr bwMode="auto">
          <a:xfrm>
            <a:off x="749300" y="1096963"/>
            <a:ext cx="7632700" cy="5586412"/>
            <a:chOff x="472" y="691"/>
            <a:chExt cx="4808" cy="3519"/>
          </a:xfrm>
        </p:grpSpPr>
        <p:sp>
          <p:nvSpPr>
            <p:cNvPr id="33797" name="Rectangle 5">
              <a:extLst>
                <a:ext uri="{FF2B5EF4-FFF2-40B4-BE49-F238E27FC236}">
                  <a16:creationId xmlns:a16="http://schemas.microsoft.com/office/drawing/2014/main" id="{70158918-6AA9-0F3B-793F-29DB93672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" y="691"/>
              <a:ext cx="4808" cy="3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798" name="Freeform 6">
              <a:extLst>
                <a:ext uri="{FF2B5EF4-FFF2-40B4-BE49-F238E27FC236}">
                  <a16:creationId xmlns:a16="http://schemas.microsoft.com/office/drawing/2014/main" id="{820A8F5E-C5A8-95DD-B4E7-C2D0A5B7C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7" y="1110"/>
              <a:ext cx="3964" cy="2620"/>
            </a:xfrm>
            <a:custGeom>
              <a:avLst/>
              <a:gdLst>
                <a:gd name="T0" fmla="*/ 0 w 3964"/>
                <a:gd name="T1" fmla="*/ 2620 h 2620"/>
                <a:gd name="T2" fmla="*/ 0 w 3964"/>
                <a:gd name="T3" fmla="*/ 123 h 2620"/>
                <a:gd name="T4" fmla="*/ 51 w 3964"/>
                <a:gd name="T5" fmla="*/ 48 h 2620"/>
                <a:gd name="T6" fmla="*/ 99 w 3964"/>
                <a:gd name="T7" fmla="*/ 9 h 2620"/>
                <a:gd name="T8" fmla="*/ 147 w 3964"/>
                <a:gd name="T9" fmla="*/ 0 h 2620"/>
                <a:gd name="T10" fmla="*/ 193 w 3964"/>
                <a:gd name="T11" fmla="*/ 28 h 2620"/>
                <a:gd name="T12" fmla="*/ 250 w 3964"/>
                <a:gd name="T13" fmla="*/ 70 h 2620"/>
                <a:gd name="T14" fmla="*/ 310 w 3964"/>
                <a:gd name="T15" fmla="*/ 106 h 2620"/>
                <a:gd name="T16" fmla="*/ 367 w 3964"/>
                <a:gd name="T17" fmla="*/ 172 h 2620"/>
                <a:gd name="T18" fmla="*/ 457 w 3964"/>
                <a:gd name="T19" fmla="*/ 226 h 2620"/>
                <a:gd name="T20" fmla="*/ 484 w 3964"/>
                <a:gd name="T21" fmla="*/ 268 h 2620"/>
                <a:gd name="T22" fmla="*/ 529 w 3964"/>
                <a:gd name="T23" fmla="*/ 301 h 2620"/>
                <a:gd name="T24" fmla="*/ 610 w 3964"/>
                <a:gd name="T25" fmla="*/ 340 h 2620"/>
                <a:gd name="T26" fmla="*/ 679 w 3964"/>
                <a:gd name="T27" fmla="*/ 379 h 2620"/>
                <a:gd name="T28" fmla="*/ 754 w 3964"/>
                <a:gd name="T29" fmla="*/ 442 h 2620"/>
                <a:gd name="T30" fmla="*/ 808 w 3964"/>
                <a:gd name="T31" fmla="*/ 490 h 2620"/>
                <a:gd name="T32" fmla="*/ 874 w 3964"/>
                <a:gd name="T33" fmla="*/ 514 h 2620"/>
                <a:gd name="T34" fmla="*/ 946 w 3964"/>
                <a:gd name="T35" fmla="*/ 559 h 2620"/>
                <a:gd name="T36" fmla="*/ 1003 w 3964"/>
                <a:gd name="T37" fmla="*/ 589 h 2620"/>
                <a:gd name="T38" fmla="*/ 1066 w 3964"/>
                <a:gd name="T39" fmla="*/ 661 h 2620"/>
                <a:gd name="T40" fmla="*/ 1123 w 3964"/>
                <a:gd name="T41" fmla="*/ 718 h 2620"/>
                <a:gd name="T42" fmla="*/ 1207 w 3964"/>
                <a:gd name="T43" fmla="*/ 742 h 2620"/>
                <a:gd name="T44" fmla="*/ 1285 w 3964"/>
                <a:gd name="T45" fmla="*/ 766 h 2620"/>
                <a:gd name="T46" fmla="*/ 1339 w 3964"/>
                <a:gd name="T47" fmla="*/ 784 h 2620"/>
                <a:gd name="T48" fmla="*/ 1372 w 3964"/>
                <a:gd name="T49" fmla="*/ 793 h 2620"/>
                <a:gd name="T50" fmla="*/ 1447 w 3964"/>
                <a:gd name="T51" fmla="*/ 823 h 2620"/>
                <a:gd name="T52" fmla="*/ 1537 w 3964"/>
                <a:gd name="T53" fmla="*/ 847 h 2620"/>
                <a:gd name="T54" fmla="*/ 1612 w 3964"/>
                <a:gd name="T55" fmla="*/ 871 h 2620"/>
                <a:gd name="T56" fmla="*/ 1657 w 3964"/>
                <a:gd name="T57" fmla="*/ 886 h 2620"/>
                <a:gd name="T58" fmla="*/ 1699 w 3964"/>
                <a:gd name="T59" fmla="*/ 922 h 2620"/>
                <a:gd name="T60" fmla="*/ 1762 w 3964"/>
                <a:gd name="T61" fmla="*/ 952 h 2620"/>
                <a:gd name="T62" fmla="*/ 1852 w 3964"/>
                <a:gd name="T63" fmla="*/ 985 h 2620"/>
                <a:gd name="T64" fmla="*/ 1960 w 3964"/>
                <a:gd name="T65" fmla="*/ 1009 h 2620"/>
                <a:gd name="T66" fmla="*/ 2026 w 3964"/>
                <a:gd name="T67" fmla="*/ 1042 h 2620"/>
                <a:gd name="T68" fmla="*/ 2119 w 3964"/>
                <a:gd name="T69" fmla="*/ 1063 h 2620"/>
                <a:gd name="T70" fmla="*/ 2200 w 3964"/>
                <a:gd name="T71" fmla="*/ 1108 h 2620"/>
                <a:gd name="T72" fmla="*/ 2281 w 3964"/>
                <a:gd name="T73" fmla="*/ 1129 h 2620"/>
                <a:gd name="T74" fmla="*/ 2392 w 3964"/>
                <a:gd name="T75" fmla="*/ 1162 h 2620"/>
                <a:gd name="T76" fmla="*/ 2485 w 3964"/>
                <a:gd name="T77" fmla="*/ 1192 h 2620"/>
                <a:gd name="T78" fmla="*/ 2527 w 3964"/>
                <a:gd name="T79" fmla="*/ 1198 h 2620"/>
                <a:gd name="T80" fmla="*/ 2644 w 3964"/>
                <a:gd name="T81" fmla="*/ 1240 h 2620"/>
                <a:gd name="T82" fmla="*/ 2749 w 3964"/>
                <a:gd name="T83" fmla="*/ 1252 h 2620"/>
                <a:gd name="T84" fmla="*/ 2875 w 3964"/>
                <a:gd name="T85" fmla="*/ 1270 h 2620"/>
                <a:gd name="T86" fmla="*/ 2962 w 3964"/>
                <a:gd name="T87" fmla="*/ 1285 h 2620"/>
                <a:gd name="T88" fmla="*/ 3076 w 3964"/>
                <a:gd name="T89" fmla="*/ 1318 h 2620"/>
                <a:gd name="T90" fmla="*/ 3211 w 3964"/>
                <a:gd name="T91" fmla="*/ 1363 h 2620"/>
                <a:gd name="T92" fmla="*/ 3259 w 3964"/>
                <a:gd name="T93" fmla="*/ 1366 h 2620"/>
                <a:gd name="T94" fmla="*/ 3295 w 3964"/>
                <a:gd name="T95" fmla="*/ 1402 h 2620"/>
                <a:gd name="T96" fmla="*/ 3379 w 3964"/>
                <a:gd name="T97" fmla="*/ 1378 h 2620"/>
                <a:gd name="T98" fmla="*/ 3424 w 3964"/>
                <a:gd name="T99" fmla="*/ 1345 h 2620"/>
                <a:gd name="T100" fmla="*/ 3505 w 3964"/>
                <a:gd name="T101" fmla="*/ 1342 h 2620"/>
                <a:gd name="T102" fmla="*/ 3547 w 3964"/>
                <a:gd name="T103" fmla="*/ 1360 h 2620"/>
                <a:gd name="T104" fmla="*/ 3591 w 3964"/>
                <a:gd name="T105" fmla="*/ 1351 h 2620"/>
                <a:gd name="T106" fmla="*/ 3652 w 3964"/>
                <a:gd name="T107" fmla="*/ 1348 h 2620"/>
                <a:gd name="T108" fmla="*/ 3694 w 3964"/>
                <a:gd name="T109" fmla="*/ 1330 h 2620"/>
                <a:gd name="T110" fmla="*/ 3772 w 3964"/>
                <a:gd name="T111" fmla="*/ 1309 h 2620"/>
                <a:gd name="T112" fmla="*/ 3829 w 3964"/>
                <a:gd name="T113" fmla="*/ 1297 h 2620"/>
                <a:gd name="T114" fmla="*/ 3895 w 3964"/>
                <a:gd name="T115" fmla="*/ 1288 h 2620"/>
                <a:gd name="T116" fmla="*/ 3961 w 3964"/>
                <a:gd name="T117" fmla="*/ 1285 h 2620"/>
                <a:gd name="T118" fmla="*/ 3964 w 3964"/>
                <a:gd name="T119" fmla="*/ 2620 h 2620"/>
                <a:gd name="T120" fmla="*/ 0 w 3964"/>
                <a:gd name="T121" fmla="*/ 2620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64" h="2620">
                  <a:moveTo>
                    <a:pt x="0" y="2620"/>
                  </a:moveTo>
                  <a:lnTo>
                    <a:pt x="0" y="123"/>
                  </a:lnTo>
                  <a:lnTo>
                    <a:pt x="51" y="48"/>
                  </a:lnTo>
                  <a:lnTo>
                    <a:pt x="99" y="9"/>
                  </a:lnTo>
                  <a:lnTo>
                    <a:pt x="147" y="0"/>
                  </a:lnTo>
                  <a:lnTo>
                    <a:pt x="193" y="28"/>
                  </a:lnTo>
                  <a:lnTo>
                    <a:pt x="250" y="70"/>
                  </a:lnTo>
                  <a:lnTo>
                    <a:pt x="310" y="106"/>
                  </a:lnTo>
                  <a:lnTo>
                    <a:pt x="367" y="172"/>
                  </a:lnTo>
                  <a:lnTo>
                    <a:pt x="457" y="226"/>
                  </a:lnTo>
                  <a:lnTo>
                    <a:pt x="484" y="268"/>
                  </a:lnTo>
                  <a:lnTo>
                    <a:pt x="529" y="301"/>
                  </a:lnTo>
                  <a:lnTo>
                    <a:pt x="610" y="340"/>
                  </a:lnTo>
                  <a:lnTo>
                    <a:pt x="679" y="379"/>
                  </a:lnTo>
                  <a:lnTo>
                    <a:pt x="754" y="442"/>
                  </a:lnTo>
                  <a:lnTo>
                    <a:pt x="808" y="490"/>
                  </a:lnTo>
                  <a:lnTo>
                    <a:pt x="874" y="514"/>
                  </a:lnTo>
                  <a:lnTo>
                    <a:pt x="946" y="559"/>
                  </a:lnTo>
                  <a:lnTo>
                    <a:pt x="1003" y="589"/>
                  </a:lnTo>
                  <a:lnTo>
                    <a:pt x="1066" y="661"/>
                  </a:lnTo>
                  <a:lnTo>
                    <a:pt x="1123" y="718"/>
                  </a:lnTo>
                  <a:lnTo>
                    <a:pt x="1207" y="742"/>
                  </a:lnTo>
                  <a:lnTo>
                    <a:pt x="1285" y="766"/>
                  </a:lnTo>
                  <a:lnTo>
                    <a:pt x="1339" y="784"/>
                  </a:lnTo>
                  <a:lnTo>
                    <a:pt x="1372" y="793"/>
                  </a:lnTo>
                  <a:lnTo>
                    <a:pt x="1447" y="823"/>
                  </a:lnTo>
                  <a:lnTo>
                    <a:pt x="1537" y="847"/>
                  </a:lnTo>
                  <a:lnTo>
                    <a:pt x="1612" y="871"/>
                  </a:lnTo>
                  <a:lnTo>
                    <a:pt x="1657" y="886"/>
                  </a:lnTo>
                  <a:lnTo>
                    <a:pt x="1699" y="922"/>
                  </a:lnTo>
                  <a:lnTo>
                    <a:pt x="1762" y="952"/>
                  </a:lnTo>
                  <a:lnTo>
                    <a:pt x="1852" y="985"/>
                  </a:lnTo>
                  <a:lnTo>
                    <a:pt x="1960" y="1009"/>
                  </a:lnTo>
                  <a:lnTo>
                    <a:pt x="2026" y="1042"/>
                  </a:lnTo>
                  <a:lnTo>
                    <a:pt x="2119" y="1063"/>
                  </a:lnTo>
                  <a:lnTo>
                    <a:pt x="2200" y="1108"/>
                  </a:lnTo>
                  <a:lnTo>
                    <a:pt x="2281" y="1129"/>
                  </a:lnTo>
                  <a:lnTo>
                    <a:pt x="2392" y="1162"/>
                  </a:lnTo>
                  <a:lnTo>
                    <a:pt x="2485" y="1192"/>
                  </a:lnTo>
                  <a:lnTo>
                    <a:pt x="2527" y="1198"/>
                  </a:lnTo>
                  <a:lnTo>
                    <a:pt x="2644" y="1240"/>
                  </a:lnTo>
                  <a:lnTo>
                    <a:pt x="2749" y="1252"/>
                  </a:lnTo>
                  <a:lnTo>
                    <a:pt x="2875" y="1270"/>
                  </a:lnTo>
                  <a:lnTo>
                    <a:pt x="2962" y="1285"/>
                  </a:lnTo>
                  <a:lnTo>
                    <a:pt x="3076" y="1318"/>
                  </a:lnTo>
                  <a:lnTo>
                    <a:pt x="3211" y="1363"/>
                  </a:lnTo>
                  <a:lnTo>
                    <a:pt x="3259" y="1366"/>
                  </a:lnTo>
                  <a:lnTo>
                    <a:pt x="3295" y="1402"/>
                  </a:lnTo>
                  <a:lnTo>
                    <a:pt x="3379" y="1378"/>
                  </a:lnTo>
                  <a:lnTo>
                    <a:pt x="3424" y="1345"/>
                  </a:lnTo>
                  <a:lnTo>
                    <a:pt x="3505" y="1342"/>
                  </a:lnTo>
                  <a:lnTo>
                    <a:pt x="3547" y="1360"/>
                  </a:lnTo>
                  <a:lnTo>
                    <a:pt x="3591" y="1351"/>
                  </a:lnTo>
                  <a:lnTo>
                    <a:pt x="3652" y="1348"/>
                  </a:lnTo>
                  <a:lnTo>
                    <a:pt x="3694" y="1330"/>
                  </a:lnTo>
                  <a:lnTo>
                    <a:pt x="3772" y="1309"/>
                  </a:lnTo>
                  <a:lnTo>
                    <a:pt x="3829" y="1297"/>
                  </a:lnTo>
                  <a:lnTo>
                    <a:pt x="3895" y="1288"/>
                  </a:lnTo>
                  <a:lnTo>
                    <a:pt x="3961" y="1285"/>
                  </a:lnTo>
                  <a:lnTo>
                    <a:pt x="3964" y="2620"/>
                  </a:lnTo>
                  <a:lnTo>
                    <a:pt x="0" y="2620"/>
                  </a:lnTo>
                  <a:close/>
                </a:path>
              </a:pathLst>
            </a:custGeom>
            <a:pattFill prst="lgConfetti">
              <a:fgClr>
                <a:srgbClr val="FFEBC8"/>
              </a:fgClr>
              <a:bgClr>
                <a:srgbClr val="CCCC00"/>
              </a:bgClr>
            </a:patt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99" name="Freeform 7">
              <a:extLst>
                <a:ext uri="{FF2B5EF4-FFF2-40B4-BE49-F238E27FC236}">
                  <a16:creationId xmlns:a16="http://schemas.microsoft.com/office/drawing/2014/main" id="{885FD421-CAD4-788B-E312-A142A6D07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" y="2572"/>
              <a:ext cx="2382" cy="1161"/>
            </a:xfrm>
            <a:custGeom>
              <a:avLst/>
              <a:gdLst>
                <a:gd name="T0" fmla="*/ 2382 w 2382"/>
                <a:gd name="T1" fmla="*/ 1161 h 1161"/>
                <a:gd name="T2" fmla="*/ 2378 w 2382"/>
                <a:gd name="T3" fmla="*/ 50 h 1161"/>
                <a:gd name="T4" fmla="*/ 2328 w 2382"/>
                <a:gd name="T5" fmla="*/ 45 h 1161"/>
                <a:gd name="T6" fmla="*/ 2274 w 2382"/>
                <a:gd name="T7" fmla="*/ 21 h 1161"/>
                <a:gd name="T8" fmla="*/ 2223 w 2382"/>
                <a:gd name="T9" fmla="*/ 0 h 1161"/>
                <a:gd name="T10" fmla="*/ 2178 w 2382"/>
                <a:gd name="T11" fmla="*/ 12 h 1161"/>
                <a:gd name="T12" fmla="*/ 2142 w 2382"/>
                <a:gd name="T13" fmla="*/ 36 h 1161"/>
                <a:gd name="T14" fmla="*/ 2094 w 2382"/>
                <a:gd name="T15" fmla="*/ 66 h 1161"/>
                <a:gd name="T16" fmla="*/ 2037 w 2382"/>
                <a:gd name="T17" fmla="*/ 111 h 1161"/>
                <a:gd name="T18" fmla="*/ 1980 w 2382"/>
                <a:gd name="T19" fmla="*/ 150 h 1161"/>
                <a:gd name="T20" fmla="*/ 1953 w 2382"/>
                <a:gd name="T21" fmla="*/ 186 h 1161"/>
                <a:gd name="T22" fmla="*/ 1917 w 2382"/>
                <a:gd name="T23" fmla="*/ 211 h 1161"/>
                <a:gd name="T24" fmla="*/ 1875 w 2382"/>
                <a:gd name="T25" fmla="*/ 243 h 1161"/>
                <a:gd name="T26" fmla="*/ 1821 w 2382"/>
                <a:gd name="T27" fmla="*/ 282 h 1161"/>
                <a:gd name="T28" fmla="*/ 1779 w 2382"/>
                <a:gd name="T29" fmla="*/ 318 h 1161"/>
                <a:gd name="T30" fmla="*/ 1749 w 2382"/>
                <a:gd name="T31" fmla="*/ 345 h 1161"/>
                <a:gd name="T32" fmla="*/ 1704 w 2382"/>
                <a:gd name="T33" fmla="*/ 366 h 1161"/>
                <a:gd name="T34" fmla="*/ 1653 w 2382"/>
                <a:gd name="T35" fmla="*/ 408 h 1161"/>
                <a:gd name="T36" fmla="*/ 1617 w 2382"/>
                <a:gd name="T37" fmla="*/ 432 h 1161"/>
                <a:gd name="T38" fmla="*/ 1575 w 2382"/>
                <a:gd name="T39" fmla="*/ 441 h 1161"/>
                <a:gd name="T40" fmla="*/ 1509 w 2382"/>
                <a:gd name="T41" fmla="*/ 477 h 1161"/>
                <a:gd name="T42" fmla="*/ 1437 w 2382"/>
                <a:gd name="T43" fmla="*/ 531 h 1161"/>
                <a:gd name="T44" fmla="*/ 1386 w 2382"/>
                <a:gd name="T45" fmla="*/ 567 h 1161"/>
                <a:gd name="T46" fmla="*/ 1341 w 2382"/>
                <a:gd name="T47" fmla="*/ 558 h 1161"/>
                <a:gd name="T48" fmla="*/ 1311 w 2382"/>
                <a:gd name="T49" fmla="*/ 570 h 1161"/>
                <a:gd name="T50" fmla="*/ 1251 w 2382"/>
                <a:gd name="T51" fmla="*/ 594 h 1161"/>
                <a:gd name="T52" fmla="*/ 1191 w 2382"/>
                <a:gd name="T53" fmla="*/ 621 h 1161"/>
                <a:gd name="T54" fmla="*/ 1161 w 2382"/>
                <a:gd name="T55" fmla="*/ 636 h 1161"/>
                <a:gd name="T56" fmla="*/ 1125 w 2382"/>
                <a:gd name="T57" fmla="*/ 642 h 1161"/>
                <a:gd name="T58" fmla="*/ 1026 w 2382"/>
                <a:gd name="T59" fmla="*/ 642 h 1161"/>
                <a:gd name="T60" fmla="*/ 1002 w 2382"/>
                <a:gd name="T61" fmla="*/ 669 h 1161"/>
                <a:gd name="T62" fmla="*/ 933 w 2382"/>
                <a:gd name="T63" fmla="*/ 693 h 1161"/>
                <a:gd name="T64" fmla="*/ 885 w 2382"/>
                <a:gd name="T65" fmla="*/ 708 h 1161"/>
                <a:gd name="T66" fmla="*/ 852 w 2382"/>
                <a:gd name="T67" fmla="*/ 735 h 1161"/>
                <a:gd name="T68" fmla="*/ 813 w 2382"/>
                <a:gd name="T69" fmla="*/ 762 h 1161"/>
                <a:gd name="T70" fmla="*/ 756 w 2382"/>
                <a:gd name="T71" fmla="*/ 786 h 1161"/>
                <a:gd name="T72" fmla="*/ 720 w 2382"/>
                <a:gd name="T73" fmla="*/ 813 h 1161"/>
                <a:gd name="T74" fmla="*/ 675 w 2382"/>
                <a:gd name="T75" fmla="*/ 843 h 1161"/>
                <a:gd name="T76" fmla="*/ 627 w 2382"/>
                <a:gd name="T77" fmla="*/ 849 h 1161"/>
                <a:gd name="T78" fmla="*/ 591 w 2382"/>
                <a:gd name="T79" fmla="*/ 858 h 1161"/>
                <a:gd name="T80" fmla="*/ 549 w 2382"/>
                <a:gd name="T81" fmla="*/ 879 h 1161"/>
                <a:gd name="T82" fmla="*/ 489 w 2382"/>
                <a:gd name="T83" fmla="*/ 891 h 1161"/>
                <a:gd name="T84" fmla="*/ 432 w 2382"/>
                <a:gd name="T85" fmla="*/ 894 h 1161"/>
                <a:gd name="T86" fmla="*/ 363 w 2382"/>
                <a:gd name="T87" fmla="*/ 909 h 1161"/>
                <a:gd name="T88" fmla="*/ 288 w 2382"/>
                <a:gd name="T89" fmla="*/ 912 h 1161"/>
                <a:gd name="T90" fmla="*/ 240 w 2382"/>
                <a:gd name="T91" fmla="*/ 915 h 1161"/>
                <a:gd name="T92" fmla="*/ 192 w 2382"/>
                <a:gd name="T93" fmla="*/ 942 h 1161"/>
                <a:gd name="T94" fmla="*/ 153 w 2382"/>
                <a:gd name="T95" fmla="*/ 933 h 1161"/>
                <a:gd name="T96" fmla="*/ 120 w 2382"/>
                <a:gd name="T97" fmla="*/ 894 h 1161"/>
                <a:gd name="T98" fmla="*/ 81 w 2382"/>
                <a:gd name="T99" fmla="*/ 870 h 1161"/>
                <a:gd name="T100" fmla="*/ 54 w 2382"/>
                <a:gd name="T101" fmla="*/ 843 h 1161"/>
                <a:gd name="T102" fmla="*/ 3 w 2382"/>
                <a:gd name="T103" fmla="*/ 822 h 1161"/>
                <a:gd name="T104" fmla="*/ 0 w 2382"/>
                <a:gd name="T105" fmla="*/ 1158 h 1161"/>
                <a:gd name="T106" fmla="*/ 2382 w 2382"/>
                <a:gd name="T107" fmla="*/ 1161 h 1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382" h="1161">
                  <a:moveTo>
                    <a:pt x="2382" y="1161"/>
                  </a:moveTo>
                  <a:lnTo>
                    <a:pt x="2378" y="50"/>
                  </a:lnTo>
                  <a:lnTo>
                    <a:pt x="2328" y="45"/>
                  </a:lnTo>
                  <a:lnTo>
                    <a:pt x="2274" y="21"/>
                  </a:lnTo>
                  <a:lnTo>
                    <a:pt x="2223" y="0"/>
                  </a:lnTo>
                  <a:lnTo>
                    <a:pt x="2178" y="12"/>
                  </a:lnTo>
                  <a:lnTo>
                    <a:pt x="2142" y="36"/>
                  </a:lnTo>
                  <a:lnTo>
                    <a:pt x="2094" y="66"/>
                  </a:lnTo>
                  <a:lnTo>
                    <a:pt x="2037" y="111"/>
                  </a:lnTo>
                  <a:lnTo>
                    <a:pt x="1980" y="150"/>
                  </a:lnTo>
                  <a:lnTo>
                    <a:pt x="1953" y="186"/>
                  </a:lnTo>
                  <a:lnTo>
                    <a:pt x="1917" y="211"/>
                  </a:lnTo>
                  <a:lnTo>
                    <a:pt x="1875" y="243"/>
                  </a:lnTo>
                  <a:lnTo>
                    <a:pt x="1821" y="282"/>
                  </a:lnTo>
                  <a:lnTo>
                    <a:pt x="1779" y="318"/>
                  </a:lnTo>
                  <a:lnTo>
                    <a:pt x="1749" y="345"/>
                  </a:lnTo>
                  <a:lnTo>
                    <a:pt x="1704" y="366"/>
                  </a:lnTo>
                  <a:lnTo>
                    <a:pt x="1653" y="408"/>
                  </a:lnTo>
                  <a:lnTo>
                    <a:pt x="1617" y="432"/>
                  </a:lnTo>
                  <a:lnTo>
                    <a:pt x="1575" y="441"/>
                  </a:lnTo>
                  <a:lnTo>
                    <a:pt x="1509" y="477"/>
                  </a:lnTo>
                  <a:lnTo>
                    <a:pt x="1437" y="531"/>
                  </a:lnTo>
                  <a:lnTo>
                    <a:pt x="1386" y="567"/>
                  </a:lnTo>
                  <a:lnTo>
                    <a:pt x="1341" y="558"/>
                  </a:lnTo>
                  <a:lnTo>
                    <a:pt x="1311" y="570"/>
                  </a:lnTo>
                  <a:lnTo>
                    <a:pt x="1251" y="594"/>
                  </a:lnTo>
                  <a:lnTo>
                    <a:pt x="1191" y="621"/>
                  </a:lnTo>
                  <a:lnTo>
                    <a:pt x="1161" y="636"/>
                  </a:lnTo>
                  <a:lnTo>
                    <a:pt x="1125" y="642"/>
                  </a:lnTo>
                  <a:lnTo>
                    <a:pt x="1026" y="642"/>
                  </a:lnTo>
                  <a:lnTo>
                    <a:pt x="1002" y="669"/>
                  </a:lnTo>
                  <a:lnTo>
                    <a:pt x="933" y="693"/>
                  </a:lnTo>
                  <a:lnTo>
                    <a:pt x="885" y="708"/>
                  </a:lnTo>
                  <a:lnTo>
                    <a:pt x="852" y="735"/>
                  </a:lnTo>
                  <a:lnTo>
                    <a:pt x="813" y="762"/>
                  </a:lnTo>
                  <a:lnTo>
                    <a:pt x="756" y="786"/>
                  </a:lnTo>
                  <a:lnTo>
                    <a:pt x="720" y="813"/>
                  </a:lnTo>
                  <a:lnTo>
                    <a:pt x="675" y="843"/>
                  </a:lnTo>
                  <a:lnTo>
                    <a:pt x="627" y="849"/>
                  </a:lnTo>
                  <a:lnTo>
                    <a:pt x="591" y="858"/>
                  </a:lnTo>
                  <a:lnTo>
                    <a:pt x="549" y="879"/>
                  </a:lnTo>
                  <a:lnTo>
                    <a:pt x="489" y="891"/>
                  </a:lnTo>
                  <a:lnTo>
                    <a:pt x="432" y="894"/>
                  </a:lnTo>
                  <a:lnTo>
                    <a:pt x="363" y="909"/>
                  </a:lnTo>
                  <a:lnTo>
                    <a:pt x="288" y="912"/>
                  </a:lnTo>
                  <a:lnTo>
                    <a:pt x="240" y="915"/>
                  </a:lnTo>
                  <a:lnTo>
                    <a:pt x="192" y="942"/>
                  </a:lnTo>
                  <a:lnTo>
                    <a:pt x="153" y="933"/>
                  </a:lnTo>
                  <a:lnTo>
                    <a:pt x="120" y="894"/>
                  </a:lnTo>
                  <a:lnTo>
                    <a:pt x="81" y="870"/>
                  </a:lnTo>
                  <a:lnTo>
                    <a:pt x="54" y="843"/>
                  </a:lnTo>
                  <a:lnTo>
                    <a:pt x="3" y="822"/>
                  </a:lnTo>
                  <a:lnTo>
                    <a:pt x="0" y="1158"/>
                  </a:lnTo>
                  <a:lnTo>
                    <a:pt x="2382" y="1161"/>
                  </a:lnTo>
                  <a:close/>
                </a:path>
              </a:pathLst>
            </a:custGeom>
            <a:pattFill prst="lgConfetti">
              <a:fgClr>
                <a:srgbClr val="CCCC00"/>
              </a:fgClr>
              <a:bgClr>
                <a:srgbClr val="CC9900"/>
              </a:bgClr>
            </a:patt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0" name="Rectangle 8">
              <a:extLst>
                <a:ext uri="{FF2B5EF4-FFF2-40B4-BE49-F238E27FC236}">
                  <a16:creationId xmlns:a16="http://schemas.microsoft.com/office/drawing/2014/main" id="{7C99547B-2528-151E-C18B-BE0A48F56E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" y="831"/>
              <a:ext cx="4281" cy="2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1" name="Rectangle 9">
              <a:extLst>
                <a:ext uri="{FF2B5EF4-FFF2-40B4-BE49-F238E27FC236}">
                  <a16:creationId xmlns:a16="http://schemas.microsoft.com/office/drawing/2014/main" id="{5B8429EF-FEBE-54EB-0245-A84C42438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" y="831"/>
              <a:ext cx="3962" cy="290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Line 10">
              <a:extLst>
                <a:ext uri="{FF2B5EF4-FFF2-40B4-BE49-F238E27FC236}">
                  <a16:creationId xmlns:a16="http://schemas.microsoft.com/office/drawing/2014/main" id="{B5B88A36-5E50-F74A-DDC6-F880750C54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" y="3731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3" name="Line 11">
              <a:extLst>
                <a:ext uri="{FF2B5EF4-FFF2-40B4-BE49-F238E27FC236}">
                  <a16:creationId xmlns:a16="http://schemas.microsoft.com/office/drawing/2014/main" id="{B35B491A-D5DA-58A4-7E79-A9E23F9AAB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" y="3320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12">
              <a:extLst>
                <a:ext uri="{FF2B5EF4-FFF2-40B4-BE49-F238E27FC236}">
                  <a16:creationId xmlns:a16="http://schemas.microsoft.com/office/drawing/2014/main" id="{FC4E223C-A829-0FC9-0BED-2D6ACAE318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" y="2902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13">
              <a:extLst>
                <a:ext uri="{FF2B5EF4-FFF2-40B4-BE49-F238E27FC236}">
                  <a16:creationId xmlns:a16="http://schemas.microsoft.com/office/drawing/2014/main" id="{4D99D06C-18AC-B3C1-0A43-2C86289305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" y="2490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14">
              <a:extLst>
                <a:ext uri="{FF2B5EF4-FFF2-40B4-BE49-F238E27FC236}">
                  <a16:creationId xmlns:a16="http://schemas.microsoft.com/office/drawing/2014/main" id="{1EFD0A36-F0DA-755E-A27A-852C469C5F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" y="2072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15">
              <a:extLst>
                <a:ext uri="{FF2B5EF4-FFF2-40B4-BE49-F238E27FC236}">
                  <a16:creationId xmlns:a16="http://schemas.microsoft.com/office/drawing/2014/main" id="{790E2C8C-724D-7589-39D6-FCDA941020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" y="1661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Line 16">
              <a:extLst>
                <a:ext uri="{FF2B5EF4-FFF2-40B4-BE49-F238E27FC236}">
                  <a16:creationId xmlns:a16="http://schemas.microsoft.com/office/drawing/2014/main" id="{46AA45ED-CACB-629A-0644-BD2ABDC9F8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" y="1242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Line 17">
              <a:extLst>
                <a:ext uri="{FF2B5EF4-FFF2-40B4-BE49-F238E27FC236}">
                  <a16:creationId xmlns:a16="http://schemas.microsoft.com/office/drawing/2014/main" id="{D01BDB75-7B23-E3B0-C43D-58E2BA4649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" y="831"/>
              <a:ext cx="58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Line 18">
              <a:extLst>
                <a:ext uri="{FF2B5EF4-FFF2-40B4-BE49-F238E27FC236}">
                  <a16:creationId xmlns:a16="http://schemas.microsoft.com/office/drawing/2014/main" id="{556D6D8D-B7D5-5AB9-961C-4EDF2005C6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9" y="3731"/>
              <a:ext cx="1" cy="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Line 19">
              <a:extLst>
                <a:ext uri="{FF2B5EF4-FFF2-40B4-BE49-F238E27FC236}">
                  <a16:creationId xmlns:a16="http://schemas.microsoft.com/office/drawing/2014/main" id="{D67F8F83-8221-A71A-312B-BF0B2AF024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29" y="3731"/>
              <a:ext cx="1" cy="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2" name="Line 20">
              <a:extLst>
                <a:ext uri="{FF2B5EF4-FFF2-40B4-BE49-F238E27FC236}">
                  <a16:creationId xmlns:a16="http://schemas.microsoft.com/office/drawing/2014/main" id="{71A1B82A-B000-B014-B3E2-80F05EA2F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25" y="3731"/>
              <a:ext cx="1" cy="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3" name="Line 21">
              <a:extLst>
                <a:ext uri="{FF2B5EF4-FFF2-40B4-BE49-F238E27FC236}">
                  <a16:creationId xmlns:a16="http://schemas.microsoft.com/office/drawing/2014/main" id="{CE4735C3-713B-A1B3-E75F-0E2585265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15" y="3731"/>
              <a:ext cx="1" cy="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4" name="Line 22">
              <a:extLst>
                <a:ext uri="{FF2B5EF4-FFF2-40B4-BE49-F238E27FC236}">
                  <a16:creationId xmlns:a16="http://schemas.microsoft.com/office/drawing/2014/main" id="{CC648D3A-EAE3-1C57-1815-62AD9CDB7A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11" y="3731"/>
              <a:ext cx="1" cy="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5" name="Line 23">
              <a:extLst>
                <a:ext uri="{FF2B5EF4-FFF2-40B4-BE49-F238E27FC236}">
                  <a16:creationId xmlns:a16="http://schemas.microsoft.com/office/drawing/2014/main" id="{585A6942-CA94-A046-9628-1FF16C293A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1" y="3731"/>
              <a:ext cx="1" cy="5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16" name="Rectangle 24">
              <a:extLst>
                <a:ext uri="{FF2B5EF4-FFF2-40B4-BE49-F238E27FC236}">
                  <a16:creationId xmlns:a16="http://schemas.microsoft.com/office/drawing/2014/main" id="{E2117690-3468-D0D7-DB10-1C82C9042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3645"/>
              <a:ext cx="2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300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17" name="Rectangle 25">
              <a:extLst>
                <a:ext uri="{FF2B5EF4-FFF2-40B4-BE49-F238E27FC236}">
                  <a16:creationId xmlns:a16="http://schemas.microsoft.com/office/drawing/2014/main" id="{033FCF7E-FFE3-1F3E-4869-06DA144E1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3233"/>
              <a:ext cx="2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500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18" name="Rectangle 26">
              <a:extLst>
                <a:ext uri="{FF2B5EF4-FFF2-40B4-BE49-F238E27FC236}">
                  <a16:creationId xmlns:a16="http://schemas.microsoft.com/office/drawing/2014/main" id="{EBD28687-99E1-D52C-08A0-8650DD092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2815"/>
              <a:ext cx="2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700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19" name="Rectangle 27">
              <a:extLst>
                <a:ext uri="{FF2B5EF4-FFF2-40B4-BE49-F238E27FC236}">
                  <a16:creationId xmlns:a16="http://schemas.microsoft.com/office/drawing/2014/main" id="{5EB75EE6-39C1-5EF1-52F3-CC6ABE171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" y="2404"/>
              <a:ext cx="2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900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0" name="Rectangle 28">
              <a:extLst>
                <a:ext uri="{FF2B5EF4-FFF2-40B4-BE49-F238E27FC236}">
                  <a16:creationId xmlns:a16="http://schemas.microsoft.com/office/drawing/2014/main" id="{D2D28903-1844-CA87-E6B1-8170177BF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986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1,100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1" name="Rectangle 29">
              <a:extLst>
                <a:ext uri="{FF2B5EF4-FFF2-40B4-BE49-F238E27FC236}">
                  <a16:creationId xmlns:a16="http://schemas.microsoft.com/office/drawing/2014/main" id="{D06C4ED1-B674-45AF-8FA2-71331B718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574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1,300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2" name="Rectangle 30">
              <a:extLst>
                <a:ext uri="{FF2B5EF4-FFF2-40B4-BE49-F238E27FC236}">
                  <a16:creationId xmlns:a16="http://schemas.microsoft.com/office/drawing/2014/main" id="{C3F2EE70-73EE-4B7C-54D2-0A674F1F6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156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1,500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3" name="Rectangle 31">
              <a:extLst>
                <a:ext uri="{FF2B5EF4-FFF2-40B4-BE49-F238E27FC236}">
                  <a16:creationId xmlns:a16="http://schemas.microsoft.com/office/drawing/2014/main" id="{85393AFF-1896-C5F2-1E96-68F7E84B18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744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1,700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4" name="Rectangle 32">
              <a:extLst>
                <a:ext uri="{FF2B5EF4-FFF2-40B4-BE49-F238E27FC236}">
                  <a16:creationId xmlns:a16="http://schemas.microsoft.com/office/drawing/2014/main" id="{6EFDFB39-6FDB-A250-23D5-6E84F4898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" y="3815"/>
              <a:ext cx="7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5" name="Rectangle 33">
              <a:extLst>
                <a:ext uri="{FF2B5EF4-FFF2-40B4-BE49-F238E27FC236}">
                  <a16:creationId xmlns:a16="http://schemas.microsoft.com/office/drawing/2014/main" id="{0106CC79-9866-BE66-E3F2-81566E4A0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1" y="3815"/>
              <a:ext cx="21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500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6" name="Rectangle 34">
              <a:extLst>
                <a:ext uri="{FF2B5EF4-FFF2-40B4-BE49-F238E27FC236}">
                  <a16:creationId xmlns:a16="http://schemas.microsoft.com/office/drawing/2014/main" id="{36075474-C926-6A7B-AA61-B8547087E3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8" y="3815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1,000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7" name="Rectangle 35">
              <a:extLst>
                <a:ext uri="{FF2B5EF4-FFF2-40B4-BE49-F238E27FC236}">
                  <a16:creationId xmlns:a16="http://schemas.microsoft.com/office/drawing/2014/main" id="{CB5F8026-77D6-2D4C-118F-6E7C3426D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5" y="3815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1,500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8" name="Rectangle 36">
              <a:extLst>
                <a:ext uri="{FF2B5EF4-FFF2-40B4-BE49-F238E27FC236}">
                  <a16:creationId xmlns:a16="http://schemas.microsoft.com/office/drawing/2014/main" id="{9C4EE0AF-B44D-93F3-D697-BCC4E5AEC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3815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2,000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29" name="Rectangle 37">
              <a:extLst>
                <a:ext uri="{FF2B5EF4-FFF2-40B4-BE49-F238E27FC236}">
                  <a16:creationId xmlns:a16="http://schemas.microsoft.com/office/drawing/2014/main" id="{18D1541A-3A59-95CE-194A-A1C48297A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1" y="3815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>
                  <a:solidFill>
                    <a:srgbClr val="000000"/>
                  </a:solidFill>
                </a:rPr>
                <a:t>2,500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33830" name="Rectangle 38">
              <a:extLst>
                <a:ext uri="{FF2B5EF4-FFF2-40B4-BE49-F238E27FC236}">
                  <a16:creationId xmlns:a16="http://schemas.microsoft.com/office/drawing/2014/main" id="{591A6C19-83ED-6E2E-4A5A-6B9EE2C54F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3986"/>
              <a:ext cx="86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800" b="1">
                  <a:solidFill>
                    <a:srgbClr val="000000"/>
                  </a:solidFill>
                </a:rPr>
                <a:t>Distance (m)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3831" name="Rectangle 39">
              <a:extLst>
                <a:ext uri="{FF2B5EF4-FFF2-40B4-BE49-F238E27FC236}">
                  <a16:creationId xmlns:a16="http://schemas.microsoft.com/office/drawing/2014/main" id="{73813A17-0D32-9C99-FFCD-B71345EC562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5" y="2194"/>
              <a:ext cx="90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800" b="1">
                  <a:solidFill>
                    <a:srgbClr val="000000"/>
                  </a:solidFill>
                </a:rPr>
                <a:t>Elevation (m)</a:t>
              </a: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33832" name="Text Box 40">
              <a:extLst>
                <a:ext uri="{FF2B5EF4-FFF2-40B4-BE49-F238E27FC236}">
                  <a16:creationId xmlns:a16="http://schemas.microsoft.com/office/drawing/2014/main" id="{2CB54DDF-0E4D-E19C-1616-777C5402D0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3" y="1047"/>
              <a:ext cx="161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1"/>
                  </a:solidFill>
                </a:rPr>
                <a:t>North Facing Slope</a:t>
              </a:r>
            </a:p>
            <a:p>
              <a:r>
                <a:rPr lang="en-US" altLang="en-US" sz="1800">
                  <a:solidFill>
                    <a:schemeClr val="tx1"/>
                  </a:solidFill>
                </a:rPr>
                <a:t>(Blue River Watershed)</a:t>
              </a:r>
            </a:p>
          </p:txBody>
        </p:sp>
        <p:sp>
          <p:nvSpPr>
            <p:cNvPr id="33833" name="Text Box 41">
              <a:extLst>
                <a:ext uri="{FF2B5EF4-FFF2-40B4-BE49-F238E27FC236}">
                  <a16:creationId xmlns:a16="http://schemas.microsoft.com/office/drawing/2014/main" id="{0E01E0D5-5A14-1330-DE47-2B9292CE43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7" y="2636"/>
              <a:ext cx="16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chemeClr val="tx1"/>
                  </a:solidFill>
                </a:rPr>
                <a:t>South Facing Slope</a:t>
              </a:r>
            </a:p>
            <a:p>
              <a:r>
                <a:rPr lang="en-US" altLang="en-US" sz="1800">
                  <a:solidFill>
                    <a:schemeClr val="tx1"/>
                  </a:solidFill>
                </a:rPr>
                <a:t>(Fall Creek Watershed)</a:t>
              </a:r>
            </a:p>
          </p:txBody>
        </p:sp>
        <p:sp>
          <p:nvSpPr>
            <p:cNvPr id="33834" name="Line 42">
              <a:extLst>
                <a:ext uri="{FF2B5EF4-FFF2-40B4-BE49-F238E27FC236}">
                  <a16:creationId xmlns:a16="http://schemas.microsoft.com/office/drawing/2014/main" id="{DB37BC2D-9F31-4080-D0F3-D540F6568A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65" y="1456"/>
              <a:ext cx="384" cy="43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5" name="Line 43">
              <a:extLst>
                <a:ext uri="{FF2B5EF4-FFF2-40B4-BE49-F238E27FC236}">
                  <a16:creationId xmlns:a16="http://schemas.microsoft.com/office/drawing/2014/main" id="{A2D1089A-51BB-B8C9-0B46-A793817BE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1" y="3088"/>
              <a:ext cx="336" cy="192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836" name="Text Box 44">
            <a:extLst>
              <a:ext uri="{FF2B5EF4-FFF2-40B4-BE49-F238E27FC236}">
                <a16:creationId xmlns:a16="http://schemas.microsoft.com/office/drawing/2014/main" id="{38FB237C-F402-7687-9A56-2E7A879BC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17488"/>
            <a:ext cx="8672513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0" rIns="0" bIns="0">
            <a:spAutoFit/>
          </a:bodyPr>
          <a:lstStyle/>
          <a:p>
            <a:r>
              <a:rPr lang="en-US" altLang="en-US" sz="2400" b="1">
                <a:solidFill>
                  <a:srgbClr val="FFFF00"/>
                </a:solidFill>
              </a:rPr>
              <a:t>Topographic Influences on Fire Patterns and Age Structure  (effects of elevation, slope relief, and aspect)</a:t>
            </a:r>
          </a:p>
        </p:txBody>
      </p:sp>
      <p:grpSp>
        <p:nvGrpSpPr>
          <p:cNvPr id="33840" name="Group 48">
            <a:extLst>
              <a:ext uri="{FF2B5EF4-FFF2-40B4-BE49-F238E27FC236}">
                <a16:creationId xmlns:a16="http://schemas.microsoft.com/office/drawing/2014/main" id="{9366AA9D-8273-EAEA-F72C-B7BE92F08648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438400"/>
            <a:ext cx="1174750" cy="304800"/>
            <a:chOff x="3936" y="1536"/>
            <a:chExt cx="740" cy="192"/>
          </a:xfrm>
        </p:grpSpPr>
        <p:sp>
          <p:nvSpPr>
            <p:cNvPr id="33838" name="Line 46">
              <a:extLst>
                <a:ext uri="{FF2B5EF4-FFF2-40B4-BE49-F238E27FC236}">
                  <a16:creationId xmlns:a16="http://schemas.microsoft.com/office/drawing/2014/main" id="{8872094D-19F7-9D79-2FE0-352F8477DF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88" y="1632"/>
              <a:ext cx="288" cy="0"/>
            </a:xfrm>
            <a:prstGeom prst="line">
              <a:avLst/>
            </a:prstGeom>
            <a:noFill/>
            <a:ln w="101600">
              <a:solidFill>
                <a:schemeClr val="tx1"/>
              </a:solidFill>
              <a:round/>
              <a:headEnd/>
              <a:tailEnd type="triangle" w="med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39" name="Text Box 47">
              <a:extLst>
                <a:ext uri="{FF2B5EF4-FFF2-40B4-BE49-F238E27FC236}">
                  <a16:creationId xmlns:a16="http://schemas.microsoft.com/office/drawing/2014/main" id="{EC2E16A2-AC5C-E3A6-3DFB-58CAA53649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1536"/>
              <a:ext cx="42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2000" b="1">
                  <a:solidFill>
                    <a:schemeClr val="tx1"/>
                  </a:solidFill>
                </a:rPr>
                <a:t>North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62" name="Group 794">
            <a:extLst>
              <a:ext uri="{FF2B5EF4-FFF2-40B4-BE49-F238E27FC236}">
                <a16:creationId xmlns:a16="http://schemas.microsoft.com/office/drawing/2014/main" id="{3983D006-CEB8-508C-40D0-E2E21A490A1D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381125"/>
            <a:ext cx="5403850" cy="3898900"/>
            <a:chOff x="96" y="870"/>
            <a:chExt cx="3404" cy="2456"/>
          </a:xfrm>
        </p:grpSpPr>
        <p:sp>
          <p:nvSpPr>
            <p:cNvPr id="32773" name="Freeform 5">
              <a:extLst>
                <a:ext uri="{FF2B5EF4-FFF2-40B4-BE49-F238E27FC236}">
                  <a16:creationId xmlns:a16="http://schemas.microsoft.com/office/drawing/2014/main" id="{B19289FB-8F4C-16B3-9C81-88FED3D845A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326" y="1627"/>
              <a:ext cx="29" cy="253"/>
            </a:xfrm>
            <a:custGeom>
              <a:avLst/>
              <a:gdLst>
                <a:gd name="T0" fmla="*/ 0 w 132"/>
                <a:gd name="T1" fmla="*/ 1151 h 1152"/>
                <a:gd name="T2" fmla="*/ 16 w 132"/>
                <a:gd name="T3" fmla="*/ 592 h 1152"/>
                <a:gd name="T4" fmla="*/ 23 w 132"/>
                <a:gd name="T5" fmla="*/ 218 h 1152"/>
                <a:gd name="T6" fmla="*/ 54 w 132"/>
                <a:gd name="T7" fmla="*/ 55 h 1152"/>
                <a:gd name="T8" fmla="*/ 86 w 132"/>
                <a:gd name="T9" fmla="*/ 0 h 1152"/>
                <a:gd name="T10" fmla="*/ 93 w 132"/>
                <a:gd name="T11" fmla="*/ 63 h 1152"/>
                <a:gd name="T12" fmla="*/ 109 w 132"/>
                <a:gd name="T13" fmla="*/ 125 h 1152"/>
                <a:gd name="T14" fmla="*/ 101 w 132"/>
                <a:gd name="T15" fmla="*/ 218 h 1152"/>
                <a:gd name="T16" fmla="*/ 109 w 132"/>
                <a:gd name="T17" fmla="*/ 304 h 1152"/>
                <a:gd name="T18" fmla="*/ 117 w 132"/>
                <a:gd name="T19" fmla="*/ 389 h 1152"/>
                <a:gd name="T20" fmla="*/ 117 w 132"/>
                <a:gd name="T21" fmla="*/ 506 h 1152"/>
                <a:gd name="T22" fmla="*/ 125 w 132"/>
                <a:gd name="T23" fmla="*/ 903 h 1152"/>
                <a:gd name="T24" fmla="*/ 132 w 132"/>
                <a:gd name="T25" fmla="*/ 1152 h 1152"/>
                <a:gd name="T26" fmla="*/ 0 w 132"/>
                <a:gd name="T27" fmla="*/ 1151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152">
                  <a:moveTo>
                    <a:pt x="0" y="1151"/>
                  </a:moveTo>
                  <a:lnTo>
                    <a:pt x="16" y="592"/>
                  </a:lnTo>
                  <a:lnTo>
                    <a:pt x="23" y="218"/>
                  </a:lnTo>
                  <a:lnTo>
                    <a:pt x="54" y="55"/>
                  </a:lnTo>
                  <a:lnTo>
                    <a:pt x="86" y="0"/>
                  </a:lnTo>
                  <a:lnTo>
                    <a:pt x="93" y="63"/>
                  </a:lnTo>
                  <a:lnTo>
                    <a:pt x="109" y="125"/>
                  </a:lnTo>
                  <a:lnTo>
                    <a:pt x="101" y="218"/>
                  </a:lnTo>
                  <a:lnTo>
                    <a:pt x="109" y="304"/>
                  </a:lnTo>
                  <a:lnTo>
                    <a:pt x="117" y="389"/>
                  </a:lnTo>
                  <a:lnTo>
                    <a:pt x="117" y="506"/>
                  </a:lnTo>
                  <a:lnTo>
                    <a:pt x="125" y="903"/>
                  </a:lnTo>
                  <a:lnTo>
                    <a:pt x="132" y="1152"/>
                  </a:lnTo>
                  <a:lnTo>
                    <a:pt x="0" y="1151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4" name="Freeform 6">
              <a:extLst>
                <a:ext uri="{FF2B5EF4-FFF2-40B4-BE49-F238E27FC236}">
                  <a16:creationId xmlns:a16="http://schemas.microsoft.com/office/drawing/2014/main" id="{1ED1A98A-4C3C-89C8-C535-E2C35630E1D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11" y="1557"/>
              <a:ext cx="25" cy="91"/>
            </a:xfrm>
            <a:custGeom>
              <a:avLst/>
              <a:gdLst>
                <a:gd name="T0" fmla="*/ 0 w 124"/>
                <a:gd name="T1" fmla="*/ 499 h 565"/>
                <a:gd name="T2" fmla="*/ 3 w 124"/>
                <a:gd name="T3" fmla="*/ 241 h 565"/>
                <a:gd name="T4" fmla="*/ 12 w 124"/>
                <a:gd name="T5" fmla="*/ 143 h 565"/>
                <a:gd name="T6" fmla="*/ 18 w 124"/>
                <a:gd name="T7" fmla="*/ 67 h 565"/>
                <a:gd name="T8" fmla="*/ 26 w 124"/>
                <a:gd name="T9" fmla="*/ 19 h 565"/>
                <a:gd name="T10" fmla="*/ 58 w 124"/>
                <a:gd name="T11" fmla="*/ 0 h 565"/>
                <a:gd name="T12" fmla="*/ 84 w 124"/>
                <a:gd name="T13" fmla="*/ 21 h 565"/>
                <a:gd name="T14" fmla="*/ 100 w 124"/>
                <a:gd name="T15" fmla="*/ 57 h 565"/>
                <a:gd name="T16" fmla="*/ 102 w 124"/>
                <a:gd name="T17" fmla="*/ 149 h 565"/>
                <a:gd name="T18" fmla="*/ 114 w 124"/>
                <a:gd name="T19" fmla="*/ 255 h 565"/>
                <a:gd name="T20" fmla="*/ 114 w 124"/>
                <a:gd name="T21" fmla="*/ 407 h 565"/>
                <a:gd name="T22" fmla="*/ 124 w 124"/>
                <a:gd name="T23" fmla="*/ 565 h 565"/>
                <a:gd name="T24" fmla="*/ 0 w 124"/>
                <a:gd name="T25" fmla="*/ 563 h 565"/>
                <a:gd name="T26" fmla="*/ 0 w 124"/>
                <a:gd name="T27" fmla="*/ 499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565">
                  <a:moveTo>
                    <a:pt x="0" y="499"/>
                  </a:moveTo>
                  <a:lnTo>
                    <a:pt x="3" y="241"/>
                  </a:lnTo>
                  <a:lnTo>
                    <a:pt x="12" y="143"/>
                  </a:lnTo>
                  <a:lnTo>
                    <a:pt x="18" y="67"/>
                  </a:lnTo>
                  <a:lnTo>
                    <a:pt x="26" y="19"/>
                  </a:lnTo>
                  <a:lnTo>
                    <a:pt x="58" y="0"/>
                  </a:lnTo>
                  <a:lnTo>
                    <a:pt x="84" y="21"/>
                  </a:lnTo>
                  <a:lnTo>
                    <a:pt x="100" y="57"/>
                  </a:lnTo>
                  <a:lnTo>
                    <a:pt x="102" y="149"/>
                  </a:lnTo>
                  <a:lnTo>
                    <a:pt x="114" y="255"/>
                  </a:lnTo>
                  <a:lnTo>
                    <a:pt x="114" y="407"/>
                  </a:lnTo>
                  <a:lnTo>
                    <a:pt x="124" y="565"/>
                  </a:lnTo>
                  <a:lnTo>
                    <a:pt x="0" y="563"/>
                  </a:lnTo>
                  <a:lnTo>
                    <a:pt x="0" y="499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5" name="Freeform 7">
              <a:extLst>
                <a:ext uri="{FF2B5EF4-FFF2-40B4-BE49-F238E27FC236}">
                  <a16:creationId xmlns:a16="http://schemas.microsoft.com/office/drawing/2014/main" id="{DA1040B1-A0D9-EF8C-CB39-BA1E0462B7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245" y="1735"/>
              <a:ext cx="25" cy="91"/>
            </a:xfrm>
            <a:custGeom>
              <a:avLst/>
              <a:gdLst>
                <a:gd name="T0" fmla="*/ 0 w 124"/>
                <a:gd name="T1" fmla="*/ 499 h 565"/>
                <a:gd name="T2" fmla="*/ 3 w 124"/>
                <a:gd name="T3" fmla="*/ 241 h 565"/>
                <a:gd name="T4" fmla="*/ 12 w 124"/>
                <a:gd name="T5" fmla="*/ 143 h 565"/>
                <a:gd name="T6" fmla="*/ 18 w 124"/>
                <a:gd name="T7" fmla="*/ 67 h 565"/>
                <a:gd name="T8" fmla="*/ 26 w 124"/>
                <a:gd name="T9" fmla="*/ 19 h 565"/>
                <a:gd name="T10" fmla="*/ 58 w 124"/>
                <a:gd name="T11" fmla="*/ 0 h 565"/>
                <a:gd name="T12" fmla="*/ 84 w 124"/>
                <a:gd name="T13" fmla="*/ 21 h 565"/>
                <a:gd name="T14" fmla="*/ 100 w 124"/>
                <a:gd name="T15" fmla="*/ 57 h 565"/>
                <a:gd name="T16" fmla="*/ 102 w 124"/>
                <a:gd name="T17" fmla="*/ 149 h 565"/>
                <a:gd name="T18" fmla="*/ 114 w 124"/>
                <a:gd name="T19" fmla="*/ 255 h 565"/>
                <a:gd name="T20" fmla="*/ 114 w 124"/>
                <a:gd name="T21" fmla="*/ 407 h 565"/>
                <a:gd name="T22" fmla="*/ 124 w 124"/>
                <a:gd name="T23" fmla="*/ 565 h 565"/>
                <a:gd name="T24" fmla="*/ 0 w 124"/>
                <a:gd name="T25" fmla="*/ 563 h 565"/>
                <a:gd name="T26" fmla="*/ 0 w 124"/>
                <a:gd name="T27" fmla="*/ 499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565">
                  <a:moveTo>
                    <a:pt x="0" y="499"/>
                  </a:moveTo>
                  <a:lnTo>
                    <a:pt x="3" y="241"/>
                  </a:lnTo>
                  <a:lnTo>
                    <a:pt x="12" y="143"/>
                  </a:lnTo>
                  <a:lnTo>
                    <a:pt x="18" y="67"/>
                  </a:lnTo>
                  <a:lnTo>
                    <a:pt x="26" y="19"/>
                  </a:lnTo>
                  <a:lnTo>
                    <a:pt x="58" y="0"/>
                  </a:lnTo>
                  <a:lnTo>
                    <a:pt x="84" y="21"/>
                  </a:lnTo>
                  <a:lnTo>
                    <a:pt x="100" y="57"/>
                  </a:lnTo>
                  <a:lnTo>
                    <a:pt x="102" y="149"/>
                  </a:lnTo>
                  <a:lnTo>
                    <a:pt x="114" y="255"/>
                  </a:lnTo>
                  <a:lnTo>
                    <a:pt x="114" y="407"/>
                  </a:lnTo>
                  <a:lnTo>
                    <a:pt x="124" y="565"/>
                  </a:lnTo>
                  <a:lnTo>
                    <a:pt x="0" y="563"/>
                  </a:lnTo>
                  <a:lnTo>
                    <a:pt x="0" y="499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776" name="Group 8">
              <a:extLst>
                <a:ext uri="{FF2B5EF4-FFF2-40B4-BE49-F238E27FC236}">
                  <a16:creationId xmlns:a16="http://schemas.microsoft.com/office/drawing/2014/main" id="{25BFCB59-8993-BF05-4174-20B426FCEBE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36" y="1440"/>
              <a:ext cx="70" cy="239"/>
              <a:chOff x="3585" y="1776"/>
              <a:chExt cx="207" cy="784"/>
            </a:xfrm>
          </p:grpSpPr>
          <p:sp>
            <p:nvSpPr>
              <p:cNvPr id="32777" name="Freeform 9">
                <a:extLst>
                  <a:ext uri="{FF2B5EF4-FFF2-40B4-BE49-F238E27FC236}">
                    <a16:creationId xmlns:a16="http://schemas.microsoft.com/office/drawing/2014/main" id="{E027AF90-EB05-D74A-9954-3385AC915D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72" y="2196"/>
                <a:ext cx="45" cy="364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8" name="Freeform 10">
                <a:extLst>
                  <a:ext uri="{FF2B5EF4-FFF2-40B4-BE49-F238E27FC236}">
                    <a16:creationId xmlns:a16="http://schemas.microsoft.com/office/drawing/2014/main" id="{4F6F8AD0-DA35-B059-116A-4C7E87D7246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307"/>
                <a:ext cx="43" cy="29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79" name="Freeform 11">
                <a:extLst>
                  <a:ext uri="{FF2B5EF4-FFF2-40B4-BE49-F238E27FC236}">
                    <a16:creationId xmlns:a16="http://schemas.microsoft.com/office/drawing/2014/main" id="{071A1FE0-C247-039E-CE0C-45B755A51F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89" y="2307"/>
                <a:ext cx="42" cy="29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Freeform 12">
                <a:extLst>
                  <a:ext uri="{FF2B5EF4-FFF2-40B4-BE49-F238E27FC236}">
                    <a16:creationId xmlns:a16="http://schemas.microsoft.com/office/drawing/2014/main" id="{A549E357-AB44-8B4B-BF4A-35C36E1FC3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280"/>
                <a:ext cx="43" cy="14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1" name="Freeform 13">
                <a:extLst>
                  <a:ext uri="{FF2B5EF4-FFF2-40B4-BE49-F238E27FC236}">
                    <a16:creationId xmlns:a16="http://schemas.microsoft.com/office/drawing/2014/main" id="{D5D89189-21E7-2767-44D6-CA5FE0C334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89"/>
                <a:ext cx="18" cy="9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Freeform 14">
                <a:extLst>
                  <a:ext uri="{FF2B5EF4-FFF2-40B4-BE49-F238E27FC236}">
                    <a16:creationId xmlns:a16="http://schemas.microsoft.com/office/drawing/2014/main" id="{20868ED0-21D8-4A41-AF73-AB42B09C1D3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79"/>
                <a:ext cx="23" cy="6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3" name="Freeform 15">
                <a:extLst>
                  <a:ext uri="{FF2B5EF4-FFF2-40B4-BE49-F238E27FC236}">
                    <a16:creationId xmlns:a16="http://schemas.microsoft.com/office/drawing/2014/main" id="{A6E5C3F6-9934-B4C3-0484-73F55DE00E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14" y="2317"/>
                <a:ext cx="22" cy="6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Freeform 16">
                <a:extLst>
                  <a:ext uri="{FF2B5EF4-FFF2-40B4-BE49-F238E27FC236}">
                    <a16:creationId xmlns:a16="http://schemas.microsoft.com/office/drawing/2014/main" id="{9FCDD88C-9680-17F3-73B1-58105862619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61" y="2284"/>
                <a:ext cx="8" cy="23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Freeform 17">
                <a:extLst>
                  <a:ext uri="{FF2B5EF4-FFF2-40B4-BE49-F238E27FC236}">
                    <a16:creationId xmlns:a16="http://schemas.microsoft.com/office/drawing/2014/main" id="{7C544FCE-600B-A850-2C25-83B552C663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5" y="1776"/>
                <a:ext cx="207" cy="505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786" name="Group 18">
              <a:extLst>
                <a:ext uri="{FF2B5EF4-FFF2-40B4-BE49-F238E27FC236}">
                  <a16:creationId xmlns:a16="http://schemas.microsoft.com/office/drawing/2014/main" id="{DF536694-5A87-A8AD-BF99-BA746C67E69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98" y="1566"/>
              <a:ext cx="70" cy="240"/>
              <a:chOff x="3585" y="1776"/>
              <a:chExt cx="207" cy="784"/>
            </a:xfrm>
          </p:grpSpPr>
          <p:sp>
            <p:nvSpPr>
              <p:cNvPr id="32787" name="Freeform 19">
                <a:extLst>
                  <a:ext uri="{FF2B5EF4-FFF2-40B4-BE49-F238E27FC236}">
                    <a16:creationId xmlns:a16="http://schemas.microsoft.com/office/drawing/2014/main" id="{DC0B2B7A-B47D-3F51-FB80-3A045B81BD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72" y="2196"/>
                <a:ext cx="45" cy="364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Freeform 20">
                <a:extLst>
                  <a:ext uri="{FF2B5EF4-FFF2-40B4-BE49-F238E27FC236}">
                    <a16:creationId xmlns:a16="http://schemas.microsoft.com/office/drawing/2014/main" id="{A17DBA81-8A88-8C75-4C87-B6A0A5782A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307"/>
                <a:ext cx="43" cy="29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9" name="Freeform 21">
                <a:extLst>
                  <a:ext uri="{FF2B5EF4-FFF2-40B4-BE49-F238E27FC236}">
                    <a16:creationId xmlns:a16="http://schemas.microsoft.com/office/drawing/2014/main" id="{B96BB6A8-2372-FA45-627E-D1D5E85187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89" y="2307"/>
                <a:ext cx="42" cy="29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0" name="Freeform 22">
                <a:extLst>
                  <a:ext uri="{FF2B5EF4-FFF2-40B4-BE49-F238E27FC236}">
                    <a16:creationId xmlns:a16="http://schemas.microsoft.com/office/drawing/2014/main" id="{5559A0EE-61A3-5A9F-54D3-00C882D68A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280"/>
                <a:ext cx="43" cy="14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1" name="Freeform 23">
                <a:extLst>
                  <a:ext uri="{FF2B5EF4-FFF2-40B4-BE49-F238E27FC236}">
                    <a16:creationId xmlns:a16="http://schemas.microsoft.com/office/drawing/2014/main" id="{69032F97-1CAA-FDD1-DB77-569B07597B9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89"/>
                <a:ext cx="18" cy="9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Freeform 24">
                <a:extLst>
                  <a:ext uri="{FF2B5EF4-FFF2-40B4-BE49-F238E27FC236}">
                    <a16:creationId xmlns:a16="http://schemas.microsoft.com/office/drawing/2014/main" id="{8960F2EC-7BCC-4DEE-7E93-87F30B6B65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79"/>
                <a:ext cx="23" cy="6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3" name="Freeform 25">
                <a:extLst>
                  <a:ext uri="{FF2B5EF4-FFF2-40B4-BE49-F238E27FC236}">
                    <a16:creationId xmlns:a16="http://schemas.microsoft.com/office/drawing/2014/main" id="{37C2438C-843C-0690-17AD-0B6460E8A84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14" y="2317"/>
                <a:ext cx="22" cy="6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4" name="Freeform 26">
                <a:extLst>
                  <a:ext uri="{FF2B5EF4-FFF2-40B4-BE49-F238E27FC236}">
                    <a16:creationId xmlns:a16="http://schemas.microsoft.com/office/drawing/2014/main" id="{C98D4436-E637-AF60-E593-12C52F07D8D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61" y="2284"/>
                <a:ext cx="8" cy="23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5" name="Freeform 27">
                <a:extLst>
                  <a:ext uri="{FF2B5EF4-FFF2-40B4-BE49-F238E27FC236}">
                    <a16:creationId xmlns:a16="http://schemas.microsoft.com/office/drawing/2014/main" id="{40482649-4A09-68A0-1396-950704A38D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5" y="1776"/>
                <a:ext cx="207" cy="505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796" name="Group 28">
              <a:extLst>
                <a:ext uri="{FF2B5EF4-FFF2-40B4-BE49-F238E27FC236}">
                  <a16:creationId xmlns:a16="http://schemas.microsoft.com/office/drawing/2014/main" id="{426227DD-B595-531A-3467-ADB055C61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63" y="1609"/>
              <a:ext cx="74" cy="234"/>
              <a:chOff x="4368" y="1824"/>
              <a:chExt cx="482" cy="2311"/>
            </a:xfrm>
          </p:grpSpPr>
          <p:sp>
            <p:nvSpPr>
              <p:cNvPr id="32797" name="Freeform 29">
                <a:extLst>
                  <a:ext uri="{FF2B5EF4-FFF2-40B4-BE49-F238E27FC236}">
                    <a16:creationId xmlns:a16="http://schemas.microsoft.com/office/drawing/2014/main" id="{238FA589-F4E2-1854-3A44-AE968A4999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69" y="2239"/>
                <a:ext cx="93" cy="1896"/>
              </a:xfrm>
              <a:custGeom>
                <a:avLst/>
                <a:gdLst>
                  <a:gd name="T0" fmla="*/ 0 w 93"/>
                  <a:gd name="T1" fmla="*/ 1893 h 1896"/>
                  <a:gd name="T2" fmla="*/ 6 w 93"/>
                  <a:gd name="T3" fmla="*/ 1419 h 1896"/>
                  <a:gd name="T4" fmla="*/ 12 w 93"/>
                  <a:gd name="T5" fmla="*/ 1056 h 1896"/>
                  <a:gd name="T6" fmla="*/ 21 w 93"/>
                  <a:gd name="T7" fmla="*/ 690 h 1896"/>
                  <a:gd name="T8" fmla="*/ 24 w 93"/>
                  <a:gd name="T9" fmla="*/ 495 h 1896"/>
                  <a:gd name="T10" fmla="*/ 27 w 93"/>
                  <a:gd name="T11" fmla="*/ 270 h 1896"/>
                  <a:gd name="T12" fmla="*/ 42 w 93"/>
                  <a:gd name="T13" fmla="*/ 0 h 1896"/>
                  <a:gd name="T14" fmla="*/ 61 w 93"/>
                  <a:gd name="T15" fmla="*/ 197 h 1896"/>
                  <a:gd name="T16" fmla="*/ 61 w 93"/>
                  <a:gd name="T17" fmla="*/ 563 h 1896"/>
                  <a:gd name="T18" fmla="*/ 66 w 93"/>
                  <a:gd name="T19" fmla="*/ 984 h 1896"/>
                  <a:gd name="T20" fmla="*/ 72 w 93"/>
                  <a:gd name="T21" fmla="*/ 1332 h 1896"/>
                  <a:gd name="T22" fmla="*/ 78 w 93"/>
                  <a:gd name="T23" fmla="*/ 1686 h 1896"/>
                  <a:gd name="T24" fmla="*/ 93 w 93"/>
                  <a:gd name="T25" fmla="*/ 1896 h 1896"/>
                  <a:gd name="T26" fmla="*/ 0 w 93"/>
                  <a:gd name="T27" fmla="*/ 1893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3" h="1896">
                    <a:moveTo>
                      <a:pt x="0" y="1893"/>
                    </a:moveTo>
                    <a:lnTo>
                      <a:pt x="6" y="1419"/>
                    </a:lnTo>
                    <a:lnTo>
                      <a:pt x="12" y="1056"/>
                    </a:lnTo>
                    <a:lnTo>
                      <a:pt x="21" y="690"/>
                    </a:lnTo>
                    <a:lnTo>
                      <a:pt x="24" y="495"/>
                    </a:lnTo>
                    <a:lnTo>
                      <a:pt x="27" y="270"/>
                    </a:lnTo>
                    <a:lnTo>
                      <a:pt x="42" y="0"/>
                    </a:lnTo>
                    <a:lnTo>
                      <a:pt x="61" y="197"/>
                    </a:lnTo>
                    <a:lnTo>
                      <a:pt x="61" y="563"/>
                    </a:lnTo>
                    <a:lnTo>
                      <a:pt x="66" y="984"/>
                    </a:lnTo>
                    <a:lnTo>
                      <a:pt x="72" y="1332"/>
                    </a:lnTo>
                    <a:lnTo>
                      <a:pt x="78" y="1686"/>
                    </a:lnTo>
                    <a:lnTo>
                      <a:pt x="93" y="1896"/>
                    </a:lnTo>
                    <a:lnTo>
                      <a:pt x="0" y="189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798" name="Group 30">
                <a:extLst>
                  <a:ext uri="{FF2B5EF4-FFF2-40B4-BE49-F238E27FC236}">
                    <a16:creationId xmlns:a16="http://schemas.microsoft.com/office/drawing/2014/main" id="{68D1696C-2DBD-2E1F-FDF4-9404389DC5B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68" y="1824"/>
                <a:ext cx="482" cy="1629"/>
                <a:chOff x="477" y="812"/>
                <a:chExt cx="482" cy="1629"/>
              </a:xfrm>
            </p:grpSpPr>
            <p:sp>
              <p:nvSpPr>
                <p:cNvPr id="32799" name="Freeform 31">
                  <a:extLst>
                    <a:ext uri="{FF2B5EF4-FFF2-40B4-BE49-F238E27FC236}">
                      <a16:creationId xmlns:a16="http://schemas.microsoft.com/office/drawing/2014/main" id="{BFA67628-F0FC-CD9B-86EC-0ACC3BF4E4A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7" y="1869"/>
                  <a:ext cx="243" cy="519"/>
                </a:xfrm>
                <a:custGeom>
                  <a:avLst/>
                  <a:gdLst>
                    <a:gd name="T0" fmla="*/ 243 w 243"/>
                    <a:gd name="T1" fmla="*/ 339 h 519"/>
                    <a:gd name="T2" fmla="*/ 194 w 243"/>
                    <a:gd name="T3" fmla="*/ 383 h 519"/>
                    <a:gd name="T4" fmla="*/ 147 w 243"/>
                    <a:gd name="T5" fmla="*/ 492 h 519"/>
                    <a:gd name="T6" fmla="*/ 126 w 243"/>
                    <a:gd name="T7" fmla="*/ 519 h 519"/>
                    <a:gd name="T8" fmla="*/ 111 w 243"/>
                    <a:gd name="T9" fmla="*/ 468 h 519"/>
                    <a:gd name="T10" fmla="*/ 135 w 243"/>
                    <a:gd name="T11" fmla="*/ 426 h 519"/>
                    <a:gd name="T12" fmla="*/ 114 w 243"/>
                    <a:gd name="T13" fmla="*/ 410 h 519"/>
                    <a:gd name="T14" fmla="*/ 72 w 243"/>
                    <a:gd name="T15" fmla="*/ 408 h 519"/>
                    <a:gd name="T16" fmla="*/ 30 w 243"/>
                    <a:gd name="T17" fmla="*/ 450 h 519"/>
                    <a:gd name="T18" fmla="*/ 9 w 243"/>
                    <a:gd name="T19" fmla="*/ 438 h 519"/>
                    <a:gd name="T20" fmla="*/ 57 w 243"/>
                    <a:gd name="T21" fmla="*/ 386 h 519"/>
                    <a:gd name="T22" fmla="*/ 96 w 243"/>
                    <a:gd name="T23" fmla="*/ 359 h 519"/>
                    <a:gd name="T24" fmla="*/ 87 w 243"/>
                    <a:gd name="T25" fmla="*/ 318 h 519"/>
                    <a:gd name="T26" fmla="*/ 89 w 243"/>
                    <a:gd name="T27" fmla="*/ 314 h 519"/>
                    <a:gd name="T28" fmla="*/ 111 w 243"/>
                    <a:gd name="T29" fmla="*/ 249 h 519"/>
                    <a:gd name="T30" fmla="*/ 93 w 243"/>
                    <a:gd name="T31" fmla="*/ 225 h 519"/>
                    <a:gd name="T32" fmla="*/ 51 w 243"/>
                    <a:gd name="T33" fmla="*/ 224 h 519"/>
                    <a:gd name="T34" fmla="*/ 0 w 243"/>
                    <a:gd name="T35" fmla="*/ 234 h 519"/>
                    <a:gd name="T36" fmla="*/ 33 w 243"/>
                    <a:gd name="T37" fmla="*/ 201 h 519"/>
                    <a:gd name="T38" fmla="*/ 72 w 243"/>
                    <a:gd name="T39" fmla="*/ 183 h 519"/>
                    <a:gd name="T40" fmla="*/ 81 w 243"/>
                    <a:gd name="T41" fmla="*/ 147 h 519"/>
                    <a:gd name="T42" fmla="*/ 101 w 243"/>
                    <a:gd name="T43" fmla="*/ 104 h 519"/>
                    <a:gd name="T44" fmla="*/ 87 w 243"/>
                    <a:gd name="T45" fmla="*/ 75 h 519"/>
                    <a:gd name="T46" fmla="*/ 132 w 243"/>
                    <a:gd name="T47" fmla="*/ 33 h 519"/>
                    <a:gd name="T48" fmla="*/ 189 w 243"/>
                    <a:gd name="T49" fmla="*/ 3 h 519"/>
                    <a:gd name="T50" fmla="*/ 240 w 243"/>
                    <a:gd name="T51" fmla="*/ 0 h 519"/>
                    <a:gd name="T52" fmla="*/ 243 w 243"/>
                    <a:gd name="T53" fmla="*/ 339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43" h="519">
                      <a:moveTo>
                        <a:pt x="243" y="339"/>
                      </a:moveTo>
                      <a:lnTo>
                        <a:pt x="194" y="383"/>
                      </a:lnTo>
                      <a:lnTo>
                        <a:pt x="147" y="492"/>
                      </a:lnTo>
                      <a:lnTo>
                        <a:pt x="126" y="519"/>
                      </a:lnTo>
                      <a:lnTo>
                        <a:pt x="111" y="468"/>
                      </a:lnTo>
                      <a:lnTo>
                        <a:pt x="135" y="426"/>
                      </a:lnTo>
                      <a:lnTo>
                        <a:pt x="114" y="410"/>
                      </a:lnTo>
                      <a:lnTo>
                        <a:pt x="72" y="408"/>
                      </a:lnTo>
                      <a:lnTo>
                        <a:pt x="30" y="450"/>
                      </a:lnTo>
                      <a:lnTo>
                        <a:pt x="9" y="438"/>
                      </a:lnTo>
                      <a:lnTo>
                        <a:pt x="57" y="386"/>
                      </a:lnTo>
                      <a:lnTo>
                        <a:pt x="96" y="359"/>
                      </a:lnTo>
                      <a:lnTo>
                        <a:pt x="87" y="318"/>
                      </a:lnTo>
                      <a:lnTo>
                        <a:pt x="89" y="314"/>
                      </a:lnTo>
                      <a:lnTo>
                        <a:pt x="111" y="249"/>
                      </a:lnTo>
                      <a:lnTo>
                        <a:pt x="93" y="225"/>
                      </a:lnTo>
                      <a:lnTo>
                        <a:pt x="51" y="224"/>
                      </a:lnTo>
                      <a:lnTo>
                        <a:pt x="0" y="234"/>
                      </a:lnTo>
                      <a:lnTo>
                        <a:pt x="33" y="201"/>
                      </a:lnTo>
                      <a:lnTo>
                        <a:pt x="72" y="183"/>
                      </a:lnTo>
                      <a:lnTo>
                        <a:pt x="81" y="147"/>
                      </a:lnTo>
                      <a:lnTo>
                        <a:pt x="101" y="104"/>
                      </a:lnTo>
                      <a:lnTo>
                        <a:pt x="87" y="75"/>
                      </a:lnTo>
                      <a:lnTo>
                        <a:pt x="132" y="33"/>
                      </a:lnTo>
                      <a:lnTo>
                        <a:pt x="189" y="3"/>
                      </a:lnTo>
                      <a:lnTo>
                        <a:pt x="240" y="0"/>
                      </a:lnTo>
                      <a:lnTo>
                        <a:pt x="243" y="33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0" name="Freeform 32">
                  <a:extLst>
                    <a:ext uri="{FF2B5EF4-FFF2-40B4-BE49-F238E27FC236}">
                      <a16:creationId xmlns:a16="http://schemas.microsoft.com/office/drawing/2014/main" id="{27EF3C9D-F71F-8581-E0C9-A04EFAC52ED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14" y="1967"/>
                  <a:ext cx="206" cy="474"/>
                </a:xfrm>
                <a:custGeom>
                  <a:avLst/>
                  <a:gdLst>
                    <a:gd name="T0" fmla="*/ 6 w 206"/>
                    <a:gd name="T1" fmla="*/ 193 h 474"/>
                    <a:gd name="T2" fmla="*/ 54 w 206"/>
                    <a:gd name="T3" fmla="*/ 241 h 474"/>
                    <a:gd name="T4" fmla="*/ 51 w 206"/>
                    <a:gd name="T5" fmla="*/ 286 h 474"/>
                    <a:gd name="T6" fmla="*/ 87 w 206"/>
                    <a:gd name="T7" fmla="*/ 330 h 474"/>
                    <a:gd name="T8" fmla="*/ 90 w 206"/>
                    <a:gd name="T9" fmla="*/ 408 h 474"/>
                    <a:gd name="T10" fmla="*/ 150 w 206"/>
                    <a:gd name="T11" fmla="*/ 471 h 474"/>
                    <a:gd name="T12" fmla="*/ 164 w 206"/>
                    <a:gd name="T13" fmla="*/ 474 h 474"/>
                    <a:gd name="T14" fmla="*/ 120 w 206"/>
                    <a:gd name="T15" fmla="*/ 381 h 474"/>
                    <a:gd name="T16" fmla="*/ 122 w 206"/>
                    <a:gd name="T17" fmla="*/ 336 h 474"/>
                    <a:gd name="T18" fmla="*/ 123 w 206"/>
                    <a:gd name="T19" fmla="*/ 307 h 474"/>
                    <a:gd name="T20" fmla="*/ 147 w 206"/>
                    <a:gd name="T21" fmla="*/ 291 h 474"/>
                    <a:gd name="T22" fmla="*/ 155 w 206"/>
                    <a:gd name="T23" fmla="*/ 280 h 474"/>
                    <a:gd name="T24" fmla="*/ 183 w 206"/>
                    <a:gd name="T25" fmla="*/ 291 h 474"/>
                    <a:gd name="T26" fmla="*/ 200 w 206"/>
                    <a:gd name="T27" fmla="*/ 267 h 474"/>
                    <a:gd name="T28" fmla="*/ 206 w 206"/>
                    <a:gd name="T29" fmla="*/ 252 h 474"/>
                    <a:gd name="T30" fmla="*/ 194 w 206"/>
                    <a:gd name="T31" fmla="*/ 222 h 474"/>
                    <a:gd name="T32" fmla="*/ 170 w 206"/>
                    <a:gd name="T33" fmla="*/ 204 h 474"/>
                    <a:gd name="T34" fmla="*/ 183 w 206"/>
                    <a:gd name="T35" fmla="*/ 169 h 474"/>
                    <a:gd name="T36" fmla="*/ 165 w 206"/>
                    <a:gd name="T37" fmla="*/ 132 h 474"/>
                    <a:gd name="T38" fmla="*/ 135 w 206"/>
                    <a:gd name="T39" fmla="*/ 108 h 474"/>
                    <a:gd name="T40" fmla="*/ 111 w 206"/>
                    <a:gd name="T41" fmla="*/ 73 h 474"/>
                    <a:gd name="T42" fmla="*/ 84 w 206"/>
                    <a:gd name="T43" fmla="*/ 52 h 474"/>
                    <a:gd name="T44" fmla="*/ 53 w 206"/>
                    <a:gd name="T45" fmla="*/ 21 h 474"/>
                    <a:gd name="T46" fmla="*/ 38 w 206"/>
                    <a:gd name="T47" fmla="*/ 4 h 474"/>
                    <a:gd name="T48" fmla="*/ 20 w 206"/>
                    <a:gd name="T49" fmla="*/ 0 h 474"/>
                    <a:gd name="T50" fmla="*/ 0 w 206"/>
                    <a:gd name="T51" fmla="*/ 19 h 474"/>
                    <a:gd name="T52" fmla="*/ 6 w 206"/>
                    <a:gd name="T53" fmla="*/ 193 h 4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6" h="474">
                      <a:moveTo>
                        <a:pt x="6" y="193"/>
                      </a:moveTo>
                      <a:lnTo>
                        <a:pt x="54" y="241"/>
                      </a:lnTo>
                      <a:lnTo>
                        <a:pt x="51" y="286"/>
                      </a:lnTo>
                      <a:lnTo>
                        <a:pt x="87" y="330"/>
                      </a:lnTo>
                      <a:lnTo>
                        <a:pt x="90" y="408"/>
                      </a:lnTo>
                      <a:lnTo>
                        <a:pt x="150" y="471"/>
                      </a:lnTo>
                      <a:lnTo>
                        <a:pt x="164" y="474"/>
                      </a:lnTo>
                      <a:lnTo>
                        <a:pt x="120" y="381"/>
                      </a:lnTo>
                      <a:lnTo>
                        <a:pt x="122" y="336"/>
                      </a:lnTo>
                      <a:lnTo>
                        <a:pt x="123" y="307"/>
                      </a:lnTo>
                      <a:lnTo>
                        <a:pt x="147" y="291"/>
                      </a:lnTo>
                      <a:lnTo>
                        <a:pt x="155" y="280"/>
                      </a:lnTo>
                      <a:lnTo>
                        <a:pt x="183" y="291"/>
                      </a:lnTo>
                      <a:lnTo>
                        <a:pt x="200" y="267"/>
                      </a:lnTo>
                      <a:lnTo>
                        <a:pt x="206" y="252"/>
                      </a:lnTo>
                      <a:lnTo>
                        <a:pt x="194" y="222"/>
                      </a:lnTo>
                      <a:lnTo>
                        <a:pt x="170" y="204"/>
                      </a:lnTo>
                      <a:lnTo>
                        <a:pt x="183" y="169"/>
                      </a:lnTo>
                      <a:lnTo>
                        <a:pt x="165" y="132"/>
                      </a:lnTo>
                      <a:lnTo>
                        <a:pt x="135" y="108"/>
                      </a:lnTo>
                      <a:lnTo>
                        <a:pt x="111" y="73"/>
                      </a:lnTo>
                      <a:lnTo>
                        <a:pt x="84" y="52"/>
                      </a:lnTo>
                      <a:lnTo>
                        <a:pt x="53" y="21"/>
                      </a:lnTo>
                      <a:lnTo>
                        <a:pt x="38" y="4"/>
                      </a:lnTo>
                      <a:lnTo>
                        <a:pt x="20" y="0"/>
                      </a:lnTo>
                      <a:lnTo>
                        <a:pt x="0" y="19"/>
                      </a:lnTo>
                      <a:lnTo>
                        <a:pt x="6" y="19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1" name="Freeform 33">
                  <a:extLst>
                    <a:ext uri="{FF2B5EF4-FFF2-40B4-BE49-F238E27FC236}">
                      <a16:creationId xmlns:a16="http://schemas.microsoft.com/office/drawing/2014/main" id="{3FEF227F-9541-F3C9-FF8A-8C54E356BF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19" y="1571"/>
                  <a:ext cx="240" cy="507"/>
                </a:xfrm>
                <a:custGeom>
                  <a:avLst/>
                  <a:gdLst>
                    <a:gd name="T0" fmla="*/ 1 w 240"/>
                    <a:gd name="T1" fmla="*/ 397 h 507"/>
                    <a:gd name="T2" fmla="*/ 42 w 240"/>
                    <a:gd name="T3" fmla="*/ 385 h 507"/>
                    <a:gd name="T4" fmla="*/ 73 w 240"/>
                    <a:gd name="T5" fmla="*/ 391 h 507"/>
                    <a:gd name="T6" fmla="*/ 94 w 240"/>
                    <a:gd name="T7" fmla="*/ 438 h 507"/>
                    <a:gd name="T8" fmla="*/ 138 w 240"/>
                    <a:gd name="T9" fmla="*/ 475 h 507"/>
                    <a:gd name="T10" fmla="*/ 180 w 240"/>
                    <a:gd name="T11" fmla="*/ 475 h 507"/>
                    <a:gd name="T12" fmla="*/ 210 w 240"/>
                    <a:gd name="T13" fmla="*/ 507 h 507"/>
                    <a:gd name="T14" fmla="*/ 216 w 240"/>
                    <a:gd name="T15" fmla="*/ 493 h 507"/>
                    <a:gd name="T16" fmla="*/ 196 w 240"/>
                    <a:gd name="T17" fmla="*/ 453 h 507"/>
                    <a:gd name="T18" fmla="*/ 160 w 240"/>
                    <a:gd name="T19" fmla="*/ 441 h 507"/>
                    <a:gd name="T20" fmla="*/ 147 w 240"/>
                    <a:gd name="T21" fmla="*/ 423 h 507"/>
                    <a:gd name="T22" fmla="*/ 132 w 240"/>
                    <a:gd name="T23" fmla="*/ 397 h 507"/>
                    <a:gd name="T24" fmla="*/ 139 w 240"/>
                    <a:gd name="T25" fmla="*/ 369 h 507"/>
                    <a:gd name="T26" fmla="*/ 192 w 240"/>
                    <a:gd name="T27" fmla="*/ 397 h 507"/>
                    <a:gd name="T28" fmla="*/ 229 w 240"/>
                    <a:gd name="T29" fmla="*/ 415 h 507"/>
                    <a:gd name="T30" fmla="*/ 222 w 240"/>
                    <a:gd name="T31" fmla="*/ 390 h 507"/>
                    <a:gd name="T32" fmla="*/ 240 w 240"/>
                    <a:gd name="T33" fmla="*/ 375 h 507"/>
                    <a:gd name="T34" fmla="*/ 204 w 240"/>
                    <a:gd name="T35" fmla="*/ 340 h 507"/>
                    <a:gd name="T36" fmla="*/ 187 w 240"/>
                    <a:gd name="T37" fmla="*/ 321 h 507"/>
                    <a:gd name="T38" fmla="*/ 168 w 240"/>
                    <a:gd name="T39" fmla="*/ 298 h 507"/>
                    <a:gd name="T40" fmla="*/ 156 w 240"/>
                    <a:gd name="T41" fmla="*/ 264 h 507"/>
                    <a:gd name="T42" fmla="*/ 141 w 240"/>
                    <a:gd name="T43" fmla="*/ 255 h 507"/>
                    <a:gd name="T44" fmla="*/ 168 w 240"/>
                    <a:gd name="T45" fmla="*/ 222 h 507"/>
                    <a:gd name="T46" fmla="*/ 144 w 240"/>
                    <a:gd name="T47" fmla="*/ 196 h 507"/>
                    <a:gd name="T48" fmla="*/ 150 w 240"/>
                    <a:gd name="T49" fmla="*/ 181 h 507"/>
                    <a:gd name="T50" fmla="*/ 100 w 240"/>
                    <a:gd name="T51" fmla="*/ 148 h 507"/>
                    <a:gd name="T52" fmla="*/ 106 w 240"/>
                    <a:gd name="T53" fmla="*/ 126 h 507"/>
                    <a:gd name="T54" fmla="*/ 151 w 240"/>
                    <a:gd name="T55" fmla="*/ 138 h 507"/>
                    <a:gd name="T56" fmla="*/ 151 w 240"/>
                    <a:gd name="T57" fmla="*/ 111 h 507"/>
                    <a:gd name="T58" fmla="*/ 123 w 240"/>
                    <a:gd name="T59" fmla="*/ 94 h 507"/>
                    <a:gd name="T60" fmla="*/ 87 w 240"/>
                    <a:gd name="T61" fmla="*/ 75 h 507"/>
                    <a:gd name="T62" fmla="*/ 78 w 240"/>
                    <a:gd name="T63" fmla="*/ 51 h 507"/>
                    <a:gd name="T64" fmla="*/ 57 w 240"/>
                    <a:gd name="T65" fmla="*/ 30 h 507"/>
                    <a:gd name="T66" fmla="*/ 39 w 240"/>
                    <a:gd name="T67" fmla="*/ 7 h 507"/>
                    <a:gd name="T68" fmla="*/ 16 w 240"/>
                    <a:gd name="T69" fmla="*/ 0 h 507"/>
                    <a:gd name="T70" fmla="*/ 0 w 240"/>
                    <a:gd name="T71" fmla="*/ 37 h 507"/>
                    <a:gd name="T72" fmla="*/ 1 w 240"/>
                    <a:gd name="T73" fmla="*/ 397 h 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40" h="507">
                      <a:moveTo>
                        <a:pt x="1" y="397"/>
                      </a:moveTo>
                      <a:lnTo>
                        <a:pt x="42" y="385"/>
                      </a:lnTo>
                      <a:lnTo>
                        <a:pt x="73" y="391"/>
                      </a:lnTo>
                      <a:lnTo>
                        <a:pt x="94" y="438"/>
                      </a:lnTo>
                      <a:lnTo>
                        <a:pt x="138" y="475"/>
                      </a:lnTo>
                      <a:lnTo>
                        <a:pt x="180" y="475"/>
                      </a:lnTo>
                      <a:lnTo>
                        <a:pt x="210" y="507"/>
                      </a:lnTo>
                      <a:lnTo>
                        <a:pt x="216" y="493"/>
                      </a:lnTo>
                      <a:lnTo>
                        <a:pt x="196" y="453"/>
                      </a:lnTo>
                      <a:lnTo>
                        <a:pt x="160" y="441"/>
                      </a:lnTo>
                      <a:lnTo>
                        <a:pt x="147" y="423"/>
                      </a:lnTo>
                      <a:lnTo>
                        <a:pt x="132" y="397"/>
                      </a:lnTo>
                      <a:lnTo>
                        <a:pt x="139" y="369"/>
                      </a:lnTo>
                      <a:lnTo>
                        <a:pt x="192" y="397"/>
                      </a:lnTo>
                      <a:lnTo>
                        <a:pt x="229" y="415"/>
                      </a:lnTo>
                      <a:lnTo>
                        <a:pt x="222" y="390"/>
                      </a:lnTo>
                      <a:lnTo>
                        <a:pt x="240" y="375"/>
                      </a:lnTo>
                      <a:lnTo>
                        <a:pt x="204" y="340"/>
                      </a:lnTo>
                      <a:lnTo>
                        <a:pt x="187" y="321"/>
                      </a:lnTo>
                      <a:lnTo>
                        <a:pt x="168" y="298"/>
                      </a:lnTo>
                      <a:lnTo>
                        <a:pt x="156" y="264"/>
                      </a:lnTo>
                      <a:lnTo>
                        <a:pt x="141" y="255"/>
                      </a:lnTo>
                      <a:lnTo>
                        <a:pt x="168" y="222"/>
                      </a:lnTo>
                      <a:lnTo>
                        <a:pt x="144" y="196"/>
                      </a:lnTo>
                      <a:lnTo>
                        <a:pt x="150" y="181"/>
                      </a:lnTo>
                      <a:lnTo>
                        <a:pt x="100" y="148"/>
                      </a:lnTo>
                      <a:lnTo>
                        <a:pt x="106" y="126"/>
                      </a:lnTo>
                      <a:lnTo>
                        <a:pt x="151" y="138"/>
                      </a:lnTo>
                      <a:lnTo>
                        <a:pt x="151" y="111"/>
                      </a:lnTo>
                      <a:lnTo>
                        <a:pt x="123" y="94"/>
                      </a:lnTo>
                      <a:lnTo>
                        <a:pt x="87" y="75"/>
                      </a:lnTo>
                      <a:lnTo>
                        <a:pt x="78" y="51"/>
                      </a:lnTo>
                      <a:lnTo>
                        <a:pt x="57" y="30"/>
                      </a:lnTo>
                      <a:lnTo>
                        <a:pt x="39" y="7"/>
                      </a:lnTo>
                      <a:lnTo>
                        <a:pt x="16" y="0"/>
                      </a:lnTo>
                      <a:lnTo>
                        <a:pt x="0" y="37"/>
                      </a:lnTo>
                      <a:lnTo>
                        <a:pt x="1" y="39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2" name="Freeform 34">
                  <a:extLst>
                    <a:ext uri="{FF2B5EF4-FFF2-40B4-BE49-F238E27FC236}">
                      <a16:creationId xmlns:a16="http://schemas.microsoft.com/office/drawing/2014/main" id="{82A9396D-316B-810A-FE77-19BE09C77B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10" y="1608"/>
                  <a:ext cx="213" cy="351"/>
                </a:xfrm>
                <a:custGeom>
                  <a:avLst/>
                  <a:gdLst>
                    <a:gd name="T0" fmla="*/ 210 w 213"/>
                    <a:gd name="T1" fmla="*/ 120 h 351"/>
                    <a:gd name="T2" fmla="*/ 170 w 213"/>
                    <a:gd name="T3" fmla="*/ 159 h 351"/>
                    <a:gd name="T4" fmla="*/ 137 w 213"/>
                    <a:gd name="T5" fmla="*/ 213 h 351"/>
                    <a:gd name="T6" fmla="*/ 131 w 213"/>
                    <a:gd name="T7" fmla="*/ 276 h 351"/>
                    <a:gd name="T8" fmla="*/ 69 w 213"/>
                    <a:gd name="T9" fmla="*/ 302 h 351"/>
                    <a:gd name="T10" fmla="*/ 21 w 213"/>
                    <a:gd name="T11" fmla="*/ 351 h 351"/>
                    <a:gd name="T12" fmla="*/ 0 w 213"/>
                    <a:gd name="T13" fmla="*/ 324 h 351"/>
                    <a:gd name="T14" fmla="*/ 66 w 213"/>
                    <a:gd name="T15" fmla="*/ 278 h 351"/>
                    <a:gd name="T16" fmla="*/ 75 w 213"/>
                    <a:gd name="T17" fmla="*/ 254 h 351"/>
                    <a:gd name="T18" fmla="*/ 35 w 213"/>
                    <a:gd name="T19" fmla="*/ 261 h 351"/>
                    <a:gd name="T20" fmla="*/ 44 w 213"/>
                    <a:gd name="T21" fmla="*/ 228 h 351"/>
                    <a:gd name="T22" fmla="*/ 60 w 213"/>
                    <a:gd name="T23" fmla="*/ 201 h 351"/>
                    <a:gd name="T24" fmla="*/ 93 w 213"/>
                    <a:gd name="T25" fmla="*/ 167 h 351"/>
                    <a:gd name="T26" fmla="*/ 120 w 213"/>
                    <a:gd name="T27" fmla="*/ 129 h 351"/>
                    <a:gd name="T28" fmla="*/ 129 w 213"/>
                    <a:gd name="T29" fmla="*/ 113 h 351"/>
                    <a:gd name="T30" fmla="*/ 110 w 213"/>
                    <a:gd name="T31" fmla="*/ 102 h 351"/>
                    <a:gd name="T32" fmla="*/ 72 w 213"/>
                    <a:gd name="T33" fmla="*/ 140 h 351"/>
                    <a:gd name="T34" fmla="*/ 39 w 213"/>
                    <a:gd name="T35" fmla="*/ 155 h 351"/>
                    <a:gd name="T36" fmla="*/ 30 w 213"/>
                    <a:gd name="T37" fmla="*/ 143 h 351"/>
                    <a:gd name="T38" fmla="*/ 57 w 213"/>
                    <a:gd name="T39" fmla="*/ 107 h 351"/>
                    <a:gd name="T40" fmla="*/ 71 w 213"/>
                    <a:gd name="T41" fmla="*/ 81 h 351"/>
                    <a:gd name="T42" fmla="*/ 89 w 213"/>
                    <a:gd name="T43" fmla="*/ 57 h 351"/>
                    <a:gd name="T44" fmla="*/ 119 w 213"/>
                    <a:gd name="T45" fmla="*/ 44 h 351"/>
                    <a:gd name="T46" fmla="*/ 146 w 213"/>
                    <a:gd name="T47" fmla="*/ 42 h 351"/>
                    <a:gd name="T48" fmla="*/ 167 w 213"/>
                    <a:gd name="T49" fmla="*/ 44 h 351"/>
                    <a:gd name="T50" fmla="*/ 176 w 213"/>
                    <a:gd name="T51" fmla="*/ 24 h 351"/>
                    <a:gd name="T52" fmla="*/ 198 w 213"/>
                    <a:gd name="T53" fmla="*/ 9 h 351"/>
                    <a:gd name="T54" fmla="*/ 213 w 213"/>
                    <a:gd name="T55" fmla="*/ 0 h 351"/>
                    <a:gd name="T56" fmla="*/ 210 w 213"/>
                    <a:gd name="T57" fmla="*/ 12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13" h="351">
                      <a:moveTo>
                        <a:pt x="210" y="120"/>
                      </a:moveTo>
                      <a:lnTo>
                        <a:pt x="170" y="159"/>
                      </a:lnTo>
                      <a:lnTo>
                        <a:pt x="137" y="213"/>
                      </a:lnTo>
                      <a:lnTo>
                        <a:pt x="131" y="276"/>
                      </a:lnTo>
                      <a:lnTo>
                        <a:pt x="69" y="302"/>
                      </a:lnTo>
                      <a:lnTo>
                        <a:pt x="21" y="351"/>
                      </a:lnTo>
                      <a:lnTo>
                        <a:pt x="0" y="324"/>
                      </a:lnTo>
                      <a:lnTo>
                        <a:pt x="66" y="278"/>
                      </a:lnTo>
                      <a:lnTo>
                        <a:pt x="75" y="254"/>
                      </a:lnTo>
                      <a:lnTo>
                        <a:pt x="35" y="261"/>
                      </a:lnTo>
                      <a:lnTo>
                        <a:pt x="44" y="228"/>
                      </a:lnTo>
                      <a:lnTo>
                        <a:pt x="60" y="201"/>
                      </a:lnTo>
                      <a:lnTo>
                        <a:pt x="93" y="167"/>
                      </a:lnTo>
                      <a:lnTo>
                        <a:pt x="120" y="129"/>
                      </a:lnTo>
                      <a:lnTo>
                        <a:pt x="129" y="113"/>
                      </a:lnTo>
                      <a:lnTo>
                        <a:pt x="110" y="102"/>
                      </a:lnTo>
                      <a:lnTo>
                        <a:pt x="72" y="140"/>
                      </a:lnTo>
                      <a:lnTo>
                        <a:pt x="39" y="155"/>
                      </a:lnTo>
                      <a:lnTo>
                        <a:pt x="30" y="143"/>
                      </a:lnTo>
                      <a:lnTo>
                        <a:pt x="57" y="107"/>
                      </a:lnTo>
                      <a:lnTo>
                        <a:pt x="71" y="81"/>
                      </a:lnTo>
                      <a:lnTo>
                        <a:pt x="89" y="57"/>
                      </a:lnTo>
                      <a:lnTo>
                        <a:pt x="119" y="44"/>
                      </a:lnTo>
                      <a:lnTo>
                        <a:pt x="146" y="42"/>
                      </a:lnTo>
                      <a:lnTo>
                        <a:pt x="167" y="44"/>
                      </a:lnTo>
                      <a:lnTo>
                        <a:pt x="176" y="24"/>
                      </a:lnTo>
                      <a:lnTo>
                        <a:pt x="198" y="9"/>
                      </a:lnTo>
                      <a:lnTo>
                        <a:pt x="213" y="0"/>
                      </a:lnTo>
                      <a:lnTo>
                        <a:pt x="210" y="1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3" name="Freeform 35">
                  <a:extLst>
                    <a:ext uri="{FF2B5EF4-FFF2-40B4-BE49-F238E27FC236}">
                      <a16:creationId xmlns:a16="http://schemas.microsoft.com/office/drawing/2014/main" id="{1D16E3D5-FA63-651E-8350-C5A8088921A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20" y="1446"/>
                  <a:ext cx="167" cy="194"/>
                </a:xfrm>
                <a:custGeom>
                  <a:avLst/>
                  <a:gdLst>
                    <a:gd name="T0" fmla="*/ 0 w 167"/>
                    <a:gd name="T1" fmla="*/ 90 h 194"/>
                    <a:gd name="T2" fmla="*/ 38 w 167"/>
                    <a:gd name="T3" fmla="*/ 90 h 194"/>
                    <a:gd name="T4" fmla="*/ 68 w 167"/>
                    <a:gd name="T5" fmla="*/ 117 h 194"/>
                    <a:gd name="T6" fmla="*/ 92 w 167"/>
                    <a:gd name="T7" fmla="*/ 164 h 194"/>
                    <a:gd name="T8" fmla="*/ 117 w 167"/>
                    <a:gd name="T9" fmla="*/ 194 h 194"/>
                    <a:gd name="T10" fmla="*/ 144 w 167"/>
                    <a:gd name="T11" fmla="*/ 194 h 194"/>
                    <a:gd name="T12" fmla="*/ 137 w 167"/>
                    <a:gd name="T13" fmla="*/ 159 h 194"/>
                    <a:gd name="T14" fmla="*/ 167 w 167"/>
                    <a:gd name="T15" fmla="*/ 153 h 194"/>
                    <a:gd name="T16" fmla="*/ 137 w 167"/>
                    <a:gd name="T17" fmla="*/ 105 h 194"/>
                    <a:gd name="T18" fmla="*/ 110 w 167"/>
                    <a:gd name="T19" fmla="*/ 65 h 194"/>
                    <a:gd name="T20" fmla="*/ 81 w 167"/>
                    <a:gd name="T21" fmla="*/ 23 h 194"/>
                    <a:gd name="T22" fmla="*/ 54 w 167"/>
                    <a:gd name="T23" fmla="*/ 5 h 194"/>
                    <a:gd name="T24" fmla="*/ 35 w 167"/>
                    <a:gd name="T25" fmla="*/ 0 h 194"/>
                    <a:gd name="T26" fmla="*/ 9 w 167"/>
                    <a:gd name="T27" fmla="*/ 3 h 194"/>
                    <a:gd name="T28" fmla="*/ 0 w 167"/>
                    <a:gd name="T29" fmla="*/ 9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7" h="194">
                      <a:moveTo>
                        <a:pt x="0" y="90"/>
                      </a:moveTo>
                      <a:lnTo>
                        <a:pt x="38" y="90"/>
                      </a:lnTo>
                      <a:lnTo>
                        <a:pt x="68" y="117"/>
                      </a:lnTo>
                      <a:lnTo>
                        <a:pt x="92" y="164"/>
                      </a:lnTo>
                      <a:lnTo>
                        <a:pt x="117" y="194"/>
                      </a:lnTo>
                      <a:lnTo>
                        <a:pt x="144" y="194"/>
                      </a:lnTo>
                      <a:lnTo>
                        <a:pt x="137" y="159"/>
                      </a:lnTo>
                      <a:lnTo>
                        <a:pt x="167" y="153"/>
                      </a:lnTo>
                      <a:lnTo>
                        <a:pt x="137" y="105"/>
                      </a:lnTo>
                      <a:lnTo>
                        <a:pt x="110" y="65"/>
                      </a:lnTo>
                      <a:lnTo>
                        <a:pt x="81" y="23"/>
                      </a:lnTo>
                      <a:lnTo>
                        <a:pt x="54" y="5"/>
                      </a:lnTo>
                      <a:lnTo>
                        <a:pt x="35" y="0"/>
                      </a:lnTo>
                      <a:lnTo>
                        <a:pt x="9" y="3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4" name="Freeform 36">
                  <a:extLst>
                    <a:ext uri="{FF2B5EF4-FFF2-40B4-BE49-F238E27FC236}">
                      <a16:creationId xmlns:a16="http://schemas.microsoft.com/office/drawing/2014/main" id="{3F8118CB-5B1C-C297-AF5D-D8D24C25D64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51" y="1436"/>
                  <a:ext cx="177" cy="232"/>
                </a:xfrm>
                <a:custGeom>
                  <a:avLst/>
                  <a:gdLst>
                    <a:gd name="T0" fmla="*/ 169 w 177"/>
                    <a:gd name="T1" fmla="*/ 100 h 232"/>
                    <a:gd name="T2" fmla="*/ 139 w 177"/>
                    <a:gd name="T3" fmla="*/ 141 h 232"/>
                    <a:gd name="T4" fmla="*/ 130 w 177"/>
                    <a:gd name="T5" fmla="*/ 138 h 232"/>
                    <a:gd name="T6" fmla="*/ 105 w 177"/>
                    <a:gd name="T7" fmla="*/ 174 h 232"/>
                    <a:gd name="T8" fmla="*/ 79 w 177"/>
                    <a:gd name="T9" fmla="*/ 202 h 232"/>
                    <a:gd name="T10" fmla="*/ 57 w 177"/>
                    <a:gd name="T11" fmla="*/ 219 h 232"/>
                    <a:gd name="T12" fmla="*/ 22 w 177"/>
                    <a:gd name="T13" fmla="*/ 232 h 232"/>
                    <a:gd name="T14" fmla="*/ 49 w 177"/>
                    <a:gd name="T15" fmla="*/ 193 h 232"/>
                    <a:gd name="T16" fmla="*/ 60 w 177"/>
                    <a:gd name="T17" fmla="*/ 153 h 232"/>
                    <a:gd name="T18" fmla="*/ 36 w 177"/>
                    <a:gd name="T19" fmla="*/ 174 h 232"/>
                    <a:gd name="T20" fmla="*/ 0 w 177"/>
                    <a:gd name="T21" fmla="*/ 180 h 232"/>
                    <a:gd name="T22" fmla="*/ 33 w 177"/>
                    <a:gd name="T23" fmla="*/ 145 h 232"/>
                    <a:gd name="T24" fmla="*/ 39 w 177"/>
                    <a:gd name="T25" fmla="*/ 121 h 232"/>
                    <a:gd name="T26" fmla="*/ 16 w 177"/>
                    <a:gd name="T27" fmla="*/ 100 h 232"/>
                    <a:gd name="T28" fmla="*/ 34 w 177"/>
                    <a:gd name="T29" fmla="*/ 73 h 232"/>
                    <a:gd name="T30" fmla="*/ 73 w 177"/>
                    <a:gd name="T31" fmla="*/ 58 h 232"/>
                    <a:gd name="T32" fmla="*/ 78 w 177"/>
                    <a:gd name="T33" fmla="*/ 33 h 232"/>
                    <a:gd name="T34" fmla="*/ 96 w 177"/>
                    <a:gd name="T35" fmla="*/ 12 h 232"/>
                    <a:gd name="T36" fmla="*/ 111 w 177"/>
                    <a:gd name="T37" fmla="*/ 0 h 232"/>
                    <a:gd name="T38" fmla="*/ 136 w 177"/>
                    <a:gd name="T39" fmla="*/ 1 h 232"/>
                    <a:gd name="T40" fmla="*/ 159 w 177"/>
                    <a:gd name="T41" fmla="*/ 12 h 232"/>
                    <a:gd name="T42" fmla="*/ 177 w 177"/>
                    <a:gd name="T43" fmla="*/ 13 h 232"/>
                    <a:gd name="T44" fmla="*/ 169 w 177"/>
                    <a:gd name="T45" fmla="*/ 100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7" h="232">
                      <a:moveTo>
                        <a:pt x="169" y="100"/>
                      </a:moveTo>
                      <a:lnTo>
                        <a:pt x="139" y="141"/>
                      </a:lnTo>
                      <a:lnTo>
                        <a:pt x="130" y="138"/>
                      </a:lnTo>
                      <a:lnTo>
                        <a:pt x="105" y="174"/>
                      </a:lnTo>
                      <a:lnTo>
                        <a:pt x="79" y="202"/>
                      </a:lnTo>
                      <a:lnTo>
                        <a:pt x="57" y="219"/>
                      </a:lnTo>
                      <a:lnTo>
                        <a:pt x="22" y="232"/>
                      </a:lnTo>
                      <a:lnTo>
                        <a:pt x="49" y="193"/>
                      </a:lnTo>
                      <a:lnTo>
                        <a:pt x="60" y="153"/>
                      </a:lnTo>
                      <a:lnTo>
                        <a:pt x="36" y="174"/>
                      </a:lnTo>
                      <a:lnTo>
                        <a:pt x="0" y="180"/>
                      </a:lnTo>
                      <a:lnTo>
                        <a:pt x="33" y="145"/>
                      </a:lnTo>
                      <a:lnTo>
                        <a:pt x="39" y="121"/>
                      </a:lnTo>
                      <a:lnTo>
                        <a:pt x="16" y="100"/>
                      </a:lnTo>
                      <a:lnTo>
                        <a:pt x="34" y="73"/>
                      </a:lnTo>
                      <a:lnTo>
                        <a:pt x="73" y="58"/>
                      </a:lnTo>
                      <a:lnTo>
                        <a:pt x="78" y="33"/>
                      </a:lnTo>
                      <a:lnTo>
                        <a:pt x="96" y="12"/>
                      </a:lnTo>
                      <a:lnTo>
                        <a:pt x="111" y="0"/>
                      </a:lnTo>
                      <a:lnTo>
                        <a:pt x="136" y="1"/>
                      </a:lnTo>
                      <a:lnTo>
                        <a:pt x="159" y="12"/>
                      </a:lnTo>
                      <a:lnTo>
                        <a:pt x="177" y="13"/>
                      </a:lnTo>
                      <a:lnTo>
                        <a:pt x="169" y="10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5" name="Freeform 37">
                  <a:extLst>
                    <a:ext uri="{FF2B5EF4-FFF2-40B4-BE49-F238E27FC236}">
                      <a16:creationId xmlns:a16="http://schemas.microsoft.com/office/drawing/2014/main" id="{E96EE73E-DE18-480B-E514-F87D2AF6125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0" y="812"/>
                  <a:ext cx="319" cy="669"/>
                </a:xfrm>
                <a:custGeom>
                  <a:avLst/>
                  <a:gdLst>
                    <a:gd name="T0" fmla="*/ 201 w 319"/>
                    <a:gd name="T1" fmla="*/ 604 h 669"/>
                    <a:gd name="T2" fmla="*/ 270 w 319"/>
                    <a:gd name="T3" fmla="*/ 643 h 669"/>
                    <a:gd name="T4" fmla="*/ 319 w 319"/>
                    <a:gd name="T5" fmla="*/ 661 h 669"/>
                    <a:gd name="T6" fmla="*/ 246 w 319"/>
                    <a:gd name="T7" fmla="*/ 585 h 669"/>
                    <a:gd name="T8" fmla="*/ 214 w 319"/>
                    <a:gd name="T9" fmla="*/ 519 h 669"/>
                    <a:gd name="T10" fmla="*/ 252 w 319"/>
                    <a:gd name="T11" fmla="*/ 526 h 669"/>
                    <a:gd name="T12" fmla="*/ 255 w 319"/>
                    <a:gd name="T13" fmla="*/ 495 h 669"/>
                    <a:gd name="T14" fmla="*/ 210 w 319"/>
                    <a:gd name="T15" fmla="*/ 438 h 669"/>
                    <a:gd name="T16" fmla="*/ 265 w 319"/>
                    <a:gd name="T17" fmla="*/ 439 h 669"/>
                    <a:gd name="T18" fmla="*/ 307 w 319"/>
                    <a:gd name="T19" fmla="*/ 439 h 669"/>
                    <a:gd name="T20" fmla="*/ 267 w 319"/>
                    <a:gd name="T21" fmla="*/ 400 h 669"/>
                    <a:gd name="T22" fmla="*/ 205 w 319"/>
                    <a:gd name="T23" fmla="*/ 370 h 669"/>
                    <a:gd name="T24" fmla="*/ 229 w 319"/>
                    <a:gd name="T25" fmla="*/ 310 h 669"/>
                    <a:gd name="T26" fmla="*/ 187 w 319"/>
                    <a:gd name="T27" fmla="*/ 247 h 669"/>
                    <a:gd name="T28" fmla="*/ 231 w 319"/>
                    <a:gd name="T29" fmla="*/ 214 h 669"/>
                    <a:gd name="T30" fmla="*/ 205 w 319"/>
                    <a:gd name="T31" fmla="*/ 168 h 669"/>
                    <a:gd name="T32" fmla="*/ 190 w 319"/>
                    <a:gd name="T33" fmla="*/ 133 h 669"/>
                    <a:gd name="T34" fmla="*/ 211 w 319"/>
                    <a:gd name="T35" fmla="*/ 94 h 669"/>
                    <a:gd name="T36" fmla="*/ 204 w 319"/>
                    <a:gd name="T37" fmla="*/ 21 h 669"/>
                    <a:gd name="T38" fmla="*/ 133 w 319"/>
                    <a:gd name="T39" fmla="*/ 31 h 669"/>
                    <a:gd name="T40" fmla="*/ 115 w 319"/>
                    <a:gd name="T41" fmla="*/ 96 h 669"/>
                    <a:gd name="T42" fmla="*/ 78 w 319"/>
                    <a:gd name="T43" fmla="*/ 129 h 669"/>
                    <a:gd name="T44" fmla="*/ 73 w 319"/>
                    <a:gd name="T45" fmla="*/ 217 h 669"/>
                    <a:gd name="T46" fmla="*/ 106 w 319"/>
                    <a:gd name="T47" fmla="*/ 280 h 669"/>
                    <a:gd name="T48" fmla="*/ 72 w 319"/>
                    <a:gd name="T49" fmla="*/ 366 h 669"/>
                    <a:gd name="T50" fmla="*/ 85 w 319"/>
                    <a:gd name="T51" fmla="*/ 414 h 669"/>
                    <a:gd name="T52" fmla="*/ 64 w 319"/>
                    <a:gd name="T53" fmla="*/ 471 h 669"/>
                    <a:gd name="T54" fmla="*/ 88 w 319"/>
                    <a:gd name="T55" fmla="*/ 507 h 669"/>
                    <a:gd name="T56" fmla="*/ 40 w 319"/>
                    <a:gd name="T57" fmla="*/ 586 h 669"/>
                    <a:gd name="T58" fmla="*/ 0 w 319"/>
                    <a:gd name="T59" fmla="*/ 669 h 669"/>
                    <a:gd name="T60" fmla="*/ 64 w 319"/>
                    <a:gd name="T61" fmla="*/ 622 h 669"/>
                    <a:gd name="T62" fmla="*/ 123 w 319"/>
                    <a:gd name="T63" fmla="*/ 615 h 669"/>
                    <a:gd name="T64" fmla="*/ 160 w 319"/>
                    <a:gd name="T65" fmla="*/ 580 h 6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19" h="669">
                      <a:moveTo>
                        <a:pt x="160" y="580"/>
                      </a:moveTo>
                      <a:lnTo>
                        <a:pt x="201" y="604"/>
                      </a:lnTo>
                      <a:lnTo>
                        <a:pt x="235" y="625"/>
                      </a:lnTo>
                      <a:lnTo>
                        <a:pt x="270" y="643"/>
                      </a:lnTo>
                      <a:lnTo>
                        <a:pt x="291" y="657"/>
                      </a:lnTo>
                      <a:lnTo>
                        <a:pt x="319" y="661"/>
                      </a:lnTo>
                      <a:lnTo>
                        <a:pt x="292" y="618"/>
                      </a:lnTo>
                      <a:lnTo>
                        <a:pt x="246" y="585"/>
                      </a:lnTo>
                      <a:lnTo>
                        <a:pt x="237" y="555"/>
                      </a:lnTo>
                      <a:lnTo>
                        <a:pt x="214" y="519"/>
                      </a:lnTo>
                      <a:lnTo>
                        <a:pt x="205" y="501"/>
                      </a:lnTo>
                      <a:lnTo>
                        <a:pt x="252" y="526"/>
                      </a:lnTo>
                      <a:lnTo>
                        <a:pt x="271" y="534"/>
                      </a:lnTo>
                      <a:lnTo>
                        <a:pt x="255" y="495"/>
                      </a:lnTo>
                      <a:lnTo>
                        <a:pt x="220" y="453"/>
                      </a:lnTo>
                      <a:lnTo>
                        <a:pt x="210" y="438"/>
                      </a:lnTo>
                      <a:lnTo>
                        <a:pt x="243" y="426"/>
                      </a:lnTo>
                      <a:lnTo>
                        <a:pt x="265" y="439"/>
                      </a:lnTo>
                      <a:lnTo>
                        <a:pt x="285" y="448"/>
                      </a:lnTo>
                      <a:lnTo>
                        <a:pt x="307" y="439"/>
                      </a:lnTo>
                      <a:lnTo>
                        <a:pt x="285" y="423"/>
                      </a:lnTo>
                      <a:lnTo>
                        <a:pt x="267" y="400"/>
                      </a:lnTo>
                      <a:lnTo>
                        <a:pt x="234" y="378"/>
                      </a:lnTo>
                      <a:lnTo>
                        <a:pt x="205" y="370"/>
                      </a:lnTo>
                      <a:lnTo>
                        <a:pt x="241" y="349"/>
                      </a:lnTo>
                      <a:lnTo>
                        <a:pt x="229" y="310"/>
                      </a:lnTo>
                      <a:lnTo>
                        <a:pt x="234" y="282"/>
                      </a:lnTo>
                      <a:lnTo>
                        <a:pt x="187" y="247"/>
                      </a:lnTo>
                      <a:lnTo>
                        <a:pt x="217" y="238"/>
                      </a:lnTo>
                      <a:lnTo>
                        <a:pt x="231" y="214"/>
                      </a:lnTo>
                      <a:lnTo>
                        <a:pt x="208" y="193"/>
                      </a:lnTo>
                      <a:lnTo>
                        <a:pt x="205" y="168"/>
                      </a:lnTo>
                      <a:lnTo>
                        <a:pt x="246" y="165"/>
                      </a:lnTo>
                      <a:lnTo>
                        <a:pt x="190" y="133"/>
                      </a:lnTo>
                      <a:lnTo>
                        <a:pt x="175" y="99"/>
                      </a:lnTo>
                      <a:lnTo>
                        <a:pt x="211" y="94"/>
                      </a:lnTo>
                      <a:lnTo>
                        <a:pt x="183" y="57"/>
                      </a:lnTo>
                      <a:lnTo>
                        <a:pt x="204" y="21"/>
                      </a:lnTo>
                      <a:lnTo>
                        <a:pt x="154" y="0"/>
                      </a:lnTo>
                      <a:lnTo>
                        <a:pt x="133" y="31"/>
                      </a:lnTo>
                      <a:lnTo>
                        <a:pt x="148" y="67"/>
                      </a:lnTo>
                      <a:lnTo>
                        <a:pt x="115" y="96"/>
                      </a:lnTo>
                      <a:lnTo>
                        <a:pt x="117" y="120"/>
                      </a:lnTo>
                      <a:lnTo>
                        <a:pt x="78" y="129"/>
                      </a:lnTo>
                      <a:lnTo>
                        <a:pt x="112" y="165"/>
                      </a:lnTo>
                      <a:lnTo>
                        <a:pt x="73" y="217"/>
                      </a:lnTo>
                      <a:lnTo>
                        <a:pt x="88" y="262"/>
                      </a:lnTo>
                      <a:lnTo>
                        <a:pt x="106" y="280"/>
                      </a:lnTo>
                      <a:lnTo>
                        <a:pt x="61" y="330"/>
                      </a:lnTo>
                      <a:lnTo>
                        <a:pt x="72" y="366"/>
                      </a:lnTo>
                      <a:lnTo>
                        <a:pt x="40" y="393"/>
                      </a:lnTo>
                      <a:lnTo>
                        <a:pt x="85" y="414"/>
                      </a:lnTo>
                      <a:lnTo>
                        <a:pt x="85" y="444"/>
                      </a:lnTo>
                      <a:lnTo>
                        <a:pt x="64" y="471"/>
                      </a:lnTo>
                      <a:lnTo>
                        <a:pt x="96" y="474"/>
                      </a:lnTo>
                      <a:lnTo>
                        <a:pt x="88" y="507"/>
                      </a:lnTo>
                      <a:lnTo>
                        <a:pt x="55" y="541"/>
                      </a:lnTo>
                      <a:lnTo>
                        <a:pt x="40" y="586"/>
                      </a:lnTo>
                      <a:lnTo>
                        <a:pt x="4" y="640"/>
                      </a:lnTo>
                      <a:lnTo>
                        <a:pt x="0" y="669"/>
                      </a:lnTo>
                      <a:lnTo>
                        <a:pt x="40" y="658"/>
                      </a:lnTo>
                      <a:lnTo>
                        <a:pt x="64" y="622"/>
                      </a:lnTo>
                      <a:lnTo>
                        <a:pt x="99" y="588"/>
                      </a:lnTo>
                      <a:lnTo>
                        <a:pt x="123" y="615"/>
                      </a:lnTo>
                      <a:lnTo>
                        <a:pt x="150" y="603"/>
                      </a:lnTo>
                      <a:lnTo>
                        <a:pt x="160" y="58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806" name="Oval 38">
                <a:extLst>
                  <a:ext uri="{FF2B5EF4-FFF2-40B4-BE49-F238E27FC236}">
                    <a16:creationId xmlns:a16="http://schemas.microsoft.com/office/drawing/2014/main" id="{DFB04A6A-0560-391D-1156-ED13AE3DA28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76" y="2720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7" name="Oval 39">
                <a:extLst>
                  <a:ext uri="{FF2B5EF4-FFF2-40B4-BE49-F238E27FC236}">
                    <a16:creationId xmlns:a16="http://schemas.microsoft.com/office/drawing/2014/main" id="{E76D2DF3-FC3B-9A25-23D2-7B9022B3DE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76" y="2872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8" name="Oval 40">
                <a:extLst>
                  <a:ext uri="{FF2B5EF4-FFF2-40B4-BE49-F238E27FC236}">
                    <a16:creationId xmlns:a16="http://schemas.microsoft.com/office/drawing/2014/main" id="{AB0AF3F3-4C93-AE77-EFE9-8EC21FEC61D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96" y="3004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09" name="Oval 41">
                <a:extLst>
                  <a:ext uri="{FF2B5EF4-FFF2-40B4-BE49-F238E27FC236}">
                    <a16:creationId xmlns:a16="http://schemas.microsoft.com/office/drawing/2014/main" id="{ADC63087-5326-758A-3C30-A118BF2FD7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20" y="2752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10" name="Oval 42">
                <a:extLst>
                  <a:ext uri="{FF2B5EF4-FFF2-40B4-BE49-F238E27FC236}">
                    <a16:creationId xmlns:a16="http://schemas.microsoft.com/office/drawing/2014/main" id="{8B8ADC4B-669D-3087-1EDC-FD82E7760B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332066">
                <a:off x="4646" y="2912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11" name="Oval 43">
                <a:extLst>
                  <a:ext uri="{FF2B5EF4-FFF2-40B4-BE49-F238E27FC236}">
                    <a16:creationId xmlns:a16="http://schemas.microsoft.com/office/drawing/2014/main" id="{5AD0C168-CF61-E4C8-5B0B-DC4211A53E9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64" y="3118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12" name="Oval 44">
                <a:extLst>
                  <a:ext uri="{FF2B5EF4-FFF2-40B4-BE49-F238E27FC236}">
                    <a16:creationId xmlns:a16="http://schemas.microsoft.com/office/drawing/2014/main" id="{45E8BC96-652D-661D-AA75-343F2302597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44" y="2516"/>
                <a:ext cx="144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13" name="Oval 45">
                <a:extLst>
                  <a:ext uri="{FF2B5EF4-FFF2-40B4-BE49-F238E27FC236}">
                    <a16:creationId xmlns:a16="http://schemas.microsoft.com/office/drawing/2014/main" id="{483D02D8-6738-0F64-4F5A-EBC3FFCDCEA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36" y="2348"/>
                <a:ext cx="144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560" name="Group 792">
              <a:extLst>
                <a:ext uri="{FF2B5EF4-FFF2-40B4-BE49-F238E27FC236}">
                  <a16:creationId xmlns:a16="http://schemas.microsoft.com/office/drawing/2014/main" id="{8ACAEDAA-CD8C-0ADD-F9B9-3617481300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6" y="1479"/>
              <a:ext cx="70" cy="240"/>
              <a:chOff x="636" y="1479"/>
              <a:chExt cx="70" cy="240"/>
            </a:xfrm>
          </p:grpSpPr>
          <p:sp>
            <p:nvSpPr>
              <p:cNvPr id="32815" name="Freeform 47">
                <a:extLst>
                  <a:ext uri="{FF2B5EF4-FFF2-40B4-BE49-F238E27FC236}">
                    <a16:creationId xmlns:a16="http://schemas.microsoft.com/office/drawing/2014/main" id="{7F6DD6F3-E632-7650-9977-A337755498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65" y="1608"/>
                <a:ext cx="16" cy="111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Freeform 48">
                <a:extLst>
                  <a:ext uri="{FF2B5EF4-FFF2-40B4-BE49-F238E27FC236}">
                    <a16:creationId xmlns:a16="http://schemas.microsoft.com/office/drawing/2014/main" id="{DF4C9E03-6752-A4D2-247C-A80FA5B947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" y="1642"/>
                <a:ext cx="14" cy="8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Freeform 49">
                <a:extLst>
                  <a:ext uri="{FF2B5EF4-FFF2-40B4-BE49-F238E27FC236}">
                    <a16:creationId xmlns:a16="http://schemas.microsoft.com/office/drawing/2014/main" id="{B58ADB3E-B5C1-5E67-9384-F138353D7B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1" y="1642"/>
                <a:ext cx="14" cy="8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Freeform 50">
                <a:extLst>
                  <a:ext uri="{FF2B5EF4-FFF2-40B4-BE49-F238E27FC236}">
                    <a16:creationId xmlns:a16="http://schemas.microsoft.com/office/drawing/2014/main" id="{1D5279AD-D22D-4785-164E-45BE7D8C0D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57" y="1633"/>
                <a:ext cx="14" cy="5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Freeform 51">
                <a:extLst>
                  <a:ext uri="{FF2B5EF4-FFF2-40B4-BE49-F238E27FC236}">
                    <a16:creationId xmlns:a16="http://schemas.microsoft.com/office/drawing/2014/main" id="{DF7FA317-BD1D-933C-AAF1-C407563B03D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3" y="1636"/>
                <a:ext cx="6" cy="3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Freeform 52">
                <a:extLst>
                  <a:ext uri="{FF2B5EF4-FFF2-40B4-BE49-F238E27FC236}">
                    <a16:creationId xmlns:a16="http://schemas.microsoft.com/office/drawing/2014/main" id="{9FBCE511-2378-9D6C-FC15-95E4973CDC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3" y="1633"/>
                <a:ext cx="8" cy="2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1" name="Freeform 53">
                <a:extLst>
                  <a:ext uri="{FF2B5EF4-FFF2-40B4-BE49-F238E27FC236}">
                    <a16:creationId xmlns:a16="http://schemas.microsoft.com/office/drawing/2014/main" id="{13C8BBA8-0289-295F-6DEC-50B20763B38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80" y="1645"/>
                <a:ext cx="7" cy="1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2" name="Freeform 54">
                <a:extLst>
                  <a:ext uri="{FF2B5EF4-FFF2-40B4-BE49-F238E27FC236}">
                    <a16:creationId xmlns:a16="http://schemas.microsoft.com/office/drawing/2014/main" id="{00E123FE-390A-9063-1550-8F3C0B7E52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62" y="1635"/>
                <a:ext cx="2" cy="7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3" name="Freeform 55">
                <a:extLst>
                  <a:ext uri="{FF2B5EF4-FFF2-40B4-BE49-F238E27FC236}">
                    <a16:creationId xmlns:a16="http://schemas.microsoft.com/office/drawing/2014/main" id="{69DDDB28-5B61-5721-43A7-EF7D06B381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36" y="1479"/>
                <a:ext cx="70" cy="155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561" name="Group 793">
              <a:extLst>
                <a:ext uri="{FF2B5EF4-FFF2-40B4-BE49-F238E27FC236}">
                  <a16:creationId xmlns:a16="http://schemas.microsoft.com/office/drawing/2014/main" id="{D376FA43-7E25-13D8-B41C-D438291CE6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" y="1377"/>
              <a:ext cx="71" cy="239"/>
              <a:chOff x="784" y="1377"/>
              <a:chExt cx="71" cy="239"/>
            </a:xfrm>
          </p:grpSpPr>
          <p:sp>
            <p:nvSpPr>
              <p:cNvPr id="32825" name="Freeform 57">
                <a:extLst>
                  <a:ext uri="{FF2B5EF4-FFF2-40B4-BE49-F238E27FC236}">
                    <a16:creationId xmlns:a16="http://schemas.microsoft.com/office/drawing/2014/main" id="{AE3262F0-9775-D43E-B35C-5750BEB72EF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4" y="1505"/>
                <a:ext cx="15" cy="111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6" name="Freeform 58">
                <a:extLst>
                  <a:ext uri="{FF2B5EF4-FFF2-40B4-BE49-F238E27FC236}">
                    <a16:creationId xmlns:a16="http://schemas.microsoft.com/office/drawing/2014/main" id="{9AF8FF37-CC82-B2CB-9165-0228F688A0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5" y="1539"/>
                <a:ext cx="15" cy="9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7" name="Freeform 59">
                <a:extLst>
                  <a:ext uri="{FF2B5EF4-FFF2-40B4-BE49-F238E27FC236}">
                    <a16:creationId xmlns:a16="http://schemas.microsoft.com/office/drawing/2014/main" id="{6952D743-4D1D-4476-03F8-2733162363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0" y="1539"/>
                <a:ext cx="14" cy="9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8" name="Freeform 60">
                <a:extLst>
                  <a:ext uri="{FF2B5EF4-FFF2-40B4-BE49-F238E27FC236}">
                    <a16:creationId xmlns:a16="http://schemas.microsoft.com/office/drawing/2014/main" id="{0332B0DD-384F-957D-5229-78FBEB6D5A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5" y="1531"/>
                <a:ext cx="15" cy="4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9" name="Freeform 61">
                <a:extLst>
                  <a:ext uri="{FF2B5EF4-FFF2-40B4-BE49-F238E27FC236}">
                    <a16:creationId xmlns:a16="http://schemas.microsoft.com/office/drawing/2014/main" id="{5936FB98-ADC2-8D61-2723-A3DB6B2DDA0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2" y="1533"/>
                <a:ext cx="6" cy="3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0" name="Freeform 62">
                <a:extLst>
                  <a:ext uri="{FF2B5EF4-FFF2-40B4-BE49-F238E27FC236}">
                    <a16:creationId xmlns:a16="http://schemas.microsoft.com/office/drawing/2014/main" id="{4AD5D81A-B749-1D9A-2013-43B6ED0891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2" y="1530"/>
                <a:ext cx="8" cy="2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1" name="Freeform 63">
                <a:extLst>
                  <a:ext uri="{FF2B5EF4-FFF2-40B4-BE49-F238E27FC236}">
                    <a16:creationId xmlns:a16="http://schemas.microsoft.com/office/drawing/2014/main" id="{FD892986-37EF-6B80-E93A-3840F8D7AD4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8" y="1542"/>
                <a:ext cx="8" cy="2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2" name="Freeform 64">
                <a:extLst>
                  <a:ext uri="{FF2B5EF4-FFF2-40B4-BE49-F238E27FC236}">
                    <a16:creationId xmlns:a16="http://schemas.microsoft.com/office/drawing/2014/main" id="{E23C05B3-A08B-0BE0-B3A4-6E172CC89A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0" y="1532"/>
                <a:ext cx="3" cy="7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3" name="Freeform 65">
                <a:extLst>
                  <a:ext uri="{FF2B5EF4-FFF2-40B4-BE49-F238E27FC236}">
                    <a16:creationId xmlns:a16="http://schemas.microsoft.com/office/drawing/2014/main" id="{5B3E7595-AE56-C641-A651-2970F97B455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4" y="1377"/>
                <a:ext cx="71" cy="154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834" name="Group 66">
              <a:extLst>
                <a:ext uri="{FF2B5EF4-FFF2-40B4-BE49-F238E27FC236}">
                  <a16:creationId xmlns:a16="http://schemas.microsoft.com/office/drawing/2014/main" id="{287D6D47-F03F-FC59-A771-854C013767C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96" y="1342"/>
              <a:ext cx="71" cy="240"/>
              <a:chOff x="3585" y="1776"/>
              <a:chExt cx="207" cy="784"/>
            </a:xfrm>
          </p:grpSpPr>
          <p:sp>
            <p:nvSpPr>
              <p:cNvPr id="32835" name="Freeform 67">
                <a:extLst>
                  <a:ext uri="{FF2B5EF4-FFF2-40B4-BE49-F238E27FC236}">
                    <a16:creationId xmlns:a16="http://schemas.microsoft.com/office/drawing/2014/main" id="{30CBEB22-6C06-A5DD-88BF-4D7219246C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72" y="2196"/>
                <a:ext cx="45" cy="364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6" name="Freeform 68">
                <a:extLst>
                  <a:ext uri="{FF2B5EF4-FFF2-40B4-BE49-F238E27FC236}">
                    <a16:creationId xmlns:a16="http://schemas.microsoft.com/office/drawing/2014/main" id="{3AAA90DD-DD07-E2E4-23E3-22BADC1FE6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307"/>
                <a:ext cx="43" cy="29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7" name="Freeform 69">
                <a:extLst>
                  <a:ext uri="{FF2B5EF4-FFF2-40B4-BE49-F238E27FC236}">
                    <a16:creationId xmlns:a16="http://schemas.microsoft.com/office/drawing/2014/main" id="{71D2E091-9E1A-9C1E-6460-F4A636047A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89" y="2307"/>
                <a:ext cx="42" cy="29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8" name="Freeform 70">
                <a:extLst>
                  <a:ext uri="{FF2B5EF4-FFF2-40B4-BE49-F238E27FC236}">
                    <a16:creationId xmlns:a16="http://schemas.microsoft.com/office/drawing/2014/main" id="{4449E075-D85D-22E3-E36E-C7A9DC4312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280"/>
                <a:ext cx="43" cy="14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9" name="Freeform 71">
                <a:extLst>
                  <a:ext uri="{FF2B5EF4-FFF2-40B4-BE49-F238E27FC236}">
                    <a16:creationId xmlns:a16="http://schemas.microsoft.com/office/drawing/2014/main" id="{E2B37C82-57AC-C005-BDBA-A57786FE37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89"/>
                <a:ext cx="18" cy="9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0" name="Freeform 72">
                <a:extLst>
                  <a:ext uri="{FF2B5EF4-FFF2-40B4-BE49-F238E27FC236}">
                    <a16:creationId xmlns:a16="http://schemas.microsoft.com/office/drawing/2014/main" id="{006F65B4-81A1-A849-C6AB-E5E7D98D84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79"/>
                <a:ext cx="23" cy="6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1" name="Freeform 73">
                <a:extLst>
                  <a:ext uri="{FF2B5EF4-FFF2-40B4-BE49-F238E27FC236}">
                    <a16:creationId xmlns:a16="http://schemas.microsoft.com/office/drawing/2014/main" id="{3E6F6E7D-6A44-63F7-2763-9C4CBBA35F7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14" y="2317"/>
                <a:ext cx="22" cy="6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2" name="Freeform 74">
                <a:extLst>
                  <a:ext uri="{FF2B5EF4-FFF2-40B4-BE49-F238E27FC236}">
                    <a16:creationId xmlns:a16="http://schemas.microsoft.com/office/drawing/2014/main" id="{E4558A3D-A3F4-CB70-3E89-AFF12DBD9D3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61" y="2284"/>
                <a:ext cx="8" cy="23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3" name="Freeform 75">
                <a:extLst>
                  <a:ext uri="{FF2B5EF4-FFF2-40B4-BE49-F238E27FC236}">
                    <a16:creationId xmlns:a16="http://schemas.microsoft.com/office/drawing/2014/main" id="{A9B42188-3C1F-FF52-F037-C7D4E8218C9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5" y="1776"/>
                <a:ext cx="207" cy="505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44" name="Freeform 76">
              <a:extLst>
                <a:ext uri="{FF2B5EF4-FFF2-40B4-BE49-F238E27FC236}">
                  <a16:creationId xmlns:a16="http://schemas.microsoft.com/office/drawing/2014/main" id="{4CF7C926-9580-5547-C49D-A39390FAAA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82" y="1565"/>
              <a:ext cx="25" cy="91"/>
            </a:xfrm>
            <a:custGeom>
              <a:avLst/>
              <a:gdLst>
                <a:gd name="T0" fmla="*/ 0 w 124"/>
                <a:gd name="T1" fmla="*/ 499 h 565"/>
                <a:gd name="T2" fmla="*/ 3 w 124"/>
                <a:gd name="T3" fmla="*/ 241 h 565"/>
                <a:gd name="T4" fmla="*/ 12 w 124"/>
                <a:gd name="T5" fmla="*/ 143 h 565"/>
                <a:gd name="T6" fmla="*/ 18 w 124"/>
                <a:gd name="T7" fmla="*/ 67 h 565"/>
                <a:gd name="T8" fmla="*/ 26 w 124"/>
                <a:gd name="T9" fmla="*/ 19 h 565"/>
                <a:gd name="T10" fmla="*/ 58 w 124"/>
                <a:gd name="T11" fmla="*/ 0 h 565"/>
                <a:gd name="T12" fmla="*/ 84 w 124"/>
                <a:gd name="T13" fmla="*/ 21 h 565"/>
                <a:gd name="T14" fmla="*/ 100 w 124"/>
                <a:gd name="T15" fmla="*/ 57 h 565"/>
                <a:gd name="T16" fmla="*/ 102 w 124"/>
                <a:gd name="T17" fmla="*/ 149 h 565"/>
                <a:gd name="T18" fmla="*/ 114 w 124"/>
                <a:gd name="T19" fmla="*/ 255 h 565"/>
                <a:gd name="T20" fmla="*/ 114 w 124"/>
                <a:gd name="T21" fmla="*/ 407 h 565"/>
                <a:gd name="T22" fmla="*/ 124 w 124"/>
                <a:gd name="T23" fmla="*/ 565 h 565"/>
                <a:gd name="T24" fmla="*/ 0 w 124"/>
                <a:gd name="T25" fmla="*/ 563 h 565"/>
                <a:gd name="T26" fmla="*/ 0 w 124"/>
                <a:gd name="T27" fmla="*/ 499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4" h="565">
                  <a:moveTo>
                    <a:pt x="0" y="499"/>
                  </a:moveTo>
                  <a:lnTo>
                    <a:pt x="3" y="241"/>
                  </a:lnTo>
                  <a:lnTo>
                    <a:pt x="12" y="143"/>
                  </a:lnTo>
                  <a:lnTo>
                    <a:pt x="18" y="67"/>
                  </a:lnTo>
                  <a:lnTo>
                    <a:pt x="26" y="19"/>
                  </a:lnTo>
                  <a:lnTo>
                    <a:pt x="58" y="0"/>
                  </a:lnTo>
                  <a:lnTo>
                    <a:pt x="84" y="21"/>
                  </a:lnTo>
                  <a:lnTo>
                    <a:pt x="100" y="57"/>
                  </a:lnTo>
                  <a:lnTo>
                    <a:pt x="102" y="149"/>
                  </a:lnTo>
                  <a:lnTo>
                    <a:pt x="114" y="255"/>
                  </a:lnTo>
                  <a:lnTo>
                    <a:pt x="114" y="407"/>
                  </a:lnTo>
                  <a:lnTo>
                    <a:pt x="124" y="565"/>
                  </a:lnTo>
                  <a:lnTo>
                    <a:pt x="0" y="563"/>
                  </a:lnTo>
                  <a:lnTo>
                    <a:pt x="0" y="499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845" name="Group 77">
              <a:extLst>
                <a:ext uri="{FF2B5EF4-FFF2-40B4-BE49-F238E27FC236}">
                  <a16:creationId xmlns:a16="http://schemas.microsoft.com/office/drawing/2014/main" id="{ABBD41C1-1F7F-C339-C963-65A49EF79FD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55" y="1680"/>
              <a:ext cx="70" cy="240"/>
              <a:chOff x="3585" y="1776"/>
              <a:chExt cx="207" cy="784"/>
            </a:xfrm>
          </p:grpSpPr>
          <p:sp>
            <p:nvSpPr>
              <p:cNvPr id="32846" name="Freeform 78">
                <a:extLst>
                  <a:ext uri="{FF2B5EF4-FFF2-40B4-BE49-F238E27FC236}">
                    <a16:creationId xmlns:a16="http://schemas.microsoft.com/office/drawing/2014/main" id="{90F72485-BA53-ED5A-568C-F88A695460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72" y="2196"/>
                <a:ext cx="45" cy="364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7" name="Freeform 79">
                <a:extLst>
                  <a:ext uri="{FF2B5EF4-FFF2-40B4-BE49-F238E27FC236}">
                    <a16:creationId xmlns:a16="http://schemas.microsoft.com/office/drawing/2014/main" id="{BBABA968-1612-CF1E-182E-1743810162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307"/>
                <a:ext cx="43" cy="29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8" name="Freeform 80">
                <a:extLst>
                  <a:ext uri="{FF2B5EF4-FFF2-40B4-BE49-F238E27FC236}">
                    <a16:creationId xmlns:a16="http://schemas.microsoft.com/office/drawing/2014/main" id="{7363953C-DFBE-66B0-E1E3-3552C0B8F3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89" y="2307"/>
                <a:ext cx="42" cy="29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9" name="Freeform 81">
                <a:extLst>
                  <a:ext uri="{FF2B5EF4-FFF2-40B4-BE49-F238E27FC236}">
                    <a16:creationId xmlns:a16="http://schemas.microsoft.com/office/drawing/2014/main" id="{68755AB4-DC94-F77C-01E4-5D681B4623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280"/>
                <a:ext cx="43" cy="14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0" name="Freeform 82">
                <a:extLst>
                  <a:ext uri="{FF2B5EF4-FFF2-40B4-BE49-F238E27FC236}">
                    <a16:creationId xmlns:a16="http://schemas.microsoft.com/office/drawing/2014/main" id="{3AE7E8D9-A048-959B-C0A1-6EFF8E17CF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89"/>
                <a:ext cx="18" cy="9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1" name="Freeform 83">
                <a:extLst>
                  <a:ext uri="{FF2B5EF4-FFF2-40B4-BE49-F238E27FC236}">
                    <a16:creationId xmlns:a16="http://schemas.microsoft.com/office/drawing/2014/main" id="{8B5BA0EB-1D0C-67F9-92F4-80DD7A00C3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79"/>
                <a:ext cx="23" cy="6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2" name="Freeform 84">
                <a:extLst>
                  <a:ext uri="{FF2B5EF4-FFF2-40B4-BE49-F238E27FC236}">
                    <a16:creationId xmlns:a16="http://schemas.microsoft.com/office/drawing/2014/main" id="{A62494BE-ABEE-B785-CC7A-58DD91AD4E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14" y="2317"/>
                <a:ext cx="22" cy="6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3" name="Freeform 85">
                <a:extLst>
                  <a:ext uri="{FF2B5EF4-FFF2-40B4-BE49-F238E27FC236}">
                    <a16:creationId xmlns:a16="http://schemas.microsoft.com/office/drawing/2014/main" id="{4FC5A81E-B1B5-BC7B-5416-A344BCD597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61" y="2284"/>
                <a:ext cx="8" cy="23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4" name="Freeform 86">
                <a:extLst>
                  <a:ext uri="{FF2B5EF4-FFF2-40B4-BE49-F238E27FC236}">
                    <a16:creationId xmlns:a16="http://schemas.microsoft.com/office/drawing/2014/main" id="{DCE51B59-5281-3355-919A-DB0FB419174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5" y="1776"/>
                <a:ext cx="207" cy="505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855" name="Group 87">
              <a:extLst>
                <a:ext uri="{FF2B5EF4-FFF2-40B4-BE49-F238E27FC236}">
                  <a16:creationId xmlns:a16="http://schemas.microsoft.com/office/drawing/2014/main" id="{98DB003F-C416-BF6C-0492-67A8EAD2FFF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90" y="1512"/>
              <a:ext cx="86" cy="231"/>
              <a:chOff x="1017" y="464"/>
              <a:chExt cx="1018" cy="3097"/>
            </a:xfrm>
          </p:grpSpPr>
          <p:sp>
            <p:nvSpPr>
              <p:cNvPr id="32856" name="Freeform 88">
                <a:extLst>
                  <a:ext uri="{FF2B5EF4-FFF2-40B4-BE49-F238E27FC236}">
                    <a16:creationId xmlns:a16="http://schemas.microsoft.com/office/drawing/2014/main" id="{2EEC395C-DD9B-7D17-7758-3367D82811D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40" y="1100"/>
                <a:ext cx="131" cy="2461"/>
              </a:xfrm>
              <a:custGeom>
                <a:avLst/>
                <a:gdLst>
                  <a:gd name="T0" fmla="*/ 0 w 131"/>
                  <a:gd name="T1" fmla="*/ 2452 h 2461"/>
                  <a:gd name="T2" fmla="*/ 26 w 131"/>
                  <a:gd name="T3" fmla="*/ 1862 h 2461"/>
                  <a:gd name="T4" fmla="*/ 26 w 131"/>
                  <a:gd name="T5" fmla="*/ 1369 h 2461"/>
                  <a:gd name="T6" fmla="*/ 41 w 131"/>
                  <a:gd name="T7" fmla="*/ 800 h 2461"/>
                  <a:gd name="T8" fmla="*/ 71 w 131"/>
                  <a:gd name="T9" fmla="*/ 37 h 2461"/>
                  <a:gd name="T10" fmla="*/ 123 w 131"/>
                  <a:gd name="T11" fmla="*/ 0 h 2461"/>
                  <a:gd name="T12" fmla="*/ 116 w 131"/>
                  <a:gd name="T13" fmla="*/ 546 h 2461"/>
                  <a:gd name="T14" fmla="*/ 116 w 131"/>
                  <a:gd name="T15" fmla="*/ 1256 h 2461"/>
                  <a:gd name="T16" fmla="*/ 116 w 131"/>
                  <a:gd name="T17" fmla="*/ 1750 h 2461"/>
                  <a:gd name="T18" fmla="*/ 123 w 131"/>
                  <a:gd name="T19" fmla="*/ 2236 h 2461"/>
                  <a:gd name="T20" fmla="*/ 131 w 131"/>
                  <a:gd name="T21" fmla="*/ 2461 h 2461"/>
                  <a:gd name="T22" fmla="*/ 0 w 131"/>
                  <a:gd name="T23" fmla="*/ 2452 h 2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1" h="2461">
                    <a:moveTo>
                      <a:pt x="0" y="2452"/>
                    </a:moveTo>
                    <a:lnTo>
                      <a:pt x="26" y="1862"/>
                    </a:lnTo>
                    <a:lnTo>
                      <a:pt x="26" y="1369"/>
                    </a:lnTo>
                    <a:lnTo>
                      <a:pt x="41" y="800"/>
                    </a:lnTo>
                    <a:lnTo>
                      <a:pt x="71" y="37"/>
                    </a:lnTo>
                    <a:lnTo>
                      <a:pt x="123" y="0"/>
                    </a:lnTo>
                    <a:lnTo>
                      <a:pt x="116" y="546"/>
                    </a:lnTo>
                    <a:lnTo>
                      <a:pt x="116" y="1256"/>
                    </a:lnTo>
                    <a:lnTo>
                      <a:pt x="116" y="1750"/>
                    </a:lnTo>
                    <a:lnTo>
                      <a:pt x="123" y="2236"/>
                    </a:lnTo>
                    <a:lnTo>
                      <a:pt x="131" y="2461"/>
                    </a:lnTo>
                    <a:lnTo>
                      <a:pt x="0" y="245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7" name="Freeform 89">
                <a:extLst>
                  <a:ext uri="{FF2B5EF4-FFF2-40B4-BE49-F238E27FC236}">
                    <a16:creationId xmlns:a16="http://schemas.microsoft.com/office/drawing/2014/main" id="{021B5ED8-F2F5-C795-C05E-E7466E3488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7" y="464"/>
                <a:ext cx="1018" cy="1855"/>
              </a:xfrm>
              <a:custGeom>
                <a:avLst/>
                <a:gdLst>
                  <a:gd name="T0" fmla="*/ 375 w 1018"/>
                  <a:gd name="T1" fmla="*/ 1744 h 1855"/>
                  <a:gd name="T2" fmla="*/ 404 w 1018"/>
                  <a:gd name="T3" fmla="*/ 1818 h 1855"/>
                  <a:gd name="T4" fmla="*/ 262 w 1018"/>
                  <a:gd name="T5" fmla="*/ 1795 h 1855"/>
                  <a:gd name="T6" fmla="*/ 359 w 1018"/>
                  <a:gd name="T7" fmla="*/ 1660 h 1855"/>
                  <a:gd name="T8" fmla="*/ 142 w 1018"/>
                  <a:gd name="T9" fmla="*/ 1653 h 1855"/>
                  <a:gd name="T10" fmla="*/ 255 w 1018"/>
                  <a:gd name="T11" fmla="*/ 1608 h 1855"/>
                  <a:gd name="T12" fmla="*/ 90 w 1018"/>
                  <a:gd name="T13" fmla="*/ 1608 h 1855"/>
                  <a:gd name="T14" fmla="*/ 105 w 1018"/>
                  <a:gd name="T15" fmla="*/ 1511 h 1855"/>
                  <a:gd name="T16" fmla="*/ 15 w 1018"/>
                  <a:gd name="T17" fmla="*/ 1429 h 1855"/>
                  <a:gd name="T18" fmla="*/ 68 w 1018"/>
                  <a:gd name="T19" fmla="*/ 1257 h 1855"/>
                  <a:gd name="T20" fmla="*/ 38 w 1018"/>
                  <a:gd name="T21" fmla="*/ 1152 h 1855"/>
                  <a:gd name="T22" fmla="*/ 75 w 1018"/>
                  <a:gd name="T23" fmla="*/ 1032 h 1855"/>
                  <a:gd name="T24" fmla="*/ 150 w 1018"/>
                  <a:gd name="T25" fmla="*/ 853 h 1855"/>
                  <a:gd name="T26" fmla="*/ 157 w 1018"/>
                  <a:gd name="T27" fmla="*/ 725 h 1855"/>
                  <a:gd name="T28" fmla="*/ 150 w 1018"/>
                  <a:gd name="T29" fmla="*/ 628 h 1855"/>
                  <a:gd name="T30" fmla="*/ 202 w 1018"/>
                  <a:gd name="T31" fmla="*/ 516 h 1855"/>
                  <a:gd name="T32" fmla="*/ 240 w 1018"/>
                  <a:gd name="T33" fmla="*/ 351 h 1855"/>
                  <a:gd name="T34" fmla="*/ 329 w 1018"/>
                  <a:gd name="T35" fmla="*/ 284 h 1855"/>
                  <a:gd name="T36" fmla="*/ 322 w 1018"/>
                  <a:gd name="T37" fmla="*/ 134 h 1855"/>
                  <a:gd name="T38" fmla="*/ 457 w 1018"/>
                  <a:gd name="T39" fmla="*/ 30 h 1855"/>
                  <a:gd name="T40" fmla="*/ 711 w 1018"/>
                  <a:gd name="T41" fmla="*/ 60 h 1855"/>
                  <a:gd name="T42" fmla="*/ 778 w 1018"/>
                  <a:gd name="T43" fmla="*/ 194 h 1855"/>
                  <a:gd name="T44" fmla="*/ 846 w 1018"/>
                  <a:gd name="T45" fmla="*/ 284 h 1855"/>
                  <a:gd name="T46" fmla="*/ 898 w 1018"/>
                  <a:gd name="T47" fmla="*/ 419 h 1855"/>
                  <a:gd name="T48" fmla="*/ 883 w 1018"/>
                  <a:gd name="T49" fmla="*/ 508 h 1855"/>
                  <a:gd name="T50" fmla="*/ 950 w 1018"/>
                  <a:gd name="T51" fmla="*/ 576 h 1855"/>
                  <a:gd name="T52" fmla="*/ 793 w 1018"/>
                  <a:gd name="T53" fmla="*/ 673 h 1855"/>
                  <a:gd name="T54" fmla="*/ 898 w 1018"/>
                  <a:gd name="T55" fmla="*/ 733 h 1855"/>
                  <a:gd name="T56" fmla="*/ 973 w 1018"/>
                  <a:gd name="T57" fmla="*/ 830 h 1855"/>
                  <a:gd name="T58" fmla="*/ 846 w 1018"/>
                  <a:gd name="T59" fmla="*/ 845 h 1855"/>
                  <a:gd name="T60" fmla="*/ 1018 w 1018"/>
                  <a:gd name="T61" fmla="*/ 995 h 1855"/>
                  <a:gd name="T62" fmla="*/ 891 w 1018"/>
                  <a:gd name="T63" fmla="*/ 1084 h 1855"/>
                  <a:gd name="T64" fmla="*/ 973 w 1018"/>
                  <a:gd name="T65" fmla="*/ 1174 h 1855"/>
                  <a:gd name="T66" fmla="*/ 973 w 1018"/>
                  <a:gd name="T67" fmla="*/ 1219 h 1855"/>
                  <a:gd name="T68" fmla="*/ 958 w 1018"/>
                  <a:gd name="T69" fmla="*/ 1279 h 1855"/>
                  <a:gd name="T70" fmla="*/ 1003 w 1018"/>
                  <a:gd name="T71" fmla="*/ 1361 h 1855"/>
                  <a:gd name="T72" fmla="*/ 838 w 1018"/>
                  <a:gd name="T73" fmla="*/ 1361 h 1855"/>
                  <a:gd name="T74" fmla="*/ 943 w 1018"/>
                  <a:gd name="T75" fmla="*/ 1458 h 1855"/>
                  <a:gd name="T76" fmla="*/ 868 w 1018"/>
                  <a:gd name="T77" fmla="*/ 1526 h 1855"/>
                  <a:gd name="T78" fmla="*/ 868 w 1018"/>
                  <a:gd name="T79" fmla="*/ 1601 h 1855"/>
                  <a:gd name="T80" fmla="*/ 846 w 1018"/>
                  <a:gd name="T81" fmla="*/ 1675 h 1855"/>
                  <a:gd name="T82" fmla="*/ 801 w 1018"/>
                  <a:gd name="T83" fmla="*/ 1818 h 1855"/>
                  <a:gd name="T84" fmla="*/ 763 w 1018"/>
                  <a:gd name="T85" fmla="*/ 1847 h 1855"/>
                  <a:gd name="T86" fmla="*/ 659 w 1018"/>
                  <a:gd name="T87" fmla="*/ 1765 h 1855"/>
                  <a:gd name="T88" fmla="*/ 554 w 1018"/>
                  <a:gd name="T89" fmla="*/ 1698 h 1855"/>
                  <a:gd name="T90" fmla="*/ 471 w 1018"/>
                  <a:gd name="T91" fmla="*/ 1648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18" h="1855">
                    <a:moveTo>
                      <a:pt x="471" y="1648"/>
                    </a:moveTo>
                    <a:lnTo>
                      <a:pt x="375" y="1744"/>
                    </a:lnTo>
                    <a:lnTo>
                      <a:pt x="427" y="1758"/>
                    </a:lnTo>
                    <a:lnTo>
                      <a:pt x="404" y="1818"/>
                    </a:lnTo>
                    <a:lnTo>
                      <a:pt x="307" y="1833"/>
                    </a:lnTo>
                    <a:lnTo>
                      <a:pt x="262" y="1795"/>
                    </a:lnTo>
                    <a:lnTo>
                      <a:pt x="292" y="1743"/>
                    </a:lnTo>
                    <a:lnTo>
                      <a:pt x="359" y="1660"/>
                    </a:lnTo>
                    <a:lnTo>
                      <a:pt x="232" y="1683"/>
                    </a:lnTo>
                    <a:lnTo>
                      <a:pt x="142" y="1653"/>
                    </a:lnTo>
                    <a:lnTo>
                      <a:pt x="142" y="1608"/>
                    </a:lnTo>
                    <a:lnTo>
                      <a:pt x="255" y="1608"/>
                    </a:lnTo>
                    <a:lnTo>
                      <a:pt x="150" y="1578"/>
                    </a:lnTo>
                    <a:lnTo>
                      <a:pt x="90" y="1608"/>
                    </a:lnTo>
                    <a:lnTo>
                      <a:pt x="60" y="1571"/>
                    </a:lnTo>
                    <a:lnTo>
                      <a:pt x="105" y="1511"/>
                    </a:lnTo>
                    <a:lnTo>
                      <a:pt x="0" y="1473"/>
                    </a:lnTo>
                    <a:lnTo>
                      <a:pt x="15" y="1429"/>
                    </a:lnTo>
                    <a:lnTo>
                      <a:pt x="60" y="1346"/>
                    </a:lnTo>
                    <a:lnTo>
                      <a:pt x="68" y="1257"/>
                    </a:lnTo>
                    <a:lnTo>
                      <a:pt x="83" y="1212"/>
                    </a:lnTo>
                    <a:lnTo>
                      <a:pt x="38" y="1152"/>
                    </a:lnTo>
                    <a:lnTo>
                      <a:pt x="90" y="1114"/>
                    </a:lnTo>
                    <a:lnTo>
                      <a:pt x="75" y="1032"/>
                    </a:lnTo>
                    <a:lnTo>
                      <a:pt x="128" y="987"/>
                    </a:lnTo>
                    <a:lnTo>
                      <a:pt x="150" y="853"/>
                    </a:lnTo>
                    <a:lnTo>
                      <a:pt x="210" y="763"/>
                    </a:lnTo>
                    <a:lnTo>
                      <a:pt x="157" y="725"/>
                    </a:lnTo>
                    <a:lnTo>
                      <a:pt x="225" y="643"/>
                    </a:lnTo>
                    <a:lnTo>
                      <a:pt x="150" y="628"/>
                    </a:lnTo>
                    <a:lnTo>
                      <a:pt x="180" y="568"/>
                    </a:lnTo>
                    <a:lnTo>
                      <a:pt x="202" y="516"/>
                    </a:lnTo>
                    <a:lnTo>
                      <a:pt x="180" y="411"/>
                    </a:lnTo>
                    <a:lnTo>
                      <a:pt x="240" y="351"/>
                    </a:lnTo>
                    <a:lnTo>
                      <a:pt x="270" y="306"/>
                    </a:lnTo>
                    <a:lnTo>
                      <a:pt x="329" y="284"/>
                    </a:lnTo>
                    <a:lnTo>
                      <a:pt x="292" y="239"/>
                    </a:lnTo>
                    <a:lnTo>
                      <a:pt x="322" y="134"/>
                    </a:lnTo>
                    <a:lnTo>
                      <a:pt x="389" y="119"/>
                    </a:lnTo>
                    <a:lnTo>
                      <a:pt x="457" y="30"/>
                    </a:lnTo>
                    <a:lnTo>
                      <a:pt x="599" y="0"/>
                    </a:lnTo>
                    <a:lnTo>
                      <a:pt x="711" y="60"/>
                    </a:lnTo>
                    <a:lnTo>
                      <a:pt x="793" y="149"/>
                    </a:lnTo>
                    <a:lnTo>
                      <a:pt x="778" y="194"/>
                    </a:lnTo>
                    <a:lnTo>
                      <a:pt x="778" y="239"/>
                    </a:lnTo>
                    <a:lnTo>
                      <a:pt x="846" y="284"/>
                    </a:lnTo>
                    <a:lnTo>
                      <a:pt x="801" y="351"/>
                    </a:lnTo>
                    <a:lnTo>
                      <a:pt x="898" y="419"/>
                    </a:lnTo>
                    <a:lnTo>
                      <a:pt x="920" y="464"/>
                    </a:lnTo>
                    <a:lnTo>
                      <a:pt x="883" y="508"/>
                    </a:lnTo>
                    <a:lnTo>
                      <a:pt x="868" y="576"/>
                    </a:lnTo>
                    <a:lnTo>
                      <a:pt x="950" y="576"/>
                    </a:lnTo>
                    <a:lnTo>
                      <a:pt x="876" y="643"/>
                    </a:lnTo>
                    <a:lnTo>
                      <a:pt x="793" y="673"/>
                    </a:lnTo>
                    <a:lnTo>
                      <a:pt x="898" y="688"/>
                    </a:lnTo>
                    <a:lnTo>
                      <a:pt x="898" y="733"/>
                    </a:lnTo>
                    <a:lnTo>
                      <a:pt x="980" y="770"/>
                    </a:lnTo>
                    <a:lnTo>
                      <a:pt x="973" y="830"/>
                    </a:lnTo>
                    <a:lnTo>
                      <a:pt x="876" y="897"/>
                    </a:lnTo>
                    <a:lnTo>
                      <a:pt x="846" y="845"/>
                    </a:lnTo>
                    <a:lnTo>
                      <a:pt x="950" y="957"/>
                    </a:lnTo>
                    <a:lnTo>
                      <a:pt x="1018" y="995"/>
                    </a:lnTo>
                    <a:lnTo>
                      <a:pt x="950" y="1040"/>
                    </a:lnTo>
                    <a:lnTo>
                      <a:pt x="891" y="1084"/>
                    </a:lnTo>
                    <a:lnTo>
                      <a:pt x="891" y="1174"/>
                    </a:lnTo>
                    <a:lnTo>
                      <a:pt x="973" y="1174"/>
                    </a:lnTo>
                    <a:lnTo>
                      <a:pt x="1018" y="1204"/>
                    </a:lnTo>
                    <a:lnTo>
                      <a:pt x="973" y="1219"/>
                    </a:lnTo>
                    <a:lnTo>
                      <a:pt x="905" y="1249"/>
                    </a:lnTo>
                    <a:lnTo>
                      <a:pt x="958" y="1279"/>
                    </a:lnTo>
                    <a:lnTo>
                      <a:pt x="1003" y="1309"/>
                    </a:lnTo>
                    <a:lnTo>
                      <a:pt x="1003" y="1361"/>
                    </a:lnTo>
                    <a:lnTo>
                      <a:pt x="898" y="1399"/>
                    </a:lnTo>
                    <a:lnTo>
                      <a:pt x="838" y="1361"/>
                    </a:lnTo>
                    <a:lnTo>
                      <a:pt x="816" y="1421"/>
                    </a:lnTo>
                    <a:lnTo>
                      <a:pt x="943" y="1458"/>
                    </a:lnTo>
                    <a:lnTo>
                      <a:pt x="905" y="1496"/>
                    </a:lnTo>
                    <a:lnTo>
                      <a:pt x="868" y="1526"/>
                    </a:lnTo>
                    <a:lnTo>
                      <a:pt x="801" y="1526"/>
                    </a:lnTo>
                    <a:lnTo>
                      <a:pt x="868" y="1601"/>
                    </a:lnTo>
                    <a:lnTo>
                      <a:pt x="898" y="1660"/>
                    </a:lnTo>
                    <a:lnTo>
                      <a:pt x="846" y="1675"/>
                    </a:lnTo>
                    <a:lnTo>
                      <a:pt x="831" y="1728"/>
                    </a:lnTo>
                    <a:lnTo>
                      <a:pt x="801" y="1818"/>
                    </a:lnTo>
                    <a:lnTo>
                      <a:pt x="831" y="1855"/>
                    </a:lnTo>
                    <a:lnTo>
                      <a:pt x="763" y="1847"/>
                    </a:lnTo>
                    <a:lnTo>
                      <a:pt x="696" y="1788"/>
                    </a:lnTo>
                    <a:lnTo>
                      <a:pt x="659" y="1765"/>
                    </a:lnTo>
                    <a:lnTo>
                      <a:pt x="584" y="1735"/>
                    </a:lnTo>
                    <a:lnTo>
                      <a:pt x="554" y="1698"/>
                    </a:lnTo>
                    <a:lnTo>
                      <a:pt x="531" y="1646"/>
                    </a:lnTo>
                    <a:lnTo>
                      <a:pt x="471" y="16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858" name="Group 90">
              <a:extLst>
                <a:ext uri="{FF2B5EF4-FFF2-40B4-BE49-F238E27FC236}">
                  <a16:creationId xmlns:a16="http://schemas.microsoft.com/office/drawing/2014/main" id="{77738B90-3576-CA70-0952-FFDF46C989A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96" y="1434"/>
              <a:ext cx="94" cy="232"/>
              <a:chOff x="1017" y="464"/>
              <a:chExt cx="1018" cy="3097"/>
            </a:xfrm>
          </p:grpSpPr>
          <p:sp>
            <p:nvSpPr>
              <p:cNvPr id="32859" name="Freeform 91">
                <a:extLst>
                  <a:ext uri="{FF2B5EF4-FFF2-40B4-BE49-F238E27FC236}">
                    <a16:creationId xmlns:a16="http://schemas.microsoft.com/office/drawing/2014/main" id="{123EFF22-7485-8F20-CE39-54A5F8A63BD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40" y="1100"/>
                <a:ext cx="131" cy="2461"/>
              </a:xfrm>
              <a:custGeom>
                <a:avLst/>
                <a:gdLst>
                  <a:gd name="T0" fmla="*/ 0 w 131"/>
                  <a:gd name="T1" fmla="*/ 2452 h 2461"/>
                  <a:gd name="T2" fmla="*/ 26 w 131"/>
                  <a:gd name="T3" fmla="*/ 1862 h 2461"/>
                  <a:gd name="T4" fmla="*/ 26 w 131"/>
                  <a:gd name="T5" fmla="*/ 1369 h 2461"/>
                  <a:gd name="T6" fmla="*/ 41 w 131"/>
                  <a:gd name="T7" fmla="*/ 800 h 2461"/>
                  <a:gd name="T8" fmla="*/ 71 w 131"/>
                  <a:gd name="T9" fmla="*/ 37 h 2461"/>
                  <a:gd name="T10" fmla="*/ 123 w 131"/>
                  <a:gd name="T11" fmla="*/ 0 h 2461"/>
                  <a:gd name="T12" fmla="*/ 116 w 131"/>
                  <a:gd name="T13" fmla="*/ 546 h 2461"/>
                  <a:gd name="T14" fmla="*/ 116 w 131"/>
                  <a:gd name="T15" fmla="*/ 1256 h 2461"/>
                  <a:gd name="T16" fmla="*/ 116 w 131"/>
                  <a:gd name="T17" fmla="*/ 1750 h 2461"/>
                  <a:gd name="T18" fmla="*/ 123 w 131"/>
                  <a:gd name="T19" fmla="*/ 2236 h 2461"/>
                  <a:gd name="T20" fmla="*/ 131 w 131"/>
                  <a:gd name="T21" fmla="*/ 2461 h 2461"/>
                  <a:gd name="T22" fmla="*/ 0 w 131"/>
                  <a:gd name="T23" fmla="*/ 2452 h 2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1" h="2461">
                    <a:moveTo>
                      <a:pt x="0" y="2452"/>
                    </a:moveTo>
                    <a:lnTo>
                      <a:pt x="26" y="1862"/>
                    </a:lnTo>
                    <a:lnTo>
                      <a:pt x="26" y="1369"/>
                    </a:lnTo>
                    <a:lnTo>
                      <a:pt x="41" y="800"/>
                    </a:lnTo>
                    <a:lnTo>
                      <a:pt x="71" y="37"/>
                    </a:lnTo>
                    <a:lnTo>
                      <a:pt x="123" y="0"/>
                    </a:lnTo>
                    <a:lnTo>
                      <a:pt x="116" y="546"/>
                    </a:lnTo>
                    <a:lnTo>
                      <a:pt x="116" y="1256"/>
                    </a:lnTo>
                    <a:lnTo>
                      <a:pt x="116" y="1750"/>
                    </a:lnTo>
                    <a:lnTo>
                      <a:pt x="123" y="2236"/>
                    </a:lnTo>
                    <a:lnTo>
                      <a:pt x="131" y="2461"/>
                    </a:lnTo>
                    <a:lnTo>
                      <a:pt x="0" y="245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60" name="Freeform 92">
                <a:extLst>
                  <a:ext uri="{FF2B5EF4-FFF2-40B4-BE49-F238E27FC236}">
                    <a16:creationId xmlns:a16="http://schemas.microsoft.com/office/drawing/2014/main" id="{945AFC32-E590-E2F4-CA70-B65E40F2DD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7" y="464"/>
                <a:ext cx="1018" cy="1855"/>
              </a:xfrm>
              <a:custGeom>
                <a:avLst/>
                <a:gdLst>
                  <a:gd name="T0" fmla="*/ 375 w 1018"/>
                  <a:gd name="T1" fmla="*/ 1744 h 1855"/>
                  <a:gd name="T2" fmla="*/ 404 w 1018"/>
                  <a:gd name="T3" fmla="*/ 1818 h 1855"/>
                  <a:gd name="T4" fmla="*/ 262 w 1018"/>
                  <a:gd name="T5" fmla="*/ 1795 h 1855"/>
                  <a:gd name="T6" fmla="*/ 359 w 1018"/>
                  <a:gd name="T7" fmla="*/ 1660 h 1855"/>
                  <a:gd name="T8" fmla="*/ 142 w 1018"/>
                  <a:gd name="T9" fmla="*/ 1653 h 1855"/>
                  <a:gd name="T10" fmla="*/ 255 w 1018"/>
                  <a:gd name="T11" fmla="*/ 1608 h 1855"/>
                  <a:gd name="T12" fmla="*/ 90 w 1018"/>
                  <a:gd name="T13" fmla="*/ 1608 h 1855"/>
                  <a:gd name="T14" fmla="*/ 105 w 1018"/>
                  <a:gd name="T15" fmla="*/ 1511 h 1855"/>
                  <a:gd name="T16" fmla="*/ 15 w 1018"/>
                  <a:gd name="T17" fmla="*/ 1429 h 1855"/>
                  <a:gd name="T18" fmla="*/ 68 w 1018"/>
                  <a:gd name="T19" fmla="*/ 1257 h 1855"/>
                  <a:gd name="T20" fmla="*/ 38 w 1018"/>
                  <a:gd name="T21" fmla="*/ 1152 h 1855"/>
                  <a:gd name="T22" fmla="*/ 75 w 1018"/>
                  <a:gd name="T23" fmla="*/ 1032 h 1855"/>
                  <a:gd name="T24" fmla="*/ 150 w 1018"/>
                  <a:gd name="T25" fmla="*/ 853 h 1855"/>
                  <a:gd name="T26" fmla="*/ 157 w 1018"/>
                  <a:gd name="T27" fmla="*/ 725 h 1855"/>
                  <a:gd name="T28" fmla="*/ 150 w 1018"/>
                  <a:gd name="T29" fmla="*/ 628 h 1855"/>
                  <a:gd name="T30" fmla="*/ 202 w 1018"/>
                  <a:gd name="T31" fmla="*/ 516 h 1855"/>
                  <a:gd name="T32" fmla="*/ 240 w 1018"/>
                  <a:gd name="T33" fmla="*/ 351 h 1855"/>
                  <a:gd name="T34" fmla="*/ 329 w 1018"/>
                  <a:gd name="T35" fmla="*/ 284 h 1855"/>
                  <a:gd name="T36" fmla="*/ 322 w 1018"/>
                  <a:gd name="T37" fmla="*/ 134 h 1855"/>
                  <a:gd name="T38" fmla="*/ 457 w 1018"/>
                  <a:gd name="T39" fmla="*/ 30 h 1855"/>
                  <a:gd name="T40" fmla="*/ 711 w 1018"/>
                  <a:gd name="T41" fmla="*/ 60 h 1855"/>
                  <a:gd name="T42" fmla="*/ 778 w 1018"/>
                  <a:gd name="T43" fmla="*/ 194 h 1855"/>
                  <a:gd name="T44" fmla="*/ 846 w 1018"/>
                  <a:gd name="T45" fmla="*/ 284 h 1855"/>
                  <a:gd name="T46" fmla="*/ 898 w 1018"/>
                  <a:gd name="T47" fmla="*/ 419 h 1855"/>
                  <a:gd name="T48" fmla="*/ 883 w 1018"/>
                  <a:gd name="T49" fmla="*/ 508 h 1855"/>
                  <a:gd name="T50" fmla="*/ 950 w 1018"/>
                  <a:gd name="T51" fmla="*/ 576 h 1855"/>
                  <a:gd name="T52" fmla="*/ 793 w 1018"/>
                  <a:gd name="T53" fmla="*/ 673 h 1855"/>
                  <a:gd name="T54" fmla="*/ 898 w 1018"/>
                  <a:gd name="T55" fmla="*/ 733 h 1855"/>
                  <a:gd name="T56" fmla="*/ 973 w 1018"/>
                  <a:gd name="T57" fmla="*/ 830 h 1855"/>
                  <a:gd name="T58" fmla="*/ 846 w 1018"/>
                  <a:gd name="T59" fmla="*/ 845 h 1855"/>
                  <a:gd name="T60" fmla="*/ 1018 w 1018"/>
                  <a:gd name="T61" fmla="*/ 995 h 1855"/>
                  <a:gd name="T62" fmla="*/ 891 w 1018"/>
                  <a:gd name="T63" fmla="*/ 1084 h 1855"/>
                  <a:gd name="T64" fmla="*/ 973 w 1018"/>
                  <a:gd name="T65" fmla="*/ 1174 h 1855"/>
                  <a:gd name="T66" fmla="*/ 973 w 1018"/>
                  <a:gd name="T67" fmla="*/ 1219 h 1855"/>
                  <a:gd name="T68" fmla="*/ 958 w 1018"/>
                  <a:gd name="T69" fmla="*/ 1279 h 1855"/>
                  <a:gd name="T70" fmla="*/ 1003 w 1018"/>
                  <a:gd name="T71" fmla="*/ 1361 h 1855"/>
                  <a:gd name="T72" fmla="*/ 838 w 1018"/>
                  <a:gd name="T73" fmla="*/ 1361 h 1855"/>
                  <a:gd name="T74" fmla="*/ 943 w 1018"/>
                  <a:gd name="T75" fmla="*/ 1458 h 1855"/>
                  <a:gd name="T76" fmla="*/ 868 w 1018"/>
                  <a:gd name="T77" fmla="*/ 1526 h 1855"/>
                  <a:gd name="T78" fmla="*/ 868 w 1018"/>
                  <a:gd name="T79" fmla="*/ 1601 h 1855"/>
                  <a:gd name="T80" fmla="*/ 846 w 1018"/>
                  <a:gd name="T81" fmla="*/ 1675 h 1855"/>
                  <a:gd name="T82" fmla="*/ 801 w 1018"/>
                  <a:gd name="T83" fmla="*/ 1818 h 1855"/>
                  <a:gd name="T84" fmla="*/ 763 w 1018"/>
                  <a:gd name="T85" fmla="*/ 1847 h 1855"/>
                  <a:gd name="T86" fmla="*/ 659 w 1018"/>
                  <a:gd name="T87" fmla="*/ 1765 h 1855"/>
                  <a:gd name="T88" fmla="*/ 554 w 1018"/>
                  <a:gd name="T89" fmla="*/ 1698 h 1855"/>
                  <a:gd name="T90" fmla="*/ 471 w 1018"/>
                  <a:gd name="T91" fmla="*/ 1648 h 18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18" h="1855">
                    <a:moveTo>
                      <a:pt x="471" y="1648"/>
                    </a:moveTo>
                    <a:lnTo>
                      <a:pt x="375" y="1744"/>
                    </a:lnTo>
                    <a:lnTo>
                      <a:pt x="427" y="1758"/>
                    </a:lnTo>
                    <a:lnTo>
                      <a:pt x="404" y="1818"/>
                    </a:lnTo>
                    <a:lnTo>
                      <a:pt x="307" y="1833"/>
                    </a:lnTo>
                    <a:lnTo>
                      <a:pt x="262" y="1795"/>
                    </a:lnTo>
                    <a:lnTo>
                      <a:pt x="292" y="1743"/>
                    </a:lnTo>
                    <a:lnTo>
                      <a:pt x="359" y="1660"/>
                    </a:lnTo>
                    <a:lnTo>
                      <a:pt x="232" y="1683"/>
                    </a:lnTo>
                    <a:lnTo>
                      <a:pt x="142" y="1653"/>
                    </a:lnTo>
                    <a:lnTo>
                      <a:pt x="142" y="1608"/>
                    </a:lnTo>
                    <a:lnTo>
                      <a:pt x="255" y="1608"/>
                    </a:lnTo>
                    <a:lnTo>
                      <a:pt x="150" y="1578"/>
                    </a:lnTo>
                    <a:lnTo>
                      <a:pt x="90" y="1608"/>
                    </a:lnTo>
                    <a:lnTo>
                      <a:pt x="60" y="1571"/>
                    </a:lnTo>
                    <a:lnTo>
                      <a:pt x="105" y="1511"/>
                    </a:lnTo>
                    <a:lnTo>
                      <a:pt x="0" y="1473"/>
                    </a:lnTo>
                    <a:lnTo>
                      <a:pt x="15" y="1429"/>
                    </a:lnTo>
                    <a:lnTo>
                      <a:pt x="60" y="1346"/>
                    </a:lnTo>
                    <a:lnTo>
                      <a:pt x="68" y="1257"/>
                    </a:lnTo>
                    <a:lnTo>
                      <a:pt x="83" y="1212"/>
                    </a:lnTo>
                    <a:lnTo>
                      <a:pt x="38" y="1152"/>
                    </a:lnTo>
                    <a:lnTo>
                      <a:pt x="90" y="1114"/>
                    </a:lnTo>
                    <a:lnTo>
                      <a:pt x="75" y="1032"/>
                    </a:lnTo>
                    <a:lnTo>
                      <a:pt x="128" y="987"/>
                    </a:lnTo>
                    <a:lnTo>
                      <a:pt x="150" y="853"/>
                    </a:lnTo>
                    <a:lnTo>
                      <a:pt x="210" y="763"/>
                    </a:lnTo>
                    <a:lnTo>
                      <a:pt x="157" y="725"/>
                    </a:lnTo>
                    <a:lnTo>
                      <a:pt x="225" y="643"/>
                    </a:lnTo>
                    <a:lnTo>
                      <a:pt x="150" y="628"/>
                    </a:lnTo>
                    <a:lnTo>
                      <a:pt x="180" y="568"/>
                    </a:lnTo>
                    <a:lnTo>
                      <a:pt x="202" y="516"/>
                    </a:lnTo>
                    <a:lnTo>
                      <a:pt x="180" y="411"/>
                    </a:lnTo>
                    <a:lnTo>
                      <a:pt x="240" y="351"/>
                    </a:lnTo>
                    <a:lnTo>
                      <a:pt x="270" y="306"/>
                    </a:lnTo>
                    <a:lnTo>
                      <a:pt x="329" y="284"/>
                    </a:lnTo>
                    <a:lnTo>
                      <a:pt x="292" y="239"/>
                    </a:lnTo>
                    <a:lnTo>
                      <a:pt x="322" y="134"/>
                    </a:lnTo>
                    <a:lnTo>
                      <a:pt x="389" y="119"/>
                    </a:lnTo>
                    <a:lnTo>
                      <a:pt x="457" y="30"/>
                    </a:lnTo>
                    <a:lnTo>
                      <a:pt x="599" y="0"/>
                    </a:lnTo>
                    <a:lnTo>
                      <a:pt x="711" y="60"/>
                    </a:lnTo>
                    <a:lnTo>
                      <a:pt x="793" y="149"/>
                    </a:lnTo>
                    <a:lnTo>
                      <a:pt x="778" y="194"/>
                    </a:lnTo>
                    <a:lnTo>
                      <a:pt x="778" y="239"/>
                    </a:lnTo>
                    <a:lnTo>
                      <a:pt x="846" y="284"/>
                    </a:lnTo>
                    <a:lnTo>
                      <a:pt x="801" y="351"/>
                    </a:lnTo>
                    <a:lnTo>
                      <a:pt x="898" y="419"/>
                    </a:lnTo>
                    <a:lnTo>
                      <a:pt x="920" y="464"/>
                    </a:lnTo>
                    <a:lnTo>
                      <a:pt x="883" y="508"/>
                    </a:lnTo>
                    <a:lnTo>
                      <a:pt x="868" y="576"/>
                    </a:lnTo>
                    <a:lnTo>
                      <a:pt x="950" y="576"/>
                    </a:lnTo>
                    <a:lnTo>
                      <a:pt x="876" y="643"/>
                    </a:lnTo>
                    <a:lnTo>
                      <a:pt x="793" y="673"/>
                    </a:lnTo>
                    <a:lnTo>
                      <a:pt x="898" y="688"/>
                    </a:lnTo>
                    <a:lnTo>
                      <a:pt x="898" y="733"/>
                    </a:lnTo>
                    <a:lnTo>
                      <a:pt x="980" y="770"/>
                    </a:lnTo>
                    <a:lnTo>
                      <a:pt x="973" y="830"/>
                    </a:lnTo>
                    <a:lnTo>
                      <a:pt x="876" y="897"/>
                    </a:lnTo>
                    <a:lnTo>
                      <a:pt x="846" y="845"/>
                    </a:lnTo>
                    <a:lnTo>
                      <a:pt x="950" y="957"/>
                    </a:lnTo>
                    <a:lnTo>
                      <a:pt x="1018" y="995"/>
                    </a:lnTo>
                    <a:lnTo>
                      <a:pt x="950" y="1040"/>
                    </a:lnTo>
                    <a:lnTo>
                      <a:pt x="891" y="1084"/>
                    </a:lnTo>
                    <a:lnTo>
                      <a:pt x="891" y="1174"/>
                    </a:lnTo>
                    <a:lnTo>
                      <a:pt x="973" y="1174"/>
                    </a:lnTo>
                    <a:lnTo>
                      <a:pt x="1018" y="1204"/>
                    </a:lnTo>
                    <a:lnTo>
                      <a:pt x="973" y="1219"/>
                    </a:lnTo>
                    <a:lnTo>
                      <a:pt x="905" y="1249"/>
                    </a:lnTo>
                    <a:lnTo>
                      <a:pt x="958" y="1279"/>
                    </a:lnTo>
                    <a:lnTo>
                      <a:pt x="1003" y="1309"/>
                    </a:lnTo>
                    <a:lnTo>
                      <a:pt x="1003" y="1361"/>
                    </a:lnTo>
                    <a:lnTo>
                      <a:pt x="898" y="1399"/>
                    </a:lnTo>
                    <a:lnTo>
                      <a:pt x="838" y="1361"/>
                    </a:lnTo>
                    <a:lnTo>
                      <a:pt x="816" y="1421"/>
                    </a:lnTo>
                    <a:lnTo>
                      <a:pt x="943" y="1458"/>
                    </a:lnTo>
                    <a:lnTo>
                      <a:pt x="905" y="1496"/>
                    </a:lnTo>
                    <a:lnTo>
                      <a:pt x="868" y="1526"/>
                    </a:lnTo>
                    <a:lnTo>
                      <a:pt x="801" y="1526"/>
                    </a:lnTo>
                    <a:lnTo>
                      <a:pt x="868" y="1601"/>
                    </a:lnTo>
                    <a:lnTo>
                      <a:pt x="898" y="1660"/>
                    </a:lnTo>
                    <a:lnTo>
                      <a:pt x="846" y="1675"/>
                    </a:lnTo>
                    <a:lnTo>
                      <a:pt x="831" y="1728"/>
                    </a:lnTo>
                    <a:lnTo>
                      <a:pt x="801" y="1818"/>
                    </a:lnTo>
                    <a:lnTo>
                      <a:pt x="831" y="1855"/>
                    </a:lnTo>
                    <a:lnTo>
                      <a:pt x="763" y="1847"/>
                    </a:lnTo>
                    <a:lnTo>
                      <a:pt x="696" y="1788"/>
                    </a:lnTo>
                    <a:lnTo>
                      <a:pt x="659" y="1765"/>
                    </a:lnTo>
                    <a:lnTo>
                      <a:pt x="584" y="1735"/>
                    </a:lnTo>
                    <a:lnTo>
                      <a:pt x="554" y="1698"/>
                    </a:lnTo>
                    <a:lnTo>
                      <a:pt x="531" y="1646"/>
                    </a:lnTo>
                    <a:lnTo>
                      <a:pt x="471" y="1648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861" name="Group 93">
              <a:extLst>
                <a:ext uri="{FF2B5EF4-FFF2-40B4-BE49-F238E27FC236}">
                  <a16:creationId xmlns:a16="http://schemas.microsoft.com/office/drawing/2014/main" id="{67DBB337-78DB-4138-CEAD-F2CAA543DA5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47" y="1365"/>
              <a:ext cx="97" cy="256"/>
              <a:chOff x="4368" y="1824"/>
              <a:chExt cx="482" cy="2311"/>
            </a:xfrm>
          </p:grpSpPr>
          <p:sp>
            <p:nvSpPr>
              <p:cNvPr id="32862" name="Freeform 94">
                <a:extLst>
                  <a:ext uri="{FF2B5EF4-FFF2-40B4-BE49-F238E27FC236}">
                    <a16:creationId xmlns:a16="http://schemas.microsoft.com/office/drawing/2014/main" id="{58D8AB71-9C40-8835-E1AB-7129B7B1EC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69" y="2239"/>
                <a:ext cx="93" cy="1896"/>
              </a:xfrm>
              <a:custGeom>
                <a:avLst/>
                <a:gdLst>
                  <a:gd name="T0" fmla="*/ 0 w 93"/>
                  <a:gd name="T1" fmla="*/ 1893 h 1896"/>
                  <a:gd name="T2" fmla="*/ 6 w 93"/>
                  <a:gd name="T3" fmla="*/ 1419 h 1896"/>
                  <a:gd name="T4" fmla="*/ 12 w 93"/>
                  <a:gd name="T5" fmla="*/ 1056 h 1896"/>
                  <a:gd name="T6" fmla="*/ 21 w 93"/>
                  <a:gd name="T7" fmla="*/ 690 h 1896"/>
                  <a:gd name="T8" fmla="*/ 24 w 93"/>
                  <a:gd name="T9" fmla="*/ 495 h 1896"/>
                  <a:gd name="T10" fmla="*/ 27 w 93"/>
                  <a:gd name="T11" fmla="*/ 270 h 1896"/>
                  <a:gd name="T12" fmla="*/ 42 w 93"/>
                  <a:gd name="T13" fmla="*/ 0 h 1896"/>
                  <a:gd name="T14" fmla="*/ 61 w 93"/>
                  <a:gd name="T15" fmla="*/ 197 h 1896"/>
                  <a:gd name="T16" fmla="*/ 61 w 93"/>
                  <a:gd name="T17" fmla="*/ 563 h 1896"/>
                  <a:gd name="T18" fmla="*/ 66 w 93"/>
                  <a:gd name="T19" fmla="*/ 984 h 1896"/>
                  <a:gd name="T20" fmla="*/ 72 w 93"/>
                  <a:gd name="T21" fmla="*/ 1332 h 1896"/>
                  <a:gd name="T22" fmla="*/ 78 w 93"/>
                  <a:gd name="T23" fmla="*/ 1686 h 1896"/>
                  <a:gd name="T24" fmla="*/ 93 w 93"/>
                  <a:gd name="T25" fmla="*/ 1896 h 1896"/>
                  <a:gd name="T26" fmla="*/ 0 w 93"/>
                  <a:gd name="T27" fmla="*/ 1893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3" h="1896">
                    <a:moveTo>
                      <a:pt x="0" y="1893"/>
                    </a:moveTo>
                    <a:lnTo>
                      <a:pt x="6" y="1419"/>
                    </a:lnTo>
                    <a:lnTo>
                      <a:pt x="12" y="1056"/>
                    </a:lnTo>
                    <a:lnTo>
                      <a:pt x="21" y="690"/>
                    </a:lnTo>
                    <a:lnTo>
                      <a:pt x="24" y="495"/>
                    </a:lnTo>
                    <a:lnTo>
                      <a:pt x="27" y="270"/>
                    </a:lnTo>
                    <a:lnTo>
                      <a:pt x="42" y="0"/>
                    </a:lnTo>
                    <a:lnTo>
                      <a:pt x="61" y="197"/>
                    </a:lnTo>
                    <a:lnTo>
                      <a:pt x="61" y="563"/>
                    </a:lnTo>
                    <a:lnTo>
                      <a:pt x="66" y="984"/>
                    </a:lnTo>
                    <a:lnTo>
                      <a:pt x="72" y="1332"/>
                    </a:lnTo>
                    <a:lnTo>
                      <a:pt x="78" y="1686"/>
                    </a:lnTo>
                    <a:lnTo>
                      <a:pt x="93" y="1896"/>
                    </a:lnTo>
                    <a:lnTo>
                      <a:pt x="0" y="189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863" name="Group 95">
                <a:extLst>
                  <a:ext uri="{FF2B5EF4-FFF2-40B4-BE49-F238E27FC236}">
                    <a16:creationId xmlns:a16="http://schemas.microsoft.com/office/drawing/2014/main" id="{E6664DC0-2A83-B0F3-B46F-024160D0C3C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68" y="1824"/>
                <a:ext cx="482" cy="1629"/>
                <a:chOff x="477" y="812"/>
                <a:chExt cx="482" cy="1629"/>
              </a:xfrm>
            </p:grpSpPr>
            <p:sp>
              <p:nvSpPr>
                <p:cNvPr id="32864" name="Freeform 96">
                  <a:extLst>
                    <a:ext uri="{FF2B5EF4-FFF2-40B4-BE49-F238E27FC236}">
                      <a16:creationId xmlns:a16="http://schemas.microsoft.com/office/drawing/2014/main" id="{4948ECF6-8AA0-FFDB-06B9-C71290138B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7" y="1869"/>
                  <a:ext cx="243" cy="519"/>
                </a:xfrm>
                <a:custGeom>
                  <a:avLst/>
                  <a:gdLst>
                    <a:gd name="T0" fmla="*/ 243 w 243"/>
                    <a:gd name="T1" fmla="*/ 339 h 519"/>
                    <a:gd name="T2" fmla="*/ 194 w 243"/>
                    <a:gd name="T3" fmla="*/ 383 h 519"/>
                    <a:gd name="T4" fmla="*/ 147 w 243"/>
                    <a:gd name="T5" fmla="*/ 492 h 519"/>
                    <a:gd name="T6" fmla="*/ 126 w 243"/>
                    <a:gd name="T7" fmla="*/ 519 h 519"/>
                    <a:gd name="T8" fmla="*/ 111 w 243"/>
                    <a:gd name="T9" fmla="*/ 468 h 519"/>
                    <a:gd name="T10" fmla="*/ 135 w 243"/>
                    <a:gd name="T11" fmla="*/ 426 h 519"/>
                    <a:gd name="T12" fmla="*/ 114 w 243"/>
                    <a:gd name="T13" fmla="*/ 410 h 519"/>
                    <a:gd name="T14" fmla="*/ 72 w 243"/>
                    <a:gd name="T15" fmla="*/ 408 h 519"/>
                    <a:gd name="T16" fmla="*/ 30 w 243"/>
                    <a:gd name="T17" fmla="*/ 450 h 519"/>
                    <a:gd name="T18" fmla="*/ 9 w 243"/>
                    <a:gd name="T19" fmla="*/ 438 h 519"/>
                    <a:gd name="T20" fmla="*/ 57 w 243"/>
                    <a:gd name="T21" fmla="*/ 386 h 519"/>
                    <a:gd name="T22" fmla="*/ 96 w 243"/>
                    <a:gd name="T23" fmla="*/ 359 h 519"/>
                    <a:gd name="T24" fmla="*/ 87 w 243"/>
                    <a:gd name="T25" fmla="*/ 318 h 519"/>
                    <a:gd name="T26" fmla="*/ 89 w 243"/>
                    <a:gd name="T27" fmla="*/ 314 h 519"/>
                    <a:gd name="T28" fmla="*/ 111 w 243"/>
                    <a:gd name="T29" fmla="*/ 249 h 519"/>
                    <a:gd name="T30" fmla="*/ 93 w 243"/>
                    <a:gd name="T31" fmla="*/ 225 h 519"/>
                    <a:gd name="T32" fmla="*/ 51 w 243"/>
                    <a:gd name="T33" fmla="*/ 224 h 519"/>
                    <a:gd name="T34" fmla="*/ 0 w 243"/>
                    <a:gd name="T35" fmla="*/ 234 h 519"/>
                    <a:gd name="T36" fmla="*/ 33 w 243"/>
                    <a:gd name="T37" fmla="*/ 201 h 519"/>
                    <a:gd name="T38" fmla="*/ 72 w 243"/>
                    <a:gd name="T39" fmla="*/ 183 h 519"/>
                    <a:gd name="T40" fmla="*/ 81 w 243"/>
                    <a:gd name="T41" fmla="*/ 147 h 519"/>
                    <a:gd name="T42" fmla="*/ 101 w 243"/>
                    <a:gd name="T43" fmla="*/ 104 h 519"/>
                    <a:gd name="T44" fmla="*/ 87 w 243"/>
                    <a:gd name="T45" fmla="*/ 75 h 519"/>
                    <a:gd name="T46" fmla="*/ 132 w 243"/>
                    <a:gd name="T47" fmla="*/ 33 h 519"/>
                    <a:gd name="T48" fmla="*/ 189 w 243"/>
                    <a:gd name="T49" fmla="*/ 3 h 519"/>
                    <a:gd name="T50" fmla="*/ 240 w 243"/>
                    <a:gd name="T51" fmla="*/ 0 h 519"/>
                    <a:gd name="T52" fmla="*/ 243 w 243"/>
                    <a:gd name="T53" fmla="*/ 339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43" h="519">
                      <a:moveTo>
                        <a:pt x="243" y="339"/>
                      </a:moveTo>
                      <a:lnTo>
                        <a:pt x="194" y="383"/>
                      </a:lnTo>
                      <a:lnTo>
                        <a:pt x="147" y="492"/>
                      </a:lnTo>
                      <a:lnTo>
                        <a:pt x="126" y="519"/>
                      </a:lnTo>
                      <a:lnTo>
                        <a:pt x="111" y="468"/>
                      </a:lnTo>
                      <a:lnTo>
                        <a:pt x="135" y="426"/>
                      </a:lnTo>
                      <a:lnTo>
                        <a:pt x="114" y="410"/>
                      </a:lnTo>
                      <a:lnTo>
                        <a:pt x="72" y="408"/>
                      </a:lnTo>
                      <a:lnTo>
                        <a:pt x="30" y="450"/>
                      </a:lnTo>
                      <a:lnTo>
                        <a:pt x="9" y="438"/>
                      </a:lnTo>
                      <a:lnTo>
                        <a:pt x="57" y="386"/>
                      </a:lnTo>
                      <a:lnTo>
                        <a:pt x="96" y="359"/>
                      </a:lnTo>
                      <a:lnTo>
                        <a:pt x="87" y="318"/>
                      </a:lnTo>
                      <a:lnTo>
                        <a:pt x="89" y="314"/>
                      </a:lnTo>
                      <a:lnTo>
                        <a:pt x="111" y="249"/>
                      </a:lnTo>
                      <a:lnTo>
                        <a:pt x="93" y="225"/>
                      </a:lnTo>
                      <a:lnTo>
                        <a:pt x="51" y="224"/>
                      </a:lnTo>
                      <a:lnTo>
                        <a:pt x="0" y="234"/>
                      </a:lnTo>
                      <a:lnTo>
                        <a:pt x="33" y="201"/>
                      </a:lnTo>
                      <a:lnTo>
                        <a:pt x="72" y="183"/>
                      </a:lnTo>
                      <a:lnTo>
                        <a:pt x="81" y="147"/>
                      </a:lnTo>
                      <a:lnTo>
                        <a:pt x="101" y="104"/>
                      </a:lnTo>
                      <a:lnTo>
                        <a:pt x="87" y="75"/>
                      </a:lnTo>
                      <a:lnTo>
                        <a:pt x="132" y="33"/>
                      </a:lnTo>
                      <a:lnTo>
                        <a:pt x="189" y="3"/>
                      </a:lnTo>
                      <a:lnTo>
                        <a:pt x="240" y="0"/>
                      </a:lnTo>
                      <a:lnTo>
                        <a:pt x="243" y="33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5" name="Freeform 97">
                  <a:extLst>
                    <a:ext uri="{FF2B5EF4-FFF2-40B4-BE49-F238E27FC236}">
                      <a16:creationId xmlns:a16="http://schemas.microsoft.com/office/drawing/2014/main" id="{63508CC9-EE1E-F4BA-2C47-694B5F226F2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14" y="1967"/>
                  <a:ext cx="206" cy="474"/>
                </a:xfrm>
                <a:custGeom>
                  <a:avLst/>
                  <a:gdLst>
                    <a:gd name="T0" fmla="*/ 6 w 206"/>
                    <a:gd name="T1" fmla="*/ 193 h 474"/>
                    <a:gd name="T2" fmla="*/ 54 w 206"/>
                    <a:gd name="T3" fmla="*/ 241 h 474"/>
                    <a:gd name="T4" fmla="*/ 51 w 206"/>
                    <a:gd name="T5" fmla="*/ 286 h 474"/>
                    <a:gd name="T6" fmla="*/ 87 w 206"/>
                    <a:gd name="T7" fmla="*/ 330 h 474"/>
                    <a:gd name="T8" fmla="*/ 90 w 206"/>
                    <a:gd name="T9" fmla="*/ 408 h 474"/>
                    <a:gd name="T10" fmla="*/ 150 w 206"/>
                    <a:gd name="T11" fmla="*/ 471 h 474"/>
                    <a:gd name="T12" fmla="*/ 164 w 206"/>
                    <a:gd name="T13" fmla="*/ 474 h 474"/>
                    <a:gd name="T14" fmla="*/ 120 w 206"/>
                    <a:gd name="T15" fmla="*/ 381 h 474"/>
                    <a:gd name="T16" fmla="*/ 122 w 206"/>
                    <a:gd name="T17" fmla="*/ 336 h 474"/>
                    <a:gd name="T18" fmla="*/ 123 w 206"/>
                    <a:gd name="T19" fmla="*/ 307 h 474"/>
                    <a:gd name="T20" fmla="*/ 147 w 206"/>
                    <a:gd name="T21" fmla="*/ 291 h 474"/>
                    <a:gd name="T22" fmla="*/ 155 w 206"/>
                    <a:gd name="T23" fmla="*/ 280 h 474"/>
                    <a:gd name="T24" fmla="*/ 183 w 206"/>
                    <a:gd name="T25" fmla="*/ 291 h 474"/>
                    <a:gd name="T26" fmla="*/ 200 w 206"/>
                    <a:gd name="T27" fmla="*/ 267 h 474"/>
                    <a:gd name="T28" fmla="*/ 206 w 206"/>
                    <a:gd name="T29" fmla="*/ 252 h 474"/>
                    <a:gd name="T30" fmla="*/ 194 w 206"/>
                    <a:gd name="T31" fmla="*/ 222 h 474"/>
                    <a:gd name="T32" fmla="*/ 170 w 206"/>
                    <a:gd name="T33" fmla="*/ 204 h 474"/>
                    <a:gd name="T34" fmla="*/ 183 w 206"/>
                    <a:gd name="T35" fmla="*/ 169 h 474"/>
                    <a:gd name="T36" fmla="*/ 165 w 206"/>
                    <a:gd name="T37" fmla="*/ 132 h 474"/>
                    <a:gd name="T38" fmla="*/ 135 w 206"/>
                    <a:gd name="T39" fmla="*/ 108 h 474"/>
                    <a:gd name="T40" fmla="*/ 111 w 206"/>
                    <a:gd name="T41" fmla="*/ 73 h 474"/>
                    <a:gd name="T42" fmla="*/ 84 w 206"/>
                    <a:gd name="T43" fmla="*/ 52 h 474"/>
                    <a:gd name="T44" fmla="*/ 53 w 206"/>
                    <a:gd name="T45" fmla="*/ 21 h 474"/>
                    <a:gd name="T46" fmla="*/ 38 w 206"/>
                    <a:gd name="T47" fmla="*/ 4 h 474"/>
                    <a:gd name="T48" fmla="*/ 20 w 206"/>
                    <a:gd name="T49" fmla="*/ 0 h 474"/>
                    <a:gd name="T50" fmla="*/ 0 w 206"/>
                    <a:gd name="T51" fmla="*/ 19 h 474"/>
                    <a:gd name="T52" fmla="*/ 6 w 206"/>
                    <a:gd name="T53" fmla="*/ 193 h 4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6" h="474">
                      <a:moveTo>
                        <a:pt x="6" y="193"/>
                      </a:moveTo>
                      <a:lnTo>
                        <a:pt x="54" y="241"/>
                      </a:lnTo>
                      <a:lnTo>
                        <a:pt x="51" y="286"/>
                      </a:lnTo>
                      <a:lnTo>
                        <a:pt x="87" y="330"/>
                      </a:lnTo>
                      <a:lnTo>
                        <a:pt x="90" y="408"/>
                      </a:lnTo>
                      <a:lnTo>
                        <a:pt x="150" y="471"/>
                      </a:lnTo>
                      <a:lnTo>
                        <a:pt x="164" y="474"/>
                      </a:lnTo>
                      <a:lnTo>
                        <a:pt x="120" y="381"/>
                      </a:lnTo>
                      <a:lnTo>
                        <a:pt x="122" y="336"/>
                      </a:lnTo>
                      <a:lnTo>
                        <a:pt x="123" y="307"/>
                      </a:lnTo>
                      <a:lnTo>
                        <a:pt x="147" y="291"/>
                      </a:lnTo>
                      <a:lnTo>
                        <a:pt x="155" y="280"/>
                      </a:lnTo>
                      <a:lnTo>
                        <a:pt x="183" y="291"/>
                      </a:lnTo>
                      <a:lnTo>
                        <a:pt x="200" y="267"/>
                      </a:lnTo>
                      <a:lnTo>
                        <a:pt x="206" y="252"/>
                      </a:lnTo>
                      <a:lnTo>
                        <a:pt x="194" y="222"/>
                      </a:lnTo>
                      <a:lnTo>
                        <a:pt x="170" y="204"/>
                      </a:lnTo>
                      <a:lnTo>
                        <a:pt x="183" y="169"/>
                      </a:lnTo>
                      <a:lnTo>
                        <a:pt x="165" y="132"/>
                      </a:lnTo>
                      <a:lnTo>
                        <a:pt x="135" y="108"/>
                      </a:lnTo>
                      <a:lnTo>
                        <a:pt x="111" y="73"/>
                      </a:lnTo>
                      <a:lnTo>
                        <a:pt x="84" y="52"/>
                      </a:lnTo>
                      <a:lnTo>
                        <a:pt x="53" y="21"/>
                      </a:lnTo>
                      <a:lnTo>
                        <a:pt x="38" y="4"/>
                      </a:lnTo>
                      <a:lnTo>
                        <a:pt x="20" y="0"/>
                      </a:lnTo>
                      <a:lnTo>
                        <a:pt x="0" y="19"/>
                      </a:lnTo>
                      <a:lnTo>
                        <a:pt x="6" y="19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6" name="Freeform 98">
                  <a:extLst>
                    <a:ext uri="{FF2B5EF4-FFF2-40B4-BE49-F238E27FC236}">
                      <a16:creationId xmlns:a16="http://schemas.microsoft.com/office/drawing/2014/main" id="{BBFC7FC2-C814-A665-461E-D97FE3C3152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19" y="1571"/>
                  <a:ext cx="240" cy="507"/>
                </a:xfrm>
                <a:custGeom>
                  <a:avLst/>
                  <a:gdLst>
                    <a:gd name="T0" fmla="*/ 1 w 240"/>
                    <a:gd name="T1" fmla="*/ 397 h 507"/>
                    <a:gd name="T2" fmla="*/ 42 w 240"/>
                    <a:gd name="T3" fmla="*/ 385 h 507"/>
                    <a:gd name="T4" fmla="*/ 73 w 240"/>
                    <a:gd name="T5" fmla="*/ 391 h 507"/>
                    <a:gd name="T6" fmla="*/ 94 w 240"/>
                    <a:gd name="T7" fmla="*/ 438 h 507"/>
                    <a:gd name="T8" fmla="*/ 138 w 240"/>
                    <a:gd name="T9" fmla="*/ 475 h 507"/>
                    <a:gd name="T10" fmla="*/ 180 w 240"/>
                    <a:gd name="T11" fmla="*/ 475 h 507"/>
                    <a:gd name="T12" fmla="*/ 210 w 240"/>
                    <a:gd name="T13" fmla="*/ 507 h 507"/>
                    <a:gd name="T14" fmla="*/ 216 w 240"/>
                    <a:gd name="T15" fmla="*/ 493 h 507"/>
                    <a:gd name="T16" fmla="*/ 196 w 240"/>
                    <a:gd name="T17" fmla="*/ 453 h 507"/>
                    <a:gd name="T18" fmla="*/ 160 w 240"/>
                    <a:gd name="T19" fmla="*/ 441 h 507"/>
                    <a:gd name="T20" fmla="*/ 147 w 240"/>
                    <a:gd name="T21" fmla="*/ 423 h 507"/>
                    <a:gd name="T22" fmla="*/ 132 w 240"/>
                    <a:gd name="T23" fmla="*/ 397 h 507"/>
                    <a:gd name="T24" fmla="*/ 139 w 240"/>
                    <a:gd name="T25" fmla="*/ 369 h 507"/>
                    <a:gd name="T26" fmla="*/ 192 w 240"/>
                    <a:gd name="T27" fmla="*/ 397 h 507"/>
                    <a:gd name="T28" fmla="*/ 229 w 240"/>
                    <a:gd name="T29" fmla="*/ 415 h 507"/>
                    <a:gd name="T30" fmla="*/ 222 w 240"/>
                    <a:gd name="T31" fmla="*/ 390 h 507"/>
                    <a:gd name="T32" fmla="*/ 240 w 240"/>
                    <a:gd name="T33" fmla="*/ 375 h 507"/>
                    <a:gd name="T34" fmla="*/ 204 w 240"/>
                    <a:gd name="T35" fmla="*/ 340 h 507"/>
                    <a:gd name="T36" fmla="*/ 187 w 240"/>
                    <a:gd name="T37" fmla="*/ 321 h 507"/>
                    <a:gd name="T38" fmla="*/ 168 w 240"/>
                    <a:gd name="T39" fmla="*/ 298 h 507"/>
                    <a:gd name="T40" fmla="*/ 156 w 240"/>
                    <a:gd name="T41" fmla="*/ 264 h 507"/>
                    <a:gd name="T42" fmla="*/ 141 w 240"/>
                    <a:gd name="T43" fmla="*/ 255 h 507"/>
                    <a:gd name="T44" fmla="*/ 168 w 240"/>
                    <a:gd name="T45" fmla="*/ 222 h 507"/>
                    <a:gd name="T46" fmla="*/ 144 w 240"/>
                    <a:gd name="T47" fmla="*/ 196 h 507"/>
                    <a:gd name="T48" fmla="*/ 150 w 240"/>
                    <a:gd name="T49" fmla="*/ 181 h 507"/>
                    <a:gd name="T50" fmla="*/ 100 w 240"/>
                    <a:gd name="T51" fmla="*/ 148 h 507"/>
                    <a:gd name="T52" fmla="*/ 106 w 240"/>
                    <a:gd name="T53" fmla="*/ 126 h 507"/>
                    <a:gd name="T54" fmla="*/ 151 w 240"/>
                    <a:gd name="T55" fmla="*/ 138 h 507"/>
                    <a:gd name="T56" fmla="*/ 151 w 240"/>
                    <a:gd name="T57" fmla="*/ 111 h 507"/>
                    <a:gd name="T58" fmla="*/ 123 w 240"/>
                    <a:gd name="T59" fmla="*/ 94 h 507"/>
                    <a:gd name="T60" fmla="*/ 87 w 240"/>
                    <a:gd name="T61" fmla="*/ 75 h 507"/>
                    <a:gd name="T62" fmla="*/ 78 w 240"/>
                    <a:gd name="T63" fmla="*/ 51 h 507"/>
                    <a:gd name="T64" fmla="*/ 57 w 240"/>
                    <a:gd name="T65" fmla="*/ 30 h 507"/>
                    <a:gd name="T66" fmla="*/ 39 w 240"/>
                    <a:gd name="T67" fmla="*/ 7 h 507"/>
                    <a:gd name="T68" fmla="*/ 16 w 240"/>
                    <a:gd name="T69" fmla="*/ 0 h 507"/>
                    <a:gd name="T70" fmla="*/ 0 w 240"/>
                    <a:gd name="T71" fmla="*/ 37 h 507"/>
                    <a:gd name="T72" fmla="*/ 1 w 240"/>
                    <a:gd name="T73" fmla="*/ 397 h 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40" h="507">
                      <a:moveTo>
                        <a:pt x="1" y="397"/>
                      </a:moveTo>
                      <a:lnTo>
                        <a:pt x="42" y="385"/>
                      </a:lnTo>
                      <a:lnTo>
                        <a:pt x="73" y="391"/>
                      </a:lnTo>
                      <a:lnTo>
                        <a:pt x="94" y="438"/>
                      </a:lnTo>
                      <a:lnTo>
                        <a:pt x="138" y="475"/>
                      </a:lnTo>
                      <a:lnTo>
                        <a:pt x="180" y="475"/>
                      </a:lnTo>
                      <a:lnTo>
                        <a:pt x="210" y="507"/>
                      </a:lnTo>
                      <a:lnTo>
                        <a:pt x="216" y="493"/>
                      </a:lnTo>
                      <a:lnTo>
                        <a:pt x="196" y="453"/>
                      </a:lnTo>
                      <a:lnTo>
                        <a:pt x="160" y="441"/>
                      </a:lnTo>
                      <a:lnTo>
                        <a:pt x="147" y="423"/>
                      </a:lnTo>
                      <a:lnTo>
                        <a:pt x="132" y="397"/>
                      </a:lnTo>
                      <a:lnTo>
                        <a:pt x="139" y="369"/>
                      </a:lnTo>
                      <a:lnTo>
                        <a:pt x="192" y="397"/>
                      </a:lnTo>
                      <a:lnTo>
                        <a:pt x="229" y="415"/>
                      </a:lnTo>
                      <a:lnTo>
                        <a:pt x="222" y="390"/>
                      </a:lnTo>
                      <a:lnTo>
                        <a:pt x="240" y="375"/>
                      </a:lnTo>
                      <a:lnTo>
                        <a:pt x="204" y="340"/>
                      </a:lnTo>
                      <a:lnTo>
                        <a:pt x="187" y="321"/>
                      </a:lnTo>
                      <a:lnTo>
                        <a:pt x="168" y="298"/>
                      </a:lnTo>
                      <a:lnTo>
                        <a:pt x="156" y="264"/>
                      </a:lnTo>
                      <a:lnTo>
                        <a:pt x="141" y="255"/>
                      </a:lnTo>
                      <a:lnTo>
                        <a:pt x="168" y="222"/>
                      </a:lnTo>
                      <a:lnTo>
                        <a:pt x="144" y="196"/>
                      </a:lnTo>
                      <a:lnTo>
                        <a:pt x="150" y="181"/>
                      </a:lnTo>
                      <a:lnTo>
                        <a:pt x="100" y="148"/>
                      </a:lnTo>
                      <a:lnTo>
                        <a:pt x="106" y="126"/>
                      </a:lnTo>
                      <a:lnTo>
                        <a:pt x="151" y="138"/>
                      </a:lnTo>
                      <a:lnTo>
                        <a:pt x="151" y="111"/>
                      </a:lnTo>
                      <a:lnTo>
                        <a:pt x="123" y="94"/>
                      </a:lnTo>
                      <a:lnTo>
                        <a:pt x="87" y="75"/>
                      </a:lnTo>
                      <a:lnTo>
                        <a:pt x="78" y="51"/>
                      </a:lnTo>
                      <a:lnTo>
                        <a:pt x="57" y="30"/>
                      </a:lnTo>
                      <a:lnTo>
                        <a:pt x="39" y="7"/>
                      </a:lnTo>
                      <a:lnTo>
                        <a:pt x="16" y="0"/>
                      </a:lnTo>
                      <a:lnTo>
                        <a:pt x="0" y="37"/>
                      </a:lnTo>
                      <a:lnTo>
                        <a:pt x="1" y="39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7" name="Freeform 99">
                  <a:extLst>
                    <a:ext uri="{FF2B5EF4-FFF2-40B4-BE49-F238E27FC236}">
                      <a16:creationId xmlns:a16="http://schemas.microsoft.com/office/drawing/2014/main" id="{E5769C53-5891-4628-2E8A-5B162482F6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10" y="1608"/>
                  <a:ext cx="213" cy="351"/>
                </a:xfrm>
                <a:custGeom>
                  <a:avLst/>
                  <a:gdLst>
                    <a:gd name="T0" fmla="*/ 210 w 213"/>
                    <a:gd name="T1" fmla="*/ 120 h 351"/>
                    <a:gd name="T2" fmla="*/ 170 w 213"/>
                    <a:gd name="T3" fmla="*/ 159 h 351"/>
                    <a:gd name="T4" fmla="*/ 137 w 213"/>
                    <a:gd name="T5" fmla="*/ 213 h 351"/>
                    <a:gd name="T6" fmla="*/ 131 w 213"/>
                    <a:gd name="T7" fmla="*/ 276 h 351"/>
                    <a:gd name="T8" fmla="*/ 69 w 213"/>
                    <a:gd name="T9" fmla="*/ 302 h 351"/>
                    <a:gd name="T10" fmla="*/ 21 w 213"/>
                    <a:gd name="T11" fmla="*/ 351 h 351"/>
                    <a:gd name="T12" fmla="*/ 0 w 213"/>
                    <a:gd name="T13" fmla="*/ 324 h 351"/>
                    <a:gd name="T14" fmla="*/ 66 w 213"/>
                    <a:gd name="T15" fmla="*/ 278 h 351"/>
                    <a:gd name="T16" fmla="*/ 75 w 213"/>
                    <a:gd name="T17" fmla="*/ 254 h 351"/>
                    <a:gd name="T18" fmla="*/ 35 w 213"/>
                    <a:gd name="T19" fmla="*/ 261 h 351"/>
                    <a:gd name="T20" fmla="*/ 44 w 213"/>
                    <a:gd name="T21" fmla="*/ 228 h 351"/>
                    <a:gd name="T22" fmla="*/ 60 w 213"/>
                    <a:gd name="T23" fmla="*/ 201 h 351"/>
                    <a:gd name="T24" fmla="*/ 93 w 213"/>
                    <a:gd name="T25" fmla="*/ 167 h 351"/>
                    <a:gd name="T26" fmla="*/ 120 w 213"/>
                    <a:gd name="T27" fmla="*/ 129 h 351"/>
                    <a:gd name="T28" fmla="*/ 129 w 213"/>
                    <a:gd name="T29" fmla="*/ 113 h 351"/>
                    <a:gd name="T30" fmla="*/ 110 w 213"/>
                    <a:gd name="T31" fmla="*/ 102 h 351"/>
                    <a:gd name="T32" fmla="*/ 72 w 213"/>
                    <a:gd name="T33" fmla="*/ 140 h 351"/>
                    <a:gd name="T34" fmla="*/ 39 w 213"/>
                    <a:gd name="T35" fmla="*/ 155 h 351"/>
                    <a:gd name="T36" fmla="*/ 30 w 213"/>
                    <a:gd name="T37" fmla="*/ 143 h 351"/>
                    <a:gd name="T38" fmla="*/ 57 w 213"/>
                    <a:gd name="T39" fmla="*/ 107 h 351"/>
                    <a:gd name="T40" fmla="*/ 71 w 213"/>
                    <a:gd name="T41" fmla="*/ 81 h 351"/>
                    <a:gd name="T42" fmla="*/ 89 w 213"/>
                    <a:gd name="T43" fmla="*/ 57 h 351"/>
                    <a:gd name="T44" fmla="*/ 119 w 213"/>
                    <a:gd name="T45" fmla="*/ 44 h 351"/>
                    <a:gd name="T46" fmla="*/ 146 w 213"/>
                    <a:gd name="T47" fmla="*/ 42 h 351"/>
                    <a:gd name="T48" fmla="*/ 167 w 213"/>
                    <a:gd name="T49" fmla="*/ 44 h 351"/>
                    <a:gd name="T50" fmla="*/ 176 w 213"/>
                    <a:gd name="T51" fmla="*/ 24 h 351"/>
                    <a:gd name="T52" fmla="*/ 198 w 213"/>
                    <a:gd name="T53" fmla="*/ 9 h 351"/>
                    <a:gd name="T54" fmla="*/ 213 w 213"/>
                    <a:gd name="T55" fmla="*/ 0 h 351"/>
                    <a:gd name="T56" fmla="*/ 210 w 213"/>
                    <a:gd name="T57" fmla="*/ 12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13" h="351">
                      <a:moveTo>
                        <a:pt x="210" y="120"/>
                      </a:moveTo>
                      <a:lnTo>
                        <a:pt x="170" y="159"/>
                      </a:lnTo>
                      <a:lnTo>
                        <a:pt x="137" y="213"/>
                      </a:lnTo>
                      <a:lnTo>
                        <a:pt x="131" y="276"/>
                      </a:lnTo>
                      <a:lnTo>
                        <a:pt x="69" y="302"/>
                      </a:lnTo>
                      <a:lnTo>
                        <a:pt x="21" y="351"/>
                      </a:lnTo>
                      <a:lnTo>
                        <a:pt x="0" y="324"/>
                      </a:lnTo>
                      <a:lnTo>
                        <a:pt x="66" y="278"/>
                      </a:lnTo>
                      <a:lnTo>
                        <a:pt x="75" y="254"/>
                      </a:lnTo>
                      <a:lnTo>
                        <a:pt x="35" y="261"/>
                      </a:lnTo>
                      <a:lnTo>
                        <a:pt x="44" y="228"/>
                      </a:lnTo>
                      <a:lnTo>
                        <a:pt x="60" y="201"/>
                      </a:lnTo>
                      <a:lnTo>
                        <a:pt x="93" y="167"/>
                      </a:lnTo>
                      <a:lnTo>
                        <a:pt x="120" y="129"/>
                      </a:lnTo>
                      <a:lnTo>
                        <a:pt x="129" y="113"/>
                      </a:lnTo>
                      <a:lnTo>
                        <a:pt x="110" y="102"/>
                      </a:lnTo>
                      <a:lnTo>
                        <a:pt x="72" y="140"/>
                      </a:lnTo>
                      <a:lnTo>
                        <a:pt x="39" y="155"/>
                      </a:lnTo>
                      <a:lnTo>
                        <a:pt x="30" y="143"/>
                      </a:lnTo>
                      <a:lnTo>
                        <a:pt x="57" y="107"/>
                      </a:lnTo>
                      <a:lnTo>
                        <a:pt x="71" y="81"/>
                      </a:lnTo>
                      <a:lnTo>
                        <a:pt x="89" y="57"/>
                      </a:lnTo>
                      <a:lnTo>
                        <a:pt x="119" y="44"/>
                      </a:lnTo>
                      <a:lnTo>
                        <a:pt x="146" y="42"/>
                      </a:lnTo>
                      <a:lnTo>
                        <a:pt x="167" y="44"/>
                      </a:lnTo>
                      <a:lnTo>
                        <a:pt x="176" y="24"/>
                      </a:lnTo>
                      <a:lnTo>
                        <a:pt x="198" y="9"/>
                      </a:lnTo>
                      <a:lnTo>
                        <a:pt x="213" y="0"/>
                      </a:lnTo>
                      <a:lnTo>
                        <a:pt x="210" y="1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8" name="Freeform 100">
                  <a:extLst>
                    <a:ext uri="{FF2B5EF4-FFF2-40B4-BE49-F238E27FC236}">
                      <a16:creationId xmlns:a16="http://schemas.microsoft.com/office/drawing/2014/main" id="{53616F51-B8C7-4E2A-1304-6F37BF7D12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20" y="1446"/>
                  <a:ext cx="167" cy="194"/>
                </a:xfrm>
                <a:custGeom>
                  <a:avLst/>
                  <a:gdLst>
                    <a:gd name="T0" fmla="*/ 0 w 167"/>
                    <a:gd name="T1" fmla="*/ 90 h 194"/>
                    <a:gd name="T2" fmla="*/ 38 w 167"/>
                    <a:gd name="T3" fmla="*/ 90 h 194"/>
                    <a:gd name="T4" fmla="*/ 68 w 167"/>
                    <a:gd name="T5" fmla="*/ 117 h 194"/>
                    <a:gd name="T6" fmla="*/ 92 w 167"/>
                    <a:gd name="T7" fmla="*/ 164 h 194"/>
                    <a:gd name="T8" fmla="*/ 117 w 167"/>
                    <a:gd name="T9" fmla="*/ 194 h 194"/>
                    <a:gd name="T10" fmla="*/ 144 w 167"/>
                    <a:gd name="T11" fmla="*/ 194 h 194"/>
                    <a:gd name="T12" fmla="*/ 137 w 167"/>
                    <a:gd name="T13" fmla="*/ 159 h 194"/>
                    <a:gd name="T14" fmla="*/ 167 w 167"/>
                    <a:gd name="T15" fmla="*/ 153 h 194"/>
                    <a:gd name="T16" fmla="*/ 137 w 167"/>
                    <a:gd name="T17" fmla="*/ 105 h 194"/>
                    <a:gd name="T18" fmla="*/ 110 w 167"/>
                    <a:gd name="T19" fmla="*/ 65 h 194"/>
                    <a:gd name="T20" fmla="*/ 81 w 167"/>
                    <a:gd name="T21" fmla="*/ 23 h 194"/>
                    <a:gd name="T22" fmla="*/ 54 w 167"/>
                    <a:gd name="T23" fmla="*/ 5 h 194"/>
                    <a:gd name="T24" fmla="*/ 35 w 167"/>
                    <a:gd name="T25" fmla="*/ 0 h 194"/>
                    <a:gd name="T26" fmla="*/ 9 w 167"/>
                    <a:gd name="T27" fmla="*/ 3 h 194"/>
                    <a:gd name="T28" fmla="*/ 0 w 167"/>
                    <a:gd name="T29" fmla="*/ 9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7" h="194">
                      <a:moveTo>
                        <a:pt x="0" y="90"/>
                      </a:moveTo>
                      <a:lnTo>
                        <a:pt x="38" y="90"/>
                      </a:lnTo>
                      <a:lnTo>
                        <a:pt x="68" y="117"/>
                      </a:lnTo>
                      <a:lnTo>
                        <a:pt x="92" y="164"/>
                      </a:lnTo>
                      <a:lnTo>
                        <a:pt x="117" y="194"/>
                      </a:lnTo>
                      <a:lnTo>
                        <a:pt x="144" y="194"/>
                      </a:lnTo>
                      <a:lnTo>
                        <a:pt x="137" y="159"/>
                      </a:lnTo>
                      <a:lnTo>
                        <a:pt x="167" y="153"/>
                      </a:lnTo>
                      <a:lnTo>
                        <a:pt x="137" y="105"/>
                      </a:lnTo>
                      <a:lnTo>
                        <a:pt x="110" y="65"/>
                      </a:lnTo>
                      <a:lnTo>
                        <a:pt x="81" y="23"/>
                      </a:lnTo>
                      <a:lnTo>
                        <a:pt x="54" y="5"/>
                      </a:lnTo>
                      <a:lnTo>
                        <a:pt x="35" y="0"/>
                      </a:lnTo>
                      <a:lnTo>
                        <a:pt x="9" y="3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69" name="Freeform 101">
                  <a:extLst>
                    <a:ext uri="{FF2B5EF4-FFF2-40B4-BE49-F238E27FC236}">
                      <a16:creationId xmlns:a16="http://schemas.microsoft.com/office/drawing/2014/main" id="{57400155-9904-56C3-76BB-73BCC4B4E12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51" y="1436"/>
                  <a:ext cx="177" cy="232"/>
                </a:xfrm>
                <a:custGeom>
                  <a:avLst/>
                  <a:gdLst>
                    <a:gd name="T0" fmla="*/ 169 w 177"/>
                    <a:gd name="T1" fmla="*/ 100 h 232"/>
                    <a:gd name="T2" fmla="*/ 139 w 177"/>
                    <a:gd name="T3" fmla="*/ 141 h 232"/>
                    <a:gd name="T4" fmla="*/ 130 w 177"/>
                    <a:gd name="T5" fmla="*/ 138 h 232"/>
                    <a:gd name="T6" fmla="*/ 105 w 177"/>
                    <a:gd name="T7" fmla="*/ 174 h 232"/>
                    <a:gd name="T8" fmla="*/ 79 w 177"/>
                    <a:gd name="T9" fmla="*/ 202 h 232"/>
                    <a:gd name="T10" fmla="*/ 57 w 177"/>
                    <a:gd name="T11" fmla="*/ 219 h 232"/>
                    <a:gd name="T12" fmla="*/ 22 w 177"/>
                    <a:gd name="T13" fmla="*/ 232 h 232"/>
                    <a:gd name="T14" fmla="*/ 49 w 177"/>
                    <a:gd name="T15" fmla="*/ 193 h 232"/>
                    <a:gd name="T16" fmla="*/ 60 w 177"/>
                    <a:gd name="T17" fmla="*/ 153 h 232"/>
                    <a:gd name="T18" fmla="*/ 36 w 177"/>
                    <a:gd name="T19" fmla="*/ 174 h 232"/>
                    <a:gd name="T20" fmla="*/ 0 w 177"/>
                    <a:gd name="T21" fmla="*/ 180 h 232"/>
                    <a:gd name="T22" fmla="*/ 33 w 177"/>
                    <a:gd name="T23" fmla="*/ 145 h 232"/>
                    <a:gd name="T24" fmla="*/ 39 w 177"/>
                    <a:gd name="T25" fmla="*/ 121 h 232"/>
                    <a:gd name="T26" fmla="*/ 16 w 177"/>
                    <a:gd name="T27" fmla="*/ 100 h 232"/>
                    <a:gd name="T28" fmla="*/ 34 w 177"/>
                    <a:gd name="T29" fmla="*/ 73 h 232"/>
                    <a:gd name="T30" fmla="*/ 73 w 177"/>
                    <a:gd name="T31" fmla="*/ 58 h 232"/>
                    <a:gd name="T32" fmla="*/ 78 w 177"/>
                    <a:gd name="T33" fmla="*/ 33 h 232"/>
                    <a:gd name="T34" fmla="*/ 96 w 177"/>
                    <a:gd name="T35" fmla="*/ 12 h 232"/>
                    <a:gd name="T36" fmla="*/ 111 w 177"/>
                    <a:gd name="T37" fmla="*/ 0 h 232"/>
                    <a:gd name="T38" fmla="*/ 136 w 177"/>
                    <a:gd name="T39" fmla="*/ 1 h 232"/>
                    <a:gd name="T40" fmla="*/ 159 w 177"/>
                    <a:gd name="T41" fmla="*/ 12 h 232"/>
                    <a:gd name="T42" fmla="*/ 177 w 177"/>
                    <a:gd name="T43" fmla="*/ 13 h 232"/>
                    <a:gd name="T44" fmla="*/ 169 w 177"/>
                    <a:gd name="T45" fmla="*/ 100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7" h="232">
                      <a:moveTo>
                        <a:pt x="169" y="100"/>
                      </a:moveTo>
                      <a:lnTo>
                        <a:pt x="139" y="141"/>
                      </a:lnTo>
                      <a:lnTo>
                        <a:pt x="130" y="138"/>
                      </a:lnTo>
                      <a:lnTo>
                        <a:pt x="105" y="174"/>
                      </a:lnTo>
                      <a:lnTo>
                        <a:pt x="79" y="202"/>
                      </a:lnTo>
                      <a:lnTo>
                        <a:pt x="57" y="219"/>
                      </a:lnTo>
                      <a:lnTo>
                        <a:pt x="22" y="232"/>
                      </a:lnTo>
                      <a:lnTo>
                        <a:pt x="49" y="193"/>
                      </a:lnTo>
                      <a:lnTo>
                        <a:pt x="60" y="153"/>
                      </a:lnTo>
                      <a:lnTo>
                        <a:pt x="36" y="174"/>
                      </a:lnTo>
                      <a:lnTo>
                        <a:pt x="0" y="180"/>
                      </a:lnTo>
                      <a:lnTo>
                        <a:pt x="33" y="145"/>
                      </a:lnTo>
                      <a:lnTo>
                        <a:pt x="39" y="121"/>
                      </a:lnTo>
                      <a:lnTo>
                        <a:pt x="16" y="100"/>
                      </a:lnTo>
                      <a:lnTo>
                        <a:pt x="34" y="73"/>
                      </a:lnTo>
                      <a:lnTo>
                        <a:pt x="73" y="58"/>
                      </a:lnTo>
                      <a:lnTo>
                        <a:pt x="78" y="33"/>
                      </a:lnTo>
                      <a:lnTo>
                        <a:pt x="96" y="12"/>
                      </a:lnTo>
                      <a:lnTo>
                        <a:pt x="111" y="0"/>
                      </a:lnTo>
                      <a:lnTo>
                        <a:pt x="136" y="1"/>
                      </a:lnTo>
                      <a:lnTo>
                        <a:pt x="159" y="12"/>
                      </a:lnTo>
                      <a:lnTo>
                        <a:pt x="177" y="13"/>
                      </a:lnTo>
                      <a:lnTo>
                        <a:pt x="169" y="10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70" name="Freeform 102">
                  <a:extLst>
                    <a:ext uri="{FF2B5EF4-FFF2-40B4-BE49-F238E27FC236}">
                      <a16:creationId xmlns:a16="http://schemas.microsoft.com/office/drawing/2014/main" id="{363AB45A-5476-450F-CA7A-02A2D8A6D65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0" y="812"/>
                  <a:ext cx="319" cy="669"/>
                </a:xfrm>
                <a:custGeom>
                  <a:avLst/>
                  <a:gdLst>
                    <a:gd name="T0" fmla="*/ 201 w 319"/>
                    <a:gd name="T1" fmla="*/ 604 h 669"/>
                    <a:gd name="T2" fmla="*/ 270 w 319"/>
                    <a:gd name="T3" fmla="*/ 643 h 669"/>
                    <a:gd name="T4" fmla="*/ 319 w 319"/>
                    <a:gd name="T5" fmla="*/ 661 h 669"/>
                    <a:gd name="T6" fmla="*/ 246 w 319"/>
                    <a:gd name="T7" fmla="*/ 585 h 669"/>
                    <a:gd name="T8" fmla="*/ 214 w 319"/>
                    <a:gd name="T9" fmla="*/ 519 h 669"/>
                    <a:gd name="T10" fmla="*/ 252 w 319"/>
                    <a:gd name="T11" fmla="*/ 526 h 669"/>
                    <a:gd name="T12" fmla="*/ 255 w 319"/>
                    <a:gd name="T13" fmla="*/ 495 h 669"/>
                    <a:gd name="T14" fmla="*/ 210 w 319"/>
                    <a:gd name="T15" fmla="*/ 438 h 669"/>
                    <a:gd name="T16" fmla="*/ 265 w 319"/>
                    <a:gd name="T17" fmla="*/ 439 h 669"/>
                    <a:gd name="T18" fmla="*/ 307 w 319"/>
                    <a:gd name="T19" fmla="*/ 439 h 669"/>
                    <a:gd name="T20" fmla="*/ 267 w 319"/>
                    <a:gd name="T21" fmla="*/ 400 h 669"/>
                    <a:gd name="T22" fmla="*/ 205 w 319"/>
                    <a:gd name="T23" fmla="*/ 370 h 669"/>
                    <a:gd name="T24" fmla="*/ 229 w 319"/>
                    <a:gd name="T25" fmla="*/ 310 h 669"/>
                    <a:gd name="T26" fmla="*/ 187 w 319"/>
                    <a:gd name="T27" fmla="*/ 247 h 669"/>
                    <a:gd name="T28" fmla="*/ 231 w 319"/>
                    <a:gd name="T29" fmla="*/ 214 h 669"/>
                    <a:gd name="T30" fmla="*/ 205 w 319"/>
                    <a:gd name="T31" fmla="*/ 168 h 669"/>
                    <a:gd name="T32" fmla="*/ 190 w 319"/>
                    <a:gd name="T33" fmla="*/ 133 h 669"/>
                    <a:gd name="T34" fmla="*/ 211 w 319"/>
                    <a:gd name="T35" fmla="*/ 94 h 669"/>
                    <a:gd name="T36" fmla="*/ 204 w 319"/>
                    <a:gd name="T37" fmla="*/ 21 h 669"/>
                    <a:gd name="T38" fmla="*/ 133 w 319"/>
                    <a:gd name="T39" fmla="*/ 31 h 669"/>
                    <a:gd name="T40" fmla="*/ 115 w 319"/>
                    <a:gd name="T41" fmla="*/ 96 h 669"/>
                    <a:gd name="T42" fmla="*/ 78 w 319"/>
                    <a:gd name="T43" fmla="*/ 129 h 669"/>
                    <a:gd name="T44" fmla="*/ 73 w 319"/>
                    <a:gd name="T45" fmla="*/ 217 h 669"/>
                    <a:gd name="T46" fmla="*/ 106 w 319"/>
                    <a:gd name="T47" fmla="*/ 280 h 669"/>
                    <a:gd name="T48" fmla="*/ 72 w 319"/>
                    <a:gd name="T49" fmla="*/ 366 h 669"/>
                    <a:gd name="T50" fmla="*/ 85 w 319"/>
                    <a:gd name="T51" fmla="*/ 414 h 669"/>
                    <a:gd name="T52" fmla="*/ 64 w 319"/>
                    <a:gd name="T53" fmla="*/ 471 h 669"/>
                    <a:gd name="T54" fmla="*/ 88 w 319"/>
                    <a:gd name="T55" fmla="*/ 507 h 669"/>
                    <a:gd name="T56" fmla="*/ 40 w 319"/>
                    <a:gd name="T57" fmla="*/ 586 h 669"/>
                    <a:gd name="T58" fmla="*/ 0 w 319"/>
                    <a:gd name="T59" fmla="*/ 669 h 669"/>
                    <a:gd name="T60" fmla="*/ 64 w 319"/>
                    <a:gd name="T61" fmla="*/ 622 h 669"/>
                    <a:gd name="T62" fmla="*/ 123 w 319"/>
                    <a:gd name="T63" fmla="*/ 615 h 669"/>
                    <a:gd name="T64" fmla="*/ 160 w 319"/>
                    <a:gd name="T65" fmla="*/ 580 h 6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19" h="669">
                      <a:moveTo>
                        <a:pt x="160" y="580"/>
                      </a:moveTo>
                      <a:lnTo>
                        <a:pt x="201" y="604"/>
                      </a:lnTo>
                      <a:lnTo>
                        <a:pt x="235" y="625"/>
                      </a:lnTo>
                      <a:lnTo>
                        <a:pt x="270" y="643"/>
                      </a:lnTo>
                      <a:lnTo>
                        <a:pt x="291" y="657"/>
                      </a:lnTo>
                      <a:lnTo>
                        <a:pt x="319" y="661"/>
                      </a:lnTo>
                      <a:lnTo>
                        <a:pt x="292" y="618"/>
                      </a:lnTo>
                      <a:lnTo>
                        <a:pt x="246" y="585"/>
                      </a:lnTo>
                      <a:lnTo>
                        <a:pt x="237" y="555"/>
                      </a:lnTo>
                      <a:lnTo>
                        <a:pt x="214" y="519"/>
                      </a:lnTo>
                      <a:lnTo>
                        <a:pt x="205" y="501"/>
                      </a:lnTo>
                      <a:lnTo>
                        <a:pt x="252" y="526"/>
                      </a:lnTo>
                      <a:lnTo>
                        <a:pt x="271" y="534"/>
                      </a:lnTo>
                      <a:lnTo>
                        <a:pt x="255" y="495"/>
                      </a:lnTo>
                      <a:lnTo>
                        <a:pt x="220" y="453"/>
                      </a:lnTo>
                      <a:lnTo>
                        <a:pt x="210" y="438"/>
                      </a:lnTo>
                      <a:lnTo>
                        <a:pt x="243" y="426"/>
                      </a:lnTo>
                      <a:lnTo>
                        <a:pt x="265" y="439"/>
                      </a:lnTo>
                      <a:lnTo>
                        <a:pt x="285" y="448"/>
                      </a:lnTo>
                      <a:lnTo>
                        <a:pt x="307" y="439"/>
                      </a:lnTo>
                      <a:lnTo>
                        <a:pt x="285" y="423"/>
                      </a:lnTo>
                      <a:lnTo>
                        <a:pt x="267" y="400"/>
                      </a:lnTo>
                      <a:lnTo>
                        <a:pt x="234" y="378"/>
                      </a:lnTo>
                      <a:lnTo>
                        <a:pt x="205" y="370"/>
                      </a:lnTo>
                      <a:lnTo>
                        <a:pt x="241" y="349"/>
                      </a:lnTo>
                      <a:lnTo>
                        <a:pt x="229" y="310"/>
                      </a:lnTo>
                      <a:lnTo>
                        <a:pt x="234" y="282"/>
                      </a:lnTo>
                      <a:lnTo>
                        <a:pt x="187" y="247"/>
                      </a:lnTo>
                      <a:lnTo>
                        <a:pt x="217" y="238"/>
                      </a:lnTo>
                      <a:lnTo>
                        <a:pt x="231" y="214"/>
                      </a:lnTo>
                      <a:lnTo>
                        <a:pt x="208" y="193"/>
                      </a:lnTo>
                      <a:lnTo>
                        <a:pt x="205" y="168"/>
                      </a:lnTo>
                      <a:lnTo>
                        <a:pt x="246" y="165"/>
                      </a:lnTo>
                      <a:lnTo>
                        <a:pt x="190" y="133"/>
                      </a:lnTo>
                      <a:lnTo>
                        <a:pt x="175" y="99"/>
                      </a:lnTo>
                      <a:lnTo>
                        <a:pt x="211" y="94"/>
                      </a:lnTo>
                      <a:lnTo>
                        <a:pt x="183" y="57"/>
                      </a:lnTo>
                      <a:lnTo>
                        <a:pt x="204" y="21"/>
                      </a:lnTo>
                      <a:lnTo>
                        <a:pt x="154" y="0"/>
                      </a:lnTo>
                      <a:lnTo>
                        <a:pt x="133" y="31"/>
                      </a:lnTo>
                      <a:lnTo>
                        <a:pt x="148" y="67"/>
                      </a:lnTo>
                      <a:lnTo>
                        <a:pt x="115" y="96"/>
                      </a:lnTo>
                      <a:lnTo>
                        <a:pt x="117" y="120"/>
                      </a:lnTo>
                      <a:lnTo>
                        <a:pt x="78" y="129"/>
                      </a:lnTo>
                      <a:lnTo>
                        <a:pt x="112" y="165"/>
                      </a:lnTo>
                      <a:lnTo>
                        <a:pt x="73" y="217"/>
                      </a:lnTo>
                      <a:lnTo>
                        <a:pt x="88" y="262"/>
                      </a:lnTo>
                      <a:lnTo>
                        <a:pt x="106" y="280"/>
                      </a:lnTo>
                      <a:lnTo>
                        <a:pt x="61" y="330"/>
                      </a:lnTo>
                      <a:lnTo>
                        <a:pt x="72" y="366"/>
                      </a:lnTo>
                      <a:lnTo>
                        <a:pt x="40" y="393"/>
                      </a:lnTo>
                      <a:lnTo>
                        <a:pt x="85" y="414"/>
                      </a:lnTo>
                      <a:lnTo>
                        <a:pt x="85" y="444"/>
                      </a:lnTo>
                      <a:lnTo>
                        <a:pt x="64" y="471"/>
                      </a:lnTo>
                      <a:lnTo>
                        <a:pt x="96" y="474"/>
                      </a:lnTo>
                      <a:lnTo>
                        <a:pt x="88" y="507"/>
                      </a:lnTo>
                      <a:lnTo>
                        <a:pt x="55" y="541"/>
                      </a:lnTo>
                      <a:lnTo>
                        <a:pt x="40" y="586"/>
                      </a:lnTo>
                      <a:lnTo>
                        <a:pt x="4" y="640"/>
                      </a:lnTo>
                      <a:lnTo>
                        <a:pt x="0" y="669"/>
                      </a:lnTo>
                      <a:lnTo>
                        <a:pt x="40" y="658"/>
                      </a:lnTo>
                      <a:lnTo>
                        <a:pt x="64" y="622"/>
                      </a:lnTo>
                      <a:lnTo>
                        <a:pt x="99" y="588"/>
                      </a:lnTo>
                      <a:lnTo>
                        <a:pt x="123" y="615"/>
                      </a:lnTo>
                      <a:lnTo>
                        <a:pt x="150" y="603"/>
                      </a:lnTo>
                      <a:lnTo>
                        <a:pt x="160" y="58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871" name="Oval 103">
                <a:extLst>
                  <a:ext uri="{FF2B5EF4-FFF2-40B4-BE49-F238E27FC236}">
                    <a16:creationId xmlns:a16="http://schemas.microsoft.com/office/drawing/2014/main" id="{11EF2C0B-82EE-B1AF-6746-A521D4525A3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76" y="2720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72" name="Oval 104">
                <a:extLst>
                  <a:ext uri="{FF2B5EF4-FFF2-40B4-BE49-F238E27FC236}">
                    <a16:creationId xmlns:a16="http://schemas.microsoft.com/office/drawing/2014/main" id="{5AEBAC5E-A4E2-E70B-E268-9B3C1FBC597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76" y="2872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73" name="Oval 105">
                <a:extLst>
                  <a:ext uri="{FF2B5EF4-FFF2-40B4-BE49-F238E27FC236}">
                    <a16:creationId xmlns:a16="http://schemas.microsoft.com/office/drawing/2014/main" id="{4F0093C7-6624-A49C-F37A-62A4A4F337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96" y="3004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74" name="Oval 106">
                <a:extLst>
                  <a:ext uri="{FF2B5EF4-FFF2-40B4-BE49-F238E27FC236}">
                    <a16:creationId xmlns:a16="http://schemas.microsoft.com/office/drawing/2014/main" id="{3FF969B5-1EB6-7F85-E72A-1FDEEBC00F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20" y="2752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75" name="Oval 107">
                <a:extLst>
                  <a:ext uri="{FF2B5EF4-FFF2-40B4-BE49-F238E27FC236}">
                    <a16:creationId xmlns:a16="http://schemas.microsoft.com/office/drawing/2014/main" id="{38A02762-F7DF-56AB-EE93-12CB49EA1B9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332066">
                <a:off x="4646" y="2912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76" name="Oval 108">
                <a:extLst>
                  <a:ext uri="{FF2B5EF4-FFF2-40B4-BE49-F238E27FC236}">
                    <a16:creationId xmlns:a16="http://schemas.microsoft.com/office/drawing/2014/main" id="{BA0D30B6-26B0-23CC-A32F-BFC2BB4D1CB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64" y="3118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77" name="Oval 109">
                <a:extLst>
                  <a:ext uri="{FF2B5EF4-FFF2-40B4-BE49-F238E27FC236}">
                    <a16:creationId xmlns:a16="http://schemas.microsoft.com/office/drawing/2014/main" id="{601E8A88-663B-9872-666A-9F7B98A1684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44" y="2516"/>
                <a:ext cx="144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878" name="Oval 110">
                <a:extLst>
                  <a:ext uri="{FF2B5EF4-FFF2-40B4-BE49-F238E27FC236}">
                    <a16:creationId xmlns:a16="http://schemas.microsoft.com/office/drawing/2014/main" id="{AA3E0F45-0F6A-0326-EFD2-4237F9C5550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36" y="2348"/>
                <a:ext cx="144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2879" name="Group 111">
              <a:extLst>
                <a:ext uri="{FF2B5EF4-FFF2-40B4-BE49-F238E27FC236}">
                  <a16:creationId xmlns:a16="http://schemas.microsoft.com/office/drawing/2014/main" id="{728F136D-3AE2-36C5-E8CB-9016C87AFB9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47" y="1416"/>
              <a:ext cx="61" cy="196"/>
              <a:chOff x="2532" y="1924"/>
              <a:chExt cx="104" cy="380"/>
            </a:xfrm>
          </p:grpSpPr>
          <p:sp>
            <p:nvSpPr>
              <p:cNvPr id="32880" name="Freeform 112">
                <a:extLst>
                  <a:ext uri="{FF2B5EF4-FFF2-40B4-BE49-F238E27FC236}">
                    <a16:creationId xmlns:a16="http://schemas.microsoft.com/office/drawing/2014/main" id="{1230C129-15EC-0BAE-BBC9-6C03D950C9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88" y="1995"/>
                <a:ext cx="20" cy="30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881" name="Group 113">
                <a:extLst>
                  <a:ext uri="{FF2B5EF4-FFF2-40B4-BE49-F238E27FC236}">
                    <a16:creationId xmlns:a16="http://schemas.microsoft.com/office/drawing/2014/main" id="{CB39D778-9FBB-02A4-9251-A483E1CB5D5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32" y="1924"/>
                <a:ext cx="104" cy="237"/>
                <a:chOff x="3710" y="1980"/>
                <a:chExt cx="274" cy="804"/>
              </a:xfrm>
            </p:grpSpPr>
            <p:sp>
              <p:nvSpPr>
                <p:cNvPr id="32882" name="Freeform 114">
                  <a:extLst>
                    <a:ext uri="{FF2B5EF4-FFF2-40B4-BE49-F238E27FC236}">
                      <a16:creationId xmlns:a16="http://schemas.microsoft.com/office/drawing/2014/main" id="{46BA15B5-D5A3-DE76-68BF-A247AC38CBD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3" name="Freeform 115">
                  <a:extLst>
                    <a:ext uri="{FF2B5EF4-FFF2-40B4-BE49-F238E27FC236}">
                      <a16:creationId xmlns:a16="http://schemas.microsoft.com/office/drawing/2014/main" id="{A3E5D31C-7C9D-8084-CE24-C54D2AE361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84" name="Freeform 116">
                  <a:extLst>
                    <a:ext uri="{FF2B5EF4-FFF2-40B4-BE49-F238E27FC236}">
                      <a16:creationId xmlns:a16="http://schemas.microsoft.com/office/drawing/2014/main" id="{1E7A1946-B67B-1767-3A6C-CD905DFA0AF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2885" name="Freeform 117">
              <a:extLst>
                <a:ext uri="{FF2B5EF4-FFF2-40B4-BE49-F238E27FC236}">
                  <a16:creationId xmlns:a16="http://schemas.microsoft.com/office/drawing/2014/main" id="{4657BC5A-C359-0215-B253-0F5419EC5DC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73" y="1524"/>
              <a:ext cx="28" cy="252"/>
            </a:xfrm>
            <a:custGeom>
              <a:avLst/>
              <a:gdLst>
                <a:gd name="T0" fmla="*/ 0 w 132"/>
                <a:gd name="T1" fmla="*/ 1151 h 1152"/>
                <a:gd name="T2" fmla="*/ 16 w 132"/>
                <a:gd name="T3" fmla="*/ 592 h 1152"/>
                <a:gd name="T4" fmla="*/ 23 w 132"/>
                <a:gd name="T5" fmla="*/ 218 h 1152"/>
                <a:gd name="T6" fmla="*/ 54 w 132"/>
                <a:gd name="T7" fmla="*/ 55 h 1152"/>
                <a:gd name="T8" fmla="*/ 86 w 132"/>
                <a:gd name="T9" fmla="*/ 0 h 1152"/>
                <a:gd name="T10" fmla="*/ 93 w 132"/>
                <a:gd name="T11" fmla="*/ 63 h 1152"/>
                <a:gd name="T12" fmla="*/ 109 w 132"/>
                <a:gd name="T13" fmla="*/ 125 h 1152"/>
                <a:gd name="T14" fmla="*/ 101 w 132"/>
                <a:gd name="T15" fmla="*/ 218 h 1152"/>
                <a:gd name="T16" fmla="*/ 109 w 132"/>
                <a:gd name="T17" fmla="*/ 304 h 1152"/>
                <a:gd name="T18" fmla="*/ 117 w 132"/>
                <a:gd name="T19" fmla="*/ 389 h 1152"/>
                <a:gd name="T20" fmla="*/ 117 w 132"/>
                <a:gd name="T21" fmla="*/ 506 h 1152"/>
                <a:gd name="T22" fmla="*/ 125 w 132"/>
                <a:gd name="T23" fmla="*/ 903 h 1152"/>
                <a:gd name="T24" fmla="*/ 132 w 132"/>
                <a:gd name="T25" fmla="*/ 1152 h 1152"/>
                <a:gd name="T26" fmla="*/ 0 w 132"/>
                <a:gd name="T27" fmla="*/ 1151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152">
                  <a:moveTo>
                    <a:pt x="0" y="1151"/>
                  </a:moveTo>
                  <a:lnTo>
                    <a:pt x="16" y="592"/>
                  </a:lnTo>
                  <a:lnTo>
                    <a:pt x="23" y="218"/>
                  </a:lnTo>
                  <a:lnTo>
                    <a:pt x="54" y="55"/>
                  </a:lnTo>
                  <a:lnTo>
                    <a:pt x="86" y="0"/>
                  </a:lnTo>
                  <a:lnTo>
                    <a:pt x="93" y="63"/>
                  </a:lnTo>
                  <a:lnTo>
                    <a:pt x="109" y="125"/>
                  </a:lnTo>
                  <a:lnTo>
                    <a:pt x="101" y="218"/>
                  </a:lnTo>
                  <a:lnTo>
                    <a:pt x="109" y="304"/>
                  </a:lnTo>
                  <a:lnTo>
                    <a:pt x="117" y="389"/>
                  </a:lnTo>
                  <a:lnTo>
                    <a:pt x="117" y="506"/>
                  </a:lnTo>
                  <a:lnTo>
                    <a:pt x="125" y="903"/>
                  </a:lnTo>
                  <a:lnTo>
                    <a:pt x="132" y="1152"/>
                  </a:lnTo>
                  <a:lnTo>
                    <a:pt x="0" y="1151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886" name="Group 118">
              <a:extLst>
                <a:ext uri="{FF2B5EF4-FFF2-40B4-BE49-F238E27FC236}">
                  <a16:creationId xmlns:a16="http://schemas.microsoft.com/office/drawing/2014/main" id="{8F2F6878-F6E0-DD19-89AE-5C39DADEB6D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2703" y="2015"/>
              <a:ext cx="161" cy="470"/>
              <a:chOff x="2409" y="1311"/>
              <a:chExt cx="279" cy="1497"/>
            </a:xfrm>
          </p:grpSpPr>
          <p:sp>
            <p:nvSpPr>
              <p:cNvPr id="32887" name="Freeform 119">
                <a:extLst>
                  <a:ext uri="{FF2B5EF4-FFF2-40B4-BE49-F238E27FC236}">
                    <a16:creationId xmlns:a16="http://schemas.microsoft.com/office/drawing/2014/main" id="{129A50DA-7FAE-A39D-A9B7-14685675CA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8" name="Freeform 120">
                <a:extLst>
                  <a:ext uri="{FF2B5EF4-FFF2-40B4-BE49-F238E27FC236}">
                    <a16:creationId xmlns:a16="http://schemas.microsoft.com/office/drawing/2014/main" id="{48F8EACD-DB51-AA87-3A0D-62FB1062C8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89" name="Freeform 121">
                <a:extLst>
                  <a:ext uri="{FF2B5EF4-FFF2-40B4-BE49-F238E27FC236}">
                    <a16:creationId xmlns:a16="http://schemas.microsoft.com/office/drawing/2014/main" id="{1BB414B8-4346-096B-275E-8F472B2790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0" name="Freeform 122">
                <a:extLst>
                  <a:ext uri="{FF2B5EF4-FFF2-40B4-BE49-F238E27FC236}">
                    <a16:creationId xmlns:a16="http://schemas.microsoft.com/office/drawing/2014/main" id="{0502E0BA-81EA-BEA9-F5A6-20ED3488B1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1" name="Freeform 123">
                <a:extLst>
                  <a:ext uri="{FF2B5EF4-FFF2-40B4-BE49-F238E27FC236}">
                    <a16:creationId xmlns:a16="http://schemas.microsoft.com/office/drawing/2014/main" id="{20BB02F7-30B6-6FE0-92A4-EB7B00C616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2" name="Freeform 124">
                <a:extLst>
                  <a:ext uri="{FF2B5EF4-FFF2-40B4-BE49-F238E27FC236}">
                    <a16:creationId xmlns:a16="http://schemas.microsoft.com/office/drawing/2014/main" id="{CE5E0D96-0F83-8B3A-474C-4CCA7ECA6CD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3" name="Freeform 125">
                <a:extLst>
                  <a:ext uri="{FF2B5EF4-FFF2-40B4-BE49-F238E27FC236}">
                    <a16:creationId xmlns:a16="http://schemas.microsoft.com/office/drawing/2014/main" id="{B50074DD-C307-29FC-AAB3-4DC051C7A4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4" name="Freeform 126">
                <a:extLst>
                  <a:ext uri="{FF2B5EF4-FFF2-40B4-BE49-F238E27FC236}">
                    <a16:creationId xmlns:a16="http://schemas.microsoft.com/office/drawing/2014/main" id="{7A491023-3C80-48CA-7E54-8E0216CADB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5" name="Freeform 127">
                <a:extLst>
                  <a:ext uri="{FF2B5EF4-FFF2-40B4-BE49-F238E27FC236}">
                    <a16:creationId xmlns:a16="http://schemas.microsoft.com/office/drawing/2014/main" id="{DCC6009C-05DA-CFBE-0C3E-6475ED73E6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6" name="Freeform 128">
                <a:extLst>
                  <a:ext uri="{FF2B5EF4-FFF2-40B4-BE49-F238E27FC236}">
                    <a16:creationId xmlns:a16="http://schemas.microsoft.com/office/drawing/2014/main" id="{D5AE594E-9B83-A256-4424-66DA07BF444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7" name="Freeform 129">
                <a:extLst>
                  <a:ext uri="{FF2B5EF4-FFF2-40B4-BE49-F238E27FC236}">
                    <a16:creationId xmlns:a16="http://schemas.microsoft.com/office/drawing/2014/main" id="{9F20AAB0-8E5B-AC29-18DE-4D0067E07A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8" name="Freeform 130">
                <a:extLst>
                  <a:ext uri="{FF2B5EF4-FFF2-40B4-BE49-F238E27FC236}">
                    <a16:creationId xmlns:a16="http://schemas.microsoft.com/office/drawing/2014/main" id="{7245CF9C-8D8A-5E48-D72A-B2D8B5570E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99" name="Freeform 131">
                <a:extLst>
                  <a:ext uri="{FF2B5EF4-FFF2-40B4-BE49-F238E27FC236}">
                    <a16:creationId xmlns:a16="http://schemas.microsoft.com/office/drawing/2014/main" id="{5C67820F-39AF-42BF-5367-4A917F5396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0" name="Freeform 132">
                <a:extLst>
                  <a:ext uri="{FF2B5EF4-FFF2-40B4-BE49-F238E27FC236}">
                    <a16:creationId xmlns:a16="http://schemas.microsoft.com/office/drawing/2014/main" id="{2B31F934-CF6E-02D1-C461-9A8544EF16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01" name="Group 133">
              <a:extLst>
                <a:ext uri="{FF2B5EF4-FFF2-40B4-BE49-F238E27FC236}">
                  <a16:creationId xmlns:a16="http://schemas.microsoft.com/office/drawing/2014/main" id="{832F7A0A-E5F3-77A7-9443-110F84E1171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86" y="2184"/>
              <a:ext cx="74" cy="286"/>
              <a:chOff x="4196" y="2241"/>
              <a:chExt cx="127" cy="548"/>
            </a:xfrm>
          </p:grpSpPr>
          <p:sp>
            <p:nvSpPr>
              <p:cNvPr id="32902" name="Freeform 134">
                <a:extLst>
                  <a:ext uri="{FF2B5EF4-FFF2-40B4-BE49-F238E27FC236}">
                    <a16:creationId xmlns:a16="http://schemas.microsoft.com/office/drawing/2014/main" id="{91C38E8C-CA6C-4076-ABAB-74BE70CF5E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20000">
                <a:off x="4224" y="2495"/>
                <a:ext cx="58" cy="294"/>
              </a:xfrm>
              <a:custGeom>
                <a:avLst/>
                <a:gdLst>
                  <a:gd name="T0" fmla="*/ 65 w 120"/>
                  <a:gd name="T1" fmla="*/ 23 h 398"/>
                  <a:gd name="T2" fmla="*/ 28 w 120"/>
                  <a:gd name="T3" fmla="*/ 21 h 398"/>
                  <a:gd name="T4" fmla="*/ 32 w 120"/>
                  <a:gd name="T5" fmla="*/ 191 h 398"/>
                  <a:gd name="T6" fmla="*/ 29 w 120"/>
                  <a:gd name="T7" fmla="*/ 264 h 398"/>
                  <a:gd name="T8" fmla="*/ 28 w 120"/>
                  <a:gd name="T9" fmla="*/ 305 h 398"/>
                  <a:gd name="T10" fmla="*/ 19 w 120"/>
                  <a:gd name="T11" fmla="*/ 341 h 398"/>
                  <a:gd name="T12" fmla="*/ 13 w 120"/>
                  <a:gd name="T13" fmla="*/ 368 h 398"/>
                  <a:gd name="T14" fmla="*/ 0 w 120"/>
                  <a:gd name="T15" fmla="*/ 398 h 398"/>
                  <a:gd name="T16" fmla="*/ 120 w 120"/>
                  <a:gd name="T17" fmla="*/ 396 h 398"/>
                  <a:gd name="T18" fmla="*/ 99 w 120"/>
                  <a:gd name="T19" fmla="*/ 356 h 398"/>
                  <a:gd name="T20" fmla="*/ 82 w 120"/>
                  <a:gd name="T21" fmla="*/ 290 h 398"/>
                  <a:gd name="T22" fmla="*/ 71 w 120"/>
                  <a:gd name="T23" fmla="*/ 195 h 398"/>
                  <a:gd name="T24" fmla="*/ 65 w 120"/>
                  <a:gd name="T25" fmla="*/ 23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398">
                    <a:moveTo>
                      <a:pt x="65" y="23"/>
                    </a:moveTo>
                    <a:cubicBezTo>
                      <a:pt x="65" y="44"/>
                      <a:pt x="28" y="0"/>
                      <a:pt x="28" y="21"/>
                    </a:cubicBezTo>
                    <a:lnTo>
                      <a:pt x="32" y="191"/>
                    </a:lnTo>
                    <a:lnTo>
                      <a:pt x="29" y="264"/>
                    </a:lnTo>
                    <a:lnTo>
                      <a:pt x="28" y="305"/>
                    </a:lnTo>
                    <a:lnTo>
                      <a:pt x="19" y="341"/>
                    </a:lnTo>
                    <a:lnTo>
                      <a:pt x="13" y="368"/>
                    </a:lnTo>
                    <a:lnTo>
                      <a:pt x="0" y="398"/>
                    </a:lnTo>
                    <a:lnTo>
                      <a:pt x="120" y="396"/>
                    </a:lnTo>
                    <a:lnTo>
                      <a:pt x="99" y="356"/>
                    </a:lnTo>
                    <a:lnTo>
                      <a:pt x="82" y="290"/>
                    </a:lnTo>
                    <a:lnTo>
                      <a:pt x="71" y="195"/>
                    </a:lnTo>
                    <a:lnTo>
                      <a:pt x="65" y="23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3" name="Freeform 135">
                <a:extLst>
                  <a:ext uri="{FF2B5EF4-FFF2-40B4-BE49-F238E27FC236}">
                    <a16:creationId xmlns:a16="http://schemas.microsoft.com/office/drawing/2014/main" id="{B26A4BA3-7450-2B00-05FD-C27E882CEC0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20000">
                <a:off x="4196" y="2241"/>
                <a:ext cx="127" cy="328"/>
              </a:xfrm>
              <a:custGeom>
                <a:avLst/>
                <a:gdLst>
                  <a:gd name="T0" fmla="*/ 84 w 266"/>
                  <a:gd name="T1" fmla="*/ 58 h 974"/>
                  <a:gd name="T2" fmla="*/ 80 w 266"/>
                  <a:gd name="T3" fmla="*/ 124 h 974"/>
                  <a:gd name="T4" fmla="*/ 80 w 266"/>
                  <a:gd name="T5" fmla="*/ 194 h 974"/>
                  <a:gd name="T6" fmla="*/ 78 w 266"/>
                  <a:gd name="T7" fmla="*/ 246 h 974"/>
                  <a:gd name="T8" fmla="*/ 70 w 266"/>
                  <a:gd name="T9" fmla="*/ 312 h 974"/>
                  <a:gd name="T10" fmla="*/ 58 w 266"/>
                  <a:gd name="T11" fmla="*/ 374 h 974"/>
                  <a:gd name="T12" fmla="*/ 66 w 266"/>
                  <a:gd name="T13" fmla="*/ 446 h 974"/>
                  <a:gd name="T14" fmla="*/ 58 w 266"/>
                  <a:gd name="T15" fmla="*/ 518 h 974"/>
                  <a:gd name="T16" fmla="*/ 50 w 266"/>
                  <a:gd name="T17" fmla="*/ 598 h 974"/>
                  <a:gd name="T18" fmla="*/ 40 w 266"/>
                  <a:gd name="T19" fmla="*/ 672 h 974"/>
                  <a:gd name="T20" fmla="*/ 22 w 266"/>
                  <a:gd name="T21" fmla="*/ 758 h 974"/>
                  <a:gd name="T22" fmla="*/ 8 w 266"/>
                  <a:gd name="T23" fmla="*/ 836 h 974"/>
                  <a:gd name="T24" fmla="*/ 4 w 266"/>
                  <a:gd name="T25" fmla="*/ 912 h 974"/>
                  <a:gd name="T26" fmla="*/ 0 w 266"/>
                  <a:gd name="T27" fmla="*/ 974 h 974"/>
                  <a:gd name="T28" fmla="*/ 149 w 266"/>
                  <a:gd name="T29" fmla="*/ 922 h 974"/>
                  <a:gd name="T30" fmla="*/ 266 w 266"/>
                  <a:gd name="T31" fmla="*/ 964 h 974"/>
                  <a:gd name="T32" fmla="*/ 224 w 266"/>
                  <a:gd name="T33" fmla="*/ 893 h 974"/>
                  <a:gd name="T34" fmla="*/ 210 w 266"/>
                  <a:gd name="T35" fmla="*/ 836 h 974"/>
                  <a:gd name="T36" fmla="*/ 212 w 266"/>
                  <a:gd name="T37" fmla="*/ 784 h 974"/>
                  <a:gd name="T38" fmla="*/ 200 w 266"/>
                  <a:gd name="T39" fmla="*/ 718 h 974"/>
                  <a:gd name="T40" fmla="*/ 184 w 266"/>
                  <a:gd name="T41" fmla="*/ 660 h 974"/>
                  <a:gd name="T42" fmla="*/ 176 w 266"/>
                  <a:gd name="T43" fmla="*/ 590 h 974"/>
                  <a:gd name="T44" fmla="*/ 190 w 266"/>
                  <a:gd name="T45" fmla="*/ 548 h 974"/>
                  <a:gd name="T46" fmla="*/ 186 w 266"/>
                  <a:gd name="T47" fmla="*/ 508 h 974"/>
                  <a:gd name="T48" fmla="*/ 178 w 266"/>
                  <a:gd name="T49" fmla="*/ 450 h 974"/>
                  <a:gd name="T50" fmla="*/ 188 w 266"/>
                  <a:gd name="T51" fmla="*/ 388 h 974"/>
                  <a:gd name="T52" fmla="*/ 180 w 266"/>
                  <a:gd name="T53" fmla="*/ 334 h 974"/>
                  <a:gd name="T54" fmla="*/ 168 w 266"/>
                  <a:gd name="T55" fmla="*/ 272 h 974"/>
                  <a:gd name="T56" fmla="*/ 158 w 266"/>
                  <a:gd name="T57" fmla="*/ 234 h 974"/>
                  <a:gd name="T58" fmla="*/ 150 w 266"/>
                  <a:gd name="T59" fmla="*/ 182 h 974"/>
                  <a:gd name="T60" fmla="*/ 146 w 266"/>
                  <a:gd name="T61" fmla="*/ 144 h 974"/>
                  <a:gd name="T62" fmla="*/ 138 w 266"/>
                  <a:gd name="T63" fmla="*/ 100 h 974"/>
                  <a:gd name="T64" fmla="*/ 136 w 266"/>
                  <a:gd name="T65" fmla="*/ 60 h 974"/>
                  <a:gd name="T66" fmla="*/ 114 w 266"/>
                  <a:gd name="T67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6" h="974">
                    <a:moveTo>
                      <a:pt x="114" y="0"/>
                    </a:moveTo>
                    <a:lnTo>
                      <a:pt x="84" y="58"/>
                    </a:lnTo>
                    <a:lnTo>
                      <a:pt x="102" y="64"/>
                    </a:lnTo>
                    <a:lnTo>
                      <a:pt x="80" y="124"/>
                    </a:lnTo>
                    <a:lnTo>
                      <a:pt x="102" y="128"/>
                    </a:lnTo>
                    <a:lnTo>
                      <a:pt x="80" y="194"/>
                    </a:lnTo>
                    <a:lnTo>
                      <a:pt x="106" y="188"/>
                    </a:lnTo>
                    <a:lnTo>
                      <a:pt x="78" y="246"/>
                    </a:lnTo>
                    <a:lnTo>
                      <a:pt x="100" y="242"/>
                    </a:lnTo>
                    <a:lnTo>
                      <a:pt x="70" y="312"/>
                    </a:lnTo>
                    <a:lnTo>
                      <a:pt x="98" y="312"/>
                    </a:lnTo>
                    <a:lnTo>
                      <a:pt x="58" y="374"/>
                    </a:lnTo>
                    <a:lnTo>
                      <a:pt x="102" y="372"/>
                    </a:lnTo>
                    <a:lnTo>
                      <a:pt x="66" y="446"/>
                    </a:lnTo>
                    <a:lnTo>
                      <a:pt x="94" y="438"/>
                    </a:lnTo>
                    <a:lnTo>
                      <a:pt x="58" y="518"/>
                    </a:lnTo>
                    <a:lnTo>
                      <a:pt x="94" y="502"/>
                    </a:lnTo>
                    <a:lnTo>
                      <a:pt x="50" y="598"/>
                    </a:lnTo>
                    <a:lnTo>
                      <a:pt x="84" y="588"/>
                    </a:lnTo>
                    <a:lnTo>
                      <a:pt x="40" y="672"/>
                    </a:lnTo>
                    <a:lnTo>
                      <a:pt x="72" y="666"/>
                    </a:lnTo>
                    <a:lnTo>
                      <a:pt x="22" y="758"/>
                    </a:lnTo>
                    <a:lnTo>
                      <a:pt x="46" y="756"/>
                    </a:lnTo>
                    <a:lnTo>
                      <a:pt x="8" y="836"/>
                    </a:lnTo>
                    <a:lnTo>
                      <a:pt x="54" y="814"/>
                    </a:lnTo>
                    <a:lnTo>
                      <a:pt x="4" y="912"/>
                    </a:lnTo>
                    <a:lnTo>
                      <a:pt x="40" y="896"/>
                    </a:lnTo>
                    <a:lnTo>
                      <a:pt x="0" y="974"/>
                    </a:lnTo>
                    <a:lnTo>
                      <a:pt x="114" y="919"/>
                    </a:lnTo>
                    <a:lnTo>
                      <a:pt x="149" y="922"/>
                    </a:lnTo>
                    <a:lnTo>
                      <a:pt x="215" y="944"/>
                    </a:lnTo>
                    <a:lnTo>
                      <a:pt x="266" y="964"/>
                    </a:lnTo>
                    <a:lnTo>
                      <a:pt x="245" y="925"/>
                    </a:lnTo>
                    <a:lnTo>
                      <a:pt x="224" y="893"/>
                    </a:lnTo>
                    <a:lnTo>
                      <a:pt x="263" y="896"/>
                    </a:lnTo>
                    <a:lnTo>
                      <a:pt x="210" y="836"/>
                    </a:lnTo>
                    <a:lnTo>
                      <a:pt x="250" y="842"/>
                    </a:lnTo>
                    <a:lnTo>
                      <a:pt x="212" y="784"/>
                    </a:lnTo>
                    <a:lnTo>
                      <a:pt x="246" y="790"/>
                    </a:lnTo>
                    <a:lnTo>
                      <a:pt x="200" y="718"/>
                    </a:lnTo>
                    <a:lnTo>
                      <a:pt x="222" y="722"/>
                    </a:lnTo>
                    <a:lnTo>
                      <a:pt x="184" y="660"/>
                    </a:lnTo>
                    <a:lnTo>
                      <a:pt x="216" y="652"/>
                    </a:lnTo>
                    <a:lnTo>
                      <a:pt x="176" y="590"/>
                    </a:lnTo>
                    <a:lnTo>
                      <a:pt x="210" y="594"/>
                    </a:lnTo>
                    <a:lnTo>
                      <a:pt x="190" y="548"/>
                    </a:lnTo>
                    <a:lnTo>
                      <a:pt x="222" y="556"/>
                    </a:lnTo>
                    <a:lnTo>
                      <a:pt x="186" y="508"/>
                    </a:lnTo>
                    <a:lnTo>
                      <a:pt x="216" y="516"/>
                    </a:lnTo>
                    <a:lnTo>
                      <a:pt x="178" y="450"/>
                    </a:lnTo>
                    <a:lnTo>
                      <a:pt x="216" y="454"/>
                    </a:lnTo>
                    <a:lnTo>
                      <a:pt x="188" y="388"/>
                    </a:lnTo>
                    <a:lnTo>
                      <a:pt x="210" y="394"/>
                    </a:lnTo>
                    <a:lnTo>
                      <a:pt x="180" y="334"/>
                    </a:lnTo>
                    <a:lnTo>
                      <a:pt x="212" y="342"/>
                    </a:lnTo>
                    <a:lnTo>
                      <a:pt x="168" y="272"/>
                    </a:lnTo>
                    <a:lnTo>
                      <a:pt x="188" y="272"/>
                    </a:lnTo>
                    <a:lnTo>
                      <a:pt x="158" y="234"/>
                    </a:lnTo>
                    <a:lnTo>
                      <a:pt x="178" y="230"/>
                    </a:lnTo>
                    <a:lnTo>
                      <a:pt x="150" y="182"/>
                    </a:lnTo>
                    <a:lnTo>
                      <a:pt x="168" y="182"/>
                    </a:lnTo>
                    <a:lnTo>
                      <a:pt x="146" y="144"/>
                    </a:lnTo>
                    <a:lnTo>
                      <a:pt x="164" y="144"/>
                    </a:lnTo>
                    <a:lnTo>
                      <a:pt x="138" y="100"/>
                    </a:lnTo>
                    <a:lnTo>
                      <a:pt x="166" y="106"/>
                    </a:lnTo>
                    <a:lnTo>
                      <a:pt x="136" y="60"/>
                    </a:lnTo>
                    <a:lnTo>
                      <a:pt x="154" y="6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04" name="Group 136">
              <a:extLst>
                <a:ext uri="{FF2B5EF4-FFF2-40B4-BE49-F238E27FC236}">
                  <a16:creationId xmlns:a16="http://schemas.microsoft.com/office/drawing/2014/main" id="{12B473AE-24B5-8AE3-C6EF-43AFA2DCE41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205" y="1932"/>
              <a:ext cx="44" cy="373"/>
              <a:chOff x="1510" y="911"/>
              <a:chExt cx="335" cy="2210"/>
            </a:xfrm>
          </p:grpSpPr>
          <p:sp>
            <p:nvSpPr>
              <p:cNvPr id="32905" name="Freeform 137">
                <a:extLst>
                  <a:ext uri="{FF2B5EF4-FFF2-40B4-BE49-F238E27FC236}">
                    <a16:creationId xmlns:a16="http://schemas.microsoft.com/office/drawing/2014/main" id="{2BAB304A-EBB7-EEDB-274B-4A45606EED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27" y="911"/>
                <a:ext cx="132" cy="2210"/>
              </a:xfrm>
              <a:custGeom>
                <a:avLst/>
                <a:gdLst>
                  <a:gd name="T0" fmla="*/ 0 w 132"/>
                  <a:gd name="T1" fmla="*/ 2210 h 2210"/>
                  <a:gd name="T2" fmla="*/ 23 w 132"/>
                  <a:gd name="T3" fmla="*/ 1463 h 2210"/>
                  <a:gd name="T4" fmla="*/ 31 w 132"/>
                  <a:gd name="T5" fmla="*/ 973 h 2210"/>
                  <a:gd name="T6" fmla="*/ 31 w 132"/>
                  <a:gd name="T7" fmla="*/ 692 h 2210"/>
                  <a:gd name="T8" fmla="*/ 39 w 132"/>
                  <a:gd name="T9" fmla="*/ 358 h 2210"/>
                  <a:gd name="T10" fmla="*/ 54 w 132"/>
                  <a:gd name="T11" fmla="*/ 54 h 2210"/>
                  <a:gd name="T12" fmla="*/ 85 w 132"/>
                  <a:gd name="T13" fmla="*/ 0 h 2210"/>
                  <a:gd name="T14" fmla="*/ 93 w 132"/>
                  <a:gd name="T15" fmla="*/ 78 h 2210"/>
                  <a:gd name="T16" fmla="*/ 101 w 132"/>
                  <a:gd name="T17" fmla="*/ 513 h 2210"/>
                  <a:gd name="T18" fmla="*/ 117 w 132"/>
                  <a:gd name="T19" fmla="*/ 957 h 2210"/>
                  <a:gd name="T20" fmla="*/ 117 w 132"/>
                  <a:gd name="T21" fmla="*/ 1261 h 2210"/>
                  <a:gd name="T22" fmla="*/ 124 w 132"/>
                  <a:gd name="T23" fmla="*/ 1541 h 2210"/>
                  <a:gd name="T24" fmla="*/ 132 w 132"/>
                  <a:gd name="T25" fmla="*/ 1899 h 2210"/>
                  <a:gd name="T26" fmla="*/ 132 w 132"/>
                  <a:gd name="T27" fmla="*/ 2210 h 2210"/>
                  <a:gd name="T28" fmla="*/ 0 w 132"/>
                  <a:gd name="T29" fmla="*/ 2210 h 2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2210">
                    <a:moveTo>
                      <a:pt x="0" y="2210"/>
                    </a:moveTo>
                    <a:lnTo>
                      <a:pt x="23" y="1463"/>
                    </a:lnTo>
                    <a:lnTo>
                      <a:pt x="31" y="973"/>
                    </a:lnTo>
                    <a:lnTo>
                      <a:pt x="31" y="692"/>
                    </a:lnTo>
                    <a:lnTo>
                      <a:pt x="39" y="358"/>
                    </a:lnTo>
                    <a:lnTo>
                      <a:pt x="54" y="54"/>
                    </a:lnTo>
                    <a:lnTo>
                      <a:pt x="85" y="0"/>
                    </a:lnTo>
                    <a:lnTo>
                      <a:pt x="93" y="78"/>
                    </a:lnTo>
                    <a:lnTo>
                      <a:pt x="101" y="513"/>
                    </a:lnTo>
                    <a:lnTo>
                      <a:pt x="117" y="957"/>
                    </a:lnTo>
                    <a:lnTo>
                      <a:pt x="117" y="1261"/>
                    </a:lnTo>
                    <a:lnTo>
                      <a:pt x="124" y="1541"/>
                    </a:lnTo>
                    <a:lnTo>
                      <a:pt x="132" y="1899"/>
                    </a:lnTo>
                    <a:lnTo>
                      <a:pt x="132" y="2210"/>
                    </a:lnTo>
                    <a:lnTo>
                      <a:pt x="0" y="2210"/>
                    </a:lnTo>
                    <a:close/>
                  </a:path>
                </a:pathLst>
              </a:custGeom>
              <a:solidFill>
                <a:srgbClr val="993300"/>
              </a:solidFill>
              <a:ln w="9525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6" name="Freeform 138">
                <a:extLst>
                  <a:ext uri="{FF2B5EF4-FFF2-40B4-BE49-F238E27FC236}">
                    <a16:creationId xmlns:a16="http://schemas.microsoft.com/office/drawing/2014/main" id="{079587D0-5083-0F1A-1973-C808A44754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57" y="1775"/>
                <a:ext cx="123" cy="1"/>
              </a:xfrm>
              <a:custGeom>
                <a:avLst/>
                <a:gdLst>
                  <a:gd name="T0" fmla="*/ 123 w 123"/>
                  <a:gd name="T1" fmla="*/ 1 h 1"/>
                  <a:gd name="T2" fmla="*/ 0 w 12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3" h="1">
                    <a:moveTo>
                      <a:pt x="123" y="1"/>
                    </a:moveTo>
                    <a:cubicBezTo>
                      <a:pt x="69" y="0"/>
                      <a:pt x="16" y="0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7" name="Freeform 139">
                <a:extLst>
                  <a:ext uri="{FF2B5EF4-FFF2-40B4-BE49-F238E27FC236}">
                    <a16:creationId xmlns:a16="http://schemas.microsoft.com/office/drawing/2014/main" id="{5C432676-0A3C-ECA1-DEE0-EFA97C9C36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10" y="1488"/>
                <a:ext cx="170" cy="26"/>
              </a:xfrm>
              <a:custGeom>
                <a:avLst/>
                <a:gdLst>
                  <a:gd name="T0" fmla="*/ 170 w 170"/>
                  <a:gd name="T1" fmla="*/ 0 h 26"/>
                  <a:gd name="T2" fmla="*/ 86 w 170"/>
                  <a:gd name="T3" fmla="*/ 22 h 26"/>
                  <a:gd name="T4" fmla="*/ 0 w 170"/>
                  <a:gd name="T5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0" h="26">
                    <a:moveTo>
                      <a:pt x="170" y="0"/>
                    </a:moveTo>
                    <a:cubicBezTo>
                      <a:pt x="142" y="9"/>
                      <a:pt x="114" y="18"/>
                      <a:pt x="86" y="22"/>
                    </a:cubicBezTo>
                    <a:cubicBezTo>
                      <a:pt x="58" y="26"/>
                      <a:pt x="29" y="24"/>
                      <a:pt x="0" y="22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8" name="Freeform 140">
                <a:extLst>
                  <a:ext uri="{FF2B5EF4-FFF2-40B4-BE49-F238E27FC236}">
                    <a16:creationId xmlns:a16="http://schemas.microsoft.com/office/drawing/2014/main" id="{3A506485-A13E-87B8-9ABD-A9766BB86F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80" y="1296"/>
                <a:ext cx="165" cy="14"/>
              </a:xfrm>
              <a:custGeom>
                <a:avLst/>
                <a:gdLst>
                  <a:gd name="T0" fmla="*/ 0 w 165"/>
                  <a:gd name="T1" fmla="*/ 0 h 14"/>
                  <a:gd name="T2" fmla="*/ 71 w 165"/>
                  <a:gd name="T3" fmla="*/ 12 h 14"/>
                  <a:gd name="T4" fmla="*/ 165 w 165"/>
                  <a:gd name="T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14">
                    <a:moveTo>
                      <a:pt x="0" y="0"/>
                    </a:moveTo>
                    <a:cubicBezTo>
                      <a:pt x="22" y="5"/>
                      <a:pt x="44" y="10"/>
                      <a:pt x="71" y="12"/>
                    </a:cubicBezTo>
                    <a:cubicBezTo>
                      <a:pt x="98" y="14"/>
                      <a:pt x="131" y="13"/>
                      <a:pt x="165" y="12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09" name="Freeform 141">
                <a:extLst>
                  <a:ext uri="{FF2B5EF4-FFF2-40B4-BE49-F238E27FC236}">
                    <a16:creationId xmlns:a16="http://schemas.microsoft.com/office/drawing/2014/main" id="{0F23DB53-9734-234E-81C0-1F702A4E1B9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28" y="1088"/>
                <a:ext cx="101" cy="16"/>
              </a:xfrm>
              <a:custGeom>
                <a:avLst/>
                <a:gdLst>
                  <a:gd name="T0" fmla="*/ 0 w 101"/>
                  <a:gd name="T1" fmla="*/ 16 h 16"/>
                  <a:gd name="T2" fmla="*/ 47 w 101"/>
                  <a:gd name="T3" fmla="*/ 2 h 16"/>
                  <a:gd name="T4" fmla="*/ 101 w 101"/>
                  <a:gd name="T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16">
                    <a:moveTo>
                      <a:pt x="0" y="16"/>
                    </a:moveTo>
                    <a:cubicBezTo>
                      <a:pt x="15" y="10"/>
                      <a:pt x="30" y="4"/>
                      <a:pt x="47" y="2"/>
                    </a:cubicBezTo>
                    <a:cubicBezTo>
                      <a:pt x="64" y="0"/>
                      <a:pt x="94" y="3"/>
                      <a:pt x="101" y="2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0" name="Freeform 142">
                <a:extLst>
                  <a:ext uri="{FF2B5EF4-FFF2-40B4-BE49-F238E27FC236}">
                    <a16:creationId xmlns:a16="http://schemas.microsoft.com/office/drawing/2014/main" id="{3E7E9C4B-ECFD-DF22-FC43-BC2643072B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80" y="960"/>
                <a:ext cx="95" cy="5"/>
              </a:xfrm>
              <a:custGeom>
                <a:avLst/>
                <a:gdLst>
                  <a:gd name="T0" fmla="*/ 0 w 95"/>
                  <a:gd name="T1" fmla="*/ 0 h 5"/>
                  <a:gd name="T2" fmla="*/ 95 w 95"/>
                  <a:gd name="T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5" h="5">
                    <a:moveTo>
                      <a:pt x="0" y="0"/>
                    </a:moveTo>
                    <a:cubicBezTo>
                      <a:pt x="38" y="1"/>
                      <a:pt x="77" y="2"/>
                      <a:pt x="95" y="5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1" name="Freeform 143">
                <a:extLst>
                  <a:ext uri="{FF2B5EF4-FFF2-40B4-BE49-F238E27FC236}">
                    <a16:creationId xmlns:a16="http://schemas.microsoft.com/office/drawing/2014/main" id="{E27E2070-070F-C89B-0E8C-B836C1FF19F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1" y="1090"/>
                <a:ext cx="117" cy="14"/>
              </a:xfrm>
              <a:custGeom>
                <a:avLst/>
                <a:gdLst>
                  <a:gd name="T0" fmla="*/ 117 w 117"/>
                  <a:gd name="T1" fmla="*/ 14 h 14"/>
                  <a:gd name="T2" fmla="*/ 0 w 117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7" h="14">
                    <a:moveTo>
                      <a:pt x="117" y="14"/>
                    </a:moveTo>
                    <a:cubicBezTo>
                      <a:pt x="117" y="14"/>
                      <a:pt x="58" y="7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2" name="Freeform 144">
                <a:extLst>
                  <a:ext uri="{FF2B5EF4-FFF2-40B4-BE49-F238E27FC236}">
                    <a16:creationId xmlns:a16="http://schemas.microsoft.com/office/drawing/2014/main" id="{9637DCA8-B493-158E-C1D4-E811F928E7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35" y="926"/>
                <a:ext cx="45" cy="34"/>
              </a:xfrm>
              <a:custGeom>
                <a:avLst/>
                <a:gdLst>
                  <a:gd name="T0" fmla="*/ 45 w 45"/>
                  <a:gd name="T1" fmla="*/ 34 h 34"/>
                  <a:gd name="T2" fmla="*/ 0 w 45"/>
                  <a:gd name="T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" h="34">
                    <a:moveTo>
                      <a:pt x="45" y="34"/>
                    </a:moveTo>
                    <a:cubicBezTo>
                      <a:pt x="45" y="34"/>
                      <a:pt x="22" y="17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3" name="Freeform 145">
                <a:extLst>
                  <a:ext uri="{FF2B5EF4-FFF2-40B4-BE49-F238E27FC236}">
                    <a16:creationId xmlns:a16="http://schemas.microsoft.com/office/drawing/2014/main" id="{CA5C38C7-8A2F-7A6B-D39C-6EA8E0CAED1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1" y="1549"/>
                <a:ext cx="69" cy="35"/>
              </a:xfrm>
              <a:custGeom>
                <a:avLst/>
                <a:gdLst>
                  <a:gd name="T0" fmla="*/ 69 w 69"/>
                  <a:gd name="T1" fmla="*/ 35 h 35"/>
                  <a:gd name="T2" fmla="*/ 0 w 69"/>
                  <a:gd name="T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9" h="35">
                    <a:moveTo>
                      <a:pt x="69" y="35"/>
                    </a:moveTo>
                    <a:cubicBezTo>
                      <a:pt x="69" y="35"/>
                      <a:pt x="34" y="17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14" name="Group 146">
              <a:extLst>
                <a:ext uri="{FF2B5EF4-FFF2-40B4-BE49-F238E27FC236}">
                  <a16:creationId xmlns:a16="http://schemas.microsoft.com/office/drawing/2014/main" id="{3F3963D1-A3FF-8CF8-3677-8825905964E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627" y="1717"/>
              <a:ext cx="45" cy="373"/>
              <a:chOff x="1510" y="911"/>
              <a:chExt cx="335" cy="2210"/>
            </a:xfrm>
          </p:grpSpPr>
          <p:sp>
            <p:nvSpPr>
              <p:cNvPr id="32915" name="Freeform 147">
                <a:extLst>
                  <a:ext uri="{FF2B5EF4-FFF2-40B4-BE49-F238E27FC236}">
                    <a16:creationId xmlns:a16="http://schemas.microsoft.com/office/drawing/2014/main" id="{9ED74DC0-71F7-E479-4D7D-ED45EB7840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27" y="911"/>
                <a:ext cx="132" cy="2210"/>
              </a:xfrm>
              <a:custGeom>
                <a:avLst/>
                <a:gdLst>
                  <a:gd name="T0" fmla="*/ 0 w 132"/>
                  <a:gd name="T1" fmla="*/ 2210 h 2210"/>
                  <a:gd name="T2" fmla="*/ 23 w 132"/>
                  <a:gd name="T3" fmla="*/ 1463 h 2210"/>
                  <a:gd name="T4" fmla="*/ 31 w 132"/>
                  <a:gd name="T5" fmla="*/ 973 h 2210"/>
                  <a:gd name="T6" fmla="*/ 31 w 132"/>
                  <a:gd name="T7" fmla="*/ 692 h 2210"/>
                  <a:gd name="T8" fmla="*/ 39 w 132"/>
                  <a:gd name="T9" fmla="*/ 358 h 2210"/>
                  <a:gd name="T10" fmla="*/ 54 w 132"/>
                  <a:gd name="T11" fmla="*/ 54 h 2210"/>
                  <a:gd name="T12" fmla="*/ 85 w 132"/>
                  <a:gd name="T13" fmla="*/ 0 h 2210"/>
                  <a:gd name="T14" fmla="*/ 93 w 132"/>
                  <a:gd name="T15" fmla="*/ 78 h 2210"/>
                  <a:gd name="T16" fmla="*/ 101 w 132"/>
                  <a:gd name="T17" fmla="*/ 513 h 2210"/>
                  <a:gd name="T18" fmla="*/ 117 w 132"/>
                  <a:gd name="T19" fmla="*/ 957 h 2210"/>
                  <a:gd name="T20" fmla="*/ 117 w 132"/>
                  <a:gd name="T21" fmla="*/ 1261 h 2210"/>
                  <a:gd name="T22" fmla="*/ 124 w 132"/>
                  <a:gd name="T23" fmla="*/ 1541 h 2210"/>
                  <a:gd name="T24" fmla="*/ 132 w 132"/>
                  <a:gd name="T25" fmla="*/ 1899 h 2210"/>
                  <a:gd name="T26" fmla="*/ 132 w 132"/>
                  <a:gd name="T27" fmla="*/ 2210 h 2210"/>
                  <a:gd name="T28" fmla="*/ 0 w 132"/>
                  <a:gd name="T29" fmla="*/ 2210 h 2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2210">
                    <a:moveTo>
                      <a:pt x="0" y="2210"/>
                    </a:moveTo>
                    <a:lnTo>
                      <a:pt x="23" y="1463"/>
                    </a:lnTo>
                    <a:lnTo>
                      <a:pt x="31" y="973"/>
                    </a:lnTo>
                    <a:lnTo>
                      <a:pt x="31" y="692"/>
                    </a:lnTo>
                    <a:lnTo>
                      <a:pt x="39" y="358"/>
                    </a:lnTo>
                    <a:lnTo>
                      <a:pt x="54" y="54"/>
                    </a:lnTo>
                    <a:lnTo>
                      <a:pt x="85" y="0"/>
                    </a:lnTo>
                    <a:lnTo>
                      <a:pt x="93" y="78"/>
                    </a:lnTo>
                    <a:lnTo>
                      <a:pt x="101" y="513"/>
                    </a:lnTo>
                    <a:lnTo>
                      <a:pt x="117" y="957"/>
                    </a:lnTo>
                    <a:lnTo>
                      <a:pt x="117" y="1261"/>
                    </a:lnTo>
                    <a:lnTo>
                      <a:pt x="124" y="1541"/>
                    </a:lnTo>
                    <a:lnTo>
                      <a:pt x="132" y="1899"/>
                    </a:lnTo>
                    <a:lnTo>
                      <a:pt x="132" y="2210"/>
                    </a:lnTo>
                    <a:lnTo>
                      <a:pt x="0" y="2210"/>
                    </a:lnTo>
                    <a:close/>
                  </a:path>
                </a:pathLst>
              </a:custGeom>
              <a:solidFill>
                <a:srgbClr val="993300"/>
              </a:solidFill>
              <a:ln w="9525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6" name="Freeform 148">
                <a:extLst>
                  <a:ext uri="{FF2B5EF4-FFF2-40B4-BE49-F238E27FC236}">
                    <a16:creationId xmlns:a16="http://schemas.microsoft.com/office/drawing/2014/main" id="{A74A4924-A46D-D39F-24EE-F9170068F9F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57" y="1775"/>
                <a:ext cx="123" cy="1"/>
              </a:xfrm>
              <a:custGeom>
                <a:avLst/>
                <a:gdLst>
                  <a:gd name="T0" fmla="*/ 123 w 123"/>
                  <a:gd name="T1" fmla="*/ 1 h 1"/>
                  <a:gd name="T2" fmla="*/ 0 w 12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3" h="1">
                    <a:moveTo>
                      <a:pt x="123" y="1"/>
                    </a:moveTo>
                    <a:cubicBezTo>
                      <a:pt x="69" y="0"/>
                      <a:pt x="16" y="0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7" name="Freeform 149">
                <a:extLst>
                  <a:ext uri="{FF2B5EF4-FFF2-40B4-BE49-F238E27FC236}">
                    <a16:creationId xmlns:a16="http://schemas.microsoft.com/office/drawing/2014/main" id="{FDB1B704-ED7E-B477-F273-1169CEBFFEA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10" y="1488"/>
                <a:ext cx="170" cy="26"/>
              </a:xfrm>
              <a:custGeom>
                <a:avLst/>
                <a:gdLst>
                  <a:gd name="T0" fmla="*/ 170 w 170"/>
                  <a:gd name="T1" fmla="*/ 0 h 26"/>
                  <a:gd name="T2" fmla="*/ 86 w 170"/>
                  <a:gd name="T3" fmla="*/ 22 h 26"/>
                  <a:gd name="T4" fmla="*/ 0 w 170"/>
                  <a:gd name="T5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0" h="26">
                    <a:moveTo>
                      <a:pt x="170" y="0"/>
                    </a:moveTo>
                    <a:cubicBezTo>
                      <a:pt x="142" y="9"/>
                      <a:pt x="114" y="18"/>
                      <a:pt x="86" y="22"/>
                    </a:cubicBezTo>
                    <a:cubicBezTo>
                      <a:pt x="58" y="26"/>
                      <a:pt x="29" y="24"/>
                      <a:pt x="0" y="22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8" name="Freeform 150">
                <a:extLst>
                  <a:ext uri="{FF2B5EF4-FFF2-40B4-BE49-F238E27FC236}">
                    <a16:creationId xmlns:a16="http://schemas.microsoft.com/office/drawing/2014/main" id="{E42F2D81-9E0A-8EF7-B915-78A07BE8179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80" y="1296"/>
                <a:ext cx="165" cy="14"/>
              </a:xfrm>
              <a:custGeom>
                <a:avLst/>
                <a:gdLst>
                  <a:gd name="T0" fmla="*/ 0 w 165"/>
                  <a:gd name="T1" fmla="*/ 0 h 14"/>
                  <a:gd name="T2" fmla="*/ 71 w 165"/>
                  <a:gd name="T3" fmla="*/ 12 h 14"/>
                  <a:gd name="T4" fmla="*/ 165 w 165"/>
                  <a:gd name="T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14">
                    <a:moveTo>
                      <a:pt x="0" y="0"/>
                    </a:moveTo>
                    <a:cubicBezTo>
                      <a:pt x="22" y="5"/>
                      <a:pt x="44" y="10"/>
                      <a:pt x="71" y="12"/>
                    </a:cubicBezTo>
                    <a:cubicBezTo>
                      <a:pt x="98" y="14"/>
                      <a:pt x="131" y="13"/>
                      <a:pt x="165" y="12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19" name="Freeform 151">
                <a:extLst>
                  <a:ext uri="{FF2B5EF4-FFF2-40B4-BE49-F238E27FC236}">
                    <a16:creationId xmlns:a16="http://schemas.microsoft.com/office/drawing/2014/main" id="{2E844C16-6A45-318E-F3E8-078CD8FD0D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28" y="1088"/>
                <a:ext cx="101" cy="16"/>
              </a:xfrm>
              <a:custGeom>
                <a:avLst/>
                <a:gdLst>
                  <a:gd name="T0" fmla="*/ 0 w 101"/>
                  <a:gd name="T1" fmla="*/ 16 h 16"/>
                  <a:gd name="T2" fmla="*/ 47 w 101"/>
                  <a:gd name="T3" fmla="*/ 2 h 16"/>
                  <a:gd name="T4" fmla="*/ 101 w 101"/>
                  <a:gd name="T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16">
                    <a:moveTo>
                      <a:pt x="0" y="16"/>
                    </a:moveTo>
                    <a:cubicBezTo>
                      <a:pt x="15" y="10"/>
                      <a:pt x="30" y="4"/>
                      <a:pt x="47" y="2"/>
                    </a:cubicBezTo>
                    <a:cubicBezTo>
                      <a:pt x="64" y="0"/>
                      <a:pt x="94" y="3"/>
                      <a:pt x="101" y="2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0" name="Freeform 152">
                <a:extLst>
                  <a:ext uri="{FF2B5EF4-FFF2-40B4-BE49-F238E27FC236}">
                    <a16:creationId xmlns:a16="http://schemas.microsoft.com/office/drawing/2014/main" id="{77C29645-4B39-CC74-5A9D-14F0933B86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80" y="960"/>
                <a:ext cx="95" cy="5"/>
              </a:xfrm>
              <a:custGeom>
                <a:avLst/>
                <a:gdLst>
                  <a:gd name="T0" fmla="*/ 0 w 95"/>
                  <a:gd name="T1" fmla="*/ 0 h 5"/>
                  <a:gd name="T2" fmla="*/ 95 w 95"/>
                  <a:gd name="T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5" h="5">
                    <a:moveTo>
                      <a:pt x="0" y="0"/>
                    </a:moveTo>
                    <a:cubicBezTo>
                      <a:pt x="38" y="1"/>
                      <a:pt x="77" y="2"/>
                      <a:pt x="95" y="5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1" name="Freeform 153">
                <a:extLst>
                  <a:ext uri="{FF2B5EF4-FFF2-40B4-BE49-F238E27FC236}">
                    <a16:creationId xmlns:a16="http://schemas.microsoft.com/office/drawing/2014/main" id="{0AFE3DD1-17AB-3557-DE8D-531446D57B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1" y="1090"/>
                <a:ext cx="117" cy="14"/>
              </a:xfrm>
              <a:custGeom>
                <a:avLst/>
                <a:gdLst>
                  <a:gd name="T0" fmla="*/ 117 w 117"/>
                  <a:gd name="T1" fmla="*/ 14 h 14"/>
                  <a:gd name="T2" fmla="*/ 0 w 117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7" h="14">
                    <a:moveTo>
                      <a:pt x="117" y="14"/>
                    </a:moveTo>
                    <a:cubicBezTo>
                      <a:pt x="117" y="14"/>
                      <a:pt x="58" y="7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2" name="Freeform 154">
                <a:extLst>
                  <a:ext uri="{FF2B5EF4-FFF2-40B4-BE49-F238E27FC236}">
                    <a16:creationId xmlns:a16="http://schemas.microsoft.com/office/drawing/2014/main" id="{E3C9CF5C-3ECC-28B1-485B-D4AE7EA09B7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35" y="926"/>
                <a:ext cx="45" cy="34"/>
              </a:xfrm>
              <a:custGeom>
                <a:avLst/>
                <a:gdLst>
                  <a:gd name="T0" fmla="*/ 45 w 45"/>
                  <a:gd name="T1" fmla="*/ 34 h 34"/>
                  <a:gd name="T2" fmla="*/ 0 w 45"/>
                  <a:gd name="T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" h="34">
                    <a:moveTo>
                      <a:pt x="45" y="34"/>
                    </a:moveTo>
                    <a:cubicBezTo>
                      <a:pt x="45" y="34"/>
                      <a:pt x="22" y="17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3" name="Freeform 155">
                <a:extLst>
                  <a:ext uri="{FF2B5EF4-FFF2-40B4-BE49-F238E27FC236}">
                    <a16:creationId xmlns:a16="http://schemas.microsoft.com/office/drawing/2014/main" id="{D8F76FDF-ED3F-B9F4-FE94-28C750C6B26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1" y="1549"/>
                <a:ext cx="69" cy="35"/>
              </a:xfrm>
              <a:custGeom>
                <a:avLst/>
                <a:gdLst>
                  <a:gd name="T0" fmla="*/ 69 w 69"/>
                  <a:gd name="T1" fmla="*/ 35 h 35"/>
                  <a:gd name="T2" fmla="*/ 0 w 69"/>
                  <a:gd name="T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9" h="35">
                    <a:moveTo>
                      <a:pt x="69" y="35"/>
                    </a:moveTo>
                    <a:cubicBezTo>
                      <a:pt x="69" y="35"/>
                      <a:pt x="34" y="17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24" name="Group 156">
              <a:extLst>
                <a:ext uri="{FF2B5EF4-FFF2-40B4-BE49-F238E27FC236}">
                  <a16:creationId xmlns:a16="http://schemas.microsoft.com/office/drawing/2014/main" id="{54A927D9-33B0-438B-27B1-990463070C4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245" y="1930"/>
              <a:ext cx="143" cy="413"/>
              <a:chOff x="2409" y="1311"/>
              <a:chExt cx="279" cy="1497"/>
            </a:xfrm>
          </p:grpSpPr>
          <p:sp>
            <p:nvSpPr>
              <p:cNvPr id="32925" name="Freeform 157">
                <a:extLst>
                  <a:ext uri="{FF2B5EF4-FFF2-40B4-BE49-F238E27FC236}">
                    <a16:creationId xmlns:a16="http://schemas.microsoft.com/office/drawing/2014/main" id="{09F30D82-F9D2-9642-AF22-842CE6A6FB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6" name="Freeform 158">
                <a:extLst>
                  <a:ext uri="{FF2B5EF4-FFF2-40B4-BE49-F238E27FC236}">
                    <a16:creationId xmlns:a16="http://schemas.microsoft.com/office/drawing/2014/main" id="{9430176D-E45F-EEA2-7FDA-27A7F773949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7" name="Freeform 159">
                <a:extLst>
                  <a:ext uri="{FF2B5EF4-FFF2-40B4-BE49-F238E27FC236}">
                    <a16:creationId xmlns:a16="http://schemas.microsoft.com/office/drawing/2014/main" id="{D488854A-08F4-C45E-D9A4-2AA26A9E58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8" name="Freeform 160">
                <a:extLst>
                  <a:ext uri="{FF2B5EF4-FFF2-40B4-BE49-F238E27FC236}">
                    <a16:creationId xmlns:a16="http://schemas.microsoft.com/office/drawing/2014/main" id="{F232916D-237C-6D24-F05C-7971A91890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29" name="Freeform 161">
                <a:extLst>
                  <a:ext uri="{FF2B5EF4-FFF2-40B4-BE49-F238E27FC236}">
                    <a16:creationId xmlns:a16="http://schemas.microsoft.com/office/drawing/2014/main" id="{1246F4E3-45C9-B744-5C02-9C1CF7BC17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0" name="Freeform 162">
                <a:extLst>
                  <a:ext uri="{FF2B5EF4-FFF2-40B4-BE49-F238E27FC236}">
                    <a16:creationId xmlns:a16="http://schemas.microsoft.com/office/drawing/2014/main" id="{6A4A8B7A-7CC4-DF46-CB77-E61983D282E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1" name="Freeform 163">
                <a:extLst>
                  <a:ext uri="{FF2B5EF4-FFF2-40B4-BE49-F238E27FC236}">
                    <a16:creationId xmlns:a16="http://schemas.microsoft.com/office/drawing/2014/main" id="{FB064939-D121-F9B4-2A98-6E640067D0F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2" name="Freeform 164">
                <a:extLst>
                  <a:ext uri="{FF2B5EF4-FFF2-40B4-BE49-F238E27FC236}">
                    <a16:creationId xmlns:a16="http://schemas.microsoft.com/office/drawing/2014/main" id="{BB740801-29D2-58E2-EE49-705CFF7073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3" name="Freeform 165">
                <a:extLst>
                  <a:ext uri="{FF2B5EF4-FFF2-40B4-BE49-F238E27FC236}">
                    <a16:creationId xmlns:a16="http://schemas.microsoft.com/office/drawing/2014/main" id="{BE6DE300-62E8-A405-0202-25D05EE4B38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4" name="Freeform 166">
                <a:extLst>
                  <a:ext uri="{FF2B5EF4-FFF2-40B4-BE49-F238E27FC236}">
                    <a16:creationId xmlns:a16="http://schemas.microsoft.com/office/drawing/2014/main" id="{427B9822-9808-35EB-415F-1C57D4D91A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5" name="Freeform 167">
                <a:extLst>
                  <a:ext uri="{FF2B5EF4-FFF2-40B4-BE49-F238E27FC236}">
                    <a16:creationId xmlns:a16="http://schemas.microsoft.com/office/drawing/2014/main" id="{DA83E3F4-61FF-66FD-C538-594D33D9DC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6" name="Freeform 168">
                <a:extLst>
                  <a:ext uri="{FF2B5EF4-FFF2-40B4-BE49-F238E27FC236}">
                    <a16:creationId xmlns:a16="http://schemas.microsoft.com/office/drawing/2014/main" id="{CC2EA93B-A70D-357B-B806-AFE2E94716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7" name="Freeform 169">
                <a:extLst>
                  <a:ext uri="{FF2B5EF4-FFF2-40B4-BE49-F238E27FC236}">
                    <a16:creationId xmlns:a16="http://schemas.microsoft.com/office/drawing/2014/main" id="{98082220-EA83-B327-20E1-4C7B51067F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38" name="Freeform 170">
                <a:extLst>
                  <a:ext uri="{FF2B5EF4-FFF2-40B4-BE49-F238E27FC236}">
                    <a16:creationId xmlns:a16="http://schemas.microsoft.com/office/drawing/2014/main" id="{C79E59A8-3D2F-7BE1-D8C7-FE123810A0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39" name="Group 171">
              <a:extLst>
                <a:ext uri="{FF2B5EF4-FFF2-40B4-BE49-F238E27FC236}">
                  <a16:creationId xmlns:a16="http://schemas.microsoft.com/office/drawing/2014/main" id="{B2920C32-8369-39CB-254F-6A6AA84148C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89" y="1656"/>
              <a:ext cx="139" cy="402"/>
              <a:chOff x="2409" y="1311"/>
              <a:chExt cx="279" cy="1497"/>
            </a:xfrm>
          </p:grpSpPr>
          <p:sp>
            <p:nvSpPr>
              <p:cNvPr id="32940" name="Freeform 172">
                <a:extLst>
                  <a:ext uri="{FF2B5EF4-FFF2-40B4-BE49-F238E27FC236}">
                    <a16:creationId xmlns:a16="http://schemas.microsoft.com/office/drawing/2014/main" id="{E03B1598-B822-D94A-FD1E-28F56D4223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1" name="Freeform 173">
                <a:extLst>
                  <a:ext uri="{FF2B5EF4-FFF2-40B4-BE49-F238E27FC236}">
                    <a16:creationId xmlns:a16="http://schemas.microsoft.com/office/drawing/2014/main" id="{641A0FAC-19EB-B21F-CD5F-D4F41E21F4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2" name="Freeform 174">
                <a:extLst>
                  <a:ext uri="{FF2B5EF4-FFF2-40B4-BE49-F238E27FC236}">
                    <a16:creationId xmlns:a16="http://schemas.microsoft.com/office/drawing/2014/main" id="{3A3CC1BF-7944-C0BD-4F99-3B40F64D171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3" name="Freeform 175">
                <a:extLst>
                  <a:ext uri="{FF2B5EF4-FFF2-40B4-BE49-F238E27FC236}">
                    <a16:creationId xmlns:a16="http://schemas.microsoft.com/office/drawing/2014/main" id="{AF569B11-C56C-8EC8-AD95-9E088158EA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4" name="Freeform 176">
                <a:extLst>
                  <a:ext uri="{FF2B5EF4-FFF2-40B4-BE49-F238E27FC236}">
                    <a16:creationId xmlns:a16="http://schemas.microsoft.com/office/drawing/2014/main" id="{34D029AB-147E-FBE1-4F98-83BAA3C6D54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5" name="Freeform 177">
                <a:extLst>
                  <a:ext uri="{FF2B5EF4-FFF2-40B4-BE49-F238E27FC236}">
                    <a16:creationId xmlns:a16="http://schemas.microsoft.com/office/drawing/2014/main" id="{F537A041-BA42-4E2C-A95E-D7EB4F424E9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6" name="Freeform 178">
                <a:extLst>
                  <a:ext uri="{FF2B5EF4-FFF2-40B4-BE49-F238E27FC236}">
                    <a16:creationId xmlns:a16="http://schemas.microsoft.com/office/drawing/2014/main" id="{3185CA82-EB32-122F-20F1-741A77D6816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7" name="Freeform 179">
                <a:extLst>
                  <a:ext uri="{FF2B5EF4-FFF2-40B4-BE49-F238E27FC236}">
                    <a16:creationId xmlns:a16="http://schemas.microsoft.com/office/drawing/2014/main" id="{738B4252-010F-08C2-ABCB-FD1A3DAA42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8" name="Freeform 180">
                <a:extLst>
                  <a:ext uri="{FF2B5EF4-FFF2-40B4-BE49-F238E27FC236}">
                    <a16:creationId xmlns:a16="http://schemas.microsoft.com/office/drawing/2014/main" id="{15BD6509-384A-F624-24E6-C5E310DE617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49" name="Freeform 181">
                <a:extLst>
                  <a:ext uri="{FF2B5EF4-FFF2-40B4-BE49-F238E27FC236}">
                    <a16:creationId xmlns:a16="http://schemas.microsoft.com/office/drawing/2014/main" id="{71B73BFE-A122-4D18-4C62-524882BF40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0" name="Freeform 182">
                <a:extLst>
                  <a:ext uri="{FF2B5EF4-FFF2-40B4-BE49-F238E27FC236}">
                    <a16:creationId xmlns:a16="http://schemas.microsoft.com/office/drawing/2014/main" id="{B85A4EE3-46EE-5F25-7451-3A11A08B8E9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1" name="Freeform 183">
                <a:extLst>
                  <a:ext uri="{FF2B5EF4-FFF2-40B4-BE49-F238E27FC236}">
                    <a16:creationId xmlns:a16="http://schemas.microsoft.com/office/drawing/2014/main" id="{11FA8723-6A39-D5D7-192D-6AADBB715F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2" name="Freeform 184">
                <a:extLst>
                  <a:ext uri="{FF2B5EF4-FFF2-40B4-BE49-F238E27FC236}">
                    <a16:creationId xmlns:a16="http://schemas.microsoft.com/office/drawing/2014/main" id="{07ADCB89-BF52-B8E2-D12A-F560C40B0B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3" name="Freeform 185">
                <a:extLst>
                  <a:ext uri="{FF2B5EF4-FFF2-40B4-BE49-F238E27FC236}">
                    <a16:creationId xmlns:a16="http://schemas.microsoft.com/office/drawing/2014/main" id="{5158B17D-5792-F261-1747-54E8F85A80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54" name="Freeform 186">
              <a:extLst>
                <a:ext uri="{FF2B5EF4-FFF2-40B4-BE49-F238E27FC236}">
                  <a16:creationId xmlns:a16="http://schemas.microsoft.com/office/drawing/2014/main" id="{197412BF-1155-C900-BA61-DDC2EFA41C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59" y="1909"/>
              <a:ext cx="29" cy="253"/>
            </a:xfrm>
            <a:custGeom>
              <a:avLst/>
              <a:gdLst>
                <a:gd name="T0" fmla="*/ 0 w 132"/>
                <a:gd name="T1" fmla="*/ 1151 h 1152"/>
                <a:gd name="T2" fmla="*/ 16 w 132"/>
                <a:gd name="T3" fmla="*/ 592 h 1152"/>
                <a:gd name="T4" fmla="*/ 23 w 132"/>
                <a:gd name="T5" fmla="*/ 218 h 1152"/>
                <a:gd name="T6" fmla="*/ 54 w 132"/>
                <a:gd name="T7" fmla="*/ 55 h 1152"/>
                <a:gd name="T8" fmla="*/ 86 w 132"/>
                <a:gd name="T9" fmla="*/ 0 h 1152"/>
                <a:gd name="T10" fmla="*/ 93 w 132"/>
                <a:gd name="T11" fmla="*/ 63 h 1152"/>
                <a:gd name="T12" fmla="*/ 109 w 132"/>
                <a:gd name="T13" fmla="*/ 125 h 1152"/>
                <a:gd name="T14" fmla="*/ 101 w 132"/>
                <a:gd name="T15" fmla="*/ 218 h 1152"/>
                <a:gd name="T16" fmla="*/ 109 w 132"/>
                <a:gd name="T17" fmla="*/ 304 h 1152"/>
                <a:gd name="T18" fmla="*/ 117 w 132"/>
                <a:gd name="T19" fmla="*/ 389 h 1152"/>
                <a:gd name="T20" fmla="*/ 117 w 132"/>
                <a:gd name="T21" fmla="*/ 506 h 1152"/>
                <a:gd name="T22" fmla="*/ 125 w 132"/>
                <a:gd name="T23" fmla="*/ 903 h 1152"/>
                <a:gd name="T24" fmla="*/ 132 w 132"/>
                <a:gd name="T25" fmla="*/ 1152 h 1152"/>
                <a:gd name="T26" fmla="*/ 0 w 132"/>
                <a:gd name="T27" fmla="*/ 1151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152">
                  <a:moveTo>
                    <a:pt x="0" y="1151"/>
                  </a:moveTo>
                  <a:lnTo>
                    <a:pt x="16" y="592"/>
                  </a:lnTo>
                  <a:lnTo>
                    <a:pt x="23" y="218"/>
                  </a:lnTo>
                  <a:lnTo>
                    <a:pt x="54" y="55"/>
                  </a:lnTo>
                  <a:lnTo>
                    <a:pt x="86" y="0"/>
                  </a:lnTo>
                  <a:lnTo>
                    <a:pt x="93" y="63"/>
                  </a:lnTo>
                  <a:lnTo>
                    <a:pt x="109" y="125"/>
                  </a:lnTo>
                  <a:lnTo>
                    <a:pt x="101" y="218"/>
                  </a:lnTo>
                  <a:lnTo>
                    <a:pt x="109" y="304"/>
                  </a:lnTo>
                  <a:lnTo>
                    <a:pt x="117" y="389"/>
                  </a:lnTo>
                  <a:lnTo>
                    <a:pt x="117" y="506"/>
                  </a:lnTo>
                  <a:lnTo>
                    <a:pt x="125" y="903"/>
                  </a:lnTo>
                  <a:lnTo>
                    <a:pt x="132" y="1152"/>
                  </a:lnTo>
                  <a:lnTo>
                    <a:pt x="0" y="1151"/>
                  </a:lnTo>
                  <a:close/>
                </a:path>
              </a:pathLst>
            </a:custGeom>
            <a:solidFill>
              <a:srgbClr val="99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955" name="Group 187">
              <a:extLst>
                <a:ext uri="{FF2B5EF4-FFF2-40B4-BE49-F238E27FC236}">
                  <a16:creationId xmlns:a16="http://schemas.microsoft.com/office/drawing/2014/main" id="{9FC6A5CF-435A-0D8D-7761-7539C4F941F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45" y="1891"/>
              <a:ext cx="70" cy="240"/>
              <a:chOff x="3585" y="1776"/>
              <a:chExt cx="207" cy="784"/>
            </a:xfrm>
          </p:grpSpPr>
          <p:sp>
            <p:nvSpPr>
              <p:cNvPr id="32956" name="Freeform 188">
                <a:extLst>
                  <a:ext uri="{FF2B5EF4-FFF2-40B4-BE49-F238E27FC236}">
                    <a16:creationId xmlns:a16="http://schemas.microsoft.com/office/drawing/2014/main" id="{03F9E487-023D-E8E2-6180-7E8A6E39C27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72" y="2196"/>
                <a:ext cx="45" cy="364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7" name="Freeform 189">
                <a:extLst>
                  <a:ext uri="{FF2B5EF4-FFF2-40B4-BE49-F238E27FC236}">
                    <a16:creationId xmlns:a16="http://schemas.microsoft.com/office/drawing/2014/main" id="{7398B709-65CF-AF6B-080E-9A62065B87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307"/>
                <a:ext cx="43" cy="29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8" name="Freeform 190">
                <a:extLst>
                  <a:ext uri="{FF2B5EF4-FFF2-40B4-BE49-F238E27FC236}">
                    <a16:creationId xmlns:a16="http://schemas.microsoft.com/office/drawing/2014/main" id="{82EB9FBF-504A-D345-893C-36C0BAA71C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89" y="2307"/>
                <a:ext cx="42" cy="29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59" name="Freeform 191">
                <a:extLst>
                  <a:ext uri="{FF2B5EF4-FFF2-40B4-BE49-F238E27FC236}">
                    <a16:creationId xmlns:a16="http://schemas.microsoft.com/office/drawing/2014/main" id="{3C4C4EC7-8DDF-6A47-A491-1E9FCEEF01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280"/>
                <a:ext cx="43" cy="14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0" name="Freeform 192">
                <a:extLst>
                  <a:ext uri="{FF2B5EF4-FFF2-40B4-BE49-F238E27FC236}">
                    <a16:creationId xmlns:a16="http://schemas.microsoft.com/office/drawing/2014/main" id="{61A3C815-684B-B906-4707-11F5ED6326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89"/>
                <a:ext cx="18" cy="9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1" name="Freeform 193">
                <a:extLst>
                  <a:ext uri="{FF2B5EF4-FFF2-40B4-BE49-F238E27FC236}">
                    <a16:creationId xmlns:a16="http://schemas.microsoft.com/office/drawing/2014/main" id="{211B8E1B-7C80-D5E0-BCD6-F3C7735632E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79"/>
                <a:ext cx="23" cy="6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2" name="Freeform 194">
                <a:extLst>
                  <a:ext uri="{FF2B5EF4-FFF2-40B4-BE49-F238E27FC236}">
                    <a16:creationId xmlns:a16="http://schemas.microsoft.com/office/drawing/2014/main" id="{C0D49E3C-1133-4207-21C9-4C37DF3A1A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14" y="2317"/>
                <a:ext cx="22" cy="6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3" name="Freeform 195">
                <a:extLst>
                  <a:ext uri="{FF2B5EF4-FFF2-40B4-BE49-F238E27FC236}">
                    <a16:creationId xmlns:a16="http://schemas.microsoft.com/office/drawing/2014/main" id="{11BC3EFD-2340-AFFC-1987-B3560C8A4F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61" y="2284"/>
                <a:ext cx="8" cy="23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4" name="Freeform 196">
                <a:extLst>
                  <a:ext uri="{FF2B5EF4-FFF2-40B4-BE49-F238E27FC236}">
                    <a16:creationId xmlns:a16="http://schemas.microsoft.com/office/drawing/2014/main" id="{F579906A-C358-70FC-E81A-E07728E4548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5" y="1776"/>
                <a:ext cx="207" cy="505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65" name="Group 197">
              <a:extLst>
                <a:ext uri="{FF2B5EF4-FFF2-40B4-BE49-F238E27FC236}">
                  <a16:creationId xmlns:a16="http://schemas.microsoft.com/office/drawing/2014/main" id="{54E991BD-AC03-F6D9-949E-6887A03C016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42" y="2012"/>
              <a:ext cx="71" cy="241"/>
              <a:chOff x="3585" y="1776"/>
              <a:chExt cx="207" cy="784"/>
            </a:xfrm>
          </p:grpSpPr>
          <p:sp>
            <p:nvSpPr>
              <p:cNvPr id="32966" name="Freeform 198">
                <a:extLst>
                  <a:ext uri="{FF2B5EF4-FFF2-40B4-BE49-F238E27FC236}">
                    <a16:creationId xmlns:a16="http://schemas.microsoft.com/office/drawing/2014/main" id="{A1468D35-E3BE-8485-4F06-5095C5D191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72" y="2196"/>
                <a:ext cx="45" cy="364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7" name="Freeform 199">
                <a:extLst>
                  <a:ext uri="{FF2B5EF4-FFF2-40B4-BE49-F238E27FC236}">
                    <a16:creationId xmlns:a16="http://schemas.microsoft.com/office/drawing/2014/main" id="{8F9C26CF-0661-F1C9-D3C0-4203FF25708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307"/>
                <a:ext cx="43" cy="29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8" name="Freeform 200">
                <a:extLst>
                  <a:ext uri="{FF2B5EF4-FFF2-40B4-BE49-F238E27FC236}">
                    <a16:creationId xmlns:a16="http://schemas.microsoft.com/office/drawing/2014/main" id="{AD2369D7-95C2-0A1D-4881-2034284155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89" y="2307"/>
                <a:ext cx="42" cy="29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69" name="Freeform 201">
                <a:extLst>
                  <a:ext uri="{FF2B5EF4-FFF2-40B4-BE49-F238E27FC236}">
                    <a16:creationId xmlns:a16="http://schemas.microsoft.com/office/drawing/2014/main" id="{C0162C1B-59DD-F708-F39A-3B35DCDFB8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280"/>
                <a:ext cx="43" cy="14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0" name="Freeform 202">
                <a:extLst>
                  <a:ext uri="{FF2B5EF4-FFF2-40B4-BE49-F238E27FC236}">
                    <a16:creationId xmlns:a16="http://schemas.microsoft.com/office/drawing/2014/main" id="{F1132D37-06DC-384F-9D4F-4601732E6E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89"/>
                <a:ext cx="18" cy="9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1" name="Freeform 203">
                <a:extLst>
                  <a:ext uri="{FF2B5EF4-FFF2-40B4-BE49-F238E27FC236}">
                    <a16:creationId xmlns:a16="http://schemas.microsoft.com/office/drawing/2014/main" id="{AFD50212-7B0B-397F-89B6-8D05B0BAC1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79"/>
                <a:ext cx="23" cy="6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2" name="Freeform 204">
                <a:extLst>
                  <a:ext uri="{FF2B5EF4-FFF2-40B4-BE49-F238E27FC236}">
                    <a16:creationId xmlns:a16="http://schemas.microsoft.com/office/drawing/2014/main" id="{105816FE-6956-63EB-9BF8-577F871347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14" y="2317"/>
                <a:ext cx="22" cy="6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3" name="Freeform 205">
                <a:extLst>
                  <a:ext uri="{FF2B5EF4-FFF2-40B4-BE49-F238E27FC236}">
                    <a16:creationId xmlns:a16="http://schemas.microsoft.com/office/drawing/2014/main" id="{8E6DC509-3B6B-CF66-365B-E86475DE44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61" y="2284"/>
                <a:ext cx="8" cy="23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4" name="Freeform 206">
                <a:extLst>
                  <a:ext uri="{FF2B5EF4-FFF2-40B4-BE49-F238E27FC236}">
                    <a16:creationId xmlns:a16="http://schemas.microsoft.com/office/drawing/2014/main" id="{BAC688B8-82C6-003D-F3A8-5529F287EF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5" y="1776"/>
                <a:ext cx="207" cy="505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75" name="Group 207">
              <a:extLst>
                <a:ext uri="{FF2B5EF4-FFF2-40B4-BE49-F238E27FC236}">
                  <a16:creationId xmlns:a16="http://schemas.microsoft.com/office/drawing/2014/main" id="{986399FF-441D-9E65-E860-A2B0795E4E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71" y="1837"/>
              <a:ext cx="70" cy="240"/>
              <a:chOff x="3585" y="1776"/>
              <a:chExt cx="207" cy="784"/>
            </a:xfrm>
          </p:grpSpPr>
          <p:sp>
            <p:nvSpPr>
              <p:cNvPr id="32976" name="Freeform 208">
                <a:extLst>
                  <a:ext uri="{FF2B5EF4-FFF2-40B4-BE49-F238E27FC236}">
                    <a16:creationId xmlns:a16="http://schemas.microsoft.com/office/drawing/2014/main" id="{7EF17635-65D4-D32C-1289-D8E292529E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72" y="2196"/>
                <a:ext cx="45" cy="364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7" name="Freeform 209">
                <a:extLst>
                  <a:ext uri="{FF2B5EF4-FFF2-40B4-BE49-F238E27FC236}">
                    <a16:creationId xmlns:a16="http://schemas.microsoft.com/office/drawing/2014/main" id="{01309FE8-C326-405F-CDE0-203C876684D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307"/>
                <a:ext cx="43" cy="29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8" name="Freeform 210">
                <a:extLst>
                  <a:ext uri="{FF2B5EF4-FFF2-40B4-BE49-F238E27FC236}">
                    <a16:creationId xmlns:a16="http://schemas.microsoft.com/office/drawing/2014/main" id="{C6B379B8-FF2F-5315-9C22-71A53B07096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89" y="2307"/>
                <a:ext cx="42" cy="29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79" name="Freeform 211">
                <a:extLst>
                  <a:ext uri="{FF2B5EF4-FFF2-40B4-BE49-F238E27FC236}">
                    <a16:creationId xmlns:a16="http://schemas.microsoft.com/office/drawing/2014/main" id="{9149577F-52B8-DBA7-EF9A-AAF2E1AA28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280"/>
                <a:ext cx="43" cy="14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0" name="Freeform 212">
                <a:extLst>
                  <a:ext uri="{FF2B5EF4-FFF2-40B4-BE49-F238E27FC236}">
                    <a16:creationId xmlns:a16="http://schemas.microsoft.com/office/drawing/2014/main" id="{1D088EC1-E9FA-5F65-86CA-0D3864A39E5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89"/>
                <a:ext cx="18" cy="9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1" name="Freeform 213">
                <a:extLst>
                  <a:ext uri="{FF2B5EF4-FFF2-40B4-BE49-F238E27FC236}">
                    <a16:creationId xmlns:a16="http://schemas.microsoft.com/office/drawing/2014/main" id="{47D2F71A-58A1-1ABA-5069-C087361B9D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79"/>
                <a:ext cx="23" cy="6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2" name="Freeform 214">
                <a:extLst>
                  <a:ext uri="{FF2B5EF4-FFF2-40B4-BE49-F238E27FC236}">
                    <a16:creationId xmlns:a16="http://schemas.microsoft.com/office/drawing/2014/main" id="{C66B97D3-380A-1D64-4CD8-7E533214A8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14" y="2317"/>
                <a:ext cx="22" cy="6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3" name="Freeform 215">
                <a:extLst>
                  <a:ext uri="{FF2B5EF4-FFF2-40B4-BE49-F238E27FC236}">
                    <a16:creationId xmlns:a16="http://schemas.microsoft.com/office/drawing/2014/main" id="{FEF13E86-3F3F-2EB5-BB17-92672A33BE1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61" y="2284"/>
                <a:ext cx="8" cy="23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984" name="Freeform 216">
                <a:extLst>
                  <a:ext uri="{FF2B5EF4-FFF2-40B4-BE49-F238E27FC236}">
                    <a16:creationId xmlns:a16="http://schemas.microsoft.com/office/drawing/2014/main" id="{CF2FB507-2504-8E47-4856-2D0D04F36E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5" y="1776"/>
                <a:ext cx="207" cy="505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985" name="Group 217">
              <a:extLst>
                <a:ext uri="{FF2B5EF4-FFF2-40B4-BE49-F238E27FC236}">
                  <a16:creationId xmlns:a16="http://schemas.microsoft.com/office/drawing/2014/main" id="{25A40A85-1841-DD87-75A7-306D7FDF92E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652" y="1878"/>
              <a:ext cx="74" cy="220"/>
              <a:chOff x="2532" y="1924"/>
              <a:chExt cx="104" cy="380"/>
            </a:xfrm>
          </p:grpSpPr>
          <p:sp>
            <p:nvSpPr>
              <p:cNvPr id="32986" name="Freeform 218">
                <a:extLst>
                  <a:ext uri="{FF2B5EF4-FFF2-40B4-BE49-F238E27FC236}">
                    <a16:creationId xmlns:a16="http://schemas.microsoft.com/office/drawing/2014/main" id="{67681B07-63E1-5114-EC97-511426773BE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88" y="1995"/>
                <a:ext cx="20" cy="30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987" name="Group 219">
                <a:extLst>
                  <a:ext uri="{FF2B5EF4-FFF2-40B4-BE49-F238E27FC236}">
                    <a16:creationId xmlns:a16="http://schemas.microsoft.com/office/drawing/2014/main" id="{63CCDC8B-366C-5720-04B3-EF4F9E79AF3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32" y="1924"/>
                <a:ext cx="104" cy="237"/>
                <a:chOff x="3710" y="1980"/>
                <a:chExt cx="274" cy="804"/>
              </a:xfrm>
            </p:grpSpPr>
            <p:sp>
              <p:nvSpPr>
                <p:cNvPr id="32988" name="Freeform 220">
                  <a:extLst>
                    <a:ext uri="{FF2B5EF4-FFF2-40B4-BE49-F238E27FC236}">
                      <a16:creationId xmlns:a16="http://schemas.microsoft.com/office/drawing/2014/main" id="{E29AE9D5-5CAB-852C-D6DC-097D3BDFD5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89" name="Freeform 221">
                  <a:extLst>
                    <a:ext uri="{FF2B5EF4-FFF2-40B4-BE49-F238E27FC236}">
                      <a16:creationId xmlns:a16="http://schemas.microsoft.com/office/drawing/2014/main" id="{FA89D76F-006F-8E48-A768-CCB5A6C0A75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0" name="Freeform 222">
                  <a:extLst>
                    <a:ext uri="{FF2B5EF4-FFF2-40B4-BE49-F238E27FC236}">
                      <a16:creationId xmlns:a16="http://schemas.microsoft.com/office/drawing/2014/main" id="{7168F076-59DE-4569-7709-BE692D4A86B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2991" name="Group 223">
              <a:extLst>
                <a:ext uri="{FF2B5EF4-FFF2-40B4-BE49-F238E27FC236}">
                  <a16:creationId xmlns:a16="http://schemas.microsoft.com/office/drawing/2014/main" id="{E5150EA8-392E-90B8-3BE7-AA8D2BF92F4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95" y="1930"/>
              <a:ext cx="73" cy="220"/>
              <a:chOff x="2532" y="1924"/>
              <a:chExt cx="104" cy="380"/>
            </a:xfrm>
          </p:grpSpPr>
          <p:sp>
            <p:nvSpPr>
              <p:cNvPr id="32992" name="Freeform 224">
                <a:extLst>
                  <a:ext uri="{FF2B5EF4-FFF2-40B4-BE49-F238E27FC236}">
                    <a16:creationId xmlns:a16="http://schemas.microsoft.com/office/drawing/2014/main" id="{74B2F8F5-3385-E872-5626-A92848529D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88" y="1995"/>
                <a:ext cx="20" cy="30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993" name="Group 225">
                <a:extLst>
                  <a:ext uri="{FF2B5EF4-FFF2-40B4-BE49-F238E27FC236}">
                    <a16:creationId xmlns:a16="http://schemas.microsoft.com/office/drawing/2014/main" id="{457B391C-ACEC-7EF4-DC55-7F85BA2019D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32" y="1924"/>
                <a:ext cx="104" cy="237"/>
                <a:chOff x="3710" y="1980"/>
                <a:chExt cx="274" cy="804"/>
              </a:xfrm>
            </p:grpSpPr>
            <p:sp>
              <p:nvSpPr>
                <p:cNvPr id="32994" name="Freeform 226">
                  <a:extLst>
                    <a:ext uri="{FF2B5EF4-FFF2-40B4-BE49-F238E27FC236}">
                      <a16:creationId xmlns:a16="http://schemas.microsoft.com/office/drawing/2014/main" id="{5DC521E8-CFE6-D149-771E-114C3E7C6A1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5" name="Freeform 227">
                  <a:extLst>
                    <a:ext uri="{FF2B5EF4-FFF2-40B4-BE49-F238E27FC236}">
                      <a16:creationId xmlns:a16="http://schemas.microsoft.com/office/drawing/2014/main" id="{F1AACF37-E725-1B36-39BC-155EA356A81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996" name="Freeform 228">
                  <a:extLst>
                    <a:ext uri="{FF2B5EF4-FFF2-40B4-BE49-F238E27FC236}">
                      <a16:creationId xmlns:a16="http://schemas.microsoft.com/office/drawing/2014/main" id="{81A352CD-4DC2-DDE6-0798-630E1896C2A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2997" name="Group 229">
              <a:extLst>
                <a:ext uri="{FF2B5EF4-FFF2-40B4-BE49-F238E27FC236}">
                  <a16:creationId xmlns:a16="http://schemas.microsoft.com/office/drawing/2014/main" id="{FEACABFC-7DFA-3AD5-DDB4-A79C1F17526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48" y="2074"/>
              <a:ext cx="74" cy="220"/>
              <a:chOff x="2532" y="1924"/>
              <a:chExt cx="104" cy="380"/>
            </a:xfrm>
          </p:grpSpPr>
          <p:sp>
            <p:nvSpPr>
              <p:cNvPr id="32998" name="Freeform 230">
                <a:extLst>
                  <a:ext uri="{FF2B5EF4-FFF2-40B4-BE49-F238E27FC236}">
                    <a16:creationId xmlns:a16="http://schemas.microsoft.com/office/drawing/2014/main" id="{F148A0E5-D2B7-8492-CAC6-BFE2D9A948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88" y="1995"/>
                <a:ext cx="20" cy="30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999" name="Group 231">
                <a:extLst>
                  <a:ext uri="{FF2B5EF4-FFF2-40B4-BE49-F238E27FC236}">
                    <a16:creationId xmlns:a16="http://schemas.microsoft.com/office/drawing/2014/main" id="{85524828-B57E-3F92-D42E-685420D2E57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32" y="1924"/>
                <a:ext cx="104" cy="237"/>
                <a:chOff x="3710" y="1980"/>
                <a:chExt cx="274" cy="804"/>
              </a:xfrm>
            </p:grpSpPr>
            <p:sp>
              <p:nvSpPr>
                <p:cNvPr id="33000" name="Freeform 232">
                  <a:extLst>
                    <a:ext uri="{FF2B5EF4-FFF2-40B4-BE49-F238E27FC236}">
                      <a16:creationId xmlns:a16="http://schemas.microsoft.com/office/drawing/2014/main" id="{B9D7F805-3D85-D358-2769-0E2B27FAE2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1" name="Freeform 233">
                  <a:extLst>
                    <a:ext uri="{FF2B5EF4-FFF2-40B4-BE49-F238E27FC236}">
                      <a16:creationId xmlns:a16="http://schemas.microsoft.com/office/drawing/2014/main" id="{60964CD5-D68B-8E33-3DAD-E8FE2FAF826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02" name="Freeform 234">
                  <a:extLst>
                    <a:ext uri="{FF2B5EF4-FFF2-40B4-BE49-F238E27FC236}">
                      <a16:creationId xmlns:a16="http://schemas.microsoft.com/office/drawing/2014/main" id="{C6D74D0F-78F9-2C07-6EF8-DA611D18D5E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003" name="Group 235">
              <a:extLst>
                <a:ext uri="{FF2B5EF4-FFF2-40B4-BE49-F238E27FC236}">
                  <a16:creationId xmlns:a16="http://schemas.microsoft.com/office/drawing/2014/main" id="{BF688A97-7A30-3E47-DE92-D34D18E3D38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879" y="1942"/>
              <a:ext cx="82" cy="228"/>
              <a:chOff x="768" y="440"/>
              <a:chExt cx="127" cy="435"/>
            </a:xfrm>
          </p:grpSpPr>
          <p:sp>
            <p:nvSpPr>
              <p:cNvPr id="33004" name="Freeform 236">
                <a:extLst>
                  <a:ext uri="{FF2B5EF4-FFF2-40B4-BE49-F238E27FC236}">
                    <a16:creationId xmlns:a16="http://schemas.microsoft.com/office/drawing/2014/main" id="{ECE242FB-0004-36FD-6C48-26B920021CC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9" y="622"/>
                <a:ext cx="52" cy="253"/>
              </a:xfrm>
              <a:custGeom>
                <a:avLst/>
                <a:gdLst>
                  <a:gd name="T0" fmla="*/ 65 w 120"/>
                  <a:gd name="T1" fmla="*/ 23 h 398"/>
                  <a:gd name="T2" fmla="*/ 28 w 120"/>
                  <a:gd name="T3" fmla="*/ 21 h 398"/>
                  <a:gd name="T4" fmla="*/ 32 w 120"/>
                  <a:gd name="T5" fmla="*/ 191 h 398"/>
                  <a:gd name="T6" fmla="*/ 29 w 120"/>
                  <a:gd name="T7" fmla="*/ 264 h 398"/>
                  <a:gd name="T8" fmla="*/ 28 w 120"/>
                  <a:gd name="T9" fmla="*/ 305 h 398"/>
                  <a:gd name="T10" fmla="*/ 19 w 120"/>
                  <a:gd name="T11" fmla="*/ 341 h 398"/>
                  <a:gd name="T12" fmla="*/ 13 w 120"/>
                  <a:gd name="T13" fmla="*/ 368 h 398"/>
                  <a:gd name="T14" fmla="*/ 0 w 120"/>
                  <a:gd name="T15" fmla="*/ 398 h 398"/>
                  <a:gd name="T16" fmla="*/ 120 w 120"/>
                  <a:gd name="T17" fmla="*/ 396 h 398"/>
                  <a:gd name="T18" fmla="*/ 99 w 120"/>
                  <a:gd name="T19" fmla="*/ 356 h 398"/>
                  <a:gd name="T20" fmla="*/ 82 w 120"/>
                  <a:gd name="T21" fmla="*/ 290 h 398"/>
                  <a:gd name="T22" fmla="*/ 71 w 120"/>
                  <a:gd name="T23" fmla="*/ 195 h 398"/>
                  <a:gd name="T24" fmla="*/ 65 w 120"/>
                  <a:gd name="T25" fmla="*/ 23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398">
                    <a:moveTo>
                      <a:pt x="65" y="23"/>
                    </a:moveTo>
                    <a:cubicBezTo>
                      <a:pt x="65" y="44"/>
                      <a:pt x="28" y="0"/>
                      <a:pt x="28" y="21"/>
                    </a:cubicBezTo>
                    <a:lnTo>
                      <a:pt x="32" y="191"/>
                    </a:lnTo>
                    <a:lnTo>
                      <a:pt x="29" y="264"/>
                    </a:lnTo>
                    <a:lnTo>
                      <a:pt x="28" y="305"/>
                    </a:lnTo>
                    <a:lnTo>
                      <a:pt x="19" y="341"/>
                    </a:lnTo>
                    <a:lnTo>
                      <a:pt x="13" y="368"/>
                    </a:lnTo>
                    <a:lnTo>
                      <a:pt x="0" y="398"/>
                    </a:lnTo>
                    <a:lnTo>
                      <a:pt x="120" y="396"/>
                    </a:lnTo>
                    <a:lnTo>
                      <a:pt x="99" y="356"/>
                    </a:lnTo>
                    <a:lnTo>
                      <a:pt x="82" y="290"/>
                    </a:lnTo>
                    <a:lnTo>
                      <a:pt x="71" y="195"/>
                    </a:lnTo>
                    <a:lnTo>
                      <a:pt x="65" y="23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05" name="Freeform 237">
                <a:extLst>
                  <a:ext uri="{FF2B5EF4-FFF2-40B4-BE49-F238E27FC236}">
                    <a16:creationId xmlns:a16="http://schemas.microsoft.com/office/drawing/2014/main" id="{FE537DD2-2D5C-57C1-A1E0-257D75487FA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8" y="440"/>
                <a:ext cx="127" cy="294"/>
              </a:xfrm>
              <a:custGeom>
                <a:avLst/>
                <a:gdLst>
                  <a:gd name="T0" fmla="*/ 84 w 266"/>
                  <a:gd name="T1" fmla="*/ 58 h 974"/>
                  <a:gd name="T2" fmla="*/ 80 w 266"/>
                  <a:gd name="T3" fmla="*/ 124 h 974"/>
                  <a:gd name="T4" fmla="*/ 80 w 266"/>
                  <a:gd name="T5" fmla="*/ 194 h 974"/>
                  <a:gd name="T6" fmla="*/ 78 w 266"/>
                  <a:gd name="T7" fmla="*/ 246 h 974"/>
                  <a:gd name="T8" fmla="*/ 70 w 266"/>
                  <a:gd name="T9" fmla="*/ 312 h 974"/>
                  <a:gd name="T10" fmla="*/ 58 w 266"/>
                  <a:gd name="T11" fmla="*/ 374 h 974"/>
                  <a:gd name="T12" fmla="*/ 66 w 266"/>
                  <a:gd name="T13" fmla="*/ 446 h 974"/>
                  <a:gd name="T14" fmla="*/ 58 w 266"/>
                  <a:gd name="T15" fmla="*/ 518 h 974"/>
                  <a:gd name="T16" fmla="*/ 50 w 266"/>
                  <a:gd name="T17" fmla="*/ 598 h 974"/>
                  <a:gd name="T18" fmla="*/ 40 w 266"/>
                  <a:gd name="T19" fmla="*/ 672 h 974"/>
                  <a:gd name="T20" fmla="*/ 22 w 266"/>
                  <a:gd name="T21" fmla="*/ 758 h 974"/>
                  <a:gd name="T22" fmla="*/ 8 w 266"/>
                  <a:gd name="T23" fmla="*/ 836 h 974"/>
                  <a:gd name="T24" fmla="*/ 4 w 266"/>
                  <a:gd name="T25" fmla="*/ 912 h 974"/>
                  <a:gd name="T26" fmla="*/ 0 w 266"/>
                  <a:gd name="T27" fmla="*/ 974 h 974"/>
                  <a:gd name="T28" fmla="*/ 149 w 266"/>
                  <a:gd name="T29" fmla="*/ 922 h 974"/>
                  <a:gd name="T30" fmla="*/ 266 w 266"/>
                  <a:gd name="T31" fmla="*/ 964 h 974"/>
                  <a:gd name="T32" fmla="*/ 224 w 266"/>
                  <a:gd name="T33" fmla="*/ 893 h 974"/>
                  <a:gd name="T34" fmla="*/ 210 w 266"/>
                  <a:gd name="T35" fmla="*/ 836 h 974"/>
                  <a:gd name="T36" fmla="*/ 212 w 266"/>
                  <a:gd name="T37" fmla="*/ 784 h 974"/>
                  <a:gd name="T38" fmla="*/ 200 w 266"/>
                  <a:gd name="T39" fmla="*/ 718 h 974"/>
                  <a:gd name="T40" fmla="*/ 184 w 266"/>
                  <a:gd name="T41" fmla="*/ 660 h 974"/>
                  <a:gd name="T42" fmla="*/ 176 w 266"/>
                  <a:gd name="T43" fmla="*/ 590 h 974"/>
                  <a:gd name="T44" fmla="*/ 190 w 266"/>
                  <a:gd name="T45" fmla="*/ 548 h 974"/>
                  <a:gd name="T46" fmla="*/ 186 w 266"/>
                  <a:gd name="T47" fmla="*/ 508 h 974"/>
                  <a:gd name="T48" fmla="*/ 178 w 266"/>
                  <a:gd name="T49" fmla="*/ 450 h 974"/>
                  <a:gd name="T50" fmla="*/ 188 w 266"/>
                  <a:gd name="T51" fmla="*/ 388 h 974"/>
                  <a:gd name="T52" fmla="*/ 180 w 266"/>
                  <a:gd name="T53" fmla="*/ 334 h 974"/>
                  <a:gd name="T54" fmla="*/ 168 w 266"/>
                  <a:gd name="T55" fmla="*/ 272 h 974"/>
                  <a:gd name="T56" fmla="*/ 158 w 266"/>
                  <a:gd name="T57" fmla="*/ 234 h 974"/>
                  <a:gd name="T58" fmla="*/ 150 w 266"/>
                  <a:gd name="T59" fmla="*/ 182 h 974"/>
                  <a:gd name="T60" fmla="*/ 146 w 266"/>
                  <a:gd name="T61" fmla="*/ 144 h 974"/>
                  <a:gd name="T62" fmla="*/ 138 w 266"/>
                  <a:gd name="T63" fmla="*/ 100 h 974"/>
                  <a:gd name="T64" fmla="*/ 136 w 266"/>
                  <a:gd name="T65" fmla="*/ 60 h 974"/>
                  <a:gd name="T66" fmla="*/ 114 w 266"/>
                  <a:gd name="T67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6" h="974">
                    <a:moveTo>
                      <a:pt x="114" y="0"/>
                    </a:moveTo>
                    <a:lnTo>
                      <a:pt x="84" y="58"/>
                    </a:lnTo>
                    <a:lnTo>
                      <a:pt x="102" y="64"/>
                    </a:lnTo>
                    <a:lnTo>
                      <a:pt x="80" y="124"/>
                    </a:lnTo>
                    <a:lnTo>
                      <a:pt x="102" y="128"/>
                    </a:lnTo>
                    <a:lnTo>
                      <a:pt x="80" y="194"/>
                    </a:lnTo>
                    <a:lnTo>
                      <a:pt x="106" y="188"/>
                    </a:lnTo>
                    <a:lnTo>
                      <a:pt x="78" y="246"/>
                    </a:lnTo>
                    <a:lnTo>
                      <a:pt x="100" y="242"/>
                    </a:lnTo>
                    <a:lnTo>
                      <a:pt x="70" y="312"/>
                    </a:lnTo>
                    <a:lnTo>
                      <a:pt x="98" y="312"/>
                    </a:lnTo>
                    <a:lnTo>
                      <a:pt x="58" y="374"/>
                    </a:lnTo>
                    <a:lnTo>
                      <a:pt x="102" y="372"/>
                    </a:lnTo>
                    <a:lnTo>
                      <a:pt x="66" y="446"/>
                    </a:lnTo>
                    <a:lnTo>
                      <a:pt x="94" y="438"/>
                    </a:lnTo>
                    <a:lnTo>
                      <a:pt x="58" y="518"/>
                    </a:lnTo>
                    <a:lnTo>
                      <a:pt x="94" y="502"/>
                    </a:lnTo>
                    <a:lnTo>
                      <a:pt x="50" y="598"/>
                    </a:lnTo>
                    <a:lnTo>
                      <a:pt x="84" y="588"/>
                    </a:lnTo>
                    <a:lnTo>
                      <a:pt x="40" y="672"/>
                    </a:lnTo>
                    <a:lnTo>
                      <a:pt x="72" y="666"/>
                    </a:lnTo>
                    <a:lnTo>
                      <a:pt x="22" y="758"/>
                    </a:lnTo>
                    <a:lnTo>
                      <a:pt x="46" y="756"/>
                    </a:lnTo>
                    <a:lnTo>
                      <a:pt x="8" y="836"/>
                    </a:lnTo>
                    <a:lnTo>
                      <a:pt x="54" y="814"/>
                    </a:lnTo>
                    <a:lnTo>
                      <a:pt x="4" y="912"/>
                    </a:lnTo>
                    <a:lnTo>
                      <a:pt x="40" y="896"/>
                    </a:lnTo>
                    <a:lnTo>
                      <a:pt x="0" y="974"/>
                    </a:lnTo>
                    <a:lnTo>
                      <a:pt x="114" y="919"/>
                    </a:lnTo>
                    <a:lnTo>
                      <a:pt x="149" y="922"/>
                    </a:lnTo>
                    <a:lnTo>
                      <a:pt x="215" y="944"/>
                    </a:lnTo>
                    <a:lnTo>
                      <a:pt x="266" y="964"/>
                    </a:lnTo>
                    <a:lnTo>
                      <a:pt x="245" y="925"/>
                    </a:lnTo>
                    <a:lnTo>
                      <a:pt x="224" y="893"/>
                    </a:lnTo>
                    <a:lnTo>
                      <a:pt x="263" y="896"/>
                    </a:lnTo>
                    <a:lnTo>
                      <a:pt x="210" y="836"/>
                    </a:lnTo>
                    <a:lnTo>
                      <a:pt x="250" y="842"/>
                    </a:lnTo>
                    <a:lnTo>
                      <a:pt x="212" y="784"/>
                    </a:lnTo>
                    <a:lnTo>
                      <a:pt x="246" y="790"/>
                    </a:lnTo>
                    <a:lnTo>
                      <a:pt x="200" y="718"/>
                    </a:lnTo>
                    <a:lnTo>
                      <a:pt x="222" y="722"/>
                    </a:lnTo>
                    <a:lnTo>
                      <a:pt x="184" y="660"/>
                    </a:lnTo>
                    <a:lnTo>
                      <a:pt x="216" y="652"/>
                    </a:lnTo>
                    <a:lnTo>
                      <a:pt x="176" y="590"/>
                    </a:lnTo>
                    <a:lnTo>
                      <a:pt x="210" y="594"/>
                    </a:lnTo>
                    <a:lnTo>
                      <a:pt x="190" y="548"/>
                    </a:lnTo>
                    <a:lnTo>
                      <a:pt x="222" y="556"/>
                    </a:lnTo>
                    <a:lnTo>
                      <a:pt x="186" y="508"/>
                    </a:lnTo>
                    <a:lnTo>
                      <a:pt x="216" y="516"/>
                    </a:lnTo>
                    <a:lnTo>
                      <a:pt x="178" y="450"/>
                    </a:lnTo>
                    <a:lnTo>
                      <a:pt x="216" y="454"/>
                    </a:lnTo>
                    <a:lnTo>
                      <a:pt x="188" y="388"/>
                    </a:lnTo>
                    <a:lnTo>
                      <a:pt x="210" y="394"/>
                    </a:lnTo>
                    <a:lnTo>
                      <a:pt x="180" y="334"/>
                    </a:lnTo>
                    <a:lnTo>
                      <a:pt x="212" y="342"/>
                    </a:lnTo>
                    <a:lnTo>
                      <a:pt x="168" y="272"/>
                    </a:lnTo>
                    <a:lnTo>
                      <a:pt x="188" y="272"/>
                    </a:lnTo>
                    <a:lnTo>
                      <a:pt x="158" y="234"/>
                    </a:lnTo>
                    <a:lnTo>
                      <a:pt x="178" y="230"/>
                    </a:lnTo>
                    <a:lnTo>
                      <a:pt x="150" y="182"/>
                    </a:lnTo>
                    <a:lnTo>
                      <a:pt x="168" y="182"/>
                    </a:lnTo>
                    <a:lnTo>
                      <a:pt x="146" y="144"/>
                    </a:lnTo>
                    <a:lnTo>
                      <a:pt x="164" y="144"/>
                    </a:lnTo>
                    <a:lnTo>
                      <a:pt x="138" y="100"/>
                    </a:lnTo>
                    <a:lnTo>
                      <a:pt x="166" y="106"/>
                    </a:lnTo>
                    <a:lnTo>
                      <a:pt x="136" y="60"/>
                    </a:lnTo>
                    <a:lnTo>
                      <a:pt x="154" y="6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06" name="Group 238">
              <a:extLst>
                <a:ext uri="{FF2B5EF4-FFF2-40B4-BE49-F238E27FC236}">
                  <a16:creationId xmlns:a16="http://schemas.microsoft.com/office/drawing/2014/main" id="{B4384D15-E2BF-C2B7-71FD-2444D1CCFED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06" y="1736"/>
              <a:ext cx="74" cy="220"/>
              <a:chOff x="2532" y="1924"/>
              <a:chExt cx="104" cy="380"/>
            </a:xfrm>
          </p:grpSpPr>
          <p:sp>
            <p:nvSpPr>
              <p:cNvPr id="33007" name="Freeform 239">
                <a:extLst>
                  <a:ext uri="{FF2B5EF4-FFF2-40B4-BE49-F238E27FC236}">
                    <a16:creationId xmlns:a16="http://schemas.microsoft.com/office/drawing/2014/main" id="{338DD48C-5453-F98C-3BD0-76425AF9452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88" y="1995"/>
                <a:ext cx="20" cy="30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008" name="Group 240">
                <a:extLst>
                  <a:ext uri="{FF2B5EF4-FFF2-40B4-BE49-F238E27FC236}">
                    <a16:creationId xmlns:a16="http://schemas.microsoft.com/office/drawing/2014/main" id="{FF1BC458-D23F-5BD1-F624-0D98183E86F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32" y="1924"/>
                <a:ext cx="104" cy="237"/>
                <a:chOff x="3710" y="1980"/>
                <a:chExt cx="274" cy="804"/>
              </a:xfrm>
            </p:grpSpPr>
            <p:sp>
              <p:nvSpPr>
                <p:cNvPr id="33009" name="Freeform 241">
                  <a:extLst>
                    <a:ext uri="{FF2B5EF4-FFF2-40B4-BE49-F238E27FC236}">
                      <a16:creationId xmlns:a16="http://schemas.microsoft.com/office/drawing/2014/main" id="{AF20F5EA-A606-5E2E-82E6-38FB4E198EB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10" name="Freeform 242">
                  <a:extLst>
                    <a:ext uri="{FF2B5EF4-FFF2-40B4-BE49-F238E27FC236}">
                      <a16:creationId xmlns:a16="http://schemas.microsoft.com/office/drawing/2014/main" id="{3F70049A-2C3C-4C99-3F39-9F4C56EAB1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11" name="Freeform 243">
                  <a:extLst>
                    <a:ext uri="{FF2B5EF4-FFF2-40B4-BE49-F238E27FC236}">
                      <a16:creationId xmlns:a16="http://schemas.microsoft.com/office/drawing/2014/main" id="{1A227877-1CC2-BC0E-C5FB-6C5AD8C711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012" name="Group 244">
              <a:extLst>
                <a:ext uri="{FF2B5EF4-FFF2-40B4-BE49-F238E27FC236}">
                  <a16:creationId xmlns:a16="http://schemas.microsoft.com/office/drawing/2014/main" id="{613C5BB1-3A48-E596-E121-9254C1271EE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49" y="2149"/>
              <a:ext cx="74" cy="221"/>
              <a:chOff x="2532" y="1924"/>
              <a:chExt cx="104" cy="380"/>
            </a:xfrm>
          </p:grpSpPr>
          <p:sp>
            <p:nvSpPr>
              <p:cNvPr id="33013" name="Freeform 245">
                <a:extLst>
                  <a:ext uri="{FF2B5EF4-FFF2-40B4-BE49-F238E27FC236}">
                    <a16:creationId xmlns:a16="http://schemas.microsoft.com/office/drawing/2014/main" id="{9E90B333-BBEE-17DC-EC5D-9D163326FF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88" y="1995"/>
                <a:ext cx="20" cy="30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014" name="Group 246">
                <a:extLst>
                  <a:ext uri="{FF2B5EF4-FFF2-40B4-BE49-F238E27FC236}">
                    <a16:creationId xmlns:a16="http://schemas.microsoft.com/office/drawing/2014/main" id="{FEE75EAB-9B45-DCDA-80F7-74B2F8FFB21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32" y="1924"/>
                <a:ext cx="104" cy="237"/>
                <a:chOff x="3710" y="1980"/>
                <a:chExt cx="274" cy="804"/>
              </a:xfrm>
            </p:grpSpPr>
            <p:sp>
              <p:nvSpPr>
                <p:cNvPr id="33015" name="Freeform 247">
                  <a:extLst>
                    <a:ext uri="{FF2B5EF4-FFF2-40B4-BE49-F238E27FC236}">
                      <a16:creationId xmlns:a16="http://schemas.microsoft.com/office/drawing/2014/main" id="{EDC18227-D28A-2290-21F2-C5780DEB9A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16" name="Freeform 248">
                  <a:extLst>
                    <a:ext uri="{FF2B5EF4-FFF2-40B4-BE49-F238E27FC236}">
                      <a16:creationId xmlns:a16="http://schemas.microsoft.com/office/drawing/2014/main" id="{59634A58-BDB5-C3D6-E6C3-2C80370490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17" name="Freeform 249">
                  <a:extLst>
                    <a:ext uri="{FF2B5EF4-FFF2-40B4-BE49-F238E27FC236}">
                      <a16:creationId xmlns:a16="http://schemas.microsoft.com/office/drawing/2014/main" id="{257A3B89-3592-BC70-151B-7C662421649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018" name="Group 250">
              <a:extLst>
                <a:ext uri="{FF2B5EF4-FFF2-40B4-BE49-F238E27FC236}">
                  <a16:creationId xmlns:a16="http://schemas.microsoft.com/office/drawing/2014/main" id="{E9976C90-FBD2-B2A2-27AC-6445A21698E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229" y="2090"/>
              <a:ext cx="81" cy="229"/>
              <a:chOff x="768" y="440"/>
              <a:chExt cx="127" cy="435"/>
            </a:xfrm>
          </p:grpSpPr>
          <p:sp>
            <p:nvSpPr>
              <p:cNvPr id="33019" name="Freeform 251">
                <a:extLst>
                  <a:ext uri="{FF2B5EF4-FFF2-40B4-BE49-F238E27FC236}">
                    <a16:creationId xmlns:a16="http://schemas.microsoft.com/office/drawing/2014/main" id="{9EBACD86-2FD5-D00A-6E74-0430F7C0F0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9" y="622"/>
                <a:ext cx="52" cy="253"/>
              </a:xfrm>
              <a:custGeom>
                <a:avLst/>
                <a:gdLst>
                  <a:gd name="T0" fmla="*/ 65 w 120"/>
                  <a:gd name="T1" fmla="*/ 23 h 398"/>
                  <a:gd name="T2" fmla="*/ 28 w 120"/>
                  <a:gd name="T3" fmla="*/ 21 h 398"/>
                  <a:gd name="T4" fmla="*/ 32 w 120"/>
                  <a:gd name="T5" fmla="*/ 191 h 398"/>
                  <a:gd name="T6" fmla="*/ 29 w 120"/>
                  <a:gd name="T7" fmla="*/ 264 h 398"/>
                  <a:gd name="T8" fmla="*/ 28 w 120"/>
                  <a:gd name="T9" fmla="*/ 305 h 398"/>
                  <a:gd name="T10" fmla="*/ 19 w 120"/>
                  <a:gd name="T11" fmla="*/ 341 h 398"/>
                  <a:gd name="T12" fmla="*/ 13 w 120"/>
                  <a:gd name="T13" fmla="*/ 368 h 398"/>
                  <a:gd name="T14" fmla="*/ 0 w 120"/>
                  <a:gd name="T15" fmla="*/ 398 h 398"/>
                  <a:gd name="T16" fmla="*/ 120 w 120"/>
                  <a:gd name="T17" fmla="*/ 396 h 398"/>
                  <a:gd name="T18" fmla="*/ 99 w 120"/>
                  <a:gd name="T19" fmla="*/ 356 h 398"/>
                  <a:gd name="T20" fmla="*/ 82 w 120"/>
                  <a:gd name="T21" fmla="*/ 290 h 398"/>
                  <a:gd name="T22" fmla="*/ 71 w 120"/>
                  <a:gd name="T23" fmla="*/ 195 h 398"/>
                  <a:gd name="T24" fmla="*/ 65 w 120"/>
                  <a:gd name="T25" fmla="*/ 23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398">
                    <a:moveTo>
                      <a:pt x="65" y="23"/>
                    </a:moveTo>
                    <a:cubicBezTo>
                      <a:pt x="65" y="44"/>
                      <a:pt x="28" y="0"/>
                      <a:pt x="28" y="21"/>
                    </a:cubicBezTo>
                    <a:lnTo>
                      <a:pt x="32" y="191"/>
                    </a:lnTo>
                    <a:lnTo>
                      <a:pt x="29" y="264"/>
                    </a:lnTo>
                    <a:lnTo>
                      <a:pt x="28" y="305"/>
                    </a:lnTo>
                    <a:lnTo>
                      <a:pt x="19" y="341"/>
                    </a:lnTo>
                    <a:lnTo>
                      <a:pt x="13" y="368"/>
                    </a:lnTo>
                    <a:lnTo>
                      <a:pt x="0" y="398"/>
                    </a:lnTo>
                    <a:lnTo>
                      <a:pt x="120" y="396"/>
                    </a:lnTo>
                    <a:lnTo>
                      <a:pt x="99" y="356"/>
                    </a:lnTo>
                    <a:lnTo>
                      <a:pt x="82" y="290"/>
                    </a:lnTo>
                    <a:lnTo>
                      <a:pt x="71" y="195"/>
                    </a:lnTo>
                    <a:lnTo>
                      <a:pt x="65" y="23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0" name="Freeform 252">
                <a:extLst>
                  <a:ext uri="{FF2B5EF4-FFF2-40B4-BE49-F238E27FC236}">
                    <a16:creationId xmlns:a16="http://schemas.microsoft.com/office/drawing/2014/main" id="{728E4F6D-BA5F-2D0B-FF50-ED7A9CA525D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8" y="440"/>
                <a:ext cx="127" cy="294"/>
              </a:xfrm>
              <a:custGeom>
                <a:avLst/>
                <a:gdLst>
                  <a:gd name="T0" fmla="*/ 84 w 266"/>
                  <a:gd name="T1" fmla="*/ 58 h 974"/>
                  <a:gd name="T2" fmla="*/ 80 w 266"/>
                  <a:gd name="T3" fmla="*/ 124 h 974"/>
                  <a:gd name="T4" fmla="*/ 80 w 266"/>
                  <a:gd name="T5" fmla="*/ 194 h 974"/>
                  <a:gd name="T6" fmla="*/ 78 w 266"/>
                  <a:gd name="T7" fmla="*/ 246 h 974"/>
                  <a:gd name="T8" fmla="*/ 70 w 266"/>
                  <a:gd name="T9" fmla="*/ 312 h 974"/>
                  <a:gd name="T10" fmla="*/ 58 w 266"/>
                  <a:gd name="T11" fmla="*/ 374 h 974"/>
                  <a:gd name="T12" fmla="*/ 66 w 266"/>
                  <a:gd name="T13" fmla="*/ 446 h 974"/>
                  <a:gd name="T14" fmla="*/ 58 w 266"/>
                  <a:gd name="T15" fmla="*/ 518 h 974"/>
                  <a:gd name="T16" fmla="*/ 50 w 266"/>
                  <a:gd name="T17" fmla="*/ 598 h 974"/>
                  <a:gd name="T18" fmla="*/ 40 w 266"/>
                  <a:gd name="T19" fmla="*/ 672 h 974"/>
                  <a:gd name="T20" fmla="*/ 22 w 266"/>
                  <a:gd name="T21" fmla="*/ 758 h 974"/>
                  <a:gd name="T22" fmla="*/ 8 w 266"/>
                  <a:gd name="T23" fmla="*/ 836 h 974"/>
                  <a:gd name="T24" fmla="*/ 4 w 266"/>
                  <a:gd name="T25" fmla="*/ 912 h 974"/>
                  <a:gd name="T26" fmla="*/ 0 w 266"/>
                  <a:gd name="T27" fmla="*/ 974 h 974"/>
                  <a:gd name="T28" fmla="*/ 149 w 266"/>
                  <a:gd name="T29" fmla="*/ 922 h 974"/>
                  <a:gd name="T30" fmla="*/ 266 w 266"/>
                  <a:gd name="T31" fmla="*/ 964 h 974"/>
                  <a:gd name="T32" fmla="*/ 224 w 266"/>
                  <a:gd name="T33" fmla="*/ 893 h 974"/>
                  <a:gd name="T34" fmla="*/ 210 w 266"/>
                  <a:gd name="T35" fmla="*/ 836 h 974"/>
                  <a:gd name="T36" fmla="*/ 212 w 266"/>
                  <a:gd name="T37" fmla="*/ 784 h 974"/>
                  <a:gd name="T38" fmla="*/ 200 w 266"/>
                  <a:gd name="T39" fmla="*/ 718 h 974"/>
                  <a:gd name="T40" fmla="*/ 184 w 266"/>
                  <a:gd name="T41" fmla="*/ 660 h 974"/>
                  <a:gd name="T42" fmla="*/ 176 w 266"/>
                  <a:gd name="T43" fmla="*/ 590 h 974"/>
                  <a:gd name="T44" fmla="*/ 190 w 266"/>
                  <a:gd name="T45" fmla="*/ 548 h 974"/>
                  <a:gd name="T46" fmla="*/ 186 w 266"/>
                  <a:gd name="T47" fmla="*/ 508 h 974"/>
                  <a:gd name="T48" fmla="*/ 178 w 266"/>
                  <a:gd name="T49" fmla="*/ 450 h 974"/>
                  <a:gd name="T50" fmla="*/ 188 w 266"/>
                  <a:gd name="T51" fmla="*/ 388 h 974"/>
                  <a:gd name="T52" fmla="*/ 180 w 266"/>
                  <a:gd name="T53" fmla="*/ 334 h 974"/>
                  <a:gd name="T54" fmla="*/ 168 w 266"/>
                  <a:gd name="T55" fmla="*/ 272 h 974"/>
                  <a:gd name="T56" fmla="*/ 158 w 266"/>
                  <a:gd name="T57" fmla="*/ 234 h 974"/>
                  <a:gd name="T58" fmla="*/ 150 w 266"/>
                  <a:gd name="T59" fmla="*/ 182 h 974"/>
                  <a:gd name="T60" fmla="*/ 146 w 266"/>
                  <a:gd name="T61" fmla="*/ 144 h 974"/>
                  <a:gd name="T62" fmla="*/ 138 w 266"/>
                  <a:gd name="T63" fmla="*/ 100 h 974"/>
                  <a:gd name="T64" fmla="*/ 136 w 266"/>
                  <a:gd name="T65" fmla="*/ 60 h 974"/>
                  <a:gd name="T66" fmla="*/ 114 w 266"/>
                  <a:gd name="T67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6" h="974">
                    <a:moveTo>
                      <a:pt x="114" y="0"/>
                    </a:moveTo>
                    <a:lnTo>
                      <a:pt x="84" y="58"/>
                    </a:lnTo>
                    <a:lnTo>
                      <a:pt x="102" y="64"/>
                    </a:lnTo>
                    <a:lnTo>
                      <a:pt x="80" y="124"/>
                    </a:lnTo>
                    <a:lnTo>
                      <a:pt x="102" y="128"/>
                    </a:lnTo>
                    <a:lnTo>
                      <a:pt x="80" y="194"/>
                    </a:lnTo>
                    <a:lnTo>
                      <a:pt x="106" y="188"/>
                    </a:lnTo>
                    <a:lnTo>
                      <a:pt x="78" y="246"/>
                    </a:lnTo>
                    <a:lnTo>
                      <a:pt x="100" y="242"/>
                    </a:lnTo>
                    <a:lnTo>
                      <a:pt x="70" y="312"/>
                    </a:lnTo>
                    <a:lnTo>
                      <a:pt x="98" y="312"/>
                    </a:lnTo>
                    <a:lnTo>
                      <a:pt x="58" y="374"/>
                    </a:lnTo>
                    <a:lnTo>
                      <a:pt x="102" y="372"/>
                    </a:lnTo>
                    <a:lnTo>
                      <a:pt x="66" y="446"/>
                    </a:lnTo>
                    <a:lnTo>
                      <a:pt x="94" y="438"/>
                    </a:lnTo>
                    <a:lnTo>
                      <a:pt x="58" y="518"/>
                    </a:lnTo>
                    <a:lnTo>
                      <a:pt x="94" y="502"/>
                    </a:lnTo>
                    <a:lnTo>
                      <a:pt x="50" y="598"/>
                    </a:lnTo>
                    <a:lnTo>
                      <a:pt x="84" y="588"/>
                    </a:lnTo>
                    <a:lnTo>
                      <a:pt x="40" y="672"/>
                    </a:lnTo>
                    <a:lnTo>
                      <a:pt x="72" y="666"/>
                    </a:lnTo>
                    <a:lnTo>
                      <a:pt x="22" y="758"/>
                    </a:lnTo>
                    <a:lnTo>
                      <a:pt x="46" y="756"/>
                    </a:lnTo>
                    <a:lnTo>
                      <a:pt x="8" y="836"/>
                    </a:lnTo>
                    <a:lnTo>
                      <a:pt x="54" y="814"/>
                    </a:lnTo>
                    <a:lnTo>
                      <a:pt x="4" y="912"/>
                    </a:lnTo>
                    <a:lnTo>
                      <a:pt x="40" y="896"/>
                    </a:lnTo>
                    <a:lnTo>
                      <a:pt x="0" y="974"/>
                    </a:lnTo>
                    <a:lnTo>
                      <a:pt x="114" y="919"/>
                    </a:lnTo>
                    <a:lnTo>
                      <a:pt x="149" y="922"/>
                    </a:lnTo>
                    <a:lnTo>
                      <a:pt x="215" y="944"/>
                    </a:lnTo>
                    <a:lnTo>
                      <a:pt x="266" y="964"/>
                    </a:lnTo>
                    <a:lnTo>
                      <a:pt x="245" y="925"/>
                    </a:lnTo>
                    <a:lnTo>
                      <a:pt x="224" y="893"/>
                    </a:lnTo>
                    <a:lnTo>
                      <a:pt x="263" y="896"/>
                    </a:lnTo>
                    <a:lnTo>
                      <a:pt x="210" y="836"/>
                    </a:lnTo>
                    <a:lnTo>
                      <a:pt x="250" y="842"/>
                    </a:lnTo>
                    <a:lnTo>
                      <a:pt x="212" y="784"/>
                    </a:lnTo>
                    <a:lnTo>
                      <a:pt x="246" y="790"/>
                    </a:lnTo>
                    <a:lnTo>
                      <a:pt x="200" y="718"/>
                    </a:lnTo>
                    <a:lnTo>
                      <a:pt x="222" y="722"/>
                    </a:lnTo>
                    <a:lnTo>
                      <a:pt x="184" y="660"/>
                    </a:lnTo>
                    <a:lnTo>
                      <a:pt x="216" y="652"/>
                    </a:lnTo>
                    <a:lnTo>
                      <a:pt x="176" y="590"/>
                    </a:lnTo>
                    <a:lnTo>
                      <a:pt x="210" y="594"/>
                    </a:lnTo>
                    <a:lnTo>
                      <a:pt x="190" y="548"/>
                    </a:lnTo>
                    <a:lnTo>
                      <a:pt x="222" y="556"/>
                    </a:lnTo>
                    <a:lnTo>
                      <a:pt x="186" y="508"/>
                    </a:lnTo>
                    <a:lnTo>
                      <a:pt x="216" y="516"/>
                    </a:lnTo>
                    <a:lnTo>
                      <a:pt x="178" y="450"/>
                    </a:lnTo>
                    <a:lnTo>
                      <a:pt x="216" y="454"/>
                    </a:lnTo>
                    <a:lnTo>
                      <a:pt x="188" y="388"/>
                    </a:lnTo>
                    <a:lnTo>
                      <a:pt x="210" y="394"/>
                    </a:lnTo>
                    <a:lnTo>
                      <a:pt x="180" y="334"/>
                    </a:lnTo>
                    <a:lnTo>
                      <a:pt x="212" y="342"/>
                    </a:lnTo>
                    <a:lnTo>
                      <a:pt x="168" y="272"/>
                    </a:lnTo>
                    <a:lnTo>
                      <a:pt x="188" y="272"/>
                    </a:lnTo>
                    <a:lnTo>
                      <a:pt x="158" y="234"/>
                    </a:lnTo>
                    <a:lnTo>
                      <a:pt x="178" y="230"/>
                    </a:lnTo>
                    <a:lnTo>
                      <a:pt x="150" y="182"/>
                    </a:lnTo>
                    <a:lnTo>
                      <a:pt x="168" y="182"/>
                    </a:lnTo>
                    <a:lnTo>
                      <a:pt x="146" y="144"/>
                    </a:lnTo>
                    <a:lnTo>
                      <a:pt x="164" y="144"/>
                    </a:lnTo>
                    <a:lnTo>
                      <a:pt x="138" y="100"/>
                    </a:lnTo>
                    <a:lnTo>
                      <a:pt x="166" y="106"/>
                    </a:lnTo>
                    <a:lnTo>
                      <a:pt x="136" y="60"/>
                    </a:lnTo>
                    <a:lnTo>
                      <a:pt x="154" y="6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21" name="Group 253">
              <a:extLst>
                <a:ext uri="{FF2B5EF4-FFF2-40B4-BE49-F238E27FC236}">
                  <a16:creationId xmlns:a16="http://schemas.microsoft.com/office/drawing/2014/main" id="{0D082414-FB13-8024-4863-4DA11FAC8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75" y="2008"/>
              <a:ext cx="74" cy="220"/>
              <a:chOff x="2532" y="1924"/>
              <a:chExt cx="104" cy="380"/>
            </a:xfrm>
          </p:grpSpPr>
          <p:sp>
            <p:nvSpPr>
              <p:cNvPr id="33022" name="Freeform 254">
                <a:extLst>
                  <a:ext uri="{FF2B5EF4-FFF2-40B4-BE49-F238E27FC236}">
                    <a16:creationId xmlns:a16="http://schemas.microsoft.com/office/drawing/2014/main" id="{E9870F09-F96E-235B-87F5-BC5503D66D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88" y="1995"/>
                <a:ext cx="20" cy="30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023" name="Group 255">
                <a:extLst>
                  <a:ext uri="{FF2B5EF4-FFF2-40B4-BE49-F238E27FC236}">
                    <a16:creationId xmlns:a16="http://schemas.microsoft.com/office/drawing/2014/main" id="{D7ED21E8-4734-372E-0AFB-561EE010D1B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32" y="1924"/>
                <a:ext cx="104" cy="237"/>
                <a:chOff x="3710" y="1980"/>
                <a:chExt cx="274" cy="804"/>
              </a:xfrm>
            </p:grpSpPr>
            <p:sp>
              <p:nvSpPr>
                <p:cNvPr id="33024" name="Freeform 256">
                  <a:extLst>
                    <a:ext uri="{FF2B5EF4-FFF2-40B4-BE49-F238E27FC236}">
                      <a16:creationId xmlns:a16="http://schemas.microsoft.com/office/drawing/2014/main" id="{E68AAD3A-3170-9DF6-8FE5-7EF329B9BBB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25" name="Freeform 257">
                  <a:extLst>
                    <a:ext uri="{FF2B5EF4-FFF2-40B4-BE49-F238E27FC236}">
                      <a16:creationId xmlns:a16="http://schemas.microsoft.com/office/drawing/2014/main" id="{D34DE3CD-54A1-DC74-0F96-8F4BAD56D4B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26" name="Freeform 258">
                  <a:extLst>
                    <a:ext uri="{FF2B5EF4-FFF2-40B4-BE49-F238E27FC236}">
                      <a16:creationId xmlns:a16="http://schemas.microsoft.com/office/drawing/2014/main" id="{FA98F433-C9F5-05B1-2DEA-4048D925AE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027" name="Group 259">
              <a:extLst>
                <a:ext uri="{FF2B5EF4-FFF2-40B4-BE49-F238E27FC236}">
                  <a16:creationId xmlns:a16="http://schemas.microsoft.com/office/drawing/2014/main" id="{98A26492-53D0-40F6-561E-0A1A25F7F0B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669" y="1706"/>
              <a:ext cx="145" cy="413"/>
              <a:chOff x="2409" y="1311"/>
              <a:chExt cx="279" cy="1497"/>
            </a:xfrm>
          </p:grpSpPr>
          <p:sp>
            <p:nvSpPr>
              <p:cNvPr id="33028" name="Freeform 260">
                <a:extLst>
                  <a:ext uri="{FF2B5EF4-FFF2-40B4-BE49-F238E27FC236}">
                    <a16:creationId xmlns:a16="http://schemas.microsoft.com/office/drawing/2014/main" id="{A8789D14-42CE-4E47-2BBF-EEC40621826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29" name="Freeform 261">
                <a:extLst>
                  <a:ext uri="{FF2B5EF4-FFF2-40B4-BE49-F238E27FC236}">
                    <a16:creationId xmlns:a16="http://schemas.microsoft.com/office/drawing/2014/main" id="{7CDA2837-38DF-6BF3-8A47-CDEA6076BA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0" name="Freeform 262">
                <a:extLst>
                  <a:ext uri="{FF2B5EF4-FFF2-40B4-BE49-F238E27FC236}">
                    <a16:creationId xmlns:a16="http://schemas.microsoft.com/office/drawing/2014/main" id="{A1EE8235-0C01-B762-46E8-7ECCBED6310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1" name="Freeform 263">
                <a:extLst>
                  <a:ext uri="{FF2B5EF4-FFF2-40B4-BE49-F238E27FC236}">
                    <a16:creationId xmlns:a16="http://schemas.microsoft.com/office/drawing/2014/main" id="{BCF1BA9A-E80E-F487-9BB8-3CA19D4C24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2" name="Freeform 264">
                <a:extLst>
                  <a:ext uri="{FF2B5EF4-FFF2-40B4-BE49-F238E27FC236}">
                    <a16:creationId xmlns:a16="http://schemas.microsoft.com/office/drawing/2014/main" id="{CBC9C012-63F4-55A6-E8A0-292D388E8F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3" name="Freeform 265">
                <a:extLst>
                  <a:ext uri="{FF2B5EF4-FFF2-40B4-BE49-F238E27FC236}">
                    <a16:creationId xmlns:a16="http://schemas.microsoft.com/office/drawing/2014/main" id="{F6293E5C-5D1A-3ABE-0DD0-106F316DE09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4" name="Freeform 266">
                <a:extLst>
                  <a:ext uri="{FF2B5EF4-FFF2-40B4-BE49-F238E27FC236}">
                    <a16:creationId xmlns:a16="http://schemas.microsoft.com/office/drawing/2014/main" id="{AF78C368-6287-1FD7-4DEF-51264EDE43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5" name="Freeform 267">
                <a:extLst>
                  <a:ext uri="{FF2B5EF4-FFF2-40B4-BE49-F238E27FC236}">
                    <a16:creationId xmlns:a16="http://schemas.microsoft.com/office/drawing/2014/main" id="{7B148C43-FFF9-31D3-6B17-2A4159B164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6" name="Freeform 268">
                <a:extLst>
                  <a:ext uri="{FF2B5EF4-FFF2-40B4-BE49-F238E27FC236}">
                    <a16:creationId xmlns:a16="http://schemas.microsoft.com/office/drawing/2014/main" id="{AB8BC73E-7F28-9461-96AA-D5C0D66B98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7" name="Freeform 269">
                <a:extLst>
                  <a:ext uri="{FF2B5EF4-FFF2-40B4-BE49-F238E27FC236}">
                    <a16:creationId xmlns:a16="http://schemas.microsoft.com/office/drawing/2014/main" id="{7BD65216-40A7-1C22-C75A-90A0A012BA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8" name="Freeform 270">
                <a:extLst>
                  <a:ext uri="{FF2B5EF4-FFF2-40B4-BE49-F238E27FC236}">
                    <a16:creationId xmlns:a16="http://schemas.microsoft.com/office/drawing/2014/main" id="{CABBBA69-8BDE-4652-4EE4-658AE5A252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39" name="Freeform 271">
                <a:extLst>
                  <a:ext uri="{FF2B5EF4-FFF2-40B4-BE49-F238E27FC236}">
                    <a16:creationId xmlns:a16="http://schemas.microsoft.com/office/drawing/2014/main" id="{367865FF-C731-C0C6-EE82-50A68944D9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0" name="Freeform 272">
                <a:extLst>
                  <a:ext uri="{FF2B5EF4-FFF2-40B4-BE49-F238E27FC236}">
                    <a16:creationId xmlns:a16="http://schemas.microsoft.com/office/drawing/2014/main" id="{C2C37A04-C65C-CAFF-0EAB-CE51FF44BF8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1" name="Freeform 273">
                <a:extLst>
                  <a:ext uri="{FF2B5EF4-FFF2-40B4-BE49-F238E27FC236}">
                    <a16:creationId xmlns:a16="http://schemas.microsoft.com/office/drawing/2014/main" id="{237586E6-9765-3F2C-F45D-D8718F1E42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42" name="Group 274">
              <a:extLst>
                <a:ext uri="{FF2B5EF4-FFF2-40B4-BE49-F238E27FC236}">
                  <a16:creationId xmlns:a16="http://schemas.microsoft.com/office/drawing/2014/main" id="{B808EBB8-1B40-0DB2-1BB2-BC90EE42813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71" y="1755"/>
              <a:ext cx="69" cy="240"/>
              <a:chOff x="3585" y="1776"/>
              <a:chExt cx="207" cy="784"/>
            </a:xfrm>
          </p:grpSpPr>
          <p:sp>
            <p:nvSpPr>
              <p:cNvPr id="33043" name="Freeform 275">
                <a:extLst>
                  <a:ext uri="{FF2B5EF4-FFF2-40B4-BE49-F238E27FC236}">
                    <a16:creationId xmlns:a16="http://schemas.microsoft.com/office/drawing/2014/main" id="{C95BF6EB-64E9-0DDE-B410-F6C06505A0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72" y="2196"/>
                <a:ext cx="45" cy="364"/>
              </a:xfrm>
              <a:custGeom>
                <a:avLst/>
                <a:gdLst>
                  <a:gd name="T0" fmla="*/ 0 w 153"/>
                  <a:gd name="T1" fmla="*/ 1245 h 1248"/>
                  <a:gd name="T2" fmla="*/ 21 w 153"/>
                  <a:gd name="T3" fmla="*/ 1017 h 1248"/>
                  <a:gd name="T4" fmla="*/ 30 w 153"/>
                  <a:gd name="T5" fmla="*/ 693 h 1248"/>
                  <a:gd name="T6" fmla="*/ 36 w 153"/>
                  <a:gd name="T7" fmla="*/ 375 h 1248"/>
                  <a:gd name="T8" fmla="*/ 57 w 153"/>
                  <a:gd name="T9" fmla="*/ 0 h 1248"/>
                  <a:gd name="T10" fmla="*/ 105 w 153"/>
                  <a:gd name="T11" fmla="*/ 48 h 1248"/>
                  <a:gd name="T12" fmla="*/ 96 w 153"/>
                  <a:gd name="T13" fmla="*/ 288 h 1248"/>
                  <a:gd name="T14" fmla="*/ 96 w 153"/>
                  <a:gd name="T15" fmla="*/ 621 h 1248"/>
                  <a:gd name="T16" fmla="*/ 108 w 153"/>
                  <a:gd name="T17" fmla="*/ 810 h 1248"/>
                  <a:gd name="T18" fmla="*/ 123 w 153"/>
                  <a:gd name="T19" fmla="*/ 1014 h 1248"/>
                  <a:gd name="T20" fmla="*/ 153 w 153"/>
                  <a:gd name="T21" fmla="*/ 1248 h 1248"/>
                  <a:gd name="T22" fmla="*/ 0 w 153"/>
                  <a:gd name="T23" fmla="*/ 1245 h 1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3" h="1248">
                    <a:moveTo>
                      <a:pt x="0" y="1245"/>
                    </a:moveTo>
                    <a:lnTo>
                      <a:pt x="21" y="1017"/>
                    </a:lnTo>
                    <a:lnTo>
                      <a:pt x="30" y="693"/>
                    </a:lnTo>
                    <a:lnTo>
                      <a:pt x="36" y="375"/>
                    </a:lnTo>
                    <a:lnTo>
                      <a:pt x="57" y="0"/>
                    </a:lnTo>
                    <a:lnTo>
                      <a:pt x="105" y="48"/>
                    </a:lnTo>
                    <a:lnTo>
                      <a:pt x="96" y="288"/>
                    </a:lnTo>
                    <a:lnTo>
                      <a:pt x="96" y="621"/>
                    </a:lnTo>
                    <a:lnTo>
                      <a:pt x="108" y="810"/>
                    </a:lnTo>
                    <a:lnTo>
                      <a:pt x="123" y="1014"/>
                    </a:lnTo>
                    <a:lnTo>
                      <a:pt x="153" y="1248"/>
                    </a:lnTo>
                    <a:lnTo>
                      <a:pt x="0" y="1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4" name="Freeform 276">
                <a:extLst>
                  <a:ext uri="{FF2B5EF4-FFF2-40B4-BE49-F238E27FC236}">
                    <a16:creationId xmlns:a16="http://schemas.microsoft.com/office/drawing/2014/main" id="{2B2C1E22-54A8-F39B-6A92-AF2738EA1F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307"/>
                <a:ext cx="43" cy="29"/>
              </a:xfrm>
              <a:custGeom>
                <a:avLst/>
                <a:gdLst>
                  <a:gd name="T0" fmla="*/ 144 w 144"/>
                  <a:gd name="T1" fmla="*/ 0 h 96"/>
                  <a:gd name="T2" fmla="*/ 0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144" y="0"/>
                    </a:moveTo>
                    <a:cubicBezTo>
                      <a:pt x="144" y="0"/>
                      <a:pt x="72" y="48"/>
                      <a:pt x="0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5" name="Freeform 277">
                <a:extLst>
                  <a:ext uri="{FF2B5EF4-FFF2-40B4-BE49-F238E27FC236}">
                    <a16:creationId xmlns:a16="http://schemas.microsoft.com/office/drawing/2014/main" id="{1B2814C4-F659-1EA8-5601-3DFC0A8AFD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89" y="2307"/>
                <a:ext cx="42" cy="29"/>
              </a:xfrm>
              <a:custGeom>
                <a:avLst/>
                <a:gdLst>
                  <a:gd name="T0" fmla="*/ 0 w 144"/>
                  <a:gd name="T1" fmla="*/ 0 h 96"/>
                  <a:gd name="T2" fmla="*/ 144 w 144"/>
                  <a:gd name="T3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96">
                    <a:moveTo>
                      <a:pt x="0" y="0"/>
                    </a:moveTo>
                    <a:cubicBezTo>
                      <a:pt x="0" y="0"/>
                      <a:pt x="72" y="48"/>
                      <a:pt x="144" y="96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6" name="Freeform 278">
                <a:extLst>
                  <a:ext uri="{FF2B5EF4-FFF2-40B4-BE49-F238E27FC236}">
                    <a16:creationId xmlns:a16="http://schemas.microsoft.com/office/drawing/2014/main" id="{5C55FF84-84A4-5669-2F04-A347242EF3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46" y="2280"/>
                <a:ext cx="43" cy="14"/>
              </a:xfrm>
              <a:custGeom>
                <a:avLst/>
                <a:gdLst>
                  <a:gd name="T0" fmla="*/ 144 w 144"/>
                  <a:gd name="T1" fmla="*/ 0 h 48"/>
                  <a:gd name="T2" fmla="*/ 0 w 144"/>
                  <a:gd name="T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4" h="48">
                    <a:moveTo>
                      <a:pt x="144" y="0"/>
                    </a:moveTo>
                    <a:cubicBezTo>
                      <a:pt x="144" y="0"/>
                      <a:pt x="72" y="24"/>
                      <a:pt x="0" y="48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7" name="Freeform 279">
                <a:extLst>
                  <a:ext uri="{FF2B5EF4-FFF2-40B4-BE49-F238E27FC236}">
                    <a16:creationId xmlns:a16="http://schemas.microsoft.com/office/drawing/2014/main" id="{2477F041-AF98-60C1-C909-7E73150111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89"/>
                <a:ext cx="18" cy="9"/>
              </a:xfrm>
              <a:custGeom>
                <a:avLst/>
                <a:gdLst>
                  <a:gd name="T0" fmla="*/ 0 w 57"/>
                  <a:gd name="T1" fmla="*/ 0 h 33"/>
                  <a:gd name="T2" fmla="*/ 57 w 57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7" h="33">
                    <a:moveTo>
                      <a:pt x="0" y="0"/>
                    </a:moveTo>
                    <a:cubicBezTo>
                      <a:pt x="8" y="5"/>
                      <a:pt x="45" y="26"/>
                      <a:pt x="57" y="33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8" name="Freeform 280">
                <a:extLst>
                  <a:ext uri="{FF2B5EF4-FFF2-40B4-BE49-F238E27FC236}">
                    <a16:creationId xmlns:a16="http://schemas.microsoft.com/office/drawing/2014/main" id="{6C08E425-5FF1-98BA-B64C-EEC51D5E82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5" y="2279"/>
                <a:ext cx="23" cy="6"/>
              </a:xfrm>
              <a:custGeom>
                <a:avLst/>
                <a:gdLst>
                  <a:gd name="T0" fmla="*/ 0 w 81"/>
                  <a:gd name="T1" fmla="*/ 0 h 21"/>
                  <a:gd name="T2" fmla="*/ 57 w 81"/>
                  <a:gd name="T3" fmla="*/ 15 h 21"/>
                  <a:gd name="T4" fmla="*/ 81 w 81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21">
                    <a:moveTo>
                      <a:pt x="0" y="0"/>
                    </a:moveTo>
                    <a:cubicBezTo>
                      <a:pt x="9" y="2"/>
                      <a:pt x="44" y="12"/>
                      <a:pt x="57" y="15"/>
                    </a:cubicBezTo>
                    <a:cubicBezTo>
                      <a:pt x="70" y="18"/>
                      <a:pt x="76" y="20"/>
                      <a:pt x="81" y="2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49" name="Freeform 281">
                <a:extLst>
                  <a:ext uri="{FF2B5EF4-FFF2-40B4-BE49-F238E27FC236}">
                    <a16:creationId xmlns:a16="http://schemas.microsoft.com/office/drawing/2014/main" id="{4CF3F422-29AB-6A0F-A2EF-62B9BD1D06C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14" y="2317"/>
                <a:ext cx="22" cy="6"/>
              </a:xfrm>
              <a:custGeom>
                <a:avLst/>
                <a:gdLst>
                  <a:gd name="T0" fmla="*/ 0 w 75"/>
                  <a:gd name="T1" fmla="*/ 23 h 23"/>
                  <a:gd name="T2" fmla="*/ 75 w 75"/>
                  <a:gd name="T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5" h="23">
                    <a:moveTo>
                      <a:pt x="0" y="23"/>
                    </a:moveTo>
                    <a:cubicBezTo>
                      <a:pt x="12" y="19"/>
                      <a:pt x="60" y="5"/>
                      <a:pt x="75" y="0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0" name="Freeform 282">
                <a:extLst>
                  <a:ext uri="{FF2B5EF4-FFF2-40B4-BE49-F238E27FC236}">
                    <a16:creationId xmlns:a16="http://schemas.microsoft.com/office/drawing/2014/main" id="{8659A09E-2FFB-5F86-353E-E693F4237B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61" y="2284"/>
                <a:ext cx="8" cy="23"/>
              </a:xfrm>
              <a:custGeom>
                <a:avLst/>
                <a:gdLst>
                  <a:gd name="T0" fmla="*/ 30 w 30"/>
                  <a:gd name="T1" fmla="*/ 0 h 81"/>
                  <a:gd name="T2" fmla="*/ 0 w 30"/>
                  <a:gd name="T3" fmla="*/ 8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0" h="81">
                    <a:moveTo>
                      <a:pt x="30" y="0"/>
                    </a:moveTo>
                    <a:cubicBezTo>
                      <a:pt x="25" y="13"/>
                      <a:pt x="6" y="64"/>
                      <a:pt x="0" y="81"/>
                    </a:cubicBez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51" name="Freeform 283">
                <a:extLst>
                  <a:ext uri="{FF2B5EF4-FFF2-40B4-BE49-F238E27FC236}">
                    <a16:creationId xmlns:a16="http://schemas.microsoft.com/office/drawing/2014/main" id="{51713B0B-48E4-BBD8-B7B9-B01D85B007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5" y="1776"/>
                <a:ext cx="207" cy="505"/>
              </a:xfrm>
              <a:custGeom>
                <a:avLst/>
                <a:gdLst>
                  <a:gd name="T0" fmla="*/ 125 w 300"/>
                  <a:gd name="T1" fmla="*/ 52 h 732"/>
                  <a:gd name="T2" fmla="*/ 96 w 300"/>
                  <a:gd name="T3" fmla="*/ 105 h 732"/>
                  <a:gd name="T4" fmla="*/ 79 w 300"/>
                  <a:gd name="T5" fmla="*/ 159 h 732"/>
                  <a:gd name="T6" fmla="*/ 33 w 300"/>
                  <a:gd name="T7" fmla="*/ 191 h 732"/>
                  <a:gd name="T8" fmla="*/ 54 w 300"/>
                  <a:gd name="T9" fmla="*/ 250 h 732"/>
                  <a:gd name="T10" fmla="*/ 33 w 300"/>
                  <a:gd name="T11" fmla="*/ 299 h 732"/>
                  <a:gd name="T12" fmla="*/ 36 w 300"/>
                  <a:gd name="T13" fmla="*/ 344 h 732"/>
                  <a:gd name="T14" fmla="*/ 26 w 300"/>
                  <a:gd name="T15" fmla="*/ 391 h 732"/>
                  <a:gd name="T16" fmla="*/ 39 w 300"/>
                  <a:gd name="T17" fmla="*/ 452 h 732"/>
                  <a:gd name="T18" fmla="*/ 27 w 300"/>
                  <a:gd name="T19" fmla="*/ 494 h 732"/>
                  <a:gd name="T20" fmla="*/ 24 w 300"/>
                  <a:gd name="T21" fmla="*/ 545 h 732"/>
                  <a:gd name="T22" fmla="*/ 27 w 300"/>
                  <a:gd name="T23" fmla="*/ 587 h 732"/>
                  <a:gd name="T24" fmla="*/ 34 w 300"/>
                  <a:gd name="T25" fmla="*/ 619 h 732"/>
                  <a:gd name="T26" fmla="*/ 41 w 300"/>
                  <a:gd name="T27" fmla="*/ 651 h 732"/>
                  <a:gd name="T28" fmla="*/ 93 w 300"/>
                  <a:gd name="T29" fmla="*/ 698 h 732"/>
                  <a:gd name="T30" fmla="*/ 92 w 300"/>
                  <a:gd name="T31" fmla="*/ 732 h 732"/>
                  <a:gd name="T32" fmla="*/ 157 w 300"/>
                  <a:gd name="T33" fmla="*/ 670 h 732"/>
                  <a:gd name="T34" fmla="*/ 209 w 300"/>
                  <a:gd name="T35" fmla="*/ 699 h 732"/>
                  <a:gd name="T36" fmla="*/ 224 w 300"/>
                  <a:gd name="T37" fmla="*/ 674 h 732"/>
                  <a:gd name="T38" fmla="*/ 282 w 300"/>
                  <a:gd name="T39" fmla="*/ 636 h 732"/>
                  <a:gd name="T40" fmla="*/ 247 w 300"/>
                  <a:gd name="T41" fmla="*/ 610 h 732"/>
                  <a:gd name="T42" fmla="*/ 277 w 300"/>
                  <a:gd name="T43" fmla="*/ 562 h 732"/>
                  <a:gd name="T44" fmla="*/ 275 w 300"/>
                  <a:gd name="T45" fmla="*/ 518 h 732"/>
                  <a:gd name="T46" fmla="*/ 292 w 300"/>
                  <a:gd name="T47" fmla="*/ 466 h 732"/>
                  <a:gd name="T48" fmla="*/ 272 w 300"/>
                  <a:gd name="T49" fmla="*/ 445 h 732"/>
                  <a:gd name="T50" fmla="*/ 290 w 300"/>
                  <a:gd name="T51" fmla="*/ 389 h 732"/>
                  <a:gd name="T52" fmla="*/ 259 w 300"/>
                  <a:gd name="T53" fmla="*/ 345 h 732"/>
                  <a:gd name="T54" fmla="*/ 288 w 300"/>
                  <a:gd name="T55" fmla="*/ 302 h 732"/>
                  <a:gd name="T56" fmla="*/ 285 w 300"/>
                  <a:gd name="T57" fmla="*/ 260 h 732"/>
                  <a:gd name="T58" fmla="*/ 272 w 300"/>
                  <a:gd name="T59" fmla="*/ 222 h 732"/>
                  <a:gd name="T60" fmla="*/ 266 w 300"/>
                  <a:gd name="T61" fmla="*/ 203 h 732"/>
                  <a:gd name="T62" fmla="*/ 240 w 300"/>
                  <a:gd name="T63" fmla="*/ 176 h 732"/>
                  <a:gd name="T64" fmla="*/ 243 w 300"/>
                  <a:gd name="T65" fmla="*/ 128 h 732"/>
                  <a:gd name="T66" fmla="*/ 213 w 300"/>
                  <a:gd name="T67" fmla="*/ 86 h 732"/>
                  <a:gd name="T68" fmla="*/ 188 w 300"/>
                  <a:gd name="T69" fmla="*/ 47 h 732"/>
                  <a:gd name="T70" fmla="*/ 148 w 300"/>
                  <a:gd name="T71" fmla="*/ 0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00" h="732">
                    <a:moveTo>
                      <a:pt x="138" y="29"/>
                    </a:moveTo>
                    <a:lnTo>
                      <a:pt x="125" y="52"/>
                    </a:lnTo>
                    <a:lnTo>
                      <a:pt x="89" y="60"/>
                    </a:lnTo>
                    <a:lnTo>
                      <a:pt x="96" y="105"/>
                    </a:lnTo>
                    <a:lnTo>
                      <a:pt x="63" y="123"/>
                    </a:lnTo>
                    <a:lnTo>
                      <a:pt x="79" y="159"/>
                    </a:lnTo>
                    <a:lnTo>
                      <a:pt x="62" y="185"/>
                    </a:lnTo>
                    <a:lnTo>
                      <a:pt x="33" y="191"/>
                    </a:lnTo>
                    <a:lnTo>
                      <a:pt x="27" y="212"/>
                    </a:lnTo>
                    <a:lnTo>
                      <a:pt x="54" y="250"/>
                    </a:lnTo>
                    <a:lnTo>
                      <a:pt x="8" y="263"/>
                    </a:lnTo>
                    <a:lnTo>
                      <a:pt x="33" y="299"/>
                    </a:lnTo>
                    <a:lnTo>
                      <a:pt x="60" y="323"/>
                    </a:lnTo>
                    <a:lnTo>
                      <a:pt x="36" y="344"/>
                    </a:lnTo>
                    <a:lnTo>
                      <a:pt x="6" y="369"/>
                    </a:lnTo>
                    <a:lnTo>
                      <a:pt x="26" y="391"/>
                    </a:lnTo>
                    <a:lnTo>
                      <a:pt x="55" y="417"/>
                    </a:lnTo>
                    <a:lnTo>
                      <a:pt x="39" y="452"/>
                    </a:lnTo>
                    <a:lnTo>
                      <a:pt x="18" y="470"/>
                    </a:lnTo>
                    <a:lnTo>
                      <a:pt x="27" y="494"/>
                    </a:lnTo>
                    <a:lnTo>
                      <a:pt x="42" y="524"/>
                    </a:lnTo>
                    <a:lnTo>
                      <a:pt x="24" y="545"/>
                    </a:lnTo>
                    <a:lnTo>
                      <a:pt x="0" y="569"/>
                    </a:lnTo>
                    <a:lnTo>
                      <a:pt x="27" y="587"/>
                    </a:lnTo>
                    <a:lnTo>
                      <a:pt x="58" y="605"/>
                    </a:lnTo>
                    <a:lnTo>
                      <a:pt x="34" y="619"/>
                    </a:lnTo>
                    <a:lnTo>
                      <a:pt x="4" y="637"/>
                    </a:lnTo>
                    <a:lnTo>
                      <a:pt x="41" y="651"/>
                    </a:lnTo>
                    <a:lnTo>
                      <a:pt x="101" y="661"/>
                    </a:lnTo>
                    <a:lnTo>
                      <a:pt x="93" y="698"/>
                    </a:lnTo>
                    <a:lnTo>
                      <a:pt x="79" y="714"/>
                    </a:lnTo>
                    <a:lnTo>
                      <a:pt x="92" y="732"/>
                    </a:lnTo>
                    <a:lnTo>
                      <a:pt x="125" y="712"/>
                    </a:lnTo>
                    <a:lnTo>
                      <a:pt x="157" y="670"/>
                    </a:lnTo>
                    <a:lnTo>
                      <a:pt x="188" y="686"/>
                    </a:lnTo>
                    <a:lnTo>
                      <a:pt x="209" y="699"/>
                    </a:lnTo>
                    <a:lnTo>
                      <a:pt x="234" y="707"/>
                    </a:lnTo>
                    <a:lnTo>
                      <a:pt x="224" y="674"/>
                    </a:lnTo>
                    <a:lnTo>
                      <a:pt x="231" y="648"/>
                    </a:lnTo>
                    <a:lnTo>
                      <a:pt x="282" y="636"/>
                    </a:lnTo>
                    <a:lnTo>
                      <a:pt x="262" y="622"/>
                    </a:lnTo>
                    <a:lnTo>
                      <a:pt x="247" y="610"/>
                    </a:lnTo>
                    <a:lnTo>
                      <a:pt x="262" y="585"/>
                    </a:lnTo>
                    <a:lnTo>
                      <a:pt x="277" y="562"/>
                    </a:lnTo>
                    <a:lnTo>
                      <a:pt x="292" y="526"/>
                    </a:lnTo>
                    <a:lnTo>
                      <a:pt x="275" y="518"/>
                    </a:lnTo>
                    <a:lnTo>
                      <a:pt x="259" y="504"/>
                    </a:lnTo>
                    <a:lnTo>
                      <a:pt x="292" y="466"/>
                    </a:lnTo>
                    <a:lnTo>
                      <a:pt x="285" y="455"/>
                    </a:lnTo>
                    <a:lnTo>
                      <a:pt x="272" y="445"/>
                    </a:lnTo>
                    <a:lnTo>
                      <a:pt x="252" y="425"/>
                    </a:lnTo>
                    <a:lnTo>
                      <a:pt x="290" y="389"/>
                    </a:lnTo>
                    <a:lnTo>
                      <a:pt x="271" y="368"/>
                    </a:lnTo>
                    <a:lnTo>
                      <a:pt x="259" y="345"/>
                    </a:lnTo>
                    <a:lnTo>
                      <a:pt x="267" y="317"/>
                    </a:lnTo>
                    <a:lnTo>
                      <a:pt x="288" y="302"/>
                    </a:lnTo>
                    <a:lnTo>
                      <a:pt x="300" y="272"/>
                    </a:lnTo>
                    <a:lnTo>
                      <a:pt x="285" y="260"/>
                    </a:lnTo>
                    <a:lnTo>
                      <a:pt x="258" y="257"/>
                    </a:lnTo>
                    <a:lnTo>
                      <a:pt x="272" y="222"/>
                    </a:lnTo>
                    <a:lnTo>
                      <a:pt x="270" y="209"/>
                    </a:lnTo>
                    <a:lnTo>
                      <a:pt x="266" y="203"/>
                    </a:lnTo>
                    <a:lnTo>
                      <a:pt x="230" y="204"/>
                    </a:lnTo>
                    <a:lnTo>
                      <a:pt x="240" y="176"/>
                    </a:lnTo>
                    <a:lnTo>
                      <a:pt x="255" y="152"/>
                    </a:lnTo>
                    <a:lnTo>
                      <a:pt x="243" y="128"/>
                    </a:lnTo>
                    <a:lnTo>
                      <a:pt x="211" y="128"/>
                    </a:lnTo>
                    <a:lnTo>
                      <a:pt x="213" y="86"/>
                    </a:lnTo>
                    <a:lnTo>
                      <a:pt x="183" y="72"/>
                    </a:lnTo>
                    <a:lnTo>
                      <a:pt x="188" y="47"/>
                    </a:lnTo>
                    <a:lnTo>
                      <a:pt x="168" y="28"/>
                    </a:lnTo>
                    <a:lnTo>
                      <a:pt x="148" y="0"/>
                    </a:lnTo>
                    <a:lnTo>
                      <a:pt x="138" y="29"/>
                    </a:ln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52" name="Group 284">
              <a:extLst>
                <a:ext uri="{FF2B5EF4-FFF2-40B4-BE49-F238E27FC236}">
                  <a16:creationId xmlns:a16="http://schemas.microsoft.com/office/drawing/2014/main" id="{2865D07C-2073-6089-806B-ED709DA5EFC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16" y="2218"/>
              <a:ext cx="53" cy="146"/>
              <a:chOff x="4416" y="2612"/>
              <a:chExt cx="81" cy="284"/>
            </a:xfrm>
          </p:grpSpPr>
          <p:sp>
            <p:nvSpPr>
              <p:cNvPr id="33053" name="Freeform 285">
                <a:extLst>
                  <a:ext uri="{FF2B5EF4-FFF2-40B4-BE49-F238E27FC236}">
                    <a16:creationId xmlns:a16="http://schemas.microsoft.com/office/drawing/2014/main" id="{D1B31AC9-E4F5-765F-B2F0-B67263785E8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61" y="2657"/>
                <a:ext cx="17" cy="23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054" name="Group 286">
                <a:extLst>
                  <a:ext uri="{FF2B5EF4-FFF2-40B4-BE49-F238E27FC236}">
                    <a16:creationId xmlns:a16="http://schemas.microsoft.com/office/drawing/2014/main" id="{6AF01DD2-27B9-ED86-7E26-071A1E9DD4D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416" y="2612"/>
                <a:ext cx="81" cy="173"/>
                <a:chOff x="3710" y="1980"/>
                <a:chExt cx="274" cy="804"/>
              </a:xfrm>
            </p:grpSpPr>
            <p:sp>
              <p:nvSpPr>
                <p:cNvPr id="33055" name="Freeform 287">
                  <a:extLst>
                    <a:ext uri="{FF2B5EF4-FFF2-40B4-BE49-F238E27FC236}">
                      <a16:creationId xmlns:a16="http://schemas.microsoft.com/office/drawing/2014/main" id="{EAE716FF-8486-AE89-D7B4-DA820C09D30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6" name="Freeform 288">
                  <a:extLst>
                    <a:ext uri="{FF2B5EF4-FFF2-40B4-BE49-F238E27FC236}">
                      <a16:creationId xmlns:a16="http://schemas.microsoft.com/office/drawing/2014/main" id="{D1B96C55-001B-269B-0BA4-4EB2D64CF2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57" name="Freeform 289">
                  <a:extLst>
                    <a:ext uri="{FF2B5EF4-FFF2-40B4-BE49-F238E27FC236}">
                      <a16:creationId xmlns:a16="http://schemas.microsoft.com/office/drawing/2014/main" id="{C1AE6F8D-C741-8341-1F90-4F3BA028305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058" name="Group 290">
              <a:extLst>
                <a:ext uri="{FF2B5EF4-FFF2-40B4-BE49-F238E27FC236}">
                  <a16:creationId xmlns:a16="http://schemas.microsoft.com/office/drawing/2014/main" id="{0136A382-36AF-B454-6AB5-64B2F0B265B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59" y="1866"/>
              <a:ext cx="144" cy="413"/>
              <a:chOff x="2409" y="1311"/>
              <a:chExt cx="279" cy="1497"/>
            </a:xfrm>
          </p:grpSpPr>
          <p:sp>
            <p:nvSpPr>
              <p:cNvPr id="33059" name="Freeform 291">
                <a:extLst>
                  <a:ext uri="{FF2B5EF4-FFF2-40B4-BE49-F238E27FC236}">
                    <a16:creationId xmlns:a16="http://schemas.microsoft.com/office/drawing/2014/main" id="{9C7D2E84-831D-3F1F-2833-C78AACBE58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0" name="Freeform 292">
                <a:extLst>
                  <a:ext uri="{FF2B5EF4-FFF2-40B4-BE49-F238E27FC236}">
                    <a16:creationId xmlns:a16="http://schemas.microsoft.com/office/drawing/2014/main" id="{F4CC6641-89DC-1AAE-F563-69E43260528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1" name="Freeform 293">
                <a:extLst>
                  <a:ext uri="{FF2B5EF4-FFF2-40B4-BE49-F238E27FC236}">
                    <a16:creationId xmlns:a16="http://schemas.microsoft.com/office/drawing/2014/main" id="{AA02BDB1-DA94-8D61-82E1-B36E1608323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2" name="Freeform 294">
                <a:extLst>
                  <a:ext uri="{FF2B5EF4-FFF2-40B4-BE49-F238E27FC236}">
                    <a16:creationId xmlns:a16="http://schemas.microsoft.com/office/drawing/2014/main" id="{AC47620D-9955-3DAA-A712-3787193AD9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3" name="Freeform 295">
                <a:extLst>
                  <a:ext uri="{FF2B5EF4-FFF2-40B4-BE49-F238E27FC236}">
                    <a16:creationId xmlns:a16="http://schemas.microsoft.com/office/drawing/2014/main" id="{6BA46AF4-8B7F-CA84-BE6F-B4AA9137AF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4" name="Freeform 296">
                <a:extLst>
                  <a:ext uri="{FF2B5EF4-FFF2-40B4-BE49-F238E27FC236}">
                    <a16:creationId xmlns:a16="http://schemas.microsoft.com/office/drawing/2014/main" id="{4D60F1CE-CDA3-0EC8-861D-CC13D410B2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5" name="Freeform 297">
                <a:extLst>
                  <a:ext uri="{FF2B5EF4-FFF2-40B4-BE49-F238E27FC236}">
                    <a16:creationId xmlns:a16="http://schemas.microsoft.com/office/drawing/2014/main" id="{DCA86E05-FF15-015D-F1BB-47DC6F27D0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6" name="Freeform 298">
                <a:extLst>
                  <a:ext uri="{FF2B5EF4-FFF2-40B4-BE49-F238E27FC236}">
                    <a16:creationId xmlns:a16="http://schemas.microsoft.com/office/drawing/2014/main" id="{815B4410-DA6C-ECF0-D368-90CE339231D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7" name="Freeform 299">
                <a:extLst>
                  <a:ext uri="{FF2B5EF4-FFF2-40B4-BE49-F238E27FC236}">
                    <a16:creationId xmlns:a16="http://schemas.microsoft.com/office/drawing/2014/main" id="{A7D4B9A2-184A-DEC6-FFBE-4E209E4D5BF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8" name="Freeform 300">
                <a:extLst>
                  <a:ext uri="{FF2B5EF4-FFF2-40B4-BE49-F238E27FC236}">
                    <a16:creationId xmlns:a16="http://schemas.microsoft.com/office/drawing/2014/main" id="{12B86BB1-6A00-BED0-3C33-BAFD225FD0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69" name="Freeform 301">
                <a:extLst>
                  <a:ext uri="{FF2B5EF4-FFF2-40B4-BE49-F238E27FC236}">
                    <a16:creationId xmlns:a16="http://schemas.microsoft.com/office/drawing/2014/main" id="{F5A5FEF6-7313-23D1-E3C1-7C3FAF6667F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0" name="Freeform 302">
                <a:extLst>
                  <a:ext uri="{FF2B5EF4-FFF2-40B4-BE49-F238E27FC236}">
                    <a16:creationId xmlns:a16="http://schemas.microsoft.com/office/drawing/2014/main" id="{C5561713-DC88-1D13-6FA6-53A770EF9F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1" name="Freeform 303">
                <a:extLst>
                  <a:ext uri="{FF2B5EF4-FFF2-40B4-BE49-F238E27FC236}">
                    <a16:creationId xmlns:a16="http://schemas.microsoft.com/office/drawing/2014/main" id="{CED13F4D-12B6-6912-A568-E851769F6D8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72" name="Freeform 304">
                <a:extLst>
                  <a:ext uri="{FF2B5EF4-FFF2-40B4-BE49-F238E27FC236}">
                    <a16:creationId xmlns:a16="http://schemas.microsoft.com/office/drawing/2014/main" id="{B3A76BDF-8563-82B6-AA6D-4B15B574D8F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073" name="Group 305">
              <a:extLst>
                <a:ext uri="{FF2B5EF4-FFF2-40B4-BE49-F238E27FC236}">
                  <a16:creationId xmlns:a16="http://schemas.microsoft.com/office/drawing/2014/main" id="{1EDE66FB-6E5D-E8C5-F4F1-35A2BC1435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30" y="2083"/>
              <a:ext cx="78" cy="297"/>
              <a:chOff x="4653" y="2272"/>
              <a:chExt cx="121" cy="605"/>
            </a:xfrm>
          </p:grpSpPr>
          <p:sp>
            <p:nvSpPr>
              <p:cNvPr id="33074" name="Freeform 306">
                <a:extLst>
                  <a:ext uri="{FF2B5EF4-FFF2-40B4-BE49-F238E27FC236}">
                    <a16:creationId xmlns:a16="http://schemas.microsoft.com/office/drawing/2014/main" id="{081AA663-561E-BCE5-78A4-34C015F095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717" y="2402"/>
                <a:ext cx="23" cy="475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075" name="Group 307">
                <a:extLst>
                  <a:ext uri="{FF2B5EF4-FFF2-40B4-BE49-F238E27FC236}">
                    <a16:creationId xmlns:a16="http://schemas.microsoft.com/office/drawing/2014/main" id="{88A227A8-B027-797C-3226-72787C984D6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653" y="2272"/>
                <a:ext cx="121" cy="340"/>
                <a:chOff x="3710" y="1980"/>
                <a:chExt cx="274" cy="804"/>
              </a:xfrm>
            </p:grpSpPr>
            <p:sp>
              <p:nvSpPr>
                <p:cNvPr id="33076" name="Freeform 308">
                  <a:extLst>
                    <a:ext uri="{FF2B5EF4-FFF2-40B4-BE49-F238E27FC236}">
                      <a16:creationId xmlns:a16="http://schemas.microsoft.com/office/drawing/2014/main" id="{C143C985-040E-D733-46DC-1F6C40E03B0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7" name="Freeform 309">
                  <a:extLst>
                    <a:ext uri="{FF2B5EF4-FFF2-40B4-BE49-F238E27FC236}">
                      <a16:creationId xmlns:a16="http://schemas.microsoft.com/office/drawing/2014/main" id="{F64EE6B6-29B1-BF7A-FEE9-5B75D20007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78" name="Freeform 310">
                  <a:extLst>
                    <a:ext uri="{FF2B5EF4-FFF2-40B4-BE49-F238E27FC236}">
                      <a16:creationId xmlns:a16="http://schemas.microsoft.com/office/drawing/2014/main" id="{CE0069BB-A32B-A3F5-8266-68D2820D0C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079" name="Group 311">
              <a:extLst>
                <a:ext uri="{FF2B5EF4-FFF2-40B4-BE49-F238E27FC236}">
                  <a16:creationId xmlns:a16="http://schemas.microsoft.com/office/drawing/2014/main" id="{E96CBB87-9719-9EE9-D26D-4125A59E891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39" y="2155"/>
              <a:ext cx="86" cy="350"/>
              <a:chOff x="4653" y="2272"/>
              <a:chExt cx="121" cy="605"/>
            </a:xfrm>
          </p:grpSpPr>
          <p:sp>
            <p:nvSpPr>
              <p:cNvPr id="33080" name="Freeform 312">
                <a:extLst>
                  <a:ext uri="{FF2B5EF4-FFF2-40B4-BE49-F238E27FC236}">
                    <a16:creationId xmlns:a16="http://schemas.microsoft.com/office/drawing/2014/main" id="{3B2484BB-EC28-834B-8727-F84E5817EC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717" y="2402"/>
                <a:ext cx="23" cy="475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081" name="Group 313">
                <a:extLst>
                  <a:ext uri="{FF2B5EF4-FFF2-40B4-BE49-F238E27FC236}">
                    <a16:creationId xmlns:a16="http://schemas.microsoft.com/office/drawing/2014/main" id="{CE9D7B80-CE05-63E1-4040-6D4D3CC3F48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653" y="2272"/>
                <a:ext cx="121" cy="340"/>
                <a:chOff x="3710" y="1980"/>
                <a:chExt cx="274" cy="804"/>
              </a:xfrm>
            </p:grpSpPr>
            <p:sp>
              <p:nvSpPr>
                <p:cNvPr id="33082" name="Freeform 314">
                  <a:extLst>
                    <a:ext uri="{FF2B5EF4-FFF2-40B4-BE49-F238E27FC236}">
                      <a16:creationId xmlns:a16="http://schemas.microsoft.com/office/drawing/2014/main" id="{03DAF9F6-DA38-8321-690D-1608953E5FB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3" name="Freeform 315">
                  <a:extLst>
                    <a:ext uri="{FF2B5EF4-FFF2-40B4-BE49-F238E27FC236}">
                      <a16:creationId xmlns:a16="http://schemas.microsoft.com/office/drawing/2014/main" id="{6540F8EB-07EA-E5B4-1F0B-81D51D35AB2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084" name="Freeform 316">
                  <a:extLst>
                    <a:ext uri="{FF2B5EF4-FFF2-40B4-BE49-F238E27FC236}">
                      <a16:creationId xmlns:a16="http://schemas.microsoft.com/office/drawing/2014/main" id="{4CD035DB-2EF0-9706-61F4-D639C8C113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085" name="Group 317">
              <a:extLst>
                <a:ext uri="{FF2B5EF4-FFF2-40B4-BE49-F238E27FC236}">
                  <a16:creationId xmlns:a16="http://schemas.microsoft.com/office/drawing/2014/main" id="{1FD1E9EA-65F5-97FB-9CD6-82C69255040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0" y="2047"/>
              <a:ext cx="136" cy="423"/>
              <a:chOff x="2409" y="1311"/>
              <a:chExt cx="279" cy="1497"/>
            </a:xfrm>
          </p:grpSpPr>
          <p:sp>
            <p:nvSpPr>
              <p:cNvPr id="33086" name="Freeform 318">
                <a:extLst>
                  <a:ext uri="{FF2B5EF4-FFF2-40B4-BE49-F238E27FC236}">
                    <a16:creationId xmlns:a16="http://schemas.microsoft.com/office/drawing/2014/main" id="{E111807D-CBA7-B7C1-7F0A-04A78CBE634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7" name="Freeform 319">
                <a:extLst>
                  <a:ext uri="{FF2B5EF4-FFF2-40B4-BE49-F238E27FC236}">
                    <a16:creationId xmlns:a16="http://schemas.microsoft.com/office/drawing/2014/main" id="{D58B3769-D76D-937C-1D71-C62350EB93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8" name="Freeform 320">
                <a:extLst>
                  <a:ext uri="{FF2B5EF4-FFF2-40B4-BE49-F238E27FC236}">
                    <a16:creationId xmlns:a16="http://schemas.microsoft.com/office/drawing/2014/main" id="{C522C732-2135-ED2E-9FA0-F7C8D9D083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89" name="Freeform 321">
                <a:extLst>
                  <a:ext uri="{FF2B5EF4-FFF2-40B4-BE49-F238E27FC236}">
                    <a16:creationId xmlns:a16="http://schemas.microsoft.com/office/drawing/2014/main" id="{41C3A216-8DEE-9E6B-BFEF-265F36B9D6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0" name="Freeform 322">
                <a:extLst>
                  <a:ext uri="{FF2B5EF4-FFF2-40B4-BE49-F238E27FC236}">
                    <a16:creationId xmlns:a16="http://schemas.microsoft.com/office/drawing/2014/main" id="{2136A787-811A-542C-9820-1314A5D446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1" name="Freeform 323">
                <a:extLst>
                  <a:ext uri="{FF2B5EF4-FFF2-40B4-BE49-F238E27FC236}">
                    <a16:creationId xmlns:a16="http://schemas.microsoft.com/office/drawing/2014/main" id="{FA070A1E-F383-5A76-9755-75FF3FEB42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2" name="Freeform 324">
                <a:extLst>
                  <a:ext uri="{FF2B5EF4-FFF2-40B4-BE49-F238E27FC236}">
                    <a16:creationId xmlns:a16="http://schemas.microsoft.com/office/drawing/2014/main" id="{47DC78D2-9EE5-FFE9-2CFB-837058E262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3" name="Freeform 325">
                <a:extLst>
                  <a:ext uri="{FF2B5EF4-FFF2-40B4-BE49-F238E27FC236}">
                    <a16:creationId xmlns:a16="http://schemas.microsoft.com/office/drawing/2014/main" id="{17535AD0-6E26-F501-5ED3-1453D117C39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4" name="Freeform 326">
                <a:extLst>
                  <a:ext uri="{FF2B5EF4-FFF2-40B4-BE49-F238E27FC236}">
                    <a16:creationId xmlns:a16="http://schemas.microsoft.com/office/drawing/2014/main" id="{9B11298D-7133-7D79-1F2C-153E21D628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5" name="Freeform 327">
                <a:extLst>
                  <a:ext uri="{FF2B5EF4-FFF2-40B4-BE49-F238E27FC236}">
                    <a16:creationId xmlns:a16="http://schemas.microsoft.com/office/drawing/2014/main" id="{EADF70DA-69F4-14FF-44B6-A72DB5A6D1D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6" name="Freeform 328">
                <a:extLst>
                  <a:ext uri="{FF2B5EF4-FFF2-40B4-BE49-F238E27FC236}">
                    <a16:creationId xmlns:a16="http://schemas.microsoft.com/office/drawing/2014/main" id="{F176AEBF-2B14-83A5-5981-AC5598A1117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7" name="Freeform 329">
                <a:extLst>
                  <a:ext uri="{FF2B5EF4-FFF2-40B4-BE49-F238E27FC236}">
                    <a16:creationId xmlns:a16="http://schemas.microsoft.com/office/drawing/2014/main" id="{C45856FE-252C-1AF9-D1E4-60C575157F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8" name="Freeform 330">
                <a:extLst>
                  <a:ext uri="{FF2B5EF4-FFF2-40B4-BE49-F238E27FC236}">
                    <a16:creationId xmlns:a16="http://schemas.microsoft.com/office/drawing/2014/main" id="{F9EFBE5B-3C17-7EB1-C88C-7964952668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099" name="Freeform 331">
                <a:extLst>
                  <a:ext uri="{FF2B5EF4-FFF2-40B4-BE49-F238E27FC236}">
                    <a16:creationId xmlns:a16="http://schemas.microsoft.com/office/drawing/2014/main" id="{90693D0F-8231-4BDD-F8E3-CD74201131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00" name="Group 332">
              <a:extLst>
                <a:ext uri="{FF2B5EF4-FFF2-40B4-BE49-F238E27FC236}">
                  <a16:creationId xmlns:a16="http://schemas.microsoft.com/office/drawing/2014/main" id="{63DD10CF-290C-9181-31C4-4E24F1C361A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67" y="2087"/>
              <a:ext cx="159" cy="423"/>
              <a:chOff x="2409" y="1311"/>
              <a:chExt cx="279" cy="1497"/>
            </a:xfrm>
          </p:grpSpPr>
          <p:sp>
            <p:nvSpPr>
              <p:cNvPr id="33101" name="Freeform 333">
                <a:extLst>
                  <a:ext uri="{FF2B5EF4-FFF2-40B4-BE49-F238E27FC236}">
                    <a16:creationId xmlns:a16="http://schemas.microsoft.com/office/drawing/2014/main" id="{BBD6DB5C-297E-7EC5-CEAA-8857398CAD8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2" name="Freeform 334">
                <a:extLst>
                  <a:ext uri="{FF2B5EF4-FFF2-40B4-BE49-F238E27FC236}">
                    <a16:creationId xmlns:a16="http://schemas.microsoft.com/office/drawing/2014/main" id="{9AE46122-02DD-0589-15DE-46994D76559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3" name="Freeform 335">
                <a:extLst>
                  <a:ext uri="{FF2B5EF4-FFF2-40B4-BE49-F238E27FC236}">
                    <a16:creationId xmlns:a16="http://schemas.microsoft.com/office/drawing/2014/main" id="{99141B03-2433-20C9-5964-51FF8A6606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4" name="Freeform 336">
                <a:extLst>
                  <a:ext uri="{FF2B5EF4-FFF2-40B4-BE49-F238E27FC236}">
                    <a16:creationId xmlns:a16="http://schemas.microsoft.com/office/drawing/2014/main" id="{0575B7F0-E3FB-D9FD-3D33-E220D4D328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5" name="Freeform 337">
                <a:extLst>
                  <a:ext uri="{FF2B5EF4-FFF2-40B4-BE49-F238E27FC236}">
                    <a16:creationId xmlns:a16="http://schemas.microsoft.com/office/drawing/2014/main" id="{721FFA34-5B72-7F6C-5A29-B851193C149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6" name="Freeform 338">
                <a:extLst>
                  <a:ext uri="{FF2B5EF4-FFF2-40B4-BE49-F238E27FC236}">
                    <a16:creationId xmlns:a16="http://schemas.microsoft.com/office/drawing/2014/main" id="{D738FF96-B8AD-E454-CA8A-195A8FC6EA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7" name="Freeform 339">
                <a:extLst>
                  <a:ext uri="{FF2B5EF4-FFF2-40B4-BE49-F238E27FC236}">
                    <a16:creationId xmlns:a16="http://schemas.microsoft.com/office/drawing/2014/main" id="{13067462-ADB1-886E-A0EC-BA7B819372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8" name="Freeform 340">
                <a:extLst>
                  <a:ext uri="{FF2B5EF4-FFF2-40B4-BE49-F238E27FC236}">
                    <a16:creationId xmlns:a16="http://schemas.microsoft.com/office/drawing/2014/main" id="{C592B8E0-F10D-D3B4-C736-DE9491AFBA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09" name="Freeform 341">
                <a:extLst>
                  <a:ext uri="{FF2B5EF4-FFF2-40B4-BE49-F238E27FC236}">
                    <a16:creationId xmlns:a16="http://schemas.microsoft.com/office/drawing/2014/main" id="{46160370-A10A-8437-9997-B3980CD778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0" name="Freeform 342">
                <a:extLst>
                  <a:ext uri="{FF2B5EF4-FFF2-40B4-BE49-F238E27FC236}">
                    <a16:creationId xmlns:a16="http://schemas.microsoft.com/office/drawing/2014/main" id="{863FBDDE-AA46-70EC-71A7-EB9D213B715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1" name="Freeform 343">
                <a:extLst>
                  <a:ext uri="{FF2B5EF4-FFF2-40B4-BE49-F238E27FC236}">
                    <a16:creationId xmlns:a16="http://schemas.microsoft.com/office/drawing/2014/main" id="{B72FA96A-4B21-DBCB-C171-32FB1E42215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2" name="Freeform 344">
                <a:extLst>
                  <a:ext uri="{FF2B5EF4-FFF2-40B4-BE49-F238E27FC236}">
                    <a16:creationId xmlns:a16="http://schemas.microsoft.com/office/drawing/2014/main" id="{5EF5D4F8-04EA-78C7-ECE7-3D93837B02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3" name="Freeform 345">
                <a:extLst>
                  <a:ext uri="{FF2B5EF4-FFF2-40B4-BE49-F238E27FC236}">
                    <a16:creationId xmlns:a16="http://schemas.microsoft.com/office/drawing/2014/main" id="{0A344E2C-85E0-877D-9597-F0F11E772A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14" name="Freeform 346">
                <a:extLst>
                  <a:ext uri="{FF2B5EF4-FFF2-40B4-BE49-F238E27FC236}">
                    <a16:creationId xmlns:a16="http://schemas.microsoft.com/office/drawing/2014/main" id="{7DE11B72-5EA1-2880-9521-3683CEA02D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15" name="Group 347">
              <a:extLst>
                <a:ext uri="{FF2B5EF4-FFF2-40B4-BE49-F238E27FC236}">
                  <a16:creationId xmlns:a16="http://schemas.microsoft.com/office/drawing/2014/main" id="{80EC03B7-B86F-BEA0-AA8A-CD58BEBE6E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13" y="2122"/>
              <a:ext cx="86" cy="350"/>
              <a:chOff x="4653" y="2272"/>
              <a:chExt cx="121" cy="605"/>
            </a:xfrm>
          </p:grpSpPr>
          <p:sp>
            <p:nvSpPr>
              <p:cNvPr id="33116" name="Freeform 348">
                <a:extLst>
                  <a:ext uri="{FF2B5EF4-FFF2-40B4-BE49-F238E27FC236}">
                    <a16:creationId xmlns:a16="http://schemas.microsoft.com/office/drawing/2014/main" id="{922DCD19-DEC3-1E8C-C812-4B64B209B1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717" y="2402"/>
                <a:ext cx="23" cy="475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117" name="Group 349">
                <a:extLst>
                  <a:ext uri="{FF2B5EF4-FFF2-40B4-BE49-F238E27FC236}">
                    <a16:creationId xmlns:a16="http://schemas.microsoft.com/office/drawing/2014/main" id="{20835417-4F79-15B0-67F1-57E1B954C16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653" y="2272"/>
                <a:ext cx="121" cy="340"/>
                <a:chOff x="3710" y="1980"/>
                <a:chExt cx="274" cy="804"/>
              </a:xfrm>
            </p:grpSpPr>
            <p:sp>
              <p:nvSpPr>
                <p:cNvPr id="33118" name="Freeform 350">
                  <a:extLst>
                    <a:ext uri="{FF2B5EF4-FFF2-40B4-BE49-F238E27FC236}">
                      <a16:creationId xmlns:a16="http://schemas.microsoft.com/office/drawing/2014/main" id="{39491528-7A98-1325-E0DB-3D2767C692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19" name="Freeform 351">
                  <a:extLst>
                    <a:ext uri="{FF2B5EF4-FFF2-40B4-BE49-F238E27FC236}">
                      <a16:creationId xmlns:a16="http://schemas.microsoft.com/office/drawing/2014/main" id="{69EB7FBB-FB12-CE31-9D23-02760B76097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20" name="Freeform 352">
                  <a:extLst>
                    <a:ext uri="{FF2B5EF4-FFF2-40B4-BE49-F238E27FC236}">
                      <a16:creationId xmlns:a16="http://schemas.microsoft.com/office/drawing/2014/main" id="{5A10920E-6841-99DB-5A5E-39317B9BB03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121" name="Group 353">
              <a:extLst>
                <a:ext uri="{FF2B5EF4-FFF2-40B4-BE49-F238E27FC236}">
                  <a16:creationId xmlns:a16="http://schemas.microsoft.com/office/drawing/2014/main" id="{AA736F0B-FC96-E425-F218-4A2C4EFEF9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905" y="1791"/>
              <a:ext cx="135" cy="423"/>
              <a:chOff x="2409" y="1311"/>
              <a:chExt cx="279" cy="1497"/>
            </a:xfrm>
          </p:grpSpPr>
          <p:sp>
            <p:nvSpPr>
              <p:cNvPr id="33122" name="Freeform 354">
                <a:extLst>
                  <a:ext uri="{FF2B5EF4-FFF2-40B4-BE49-F238E27FC236}">
                    <a16:creationId xmlns:a16="http://schemas.microsoft.com/office/drawing/2014/main" id="{7E1CF04E-3980-0755-E0E6-4BC877932D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3" name="Freeform 355">
                <a:extLst>
                  <a:ext uri="{FF2B5EF4-FFF2-40B4-BE49-F238E27FC236}">
                    <a16:creationId xmlns:a16="http://schemas.microsoft.com/office/drawing/2014/main" id="{D1810536-BA99-8CB7-31C1-A6CB41142F7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4" name="Freeform 356">
                <a:extLst>
                  <a:ext uri="{FF2B5EF4-FFF2-40B4-BE49-F238E27FC236}">
                    <a16:creationId xmlns:a16="http://schemas.microsoft.com/office/drawing/2014/main" id="{FBE22745-298A-A32D-6310-245827CD8D5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5" name="Freeform 357">
                <a:extLst>
                  <a:ext uri="{FF2B5EF4-FFF2-40B4-BE49-F238E27FC236}">
                    <a16:creationId xmlns:a16="http://schemas.microsoft.com/office/drawing/2014/main" id="{0FE87020-A45A-6057-BB34-177589DC78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6" name="Freeform 358">
                <a:extLst>
                  <a:ext uri="{FF2B5EF4-FFF2-40B4-BE49-F238E27FC236}">
                    <a16:creationId xmlns:a16="http://schemas.microsoft.com/office/drawing/2014/main" id="{AFF829D1-1879-99DE-D21E-7EF46D65FD9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7" name="Freeform 359">
                <a:extLst>
                  <a:ext uri="{FF2B5EF4-FFF2-40B4-BE49-F238E27FC236}">
                    <a16:creationId xmlns:a16="http://schemas.microsoft.com/office/drawing/2014/main" id="{302C87BC-8F67-AE4B-6E2F-0FC382CB6D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8" name="Freeform 360">
                <a:extLst>
                  <a:ext uri="{FF2B5EF4-FFF2-40B4-BE49-F238E27FC236}">
                    <a16:creationId xmlns:a16="http://schemas.microsoft.com/office/drawing/2014/main" id="{AD4EBFC8-3B45-A83B-41A9-AC9C69D2F59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29" name="Freeform 361">
                <a:extLst>
                  <a:ext uri="{FF2B5EF4-FFF2-40B4-BE49-F238E27FC236}">
                    <a16:creationId xmlns:a16="http://schemas.microsoft.com/office/drawing/2014/main" id="{ABC6C714-0FCA-0AE9-2566-80BC26895EA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0" name="Freeform 362">
                <a:extLst>
                  <a:ext uri="{FF2B5EF4-FFF2-40B4-BE49-F238E27FC236}">
                    <a16:creationId xmlns:a16="http://schemas.microsoft.com/office/drawing/2014/main" id="{6CEB11DE-2531-88B8-96F0-7D4499DFFA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1" name="Freeform 363">
                <a:extLst>
                  <a:ext uri="{FF2B5EF4-FFF2-40B4-BE49-F238E27FC236}">
                    <a16:creationId xmlns:a16="http://schemas.microsoft.com/office/drawing/2014/main" id="{3AED59E6-6BC3-81F9-7AA4-AC700AA1DF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2" name="Freeform 364">
                <a:extLst>
                  <a:ext uri="{FF2B5EF4-FFF2-40B4-BE49-F238E27FC236}">
                    <a16:creationId xmlns:a16="http://schemas.microsoft.com/office/drawing/2014/main" id="{488053CC-A370-0D38-D58C-A905D180BC6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3" name="Freeform 365">
                <a:extLst>
                  <a:ext uri="{FF2B5EF4-FFF2-40B4-BE49-F238E27FC236}">
                    <a16:creationId xmlns:a16="http://schemas.microsoft.com/office/drawing/2014/main" id="{ADFCA591-BF84-C1D3-748E-0B021EA9FD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4" name="Freeform 366">
                <a:extLst>
                  <a:ext uri="{FF2B5EF4-FFF2-40B4-BE49-F238E27FC236}">
                    <a16:creationId xmlns:a16="http://schemas.microsoft.com/office/drawing/2014/main" id="{C46E288D-8221-2BB3-1FC2-A455623C4B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5" name="Freeform 367">
                <a:extLst>
                  <a:ext uri="{FF2B5EF4-FFF2-40B4-BE49-F238E27FC236}">
                    <a16:creationId xmlns:a16="http://schemas.microsoft.com/office/drawing/2014/main" id="{3DC019B5-8FFC-2F8F-191D-908ACD625A8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36" name="Group 368">
              <a:extLst>
                <a:ext uri="{FF2B5EF4-FFF2-40B4-BE49-F238E27FC236}">
                  <a16:creationId xmlns:a16="http://schemas.microsoft.com/office/drawing/2014/main" id="{39C4E30E-E71F-D1B0-132F-125EF788440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352" y="1909"/>
              <a:ext cx="160" cy="470"/>
              <a:chOff x="2409" y="1311"/>
              <a:chExt cx="279" cy="1497"/>
            </a:xfrm>
          </p:grpSpPr>
          <p:sp>
            <p:nvSpPr>
              <p:cNvPr id="33137" name="Freeform 369">
                <a:extLst>
                  <a:ext uri="{FF2B5EF4-FFF2-40B4-BE49-F238E27FC236}">
                    <a16:creationId xmlns:a16="http://schemas.microsoft.com/office/drawing/2014/main" id="{3A01B021-025A-1453-E6E2-54BFB85CF1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8" name="Freeform 370">
                <a:extLst>
                  <a:ext uri="{FF2B5EF4-FFF2-40B4-BE49-F238E27FC236}">
                    <a16:creationId xmlns:a16="http://schemas.microsoft.com/office/drawing/2014/main" id="{3569C237-99F9-C837-1DBC-175D0C6C298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39" name="Freeform 371">
                <a:extLst>
                  <a:ext uri="{FF2B5EF4-FFF2-40B4-BE49-F238E27FC236}">
                    <a16:creationId xmlns:a16="http://schemas.microsoft.com/office/drawing/2014/main" id="{3951899B-BAE5-7C26-73C7-3D8D319E6B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0" name="Freeform 372">
                <a:extLst>
                  <a:ext uri="{FF2B5EF4-FFF2-40B4-BE49-F238E27FC236}">
                    <a16:creationId xmlns:a16="http://schemas.microsoft.com/office/drawing/2014/main" id="{EFBC06F4-15E8-6C12-2A8F-265FD9F2561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1" name="Freeform 373">
                <a:extLst>
                  <a:ext uri="{FF2B5EF4-FFF2-40B4-BE49-F238E27FC236}">
                    <a16:creationId xmlns:a16="http://schemas.microsoft.com/office/drawing/2014/main" id="{1A1220C3-5D14-AEE7-1A5F-7B22F796CB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2" name="Freeform 374">
                <a:extLst>
                  <a:ext uri="{FF2B5EF4-FFF2-40B4-BE49-F238E27FC236}">
                    <a16:creationId xmlns:a16="http://schemas.microsoft.com/office/drawing/2014/main" id="{E611F1E3-63FF-F097-884E-930799AA080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3" name="Freeform 375">
                <a:extLst>
                  <a:ext uri="{FF2B5EF4-FFF2-40B4-BE49-F238E27FC236}">
                    <a16:creationId xmlns:a16="http://schemas.microsoft.com/office/drawing/2014/main" id="{24C8D54F-D27F-45ED-C12B-56F461046DF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4" name="Freeform 376">
                <a:extLst>
                  <a:ext uri="{FF2B5EF4-FFF2-40B4-BE49-F238E27FC236}">
                    <a16:creationId xmlns:a16="http://schemas.microsoft.com/office/drawing/2014/main" id="{7EFD10DD-F915-451E-B85A-46DA2ACCE7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5" name="Freeform 377">
                <a:extLst>
                  <a:ext uri="{FF2B5EF4-FFF2-40B4-BE49-F238E27FC236}">
                    <a16:creationId xmlns:a16="http://schemas.microsoft.com/office/drawing/2014/main" id="{0ABAFBEB-98A4-4C04-9874-B193CFDF7D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6" name="Freeform 378">
                <a:extLst>
                  <a:ext uri="{FF2B5EF4-FFF2-40B4-BE49-F238E27FC236}">
                    <a16:creationId xmlns:a16="http://schemas.microsoft.com/office/drawing/2014/main" id="{9092F89C-59B3-5C59-A554-B0345271DB6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7" name="Freeform 379">
                <a:extLst>
                  <a:ext uri="{FF2B5EF4-FFF2-40B4-BE49-F238E27FC236}">
                    <a16:creationId xmlns:a16="http://schemas.microsoft.com/office/drawing/2014/main" id="{12A20234-D1BC-F5A0-395C-7294AC4E53D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8" name="Freeform 380">
                <a:extLst>
                  <a:ext uri="{FF2B5EF4-FFF2-40B4-BE49-F238E27FC236}">
                    <a16:creationId xmlns:a16="http://schemas.microsoft.com/office/drawing/2014/main" id="{24FAF122-7C2B-F616-D0A8-B39C5C05A9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49" name="Freeform 381">
                <a:extLst>
                  <a:ext uri="{FF2B5EF4-FFF2-40B4-BE49-F238E27FC236}">
                    <a16:creationId xmlns:a16="http://schemas.microsoft.com/office/drawing/2014/main" id="{633543C0-E315-4796-F8C7-B10FB0B033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50" name="Freeform 382">
                <a:extLst>
                  <a:ext uri="{FF2B5EF4-FFF2-40B4-BE49-F238E27FC236}">
                    <a16:creationId xmlns:a16="http://schemas.microsoft.com/office/drawing/2014/main" id="{8E9DE825-DFFD-86C0-1C34-4EA5AEA268F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51" name="Group 383">
              <a:extLst>
                <a:ext uri="{FF2B5EF4-FFF2-40B4-BE49-F238E27FC236}">
                  <a16:creationId xmlns:a16="http://schemas.microsoft.com/office/drawing/2014/main" id="{C4842CD4-DAC3-517E-0675-07F2DD66451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65" y="2241"/>
              <a:ext cx="58" cy="164"/>
              <a:chOff x="4416" y="2612"/>
              <a:chExt cx="81" cy="284"/>
            </a:xfrm>
          </p:grpSpPr>
          <p:sp>
            <p:nvSpPr>
              <p:cNvPr id="33152" name="Freeform 384">
                <a:extLst>
                  <a:ext uri="{FF2B5EF4-FFF2-40B4-BE49-F238E27FC236}">
                    <a16:creationId xmlns:a16="http://schemas.microsoft.com/office/drawing/2014/main" id="{DF4D2CD4-83B8-ED6C-C178-B4C25983EF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61" y="2657"/>
                <a:ext cx="17" cy="23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153" name="Group 385">
                <a:extLst>
                  <a:ext uri="{FF2B5EF4-FFF2-40B4-BE49-F238E27FC236}">
                    <a16:creationId xmlns:a16="http://schemas.microsoft.com/office/drawing/2014/main" id="{95C20BB8-0F8E-279B-B60C-565D06A4D5A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416" y="2612"/>
                <a:ext cx="81" cy="173"/>
                <a:chOff x="3710" y="1980"/>
                <a:chExt cx="274" cy="804"/>
              </a:xfrm>
            </p:grpSpPr>
            <p:sp>
              <p:nvSpPr>
                <p:cNvPr id="33154" name="Freeform 386">
                  <a:extLst>
                    <a:ext uri="{FF2B5EF4-FFF2-40B4-BE49-F238E27FC236}">
                      <a16:creationId xmlns:a16="http://schemas.microsoft.com/office/drawing/2014/main" id="{F32A64C9-15EB-6216-D610-F1D4208626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5" name="Freeform 387">
                  <a:extLst>
                    <a:ext uri="{FF2B5EF4-FFF2-40B4-BE49-F238E27FC236}">
                      <a16:creationId xmlns:a16="http://schemas.microsoft.com/office/drawing/2014/main" id="{41794C1C-9FA4-DABE-B40B-A2B6F66835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56" name="Freeform 388">
                  <a:extLst>
                    <a:ext uri="{FF2B5EF4-FFF2-40B4-BE49-F238E27FC236}">
                      <a16:creationId xmlns:a16="http://schemas.microsoft.com/office/drawing/2014/main" id="{5FA0FAB3-94CC-1D22-1EBC-DEFAD0E497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157" name="Group 389">
              <a:extLst>
                <a:ext uri="{FF2B5EF4-FFF2-40B4-BE49-F238E27FC236}">
                  <a16:creationId xmlns:a16="http://schemas.microsoft.com/office/drawing/2014/main" id="{95A9CF19-DC6C-EDD7-58FA-E4AE5246880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641" y="2089"/>
              <a:ext cx="94" cy="347"/>
              <a:chOff x="3688" y="2048"/>
              <a:chExt cx="132" cy="702"/>
            </a:xfrm>
          </p:grpSpPr>
          <p:sp>
            <p:nvSpPr>
              <p:cNvPr id="33158" name="Freeform 390">
                <a:extLst>
                  <a:ext uri="{FF2B5EF4-FFF2-40B4-BE49-F238E27FC236}">
                    <a16:creationId xmlns:a16="http://schemas.microsoft.com/office/drawing/2014/main" id="{8E5A79C4-752A-BF2E-EE9F-BB070A145D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58" y="2199"/>
                <a:ext cx="29" cy="551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159" name="Group 391">
                <a:extLst>
                  <a:ext uri="{FF2B5EF4-FFF2-40B4-BE49-F238E27FC236}">
                    <a16:creationId xmlns:a16="http://schemas.microsoft.com/office/drawing/2014/main" id="{F0E7DE4A-19E8-F90E-805F-0FFA299AB96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688" y="2048"/>
                <a:ext cx="132" cy="392"/>
                <a:chOff x="3710" y="1980"/>
                <a:chExt cx="274" cy="804"/>
              </a:xfrm>
            </p:grpSpPr>
            <p:sp>
              <p:nvSpPr>
                <p:cNvPr id="33160" name="Freeform 392">
                  <a:extLst>
                    <a:ext uri="{FF2B5EF4-FFF2-40B4-BE49-F238E27FC236}">
                      <a16:creationId xmlns:a16="http://schemas.microsoft.com/office/drawing/2014/main" id="{88B9DDC1-3443-3C2C-25BE-EA11B83590E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1" name="Freeform 393">
                  <a:extLst>
                    <a:ext uri="{FF2B5EF4-FFF2-40B4-BE49-F238E27FC236}">
                      <a16:creationId xmlns:a16="http://schemas.microsoft.com/office/drawing/2014/main" id="{21A30AF4-8631-E6BC-56E4-DD9BAE7FE69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62" name="Freeform 394">
                  <a:extLst>
                    <a:ext uri="{FF2B5EF4-FFF2-40B4-BE49-F238E27FC236}">
                      <a16:creationId xmlns:a16="http://schemas.microsoft.com/office/drawing/2014/main" id="{D32AE603-024C-8364-6B25-29F277183C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163" name="Group 395">
              <a:extLst>
                <a:ext uri="{FF2B5EF4-FFF2-40B4-BE49-F238E27FC236}">
                  <a16:creationId xmlns:a16="http://schemas.microsoft.com/office/drawing/2014/main" id="{12869BB6-52D8-7C88-B6EC-FB8F3DFA4B9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98" y="2076"/>
              <a:ext cx="90" cy="316"/>
              <a:chOff x="4196" y="2241"/>
              <a:chExt cx="127" cy="548"/>
            </a:xfrm>
          </p:grpSpPr>
          <p:sp>
            <p:nvSpPr>
              <p:cNvPr id="33164" name="Freeform 396">
                <a:extLst>
                  <a:ext uri="{FF2B5EF4-FFF2-40B4-BE49-F238E27FC236}">
                    <a16:creationId xmlns:a16="http://schemas.microsoft.com/office/drawing/2014/main" id="{F0972512-35E6-9038-7325-E44AB18895C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20000">
                <a:off x="4224" y="2495"/>
                <a:ext cx="58" cy="294"/>
              </a:xfrm>
              <a:custGeom>
                <a:avLst/>
                <a:gdLst>
                  <a:gd name="T0" fmla="*/ 65 w 120"/>
                  <a:gd name="T1" fmla="*/ 23 h 398"/>
                  <a:gd name="T2" fmla="*/ 28 w 120"/>
                  <a:gd name="T3" fmla="*/ 21 h 398"/>
                  <a:gd name="T4" fmla="*/ 32 w 120"/>
                  <a:gd name="T5" fmla="*/ 191 h 398"/>
                  <a:gd name="T6" fmla="*/ 29 w 120"/>
                  <a:gd name="T7" fmla="*/ 264 h 398"/>
                  <a:gd name="T8" fmla="*/ 28 w 120"/>
                  <a:gd name="T9" fmla="*/ 305 h 398"/>
                  <a:gd name="T10" fmla="*/ 19 w 120"/>
                  <a:gd name="T11" fmla="*/ 341 h 398"/>
                  <a:gd name="T12" fmla="*/ 13 w 120"/>
                  <a:gd name="T13" fmla="*/ 368 h 398"/>
                  <a:gd name="T14" fmla="*/ 0 w 120"/>
                  <a:gd name="T15" fmla="*/ 398 h 398"/>
                  <a:gd name="T16" fmla="*/ 120 w 120"/>
                  <a:gd name="T17" fmla="*/ 396 h 398"/>
                  <a:gd name="T18" fmla="*/ 99 w 120"/>
                  <a:gd name="T19" fmla="*/ 356 h 398"/>
                  <a:gd name="T20" fmla="*/ 82 w 120"/>
                  <a:gd name="T21" fmla="*/ 290 h 398"/>
                  <a:gd name="T22" fmla="*/ 71 w 120"/>
                  <a:gd name="T23" fmla="*/ 195 h 398"/>
                  <a:gd name="T24" fmla="*/ 65 w 120"/>
                  <a:gd name="T25" fmla="*/ 23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398">
                    <a:moveTo>
                      <a:pt x="65" y="23"/>
                    </a:moveTo>
                    <a:cubicBezTo>
                      <a:pt x="65" y="44"/>
                      <a:pt x="28" y="0"/>
                      <a:pt x="28" y="21"/>
                    </a:cubicBezTo>
                    <a:lnTo>
                      <a:pt x="32" y="191"/>
                    </a:lnTo>
                    <a:lnTo>
                      <a:pt x="29" y="264"/>
                    </a:lnTo>
                    <a:lnTo>
                      <a:pt x="28" y="305"/>
                    </a:lnTo>
                    <a:lnTo>
                      <a:pt x="19" y="341"/>
                    </a:lnTo>
                    <a:lnTo>
                      <a:pt x="13" y="368"/>
                    </a:lnTo>
                    <a:lnTo>
                      <a:pt x="0" y="398"/>
                    </a:lnTo>
                    <a:lnTo>
                      <a:pt x="120" y="396"/>
                    </a:lnTo>
                    <a:lnTo>
                      <a:pt x="99" y="356"/>
                    </a:lnTo>
                    <a:lnTo>
                      <a:pt x="82" y="290"/>
                    </a:lnTo>
                    <a:lnTo>
                      <a:pt x="71" y="195"/>
                    </a:lnTo>
                    <a:lnTo>
                      <a:pt x="65" y="23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65" name="Freeform 397">
                <a:extLst>
                  <a:ext uri="{FF2B5EF4-FFF2-40B4-BE49-F238E27FC236}">
                    <a16:creationId xmlns:a16="http://schemas.microsoft.com/office/drawing/2014/main" id="{2D59F4BB-B48F-8DE8-25CD-00113886C45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20000">
                <a:off x="4196" y="2241"/>
                <a:ext cx="127" cy="328"/>
              </a:xfrm>
              <a:custGeom>
                <a:avLst/>
                <a:gdLst>
                  <a:gd name="T0" fmla="*/ 84 w 266"/>
                  <a:gd name="T1" fmla="*/ 58 h 974"/>
                  <a:gd name="T2" fmla="*/ 80 w 266"/>
                  <a:gd name="T3" fmla="*/ 124 h 974"/>
                  <a:gd name="T4" fmla="*/ 80 w 266"/>
                  <a:gd name="T5" fmla="*/ 194 h 974"/>
                  <a:gd name="T6" fmla="*/ 78 w 266"/>
                  <a:gd name="T7" fmla="*/ 246 h 974"/>
                  <a:gd name="T8" fmla="*/ 70 w 266"/>
                  <a:gd name="T9" fmla="*/ 312 h 974"/>
                  <a:gd name="T10" fmla="*/ 58 w 266"/>
                  <a:gd name="T11" fmla="*/ 374 h 974"/>
                  <a:gd name="T12" fmla="*/ 66 w 266"/>
                  <a:gd name="T13" fmla="*/ 446 h 974"/>
                  <a:gd name="T14" fmla="*/ 58 w 266"/>
                  <a:gd name="T15" fmla="*/ 518 h 974"/>
                  <a:gd name="T16" fmla="*/ 50 w 266"/>
                  <a:gd name="T17" fmla="*/ 598 h 974"/>
                  <a:gd name="T18" fmla="*/ 40 w 266"/>
                  <a:gd name="T19" fmla="*/ 672 h 974"/>
                  <a:gd name="T20" fmla="*/ 22 w 266"/>
                  <a:gd name="T21" fmla="*/ 758 h 974"/>
                  <a:gd name="T22" fmla="*/ 8 w 266"/>
                  <a:gd name="T23" fmla="*/ 836 h 974"/>
                  <a:gd name="T24" fmla="*/ 4 w 266"/>
                  <a:gd name="T25" fmla="*/ 912 h 974"/>
                  <a:gd name="T26" fmla="*/ 0 w 266"/>
                  <a:gd name="T27" fmla="*/ 974 h 974"/>
                  <a:gd name="T28" fmla="*/ 149 w 266"/>
                  <a:gd name="T29" fmla="*/ 922 h 974"/>
                  <a:gd name="T30" fmla="*/ 266 w 266"/>
                  <a:gd name="T31" fmla="*/ 964 h 974"/>
                  <a:gd name="T32" fmla="*/ 224 w 266"/>
                  <a:gd name="T33" fmla="*/ 893 h 974"/>
                  <a:gd name="T34" fmla="*/ 210 w 266"/>
                  <a:gd name="T35" fmla="*/ 836 h 974"/>
                  <a:gd name="T36" fmla="*/ 212 w 266"/>
                  <a:gd name="T37" fmla="*/ 784 h 974"/>
                  <a:gd name="T38" fmla="*/ 200 w 266"/>
                  <a:gd name="T39" fmla="*/ 718 h 974"/>
                  <a:gd name="T40" fmla="*/ 184 w 266"/>
                  <a:gd name="T41" fmla="*/ 660 h 974"/>
                  <a:gd name="T42" fmla="*/ 176 w 266"/>
                  <a:gd name="T43" fmla="*/ 590 h 974"/>
                  <a:gd name="T44" fmla="*/ 190 w 266"/>
                  <a:gd name="T45" fmla="*/ 548 h 974"/>
                  <a:gd name="T46" fmla="*/ 186 w 266"/>
                  <a:gd name="T47" fmla="*/ 508 h 974"/>
                  <a:gd name="T48" fmla="*/ 178 w 266"/>
                  <a:gd name="T49" fmla="*/ 450 h 974"/>
                  <a:gd name="T50" fmla="*/ 188 w 266"/>
                  <a:gd name="T51" fmla="*/ 388 h 974"/>
                  <a:gd name="T52" fmla="*/ 180 w 266"/>
                  <a:gd name="T53" fmla="*/ 334 h 974"/>
                  <a:gd name="T54" fmla="*/ 168 w 266"/>
                  <a:gd name="T55" fmla="*/ 272 h 974"/>
                  <a:gd name="T56" fmla="*/ 158 w 266"/>
                  <a:gd name="T57" fmla="*/ 234 h 974"/>
                  <a:gd name="T58" fmla="*/ 150 w 266"/>
                  <a:gd name="T59" fmla="*/ 182 h 974"/>
                  <a:gd name="T60" fmla="*/ 146 w 266"/>
                  <a:gd name="T61" fmla="*/ 144 h 974"/>
                  <a:gd name="T62" fmla="*/ 138 w 266"/>
                  <a:gd name="T63" fmla="*/ 100 h 974"/>
                  <a:gd name="T64" fmla="*/ 136 w 266"/>
                  <a:gd name="T65" fmla="*/ 60 h 974"/>
                  <a:gd name="T66" fmla="*/ 114 w 266"/>
                  <a:gd name="T67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6" h="974">
                    <a:moveTo>
                      <a:pt x="114" y="0"/>
                    </a:moveTo>
                    <a:lnTo>
                      <a:pt x="84" y="58"/>
                    </a:lnTo>
                    <a:lnTo>
                      <a:pt x="102" y="64"/>
                    </a:lnTo>
                    <a:lnTo>
                      <a:pt x="80" y="124"/>
                    </a:lnTo>
                    <a:lnTo>
                      <a:pt x="102" y="128"/>
                    </a:lnTo>
                    <a:lnTo>
                      <a:pt x="80" y="194"/>
                    </a:lnTo>
                    <a:lnTo>
                      <a:pt x="106" y="188"/>
                    </a:lnTo>
                    <a:lnTo>
                      <a:pt x="78" y="246"/>
                    </a:lnTo>
                    <a:lnTo>
                      <a:pt x="100" y="242"/>
                    </a:lnTo>
                    <a:lnTo>
                      <a:pt x="70" y="312"/>
                    </a:lnTo>
                    <a:lnTo>
                      <a:pt x="98" y="312"/>
                    </a:lnTo>
                    <a:lnTo>
                      <a:pt x="58" y="374"/>
                    </a:lnTo>
                    <a:lnTo>
                      <a:pt x="102" y="372"/>
                    </a:lnTo>
                    <a:lnTo>
                      <a:pt x="66" y="446"/>
                    </a:lnTo>
                    <a:lnTo>
                      <a:pt x="94" y="438"/>
                    </a:lnTo>
                    <a:lnTo>
                      <a:pt x="58" y="518"/>
                    </a:lnTo>
                    <a:lnTo>
                      <a:pt x="94" y="502"/>
                    </a:lnTo>
                    <a:lnTo>
                      <a:pt x="50" y="598"/>
                    </a:lnTo>
                    <a:lnTo>
                      <a:pt x="84" y="588"/>
                    </a:lnTo>
                    <a:lnTo>
                      <a:pt x="40" y="672"/>
                    </a:lnTo>
                    <a:lnTo>
                      <a:pt x="72" y="666"/>
                    </a:lnTo>
                    <a:lnTo>
                      <a:pt x="22" y="758"/>
                    </a:lnTo>
                    <a:lnTo>
                      <a:pt x="46" y="756"/>
                    </a:lnTo>
                    <a:lnTo>
                      <a:pt x="8" y="836"/>
                    </a:lnTo>
                    <a:lnTo>
                      <a:pt x="54" y="814"/>
                    </a:lnTo>
                    <a:lnTo>
                      <a:pt x="4" y="912"/>
                    </a:lnTo>
                    <a:lnTo>
                      <a:pt x="40" y="896"/>
                    </a:lnTo>
                    <a:lnTo>
                      <a:pt x="0" y="974"/>
                    </a:lnTo>
                    <a:lnTo>
                      <a:pt x="114" y="919"/>
                    </a:lnTo>
                    <a:lnTo>
                      <a:pt x="149" y="922"/>
                    </a:lnTo>
                    <a:lnTo>
                      <a:pt x="215" y="944"/>
                    </a:lnTo>
                    <a:lnTo>
                      <a:pt x="266" y="964"/>
                    </a:lnTo>
                    <a:lnTo>
                      <a:pt x="245" y="925"/>
                    </a:lnTo>
                    <a:lnTo>
                      <a:pt x="224" y="893"/>
                    </a:lnTo>
                    <a:lnTo>
                      <a:pt x="263" y="896"/>
                    </a:lnTo>
                    <a:lnTo>
                      <a:pt x="210" y="836"/>
                    </a:lnTo>
                    <a:lnTo>
                      <a:pt x="250" y="842"/>
                    </a:lnTo>
                    <a:lnTo>
                      <a:pt x="212" y="784"/>
                    </a:lnTo>
                    <a:lnTo>
                      <a:pt x="246" y="790"/>
                    </a:lnTo>
                    <a:lnTo>
                      <a:pt x="200" y="718"/>
                    </a:lnTo>
                    <a:lnTo>
                      <a:pt x="222" y="722"/>
                    </a:lnTo>
                    <a:lnTo>
                      <a:pt x="184" y="660"/>
                    </a:lnTo>
                    <a:lnTo>
                      <a:pt x="216" y="652"/>
                    </a:lnTo>
                    <a:lnTo>
                      <a:pt x="176" y="590"/>
                    </a:lnTo>
                    <a:lnTo>
                      <a:pt x="210" y="594"/>
                    </a:lnTo>
                    <a:lnTo>
                      <a:pt x="190" y="548"/>
                    </a:lnTo>
                    <a:lnTo>
                      <a:pt x="222" y="556"/>
                    </a:lnTo>
                    <a:lnTo>
                      <a:pt x="186" y="508"/>
                    </a:lnTo>
                    <a:lnTo>
                      <a:pt x="216" y="516"/>
                    </a:lnTo>
                    <a:lnTo>
                      <a:pt x="178" y="450"/>
                    </a:lnTo>
                    <a:lnTo>
                      <a:pt x="216" y="454"/>
                    </a:lnTo>
                    <a:lnTo>
                      <a:pt x="188" y="388"/>
                    </a:lnTo>
                    <a:lnTo>
                      <a:pt x="210" y="394"/>
                    </a:lnTo>
                    <a:lnTo>
                      <a:pt x="180" y="334"/>
                    </a:lnTo>
                    <a:lnTo>
                      <a:pt x="212" y="342"/>
                    </a:lnTo>
                    <a:lnTo>
                      <a:pt x="168" y="272"/>
                    </a:lnTo>
                    <a:lnTo>
                      <a:pt x="188" y="272"/>
                    </a:lnTo>
                    <a:lnTo>
                      <a:pt x="158" y="234"/>
                    </a:lnTo>
                    <a:lnTo>
                      <a:pt x="178" y="230"/>
                    </a:lnTo>
                    <a:lnTo>
                      <a:pt x="150" y="182"/>
                    </a:lnTo>
                    <a:lnTo>
                      <a:pt x="168" y="182"/>
                    </a:lnTo>
                    <a:lnTo>
                      <a:pt x="146" y="144"/>
                    </a:lnTo>
                    <a:lnTo>
                      <a:pt x="164" y="144"/>
                    </a:lnTo>
                    <a:lnTo>
                      <a:pt x="138" y="100"/>
                    </a:lnTo>
                    <a:lnTo>
                      <a:pt x="166" y="106"/>
                    </a:lnTo>
                    <a:lnTo>
                      <a:pt x="136" y="60"/>
                    </a:lnTo>
                    <a:lnTo>
                      <a:pt x="154" y="6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66" name="Group 398">
              <a:extLst>
                <a:ext uri="{FF2B5EF4-FFF2-40B4-BE49-F238E27FC236}">
                  <a16:creationId xmlns:a16="http://schemas.microsoft.com/office/drawing/2014/main" id="{FB313FF2-A2BD-01CB-C25D-CDD5AE86386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625" y="2230"/>
              <a:ext cx="65" cy="207"/>
              <a:chOff x="4368" y="1824"/>
              <a:chExt cx="482" cy="2311"/>
            </a:xfrm>
          </p:grpSpPr>
          <p:sp>
            <p:nvSpPr>
              <p:cNvPr id="33167" name="Freeform 399">
                <a:extLst>
                  <a:ext uri="{FF2B5EF4-FFF2-40B4-BE49-F238E27FC236}">
                    <a16:creationId xmlns:a16="http://schemas.microsoft.com/office/drawing/2014/main" id="{04D756EB-EC01-4E7A-11F5-5CDCF2E9D03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69" y="2239"/>
                <a:ext cx="93" cy="1896"/>
              </a:xfrm>
              <a:custGeom>
                <a:avLst/>
                <a:gdLst>
                  <a:gd name="T0" fmla="*/ 0 w 93"/>
                  <a:gd name="T1" fmla="*/ 1893 h 1896"/>
                  <a:gd name="T2" fmla="*/ 6 w 93"/>
                  <a:gd name="T3" fmla="*/ 1419 h 1896"/>
                  <a:gd name="T4" fmla="*/ 12 w 93"/>
                  <a:gd name="T5" fmla="*/ 1056 h 1896"/>
                  <a:gd name="T6" fmla="*/ 21 w 93"/>
                  <a:gd name="T7" fmla="*/ 690 h 1896"/>
                  <a:gd name="T8" fmla="*/ 24 w 93"/>
                  <a:gd name="T9" fmla="*/ 495 h 1896"/>
                  <a:gd name="T10" fmla="*/ 27 w 93"/>
                  <a:gd name="T11" fmla="*/ 270 h 1896"/>
                  <a:gd name="T12" fmla="*/ 42 w 93"/>
                  <a:gd name="T13" fmla="*/ 0 h 1896"/>
                  <a:gd name="T14" fmla="*/ 61 w 93"/>
                  <a:gd name="T15" fmla="*/ 197 h 1896"/>
                  <a:gd name="T16" fmla="*/ 61 w 93"/>
                  <a:gd name="T17" fmla="*/ 563 h 1896"/>
                  <a:gd name="T18" fmla="*/ 66 w 93"/>
                  <a:gd name="T19" fmla="*/ 984 h 1896"/>
                  <a:gd name="T20" fmla="*/ 72 w 93"/>
                  <a:gd name="T21" fmla="*/ 1332 h 1896"/>
                  <a:gd name="T22" fmla="*/ 78 w 93"/>
                  <a:gd name="T23" fmla="*/ 1686 h 1896"/>
                  <a:gd name="T24" fmla="*/ 93 w 93"/>
                  <a:gd name="T25" fmla="*/ 1896 h 1896"/>
                  <a:gd name="T26" fmla="*/ 0 w 93"/>
                  <a:gd name="T27" fmla="*/ 1893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3" h="1896">
                    <a:moveTo>
                      <a:pt x="0" y="1893"/>
                    </a:moveTo>
                    <a:lnTo>
                      <a:pt x="6" y="1419"/>
                    </a:lnTo>
                    <a:lnTo>
                      <a:pt x="12" y="1056"/>
                    </a:lnTo>
                    <a:lnTo>
                      <a:pt x="21" y="690"/>
                    </a:lnTo>
                    <a:lnTo>
                      <a:pt x="24" y="495"/>
                    </a:lnTo>
                    <a:lnTo>
                      <a:pt x="27" y="270"/>
                    </a:lnTo>
                    <a:lnTo>
                      <a:pt x="42" y="0"/>
                    </a:lnTo>
                    <a:lnTo>
                      <a:pt x="61" y="197"/>
                    </a:lnTo>
                    <a:lnTo>
                      <a:pt x="61" y="563"/>
                    </a:lnTo>
                    <a:lnTo>
                      <a:pt x="66" y="984"/>
                    </a:lnTo>
                    <a:lnTo>
                      <a:pt x="72" y="1332"/>
                    </a:lnTo>
                    <a:lnTo>
                      <a:pt x="78" y="1686"/>
                    </a:lnTo>
                    <a:lnTo>
                      <a:pt x="93" y="1896"/>
                    </a:lnTo>
                    <a:lnTo>
                      <a:pt x="0" y="189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168" name="Group 400">
                <a:extLst>
                  <a:ext uri="{FF2B5EF4-FFF2-40B4-BE49-F238E27FC236}">
                    <a16:creationId xmlns:a16="http://schemas.microsoft.com/office/drawing/2014/main" id="{3A5D55F9-59A8-98AF-BEE7-FB9E329B858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68" y="1824"/>
                <a:ext cx="482" cy="1629"/>
                <a:chOff x="477" y="812"/>
                <a:chExt cx="482" cy="1629"/>
              </a:xfrm>
            </p:grpSpPr>
            <p:sp>
              <p:nvSpPr>
                <p:cNvPr id="33169" name="Freeform 401">
                  <a:extLst>
                    <a:ext uri="{FF2B5EF4-FFF2-40B4-BE49-F238E27FC236}">
                      <a16:creationId xmlns:a16="http://schemas.microsoft.com/office/drawing/2014/main" id="{103CC60E-58AC-BA22-A47F-D94B96329B7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7" y="1869"/>
                  <a:ext cx="243" cy="519"/>
                </a:xfrm>
                <a:custGeom>
                  <a:avLst/>
                  <a:gdLst>
                    <a:gd name="T0" fmla="*/ 243 w 243"/>
                    <a:gd name="T1" fmla="*/ 339 h 519"/>
                    <a:gd name="T2" fmla="*/ 194 w 243"/>
                    <a:gd name="T3" fmla="*/ 383 h 519"/>
                    <a:gd name="T4" fmla="*/ 147 w 243"/>
                    <a:gd name="T5" fmla="*/ 492 h 519"/>
                    <a:gd name="T6" fmla="*/ 126 w 243"/>
                    <a:gd name="T7" fmla="*/ 519 h 519"/>
                    <a:gd name="T8" fmla="*/ 111 w 243"/>
                    <a:gd name="T9" fmla="*/ 468 h 519"/>
                    <a:gd name="T10" fmla="*/ 135 w 243"/>
                    <a:gd name="T11" fmla="*/ 426 h 519"/>
                    <a:gd name="T12" fmla="*/ 114 w 243"/>
                    <a:gd name="T13" fmla="*/ 410 h 519"/>
                    <a:gd name="T14" fmla="*/ 72 w 243"/>
                    <a:gd name="T15" fmla="*/ 408 h 519"/>
                    <a:gd name="T16" fmla="*/ 30 w 243"/>
                    <a:gd name="T17" fmla="*/ 450 h 519"/>
                    <a:gd name="T18" fmla="*/ 9 w 243"/>
                    <a:gd name="T19" fmla="*/ 438 h 519"/>
                    <a:gd name="T20" fmla="*/ 57 w 243"/>
                    <a:gd name="T21" fmla="*/ 386 h 519"/>
                    <a:gd name="T22" fmla="*/ 96 w 243"/>
                    <a:gd name="T23" fmla="*/ 359 h 519"/>
                    <a:gd name="T24" fmla="*/ 87 w 243"/>
                    <a:gd name="T25" fmla="*/ 318 h 519"/>
                    <a:gd name="T26" fmla="*/ 89 w 243"/>
                    <a:gd name="T27" fmla="*/ 314 h 519"/>
                    <a:gd name="T28" fmla="*/ 111 w 243"/>
                    <a:gd name="T29" fmla="*/ 249 h 519"/>
                    <a:gd name="T30" fmla="*/ 93 w 243"/>
                    <a:gd name="T31" fmla="*/ 225 h 519"/>
                    <a:gd name="T32" fmla="*/ 51 w 243"/>
                    <a:gd name="T33" fmla="*/ 224 h 519"/>
                    <a:gd name="T34" fmla="*/ 0 w 243"/>
                    <a:gd name="T35" fmla="*/ 234 h 519"/>
                    <a:gd name="T36" fmla="*/ 33 w 243"/>
                    <a:gd name="T37" fmla="*/ 201 h 519"/>
                    <a:gd name="T38" fmla="*/ 72 w 243"/>
                    <a:gd name="T39" fmla="*/ 183 h 519"/>
                    <a:gd name="T40" fmla="*/ 81 w 243"/>
                    <a:gd name="T41" fmla="*/ 147 h 519"/>
                    <a:gd name="T42" fmla="*/ 101 w 243"/>
                    <a:gd name="T43" fmla="*/ 104 h 519"/>
                    <a:gd name="T44" fmla="*/ 87 w 243"/>
                    <a:gd name="T45" fmla="*/ 75 h 519"/>
                    <a:gd name="T46" fmla="*/ 132 w 243"/>
                    <a:gd name="T47" fmla="*/ 33 h 519"/>
                    <a:gd name="T48" fmla="*/ 189 w 243"/>
                    <a:gd name="T49" fmla="*/ 3 h 519"/>
                    <a:gd name="T50" fmla="*/ 240 w 243"/>
                    <a:gd name="T51" fmla="*/ 0 h 519"/>
                    <a:gd name="T52" fmla="*/ 243 w 243"/>
                    <a:gd name="T53" fmla="*/ 339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43" h="519">
                      <a:moveTo>
                        <a:pt x="243" y="339"/>
                      </a:moveTo>
                      <a:lnTo>
                        <a:pt x="194" y="383"/>
                      </a:lnTo>
                      <a:lnTo>
                        <a:pt x="147" y="492"/>
                      </a:lnTo>
                      <a:lnTo>
                        <a:pt x="126" y="519"/>
                      </a:lnTo>
                      <a:lnTo>
                        <a:pt x="111" y="468"/>
                      </a:lnTo>
                      <a:lnTo>
                        <a:pt x="135" y="426"/>
                      </a:lnTo>
                      <a:lnTo>
                        <a:pt x="114" y="410"/>
                      </a:lnTo>
                      <a:lnTo>
                        <a:pt x="72" y="408"/>
                      </a:lnTo>
                      <a:lnTo>
                        <a:pt x="30" y="450"/>
                      </a:lnTo>
                      <a:lnTo>
                        <a:pt x="9" y="438"/>
                      </a:lnTo>
                      <a:lnTo>
                        <a:pt x="57" y="386"/>
                      </a:lnTo>
                      <a:lnTo>
                        <a:pt x="96" y="359"/>
                      </a:lnTo>
                      <a:lnTo>
                        <a:pt x="87" y="318"/>
                      </a:lnTo>
                      <a:lnTo>
                        <a:pt x="89" y="314"/>
                      </a:lnTo>
                      <a:lnTo>
                        <a:pt x="111" y="249"/>
                      </a:lnTo>
                      <a:lnTo>
                        <a:pt x="93" y="225"/>
                      </a:lnTo>
                      <a:lnTo>
                        <a:pt x="51" y="224"/>
                      </a:lnTo>
                      <a:lnTo>
                        <a:pt x="0" y="234"/>
                      </a:lnTo>
                      <a:lnTo>
                        <a:pt x="33" y="201"/>
                      </a:lnTo>
                      <a:lnTo>
                        <a:pt x="72" y="183"/>
                      </a:lnTo>
                      <a:lnTo>
                        <a:pt x="81" y="147"/>
                      </a:lnTo>
                      <a:lnTo>
                        <a:pt x="101" y="104"/>
                      </a:lnTo>
                      <a:lnTo>
                        <a:pt x="87" y="75"/>
                      </a:lnTo>
                      <a:lnTo>
                        <a:pt x="132" y="33"/>
                      </a:lnTo>
                      <a:lnTo>
                        <a:pt x="189" y="3"/>
                      </a:lnTo>
                      <a:lnTo>
                        <a:pt x="240" y="0"/>
                      </a:lnTo>
                      <a:lnTo>
                        <a:pt x="243" y="33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0" name="Freeform 402">
                  <a:extLst>
                    <a:ext uri="{FF2B5EF4-FFF2-40B4-BE49-F238E27FC236}">
                      <a16:creationId xmlns:a16="http://schemas.microsoft.com/office/drawing/2014/main" id="{0E9C2C65-B4CB-4237-FA8D-C564E44938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14" y="1967"/>
                  <a:ext cx="206" cy="474"/>
                </a:xfrm>
                <a:custGeom>
                  <a:avLst/>
                  <a:gdLst>
                    <a:gd name="T0" fmla="*/ 6 w 206"/>
                    <a:gd name="T1" fmla="*/ 193 h 474"/>
                    <a:gd name="T2" fmla="*/ 54 w 206"/>
                    <a:gd name="T3" fmla="*/ 241 h 474"/>
                    <a:gd name="T4" fmla="*/ 51 w 206"/>
                    <a:gd name="T5" fmla="*/ 286 h 474"/>
                    <a:gd name="T6" fmla="*/ 87 w 206"/>
                    <a:gd name="T7" fmla="*/ 330 h 474"/>
                    <a:gd name="T8" fmla="*/ 90 w 206"/>
                    <a:gd name="T9" fmla="*/ 408 h 474"/>
                    <a:gd name="T10" fmla="*/ 150 w 206"/>
                    <a:gd name="T11" fmla="*/ 471 h 474"/>
                    <a:gd name="T12" fmla="*/ 164 w 206"/>
                    <a:gd name="T13" fmla="*/ 474 h 474"/>
                    <a:gd name="T14" fmla="*/ 120 w 206"/>
                    <a:gd name="T15" fmla="*/ 381 h 474"/>
                    <a:gd name="T16" fmla="*/ 122 w 206"/>
                    <a:gd name="T17" fmla="*/ 336 h 474"/>
                    <a:gd name="T18" fmla="*/ 123 w 206"/>
                    <a:gd name="T19" fmla="*/ 307 h 474"/>
                    <a:gd name="T20" fmla="*/ 147 w 206"/>
                    <a:gd name="T21" fmla="*/ 291 h 474"/>
                    <a:gd name="T22" fmla="*/ 155 w 206"/>
                    <a:gd name="T23" fmla="*/ 280 h 474"/>
                    <a:gd name="T24" fmla="*/ 183 w 206"/>
                    <a:gd name="T25" fmla="*/ 291 h 474"/>
                    <a:gd name="T26" fmla="*/ 200 w 206"/>
                    <a:gd name="T27" fmla="*/ 267 h 474"/>
                    <a:gd name="T28" fmla="*/ 206 w 206"/>
                    <a:gd name="T29" fmla="*/ 252 h 474"/>
                    <a:gd name="T30" fmla="*/ 194 w 206"/>
                    <a:gd name="T31" fmla="*/ 222 h 474"/>
                    <a:gd name="T32" fmla="*/ 170 w 206"/>
                    <a:gd name="T33" fmla="*/ 204 h 474"/>
                    <a:gd name="T34" fmla="*/ 183 w 206"/>
                    <a:gd name="T35" fmla="*/ 169 h 474"/>
                    <a:gd name="T36" fmla="*/ 165 w 206"/>
                    <a:gd name="T37" fmla="*/ 132 h 474"/>
                    <a:gd name="T38" fmla="*/ 135 w 206"/>
                    <a:gd name="T39" fmla="*/ 108 h 474"/>
                    <a:gd name="T40" fmla="*/ 111 w 206"/>
                    <a:gd name="T41" fmla="*/ 73 h 474"/>
                    <a:gd name="T42" fmla="*/ 84 w 206"/>
                    <a:gd name="T43" fmla="*/ 52 h 474"/>
                    <a:gd name="T44" fmla="*/ 53 w 206"/>
                    <a:gd name="T45" fmla="*/ 21 h 474"/>
                    <a:gd name="T46" fmla="*/ 38 w 206"/>
                    <a:gd name="T47" fmla="*/ 4 h 474"/>
                    <a:gd name="T48" fmla="*/ 20 w 206"/>
                    <a:gd name="T49" fmla="*/ 0 h 474"/>
                    <a:gd name="T50" fmla="*/ 0 w 206"/>
                    <a:gd name="T51" fmla="*/ 19 h 474"/>
                    <a:gd name="T52" fmla="*/ 6 w 206"/>
                    <a:gd name="T53" fmla="*/ 193 h 4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6" h="474">
                      <a:moveTo>
                        <a:pt x="6" y="193"/>
                      </a:moveTo>
                      <a:lnTo>
                        <a:pt x="54" y="241"/>
                      </a:lnTo>
                      <a:lnTo>
                        <a:pt x="51" y="286"/>
                      </a:lnTo>
                      <a:lnTo>
                        <a:pt x="87" y="330"/>
                      </a:lnTo>
                      <a:lnTo>
                        <a:pt x="90" y="408"/>
                      </a:lnTo>
                      <a:lnTo>
                        <a:pt x="150" y="471"/>
                      </a:lnTo>
                      <a:lnTo>
                        <a:pt x="164" y="474"/>
                      </a:lnTo>
                      <a:lnTo>
                        <a:pt x="120" y="381"/>
                      </a:lnTo>
                      <a:lnTo>
                        <a:pt x="122" y="336"/>
                      </a:lnTo>
                      <a:lnTo>
                        <a:pt x="123" y="307"/>
                      </a:lnTo>
                      <a:lnTo>
                        <a:pt x="147" y="291"/>
                      </a:lnTo>
                      <a:lnTo>
                        <a:pt x="155" y="280"/>
                      </a:lnTo>
                      <a:lnTo>
                        <a:pt x="183" y="291"/>
                      </a:lnTo>
                      <a:lnTo>
                        <a:pt x="200" y="267"/>
                      </a:lnTo>
                      <a:lnTo>
                        <a:pt x="206" y="252"/>
                      </a:lnTo>
                      <a:lnTo>
                        <a:pt x="194" y="222"/>
                      </a:lnTo>
                      <a:lnTo>
                        <a:pt x="170" y="204"/>
                      </a:lnTo>
                      <a:lnTo>
                        <a:pt x="183" y="169"/>
                      </a:lnTo>
                      <a:lnTo>
                        <a:pt x="165" y="132"/>
                      </a:lnTo>
                      <a:lnTo>
                        <a:pt x="135" y="108"/>
                      </a:lnTo>
                      <a:lnTo>
                        <a:pt x="111" y="73"/>
                      </a:lnTo>
                      <a:lnTo>
                        <a:pt x="84" y="52"/>
                      </a:lnTo>
                      <a:lnTo>
                        <a:pt x="53" y="21"/>
                      </a:lnTo>
                      <a:lnTo>
                        <a:pt x="38" y="4"/>
                      </a:lnTo>
                      <a:lnTo>
                        <a:pt x="20" y="0"/>
                      </a:lnTo>
                      <a:lnTo>
                        <a:pt x="0" y="19"/>
                      </a:lnTo>
                      <a:lnTo>
                        <a:pt x="6" y="19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1" name="Freeform 403">
                  <a:extLst>
                    <a:ext uri="{FF2B5EF4-FFF2-40B4-BE49-F238E27FC236}">
                      <a16:creationId xmlns:a16="http://schemas.microsoft.com/office/drawing/2014/main" id="{5CD43BA6-06BA-1EAF-230F-0A830771A1D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19" y="1571"/>
                  <a:ext cx="240" cy="507"/>
                </a:xfrm>
                <a:custGeom>
                  <a:avLst/>
                  <a:gdLst>
                    <a:gd name="T0" fmla="*/ 1 w 240"/>
                    <a:gd name="T1" fmla="*/ 397 h 507"/>
                    <a:gd name="T2" fmla="*/ 42 w 240"/>
                    <a:gd name="T3" fmla="*/ 385 h 507"/>
                    <a:gd name="T4" fmla="*/ 73 w 240"/>
                    <a:gd name="T5" fmla="*/ 391 h 507"/>
                    <a:gd name="T6" fmla="*/ 94 w 240"/>
                    <a:gd name="T7" fmla="*/ 438 h 507"/>
                    <a:gd name="T8" fmla="*/ 138 w 240"/>
                    <a:gd name="T9" fmla="*/ 475 h 507"/>
                    <a:gd name="T10" fmla="*/ 180 w 240"/>
                    <a:gd name="T11" fmla="*/ 475 h 507"/>
                    <a:gd name="T12" fmla="*/ 210 w 240"/>
                    <a:gd name="T13" fmla="*/ 507 h 507"/>
                    <a:gd name="T14" fmla="*/ 216 w 240"/>
                    <a:gd name="T15" fmla="*/ 493 h 507"/>
                    <a:gd name="T16" fmla="*/ 196 w 240"/>
                    <a:gd name="T17" fmla="*/ 453 h 507"/>
                    <a:gd name="T18" fmla="*/ 160 w 240"/>
                    <a:gd name="T19" fmla="*/ 441 h 507"/>
                    <a:gd name="T20" fmla="*/ 147 w 240"/>
                    <a:gd name="T21" fmla="*/ 423 h 507"/>
                    <a:gd name="T22" fmla="*/ 132 w 240"/>
                    <a:gd name="T23" fmla="*/ 397 h 507"/>
                    <a:gd name="T24" fmla="*/ 139 w 240"/>
                    <a:gd name="T25" fmla="*/ 369 h 507"/>
                    <a:gd name="T26" fmla="*/ 192 w 240"/>
                    <a:gd name="T27" fmla="*/ 397 h 507"/>
                    <a:gd name="T28" fmla="*/ 229 w 240"/>
                    <a:gd name="T29" fmla="*/ 415 h 507"/>
                    <a:gd name="T30" fmla="*/ 222 w 240"/>
                    <a:gd name="T31" fmla="*/ 390 h 507"/>
                    <a:gd name="T32" fmla="*/ 240 w 240"/>
                    <a:gd name="T33" fmla="*/ 375 h 507"/>
                    <a:gd name="T34" fmla="*/ 204 w 240"/>
                    <a:gd name="T35" fmla="*/ 340 h 507"/>
                    <a:gd name="T36" fmla="*/ 187 w 240"/>
                    <a:gd name="T37" fmla="*/ 321 h 507"/>
                    <a:gd name="T38" fmla="*/ 168 w 240"/>
                    <a:gd name="T39" fmla="*/ 298 h 507"/>
                    <a:gd name="T40" fmla="*/ 156 w 240"/>
                    <a:gd name="T41" fmla="*/ 264 h 507"/>
                    <a:gd name="T42" fmla="*/ 141 w 240"/>
                    <a:gd name="T43" fmla="*/ 255 h 507"/>
                    <a:gd name="T44" fmla="*/ 168 w 240"/>
                    <a:gd name="T45" fmla="*/ 222 h 507"/>
                    <a:gd name="T46" fmla="*/ 144 w 240"/>
                    <a:gd name="T47" fmla="*/ 196 h 507"/>
                    <a:gd name="T48" fmla="*/ 150 w 240"/>
                    <a:gd name="T49" fmla="*/ 181 h 507"/>
                    <a:gd name="T50" fmla="*/ 100 w 240"/>
                    <a:gd name="T51" fmla="*/ 148 h 507"/>
                    <a:gd name="T52" fmla="*/ 106 w 240"/>
                    <a:gd name="T53" fmla="*/ 126 h 507"/>
                    <a:gd name="T54" fmla="*/ 151 w 240"/>
                    <a:gd name="T55" fmla="*/ 138 h 507"/>
                    <a:gd name="T56" fmla="*/ 151 w 240"/>
                    <a:gd name="T57" fmla="*/ 111 h 507"/>
                    <a:gd name="T58" fmla="*/ 123 w 240"/>
                    <a:gd name="T59" fmla="*/ 94 h 507"/>
                    <a:gd name="T60" fmla="*/ 87 w 240"/>
                    <a:gd name="T61" fmla="*/ 75 h 507"/>
                    <a:gd name="T62" fmla="*/ 78 w 240"/>
                    <a:gd name="T63" fmla="*/ 51 h 507"/>
                    <a:gd name="T64" fmla="*/ 57 w 240"/>
                    <a:gd name="T65" fmla="*/ 30 h 507"/>
                    <a:gd name="T66" fmla="*/ 39 w 240"/>
                    <a:gd name="T67" fmla="*/ 7 h 507"/>
                    <a:gd name="T68" fmla="*/ 16 w 240"/>
                    <a:gd name="T69" fmla="*/ 0 h 507"/>
                    <a:gd name="T70" fmla="*/ 0 w 240"/>
                    <a:gd name="T71" fmla="*/ 37 h 507"/>
                    <a:gd name="T72" fmla="*/ 1 w 240"/>
                    <a:gd name="T73" fmla="*/ 397 h 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40" h="507">
                      <a:moveTo>
                        <a:pt x="1" y="397"/>
                      </a:moveTo>
                      <a:lnTo>
                        <a:pt x="42" y="385"/>
                      </a:lnTo>
                      <a:lnTo>
                        <a:pt x="73" y="391"/>
                      </a:lnTo>
                      <a:lnTo>
                        <a:pt x="94" y="438"/>
                      </a:lnTo>
                      <a:lnTo>
                        <a:pt x="138" y="475"/>
                      </a:lnTo>
                      <a:lnTo>
                        <a:pt x="180" y="475"/>
                      </a:lnTo>
                      <a:lnTo>
                        <a:pt x="210" y="507"/>
                      </a:lnTo>
                      <a:lnTo>
                        <a:pt x="216" y="493"/>
                      </a:lnTo>
                      <a:lnTo>
                        <a:pt x="196" y="453"/>
                      </a:lnTo>
                      <a:lnTo>
                        <a:pt x="160" y="441"/>
                      </a:lnTo>
                      <a:lnTo>
                        <a:pt x="147" y="423"/>
                      </a:lnTo>
                      <a:lnTo>
                        <a:pt x="132" y="397"/>
                      </a:lnTo>
                      <a:lnTo>
                        <a:pt x="139" y="369"/>
                      </a:lnTo>
                      <a:lnTo>
                        <a:pt x="192" y="397"/>
                      </a:lnTo>
                      <a:lnTo>
                        <a:pt x="229" y="415"/>
                      </a:lnTo>
                      <a:lnTo>
                        <a:pt x="222" y="390"/>
                      </a:lnTo>
                      <a:lnTo>
                        <a:pt x="240" y="375"/>
                      </a:lnTo>
                      <a:lnTo>
                        <a:pt x="204" y="340"/>
                      </a:lnTo>
                      <a:lnTo>
                        <a:pt x="187" y="321"/>
                      </a:lnTo>
                      <a:lnTo>
                        <a:pt x="168" y="298"/>
                      </a:lnTo>
                      <a:lnTo>
                        <a:pt x="156" y="264"/>
                      </a:lnTo>
                      <a:lnTo>
                        <a:pt x="141" y="255"/>
                      </a:lnTo>
                      <a:lnTo>
                        <a:pt x="168" y="222"/>
                      </a:lnTo>
                      <a:lnTo>
                        <a:pt x="144" y="196"/>
                      </a:lnTo>
                      <a:lnTo>
                        <a:pt x="150" y="181"/>
                      </a:lnTo>
                      <a:lnTo>
                        <a:pt x="100" y="148"/>
                      </a:lnTo>
                      <a:lnTo>
                        <a:pt x="106" y="126"/>
                      </a:lnTo>
                      <a:lnTo>
                        <a:pt x="151" y="138"/>
                      </a:lnTo>
                      <a:lnTo>
                        <a:pt x="151" y="111"/>
                      </a:lnTo>
                      <a:lnTo>
                        <a:pt x="123" y="94"/>
                      </a:lnTo>
                      <a:lnTo>
                        <a:pt x="87" y="75"/>
                      </a:lnTo>
                      <a:lnTo>
                        <a:pt x="78" y="51"/>
                      </a:lnTo>
                      <a:lnTo>
                        <a:pt x="57" y="30"/>
                      </a:lnTo>
                      <a:lnTo>
                        <a:pt x="39" y="7"/>
                      </a:lnTo>
                      <a:lnTo>
                        <a:pt x="16" y="0"/>
                      </a:lnTo>
                      <a:lnTo>
                        <a:pt x="0" y="37"/>
                      </a:lnTo>
                      <a:lnTo>
                        <a:pt x="1" y="39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2" name="Freeform 404">
                  <a:extLst>
                    <a:ext uri="{FF2B5EF4-FFF2-40B4-BE49-F238E27FC236}">
                      <a16:creationId xmlns:a16="http://schemas.microsoft.com/office/drawing/2014/main" id="{8B436709-E075-1DBF-3DA1-296CBE82658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10" y="1608"/>
                  <a:ext cx="213" cy="351"/>
                </a:xfrm>
                <a:custGeom>
                  <a:avLst/>
                  <a:gdLst>
                    <a:gd name="T0" fmla="*/ 210 w 213"/>
                    <a:gd name="T1" fmla="*/ 120 h 351"/>
                    <a:gd name="T2" fmla="*/ 170 w 213"/>
                    <a:gd name="T3" fmla="*/ 159 h 351"/>
                    <a:gd name="T4" fmla="*/ 137 w 213"/>
                    <a:gd name="T5" fmla="*/ 213 h 351"/>
                    <a:gd name="T6" fmla="*/ 131 w 213"/>
                    <a:gd name="T7" fmla="*/ 276 h 351"/>
                    <a:gd name="T8" fmla="*/ 69 w 213"/>
                    <a:gd name="T9" fmla="*/ 302 h 351"/>
                    <a:gd name="T10" fmla="*/ 21 w 213"/>
                    <a:gd name="T11" fmla="*/ 351 h 351"/>
                    <a:gd name="T12" fmla="*/ 0 w 213"/>
                    <a:gd name="T13" fmla="*/ 324 h 351"/>
                    <a:gd name="T14" fmla="*/ 66 w 213"/>
                    <a:gd name="T15" fmla="*/ 278 h 351"/>
                    <a:gd name="T16" fmla="*/ 75 w 213"/>
                    <a:gd name="T17" fmla="*/ 254 h 351"/>
                    <a:gd name="T18" fmla="*/ 35 w 213"/>
                    <a:gd name="T19" fmla="*/ 261 h 351"/>
                    <a:gd name="T20" fmla="*/ 44 w 213"/>
                    <a:gd name="T21" fmla="*/ 228 h 351"/>
                    <a:gd name="T22" fmla="*/ 60 w 213"/>
                    <a:gd name="T23" fmla="*/ 201 h 351"/>
                    <a:gd name="T24" fmla="*/ 93 w 213"/>
                    <a:gd name="T25" fmla="*/ 167 h 351"/>
                    <a:gd name="T26" fmla="*/ 120 w 213"/>
                    <a:gd name="T27" fmla="*/ 129 h 351"/>
                    <a:gd name="T28" fmla="*/ 129 w 213"/>
                    <a:gd name="T29" fmla="*/ 113 h 351"/>
                    <a:gd name="T30" fmla="*/ 110 w 213"/>
                    <a:gd name="T31" fmla="*/ 102 h 351"/>
                    <a:gd name="T32" fmla="*/ 72 w 213"/>
                    <a:gd name="T33" fmla="*/ 140 h 351"/>
                    <a:gd name="T34" fmla="*/ 39 w 213"/>
                    <a:gd name="T35" fmla="*/ 155 h 351"/>
                    <a:gd name="T36" fmla="*/ 30 w 213"/>
                    <a:gd name="T37" fmla="*/ 143 h 351"/>
                    <a:gd name="T38" fmla="*/ 57 w 213"/>
                    <a:gd name="T39" fmla="*/ 107 h 351"/>
                    <a:gd name="T40" fmla="*/ 71 w 213"/>
                    <a:gd name="T41" fmla="*/ 81 h 351"/>
                    <a:gd name="T42" fmla="*/ 89 w 213"/>
                    <a:gd name="T43" fmla="*/ 57 h 351"/>
                    <a:gd name="T44" fmla="*/ 119 w 213"/>
                    <a:gd name="T45" fmla="*/ 44 h 351"/>
                    <a:gd name="T46" fmla="*/ 146 w 213"/>
                    <a:gd name="T47" fmla="*/ 42 h 351"/>
                    <a:gd name="T48" fmla="*/ 167 w 213"/>
                    <a:gd name="T49" fmla="*/ 44 h 351"/>
                    <a:gd name="T50" fmla="*/ 176 w 213"/>
                    <a:gd name="T51" fmla="*/ 24 h 351"/>
                    <a:gd name="T52" fmla="*/ 198 w 213"/>
                    <a:gd name="T53" fmla="*/ 9 h 351"/>
                    <a:gd name="T54" fmla="*/ 213 w 213"/>
                    <a:gd name="T55" fmla="*/ 0 h 351"/>
                    <a:gd name="T56" fmla="*/ 210 w 213"/>
                    <a:gd name="T57" fmla="*/ 12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13" h="351">
                      <a:moveTo>
                        <a:pt x="210" y="120"/>
                      </a:moveTo>
                      <a:lnTo>
                        <a:pt x="170" y="159"/>
                      </a:lnTo>
                      <a:lnTo>
                        <a:pt x="137" y="213"/>
                      </a:lnTo>
                      <a:lnTo>
                        <a:pt x="131" y="276"/>
                      </a:lnTo>
                      <a:lnTo>
                        <a:pt x="69" y="302"/>
                      </a:lnTo>
                      <a:lnTo>
                        <a:pt x="21" y="351"/>
                      </a:lnTo>
                      <a:lnTo>
                        <a:pt x="0" y="324"/>
                      </a:lnTo>
                      <a:lnTo>
                        <a:pt x="66" y="278"/>
                      </a:lnTo>
                      <a:lnTo>
                        <a:pt x="75" y="254"/>
                      </a:lnTo>
                      <a:lnTo>
                        <a:pt x="35" y="261"/>
                      </a:lnTo>
                      <a:lnTo>
                        <a:pt x="44" y="228"/>
                      </a:lnTo>
                      <a:lnTo>
                        <a:pt x="60" y="201"/>
                      </a:lnTo>
                      <a:lnTo>
                        <a:pt x="93" y="167"/>
                      </a:lnTo>
                      <a:lnTo>
                        <a:pt x="120" y="129"/>
                      </a:lnTo>
                      <a:lnTo>
                        <a:pt x="129" y="113"/>
                      </a:lnTo>
                      <a:lnTo>
                        <a:pt x="110" y="102"/>
                      </a:lnTo>
                      <a:lnTo>
                        <a:pt x="72" y="140"/>
                      </a:lnTo>
                      <a:lnTo>
                        <a:pt x="39" y="155"/>
                      </a:lnTo>
                      <a:lnTo>
                        <a:pt x="30" y="143"/>
                      </a:lnTo>
                      <a:lnTo>
                        <a:pt x="57" y="107"/>
                      </a:lnTo>
                      <a:lnTo>
                        <a:pt x="71" y="81"/>
                      </a:lnTo>
                      <a:lnTo>
                        <a:pt x="89" y="57"/>
                      </a:lnTo>
                      <a:lnTo>
                        <a:pt x="119" y="44"/>
                      </a:lnTo>
                      <a:lnTo>
                        <a:pt x="146" y="42"/>
                      </a:lnTo>
                      <a:lnTo>
                        <a:pt x="167" y="44"/>
                      </a:lnTo>
                      <a:lnTo>
                        <a:pt x="176" y="24"/>
                      </a:lnTo>
                      <a:lnTo>
                        <a:pt x="198" y="9"/>
                      </a:lnTo>
                      <a:lnTo>
                        <a:pt x="213" y="0"/>
                      </a:lnTo>
                      <a:lnTo>
                        <a:pt x="210" y="1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3" name="Freeform 405">
                  <a:extLst>
                    <a:ext uri="{FF2B5EF4-FFF2-40B4-BE49-F238E27FC236}">
                      <a16:creationId xmlns:a16="http://schemas.microsoft.com/office/drawing/2014/main" id="{C6734291-72A6-2BEE-82B0-05FF1736F15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20" y="1446"/>
                  <a:ext cx="167" cy="194"/>
                </a:xfrm>
                <a:custGeom>
                  <a:avLst/>
                  <a:gdLst>
                    <a:gd name="T0" fmla="*/ 0 w 167"/>
                    <a:gd name="T1" fmla="*/ 90 h 194"/>
                    <a:gd name="T2" fmla="*/ 38 w 167"/>
                    <a:gd name="T3" fmla="*/ 90 h 194"/>
                    <a:gd name="T4" fmla="*/ 68 w 167"/>
                    <a:gd name="T5" fmla="*/ 117 h 194"/>
                    <a:gd name="T6" fmla="*/ 92 w 167"/>
                    <a:gd name="T7" fmla="*/ 164 h 194"/>
                    <a:gd name="T8" fmla="*/ 117 w 167"/>
                    <a:gd name="T9" fmla="*/ 194 h 194"/>
                    <a:gd name="T10" fmla="*/ 144 w 167"/>
                    <a:gd name="T11" fmla="*/ 194 h 194"/>
                    <a:gd name="T12" fmla="*/ 137 w 167"/>
                    <a:gd name="T13" fmla="*/ 159 h 194"/>
                    <a:gd name="T14" fmla="*/ 167 w 167"/>
                    <a:gd name="T15" fmla="*/ 153 h 194"/>
                    <a:gd name="T16" fmla="*/ 137 w 167"/>
                    <a:gd name="T17" fmla="*/ 105 h 194"/>
                    <a:gd name="T18" fmla="*/ 110 w 167"/>
                    <a:gd name="T19" fmla="*/ 65 h 194"/>
                    <a:gd name="T20" fmla="*/ 81 w 167"/>
                    <a:gd name="T21" fmla="*/ 23 h 194"/>
                    <a:gd name="T22" fmla="*/ 54 w 167"/>
                    <a:gd name="T23" fmla="*/ 5 h 194"/>
                    <a:gd name="T24" fmla="*/ 35 w 167"/>
                    <a:gd name="T25" fmla="*/ 0 h 194"/>
                    <a:gd name="T26" fmla="*/ 9 w 167"/>
                    <a:gd name="T27" fmla="*/ 3 h 194"/>
                    <a:gd name="T28" fmla="*/ 0 w 167"/>
                    <a:gd name="T29" fmla="*/ 9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7" h="194">
                      <a:moveTo>
                        <a:pt x="0" y="90"/>
                      </a:moveTo>
                      <a:lnTo>
                        <a:pt x="38" y="90"/>
                      </a:lnTo>
                      <a:lnTo>
                        <a:pt x="68" y="117"/>
                      </a:lnTo>
                      <a:lnTo>
                        <a:pt x="92" y="164"/>
                      </a:lnTo>
                      <a:lnTo>
                        <a:pt x="117" y="194"/>
                      </a:lnTo>
                      <a:lnTo>
                        <a:pt x="144" y="194"/>
                      </a:lnTo>
                      <a:lnTo>
                        <a:pt x="137" y="159"/>
                      </a:lnTo>
                      <a:lnTo>
                        <a:pt x="167" y="153"/>
                      </a:lnTo>
                      <a:lnTo>
                        <a:pt x="137" y="105"/>
                      </a:lnTo>
                      <a:lnTo>
                        <a:pt x="110" y="65"/>
                      </a:lnTo>
                      <a:lnTo>
                        <a:pt x="81" y="23"/>
                      </a:lnTo>
                      <a:lnTo>
                        <a:pt x="54" y="5"/>
                      </a:lnTo>
                      <a:lnTo>
                        <a:pt x="35" y="0"/>
                      </a:lnTo>
                      <a:lnTo>
                        <a:pt x="9" y="3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4" name="Freeform 406">
                  <a:extLst>
                    <a:ext uri="{FF2B5EF4-FFF2-40B4-BE49-F238E27FC236}">
                      <a16:creationId xmlns:a16="http://schemas.microsoft.com/office/drawing/2014/main" id="{BEBFADAC-A868-4A02-5B5B-C37B98E115F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51" y="1436"/>
                  <a:ext cx="177" cy="232"/>
                </a:xfrm>
                <a:custGeom>
                  <a:avLst/>
                  <a:gdLst>
                    <a:gd name="T0" fmla="*/ 169 w 177"/>
                    <a:gd name="T1" fmla="*/ 100 h 232"/>
                    <a:gd name="T2" fmla="*/ 139 w 177"/>
                    <a:gd name="T3" fmla="*/ 141 h 232"/>
                    <a:gd name="T4" fmla="*/ 130 w 177"/>
                    <a:gd name="T5" fmla="*/ 138 h 232"/>
                    <a:gd name="T6" fmla="*/ 105 w 177"/>
                    <a:gd name="T7" fmla="*/ 174 h 232"/>
                    <a:gd name="T8" fmla="*/ 79 w 177"/>
                    <a:gd name="T9" fmla="*/ 202 h 232"/>
                    <a:gd name="T10" fmla="*/ 57 w 177"/>
                    <a:gd name="T11" fmla="*/ 219 h 232"/>
                    <a:gd name="T12" fmla="*/ 22 w 177"/>
                    <a:gd name="T13" fmla="*/ 232 h 232"/>
                    <a:gd name="T14" fmla="*/ 49 w 177"/>
                    <a:gd name="T15" fmla="*/ 193 h 232"/>
                    <a:gd name="T16" fmla="*/ 60 w 177"/>
                    <a:gd name="T17" fmla="*/ 153 h 232"/>
                    <a:gd name="T18" fmla="*/ 36 w 177"/>
                    <a:gd name="T19" fmla="*/ 174 h 232"/>
                    <a:gd name="T20" fmla="*/ 0 w 177"/>
                    <a:gd name="T21" fmla="*/ 180 h 232"/>
                    <a:gd name="T22" fmla="*/ 33 w 177"/>
                    <a:gd name="T23" fmla="*/ 145 h 232"/>
                    <a:gd name="T24" fmla="*/ 39 w 177"/>
                    <a:gd name="T25" fmla="*/ 121 h 232"/>
                    <a:gd name="T26" fmla="*/ 16 w 177"/>
                    <a:gd name="T27" fmla="*/ 100 h 232"/>
                    <a:gd name="T28" fmla="*/ 34 w 177"/>
                    <a:gd name="T29" fmla="*/ 73 h 232"/>
                    <a:gd name="T30" fmla="*/ 73 w 177"/>
                    <a:gd name="T31" fmla="*/ 58 h 232"/>
                    <a:gd name="T32" fmla="*/ 78 w 177"/>
                    <a:gd name="T33" fmla="*/ 33 h 232"/>
                    <a:gd name="T34" fmla="*/ 96 w 177"/>
                    <a:gd name="T35" fmla="*/ 12 h 232"/>
                    <a:gd name="T36" fmla="*/ 111 w 177"/>
                    <a:gd name="T37" fmla="*/ 0 h 232"/>
                    <a:gd name="T38" fmla="*/ 136 w 177"/>
                    <a:gd name="T39" fmla="*/ 1 h 232"/>
                    <a:gd name="T40" fmla="*/ 159 w 177"/>
                    <a:gd name="T41" fmla="*/ 12 h 232"/>
                    <a:gd name="T42" fmla="*/ 177 w 177"/>
                    <a:gd name="T43" fmla="*/ 13 h 232"/>
                    <a:gd name="T44" fmla="*/ 169 w 177"/>
                    <a:gd name="T45" fmla="*/ 100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7" h="232">
                      <a:moveTo>
                        <a:pt x="169" y="100"/>
                      </a:moveTo>
                      <a:lnTo>
                        <a:pt x="139" y="141"/>
                      </a:lnTo>
                      <a:lnTo>
                        <a:pt x="130" y="138"/>
                      </a:lnTo>
                      <a:lnTo>
                        <a:pt x="105" y="174"/>
                      </a:lnTo>
                      <a:lnTo>
                        <a:pt x="79" y="202"/>
                      </a:lnTo>
                      <a:lnTo>
                        <a:pt x="57" y="219"/>
                      </a:lnTo>
                      <a:lnTo>
                        <a:pt x="22" y="232"/>
                      </a:lnTo>
                      <a:lnTo>
                        <a:pt x="49" y="193"/>
                      </a:lnTo>
                      <a:lnTo>
                        <a:pt x="60" y="153"/>
                      </a:lnTo>
                      <a:lnTo>
                        <a:pt x="36" y="174"/>
                      </a:lnTo>
                      <a:lnTo>
                        <a:pt x="0" y="180"/>
                      </a:lnTo>
                      <a:lnTo>
                        <a:pt x="33" y="145"/>
                      </a:lnTo>
                      <a:lnTo>
                        <a:pt x="39" y="121"/>
                      </a:lnTo>
                      <a:lnTo>
                        <a:pt x="16" y="100"/>
                      </a:lnTo>
                      <a:lnTo>
                        <a:pt x="34" y="73"/>
                      </a:lnTo>
                      <a:lnTo>
                        <a:pt x="73" y="58"/>
                      </a:lnTo>
                      <a:lnTo>
                        <a:pt x="78" y="33"/>
                      </a:lnTo>
                      <a:lnTo>
                        <a:pt x="96" y="12"/>
                      </a:lnTo>
                      <a:lnTo>
                        <a:pt x="111" y="0"/>
                      </a:lnTo>
                      <a:lnTo>
                        <a:pt x="136" y="1"/>
                      </a:lnTo>
                      <a:lnTo>
                        <a:pt x="159" y="12"/>
                      </a:lnTo>
                      <a:lnTo>
                        <a:pt x="177" y="13"/>
                      </a:lnTo>
                      <a:lnTo>
                        <a:pt x="169" y="10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175" name="Freeform 407">
                  <a:extLst>
                    <a:ext uri="{FF2B5EF4-FFF2-40B4-BE49-F238E27FC236}">
                      <a16:creationId xmlns:a16="http://schemas.microsoft.com/office/drawing/2014/main" id="{B964208C-F202-CA15-DB95-581472999E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0" y="812"/>
                  <a:ext cx="319" cy="669"/>
                </a:xfrm>
                <a:custGeom>
                  <a:avLst/>
                  <a:gdLst>
                    <a:gd name="T0" fmla="*/ 201 w 319"/>
                    <a:gd name="T1" fmla="*/ 604 h 669"/>
                    <a:gd name="T2" fmla="*/ 270 w 319"/>
                    <a:gd name="T3" fmla="*/ 643 h 669"/>
                    <a:gd name="T4" fmla="*/ 319 w 319"/>
                    <a:gd name="T5" fmla="*/ 661 h 669"/>
                    <a:gd name="T6" fmla="*/ 246 w 319"/>
                    <a:gd name="T7" fmla="*/ 585 h 669"/>
                    <a:gd name="T8" fmla="*/ 214 w 319"/>
                    <a:gd name="T9" fmla="*/ 519 h 669"/>
                    <a:gd name="T10" fmla="*/ 252 w 319"/>
                    <a:gd name="T11" fmla="*/ 526 h 669"/>
                    <a:gd name="T12" fmla="*/ 255 w 319"/>
                    <a:gd name="T13" fmla="*/ 495 h 669"/>
                    <a:gd name="T14" fmla="*/ 210 w 319"/>
                    <a:gd name="T15" fmla="*/ 438 h 669"/>
                    <a:gd name="T16" fmla="*/ 265 w 319"/>
                    <a:gd name="T17" fmla="*/ 439 h 669"/>
                    <a:gd name="T18" fmla="*/ 307 w 319"/>
                    <a:gd name="T19" fmla="*/ 439 h 669"/>
                    <a:gd name="T20" fmla="*/ 267 w 319"/>
                    <a:gd name="T21" fmla="*/ 400 h 669"/>
                    <a:gd name="T22" fmla="*/ 205 w 319"/>
                    <a:gd name="T23" fmla="*/ 370 h 669"/>
                    <a:gd name="T24" fmla="*/ 229 w 319"/>
                    <a:gd name="T25" fmla="*/ 310 h 669"/>
                    <a:gd name="T26" fmla="*/ 187 w 319"/>
                    <a:gd name="T27" fmla="*/ 247 h 669"/>
                    <a:gd name="T28" fmla="*/ 231 w 319"/>
                    <a:gd name="T29" fmla="*/ 214 h 669"/>
                    <a:gd name="T30" fmla="*/ 205 w 319"/>
                    <a:gd name="T31" fmla="*/ 168 h 669"/>
                    <a:gd name="T32" fmla="*/ 190 w 319"/>
                    <a:gd name="T33" fmla="*/ 133 h 669"/>
                    <a:gd name="T34" fmla="*/ 211 w 319"/>
                    <a:gd name="T35" fmla="*/ 94 h 669"/>
                    <a:gd name="T36" fmla="*/ 204 w 319"/>
                    <a:gd name="T37" fmla="*/ 21 h 669"/>
                    <a:gd name="T38" fmla="*/ 133 w 319"/>
                    <a:gd name="T39" fmla="*/ 31 h 669"/>
                    <a:gd name="T40" fmla="*/ 115 w 319"/>
                    <a:gd name="T41" fmla="*/ 96 h 669"/>
                    <a:gd name="T42" fmla="*/ 78 w 319"/>
                    <a:gd name="T43" fmla="*/ 129 h 669"/>
                    <a:gd name="T44" fmla="*/ 73 w 319"/>
                    <a:gd name="T45" fmla="*/ 217 h 669"/>
                    <a:gd name="T46" fmla="*/ 106 w 319"/>
                    <a:gd name="T47" fmla="*/ 280 h 669"/>
                    <a:gd name="T48" fmla="*/ 72 w 319"/>
                    <a:gd name="T49" fmla="*/ 366 h 669"/>
                    <a:gd name="T50" fmla="*/ 85 w 319"/>
                    <a:gd name="T51" fmla="*/ 414 h 669"/>
                    <a:gd name="T52" fmla="*/ 64 w 319"/>
                    <a:gd name="T53" fmla="*/ 471 h 669"/>
                    <a:gd name="T54" fmla="*/ 88 w 319"/>
                    <a:gd name="T55" fmla="*/ 507 h 669"/>
                    <a:gd name="T56" fmla="*/ 40 w 319"/>
                    <a:gd name="T57" fmla="*/ 586 h 669"/>
                    <a:gd name="T58" fmla="*/ 0 w 319"/>
                    <a:gd name="T59" fmla="*/ 669 h 669"/>
                    <a:gd name="T60" fmla="*/ 64 w 319"/>
                    <a:gd name="T61" fmla="*/ 622 h 669"/>
                    <a:gd name="T62" fmla="*/ 123 w 319"/>
                    <a:gd name="T63" fmla="*/ 615 h 669"/>
                    <a:gd name="T64" fmla="*/ 160 w 319"/>
                    <a:gd name="T65" fmla="*/ 580 h 6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19" h="669">
                      <a:moveTo>
                        <a:pt x="160" y="580"/>
                      </a:moveTo>
                      <a:lnTo>
                        <a:pt x="201" y="604"/>
                      </a:lnTo>
                      <a:lnTo>
                        <a:pt x="235" y="625"/>
                      </a:lnTo>
                      <a:lnTo>
                        <a:pt x="270" y="643"/>
                      </a:lnTo>
                      <a:lnTo>
                        <a:pt x="291" y="657"/>
                      </a:lnTo>
                      <a:lnTo>
                        <a:pt x="319" y="661"/>
                      </a:lnTo>
                      <a:lnTo>
                        <a:pt x="292" y="618"/>
                      </a:lnTo>
                      <a:lnTo>
                        <a:pt x="246" y="585"/>
                      </a:lnTo>
                      <a:lnTo>
                        <a:pt x="237" y="555"/>
                      </a:lnTo>
                      <a:lnTo>
                        <a:pt x="214" y="519"/>
                      </a:lnTo>
                      <a:lnTo>
                        <a:pt x="205" y="501"/>
                      </a:lnTo>
                      <a:lnTo>
                        <a:pt x="252" y="526"/>
                      </a:lnTo>
                      <a:lnTo>
                        <a:pt x="271" y="534"/>
                      </a:lnTo>
                      <a:lnTo>
                        <a:pt x="255" y="495"/>
                      </a:lnTo>
                      <a:lnTo>
                        <a:pt x="220" y="453"/>
                      </a:lnTo>
                      <a:lnTo>
                        <a:pt x="210" y="438"/>
                      </a:lnTo>
                      <a:lnTo>
                        <a:pt x="243" y="426"/>
                      </a:lnTo>
                      <a:lnTo>
                        <a:pt x="265" y="439"/>
                      </a:lnTo>
                      <a:lnTo>
                        <a:pt x="285" y="448"/>
                      </a:lnTo>
                      <a:lnTo>
                        <a:pt x="307" y="439"/>
                      </a:lnTo>
                      <a:lnTo>
                        <a:pt x="285" y="423"/>
                      </a:lnTo>
                      <a:lnTo>
                        <a:pt x="267" y="400"/>
                      </a:lnTo>
                      <a:lnTo>
                        <a:pt x="234" y="378"/>
                      </a:lnTo>
                      <a:lnTo>
                        <a:pt x="205" y="370"/>
                      </a:lnTo>
                      <a:lnTo>
                        <a:pt x="241" y="349"/>
                      </a:lnTo>
                      <a:lnTo>
                        <a:pt x="229" y="310"/>
                      </a:lnTo>
                      <a:lnTo>
                        <a:pt x="234" y="282"/>
                      </a:lnTo>
                      <a:lnTo>
                        <a:pt x="187" y="247"/>
                      </a:lnTo>
                      <a:lnTo>
                        <a:pt x="217" y="238"/>
                      </a:lnTo>
                      <a:lnTo>
                        <a:pt x="231" y="214"/>
                      </a:lnTo>
                      <a:lnTo>
                        <a:pt x="208" y="193"/>
                      </a:lnTo>
                      <a:lnTo>
                        <a:pt x="205" y="168"/>
                      </a:lnTo>
                      <a:lnTo>
                        <a:pt x="246" y="165"/>
                      </a:lnTo>
                      <a:lnTo>
                        <a:pt x="190" y="133"/>
                      </a:lnTo>
                      <a:lnTo>
                        <a:pt x="175" y="99"/>
                      </a:lnTo>
                      <a:lnTo>
                        <a:pt x="211" y="94"/>
                      </a:lnTo>
                      <a:lnTo>
                        <a:pt x="183" y="57"/>
                      </a:lnTo>
                      <a:lnTo>
                        <a:pt x="204" y="21"/>
                      </a:lnTo>
                      <a:lnTo>
                        <a:pt x="154" y="0"/>
                      </a:lnTo>
                      <a:lnTo>
                        <a:pt x="133" y="31"/>
                      </a:lnTo>
                      <a:lnTo>
                        <a:pt x="148" y="67"/>
                      </a:lnTo>
                      <a:lnTo>
                        <a:pt x="115" y="96"/>
                      </a:lnTo>
                      <a:lnTo>
                        <a:pt x="117" y="120"/>
                      </a:lnTo>
                      <a:lnTo>
                        <a:pt x="78" y="129"/>
                      </a:lnTo>
                      <a:lnTo>
                        <a:pt x="112" y="165"/>
                      </a:lnTo>
                      <a:lnTo>
                        <a:pt x="73" y="217"/>
                      </a:lnTo>
                      <a:lnTo>
                        <a:pt x="88" y="262"/>
                      </a:lnTo>
                      <a:lnTo>
                        <a:pt x="106" y="280"/>
                      </a:lnTo>
                      <a:lnTo>
                        <a:pt x="61" y="330"/>
                      </a:lnTo>
                      <a:lnTo>
                        <a:pt x="72" y="366"/>
                      </a:lnTo>
                      <a:lnTo>
                        <a:pt x="40" y="393"/>
                      </a:lnTo>
                      <a:lnTo>
                        <a:pt x="85" y="414"/>
                      </a:lnTo>
                      <a:lnTo>
                        <a:pt x="85" y="444"/>
                      </a:lnTo>
                      <a:lnTo>
                        <a:pt x="64" y="471"/>
                      </a:lnTo>
                      <a:lnTo>
                        <a:pt x="96" y="474"/>
                      </a:lnTo>
                      <a:lnTo>
                        <a:pt x="88" y="507"/>
                      </a:lnTo>
                      <a:lnTo>
                        <a:pt x="55" y="541"/>
                      </a:lnTo>
                      <a:lnTo>
                        <a:pt x="40" y="586"/>
                      </a:lnTo>
                      <a:lnTo>
                        <a:pt x="4" y="640"/>
                      </a:lnTo>
                      <a:lnTo>
                        <a:pt x="0" y="669"/>
                      </a:lnTo>
                      <a:lnTo>
                        <a:pt x="40" y="658"/>
                      </a:lnTo>
                      <a:lnTo>
                        <a:pt x="64" y="622"/>
                      </a:lnTo>
                      <a:lnTo>
                        <a:pt x="99" y="588"/>
                      </a:lnTo>
                      <a:lnTo>
                        <a:pt x="123" y="615"/>
                      </a:lnTo>
                      <a:lnTo>
                        <a:pt x="150" y="603"/>
                      </a:lnTo>
                      <a:lnTo>
                        <a:pt x="160" y="58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176" name="Oval 408">
                <a:extLst>
                  <a:ext uri="{FF2B5EF4-FFF2-40B4-BE49-F238E27FC236}">
                    <a16:creationId xmlns:a16="http://schemas.microsoft.com/office/drawing/2014/main" id="{6DFC7E59-A712-24F2-DC4A-0B261B67F3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76" y="2720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77" name="Oval 409">
                <a:extLst>
                  <a:ext uri="{FF2B5EF4-FFF2-40B4-BE49-F238E27FC236}">
                    <a16:creationId xmlns:a16="http://schemas.microsoft.com/office/drawing/2014/main" id="{18EAEEC1-8A42-B077-A2B4-E5AC9B71FA6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76" y="2872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78" name="Oval 410">
                <a:extLst>
                  <a:ext uri="{FF2B5EF4-FFF2-40B4-BE49-F238E27FC236}">
                    <a16:creationId xmlns:a16="http://schemas.microsoft.com/office/drawing/2014/main" id="{8544451A-460E-2D9A-339B-4C4DAA6E03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96" y="3004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79" name="Oval 411">
                <a:extLst>
                  <a:ext uri="{FF2B5EF4-FFF2-40B4-BE49-F238E27FC236}">
                    <a16:creationId xmlns:a16="http://schemas.microsoft.com/office/drawing/2014/main" id="{3019AEEC-B522-72CF-0084-47D9C6BF7C7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20" y="2752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80" name="Oval 412">
                <a:extLst>
                  <a:ext uri="{FF2B5EF4-FFF2-40B4-BE49-F238E27FC236}">
                    <a16:creationId xmlns:a16="http://schemas.microsoft.com/office/drawing/2014/main" id="{128E0FF0-2609-A2C6-701F-F77419071B2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332066">
                <a:off x="4646" y="2912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81" name="Oval 413">
                <a:extLst>
                  <a:ext uri="{FF2B5EF4-FFF2-40B4-BE49-F238E27FC236}">
                    <a16:creationId xmlns:a16="http://schemas.microsoft.com/office/drawing/2014/main" id="{11C9EF36-555F-32EB-6BBE-D81EEC14BBB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64" y="3118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82" name="Oval 414">
                <a:extLst>
                  <a:ext uri="{FF2B5EF4-FFF2-40B4-BE49-F238E27FC236}">
                    <a16:creationId xmlns:a16="http://schemas.microsoft.com/office/drawing/2014/main" id="{B706FDC5-09D0-6611-F2D6-740E374B2F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44" y="2516"/>
                <a:ext cx="144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183" name="Oval 415">
                <a:extLst>
                  <a:ext uri="{FF2B5EF4-FFF2-40B4-BE49-F238E27FC236}">
                    <a16:creationId xmlns:a16="http://schemas.microsoft.com/office/drawing/2014/main" id="{86F9D22D-9B94-A69F-0506-1F14A5EB2B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36" y="2348"/>
                <a:ext cx="144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184" name="Group 416">
              <a:extLst>
                <a:ext uri="{FF2B5EF4-FFF2-40B4-BE49-F238E27FC236}">
                  <a16:creationId xmlns:a16="http://schemas.microsoft.com/office/drawing/2014/main" id="{3D86B6CB-A293-D9E0-7463-827BDC326B3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50" y="2009"/>
              <a:ext cx="134" cy="423"/>
              <a:chOff x="2409" y="1311"/>
              <a:chExt cx="279" cy="1497"/>
            </a:xfrm>
          </p:grpSpPr>
          <p:sp>
            <p:nvSpPr>
              <p:cNvPr id="33185" name="Freeform 417">
                <a:extLst>
                  <a:ext uri="{FF2B5EF4-FFF2-40B4-BE49-F238E27FC236}">
                    <a16:creationId xmlns:a16="http://schemas.microsoft.com/office/drawing/2014/main" id="{E7CDB07C-D724-702C-5079-95E92FA450B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6" name="Freeform 418">
                <a:extLst>
                  <a:ext uri="{FF2B5EF4-FFF2-40B4-BE49-F238E27FC236}">
                    <a16:creationId xmlns:a16="http://schemas.microsoft.com/office/drawing/2014/main" id="{93F85814-8025-F180-336A-66695597A87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7" name="Freeform 419">
                <a:extLst>
                  <a:ext uri="{FF2B5EF4-FFF2-40B4-BE49-F238E27FC236}">
                    <a16:creationId xmlns:a16="http://schemas.microsoft.com/office/drawing/2014/main" id="{1C68E01E-562A-6622-702B-1DD63A34C2A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8" name="Freeform 420">
                <a:extLst>
                  <a:ext uri="{FF2B5EF4-FFF2-40B4-BE49-F238E27FC236}">
                    <a16:creationId xmlns:a16="http://schemas.microsoft.com/office/drawing/2014/main" id="{FD5B69B2-3F0C-EAF7-39B4-993A901439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89" name="Freeform 421">
                <a:extLst>
                  <a:ext uri="{FF2B5EF4-FFF2-40B4-BE49-F238E27FC236}">
                    <a16:creationId xmlns:a16="http://schemas.microsoft.com/office/drawing/2014/main" id="{57EF46EC-5332-B135-929B-5CB0BF5438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0" name="Freeform 422">
                <a:extLst>
                  <a:ext uri="{FF2B5EF4-FFF2-40B4-BE49-F238E27FC236}">
                    <a16:creationId xmlns:a16="http://schemas.microsoft.com/office/drawing/2014/main" id="{2C83A9F2-8B92-0671-18F4-D1D8E52BE5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1" name="Freeform 423">
                <a:extLst>
                  <a:ext uri="{FF2B5EF4-FFF2-40B4-BE49-F238E27FC236}">
                    <a16:creationId xmlns:a16="http://schemas.microsoft.com/office/drawing/2014/main" id="{AAFDDC74-9967-BB81-4573-596408FC2E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2" name="Freeform 424">
                <a:extLst>
                  <a:ext uri="{FF2B5EF4-FFF2-40B4-BE49-F238E27FC236}">
                    <a16:creationId xmlns:a16="http://schemas.microsoft.com/office/drawing/2014/main" id="{DC98B8EE-BE6C-45CF-DFD7-09C63D57F90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3" name="Freeform 425">
                <a:extLst>
                  <a:ext uri="{FF2B5EF4-FFF2-40B4-BE49-F238E27FC236}">
                    <a16:creationId xmlns:a16="http://schemas.microsoft.com/office/drawing/2014/main" id="{DE0ECFD8-2BBB-24D7-E1C0-BEC01F92052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4" name="Freeform 426">
                <a:extLst>
                  <a:ext uri="{FF2B5EF4-FFF2-40B4-BE49-F238E27FC236}">
                    <a16:creationId xmlns:a16="http://schemas.microsoft.com/office/drawing/2014/main" id="{23D49584-4377-A47C-7040-8FD6FC0269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5" name="Freeform 427">
                <a:extLst>
                  <a:ext uri="{FF2B5EF4-FFF2-40B4-BE49-F238E27FC236}">
                    <a16:creationId xmlns:a16="http://schemas.microsoft.com/office/drawing/2014/main" id="{B7BC24E3-D339-CC10-6932-897ECC41B1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6" name="Freeform 428">
                <a:extLst>
                  <a:ext uri="{FF2B5EF4-FFF2-40B4-BE49-F238E27FC236}">
                    <a16:creationId xmlns:a16="http://schemas.microsoft.com/office/drawing/2014/main" id="{31A28CB3-C831-7607-B6F0-C9878CFAB0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7" name="Freeform 429">
                <a:extLst>
                  <a:ext uri="{FF2B5EF4-FFF2-40B4-BE49-F238E27FC236}">
                    <a16:creationId xmlns:a16="http://schemas.microsoft.com/office/drawing/2014/main" id="{0A233BD1-BB09-146B-745A-3E1D5EB290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198" name="Freeform 430">
                <a:extLst>
                  <a:ext uri="{FF2B5EF4-FFF2-40B4-BE49-F238E27FC236}">
                    <a16:creationId xmlns:a16="http://schemas.microsoft.com/office/drawing/2014/main" id="{34866380-0A0F-9071-AE69-7765432747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199" name="Group 431">
              <a:extLst>
                <a:ext uri="{FF2B5EF4-FFF2-40B4-BE49-F238E27FC236}">
                  <a16:creationId xmlns:a16="http://schemas.microsoft.com/office/drawing/2014/main" id="{F05B378A-DDB4-0310-8498-5476ECA4397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24" y="2251"/>
              <a:ext cx="102" cy="180"/>
              <a:chOff x="3840" y="2214"/>
              <a:chExt cx="360" cy="725"/>
            </a:xfrm>
          </p:grpSpPr>
          <p:sp>
            <p:nvSpPr>
              <p:cNvPr id="33200" name="Freeform 432">
                <a:extLst>
                  <a:ext uri="{FF2B5EF4-FFF2-40B4-BE49-F238E27FC236}">
                    <a16:creationId xmlns:a16="http://schemas.microsoft.com/office/drawing/2014/main" id="{7D7AFAF4-2798-7F3E-5047-F706CA3A90A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46" y="2559"/>
                <a:ext cx="147" cy="120"/>
              </a:xfrm>
              <a:custGeom>
                <a:avLst/>
                <a:gdLst>
                  <a:gd name="T0" fmla="*/ 139 w 147"/>
                  <a:gd name="T1" fmla="*/ 67 h 120"/>
                  <a:gd name="T2" fmla="*/ 147 w 147"/>
                  <a:gd name="T3" fmla="*/ 97 h 120"/>
                  <a:gd name="T4" fmla="*/ 128 w 147"/>
                  <a:gd name="T5" fmla="*/ 120 h 120"/>
                  <a:gd name="T6" fmla="*/ 97 w 147"/>
                  <a:gd name="T7" fmla="*/ 99 h 120"/>
                  <a:gd name="T8" fmla="*/ 77 w 147"/>
                  <a:gd name="T9" fmla="*/ 101 h 120"/>
                  <a:gd name="T10" fmla="*/ 60 w 147"/>
                  <a:gd name="T11" fmla="*/ 79 h 120"/>
                  <a:gd name="T12" fmla="*/ 35 w 147"/>
                  <a:gd name="T13" fmla="*/ 77 h 120"/>
                  <a:gd name="T14" fmla="*/ 0 w 147"/>
                  <a:gd name="T15" fmla="*/ 58 h 120"/>
                  <a:gd name="T16" fmla="*/ 12 w 147"/>
                  <a:gd name="T17" fmla="*/ 38 h 120"/>
                  <a:gd name="T18" fmla="*/ 35 w 147"/>
                  <a:gd name="T19" fmla="*/ 19 h 120"/>
                  <a:gd name="T20" fmla="*/ 54 w 147"/>
                  <a:gd name="T21" fmla="*/ 13 h 120"/>
                  <a:gd name="T22" fmla="*/ 84 w 147"/>
                  <a:gd name="T23" fmla="*/ 3 h 120"/>
                  <a:gd name="T24" fmla="*/ 114 w 147"/>
                  <a:gd name="T25" fmla="*/ 0 h 120"/>
                  <a:gd name="T26" fmla="*/ 133 w 147"/>
                  <a:gd name="T27" fmla="*/ 15 h 120"/>
                  <a:gd name="T28" fmla="*/ 122 w 147"/>
                  <a:gd name="T29" fmla="*/ 29 h 120"/>
                  <a:gd name="T30" fmla="*/ 139 w 147"/>
                  <a:gd name="T31" fmla="*/ 67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7" h="120">
                    <a:moveTo>
                      <a:pt x="139" y="67"/>
                    </a:moveTo>
                    <a:lnTo>
                      <a:pt x="147" y="97"/>
                    </a:lnTo>
                    <a:lnTo>
                      <a:pt x="128" y="120"/>
                    </a:lnTo>
                    <a:lnTo>
                      <a:pt x="97" y="99"/>
                    </a:lnTo>
                    <a:lnTo>
                      <a:pt x="77" y="101"/>
                    </a:lnTo>
                    <a:lnTo>
                      <a:pt x="60" y="79"/>
                    </a:lnTo>
                    <a:lnTo>
                      <a:pt x="35" y="77"/>
                    </a:lnTo>
                    <a:lnTo>
                      <a:pt x="0" y="58"/>
                    </a:lnTo>
                    <a:lnTo>
                      <a:pt x="12" y="38"/>
                    </a:lnTo>
                    <a:lnTo>
                      <a:pt x="35" y="19"/>
                    </a:lnTo>
                    <a:lnTo>
                      <a:pt x="54" y="13"/>
                    </a:lnTo>
                    <a:lnTo>
                      <a:pt x="84" y="3"/>
                    </a:lnTo>
                    <a:lnTo>
                      <a:pt x="114" y="0"/>
                    </a:lnTo>
                    <a:lnTo>
                      <a:pt x="133" y="15"/>
                    </a:lnTo>
                    <a:lnTo>
                      <a:pt x="122" y="29"/>
                    </a:lnTo>
                    <a:lnTo>
                      <a:pt x="139" y="6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1" name="Freeform 433">
                <a:extLst>
                  <a:ext uri="{FF2B5EF4-FFF2-40B4-BE49-F238E27FC236}">
                    <a16:creationId xmlns:a16="http://schemas.microsoft.com/office/drawing/2014/main" id="{1128B7CB-7E0D-50E0-2BEC-0D072D7326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17" y="2541"/>
                <a:ext cx="171" cy="117"/>
              </a:xfrm>
              <a:custGeom>
                <a:avLst/>
                <a:gdLst>
                  <a:gd name="T0" fmla="*/ 36 w 294"/>
                  <a:gd name="T1" fmla="*/ 114 h 117"/>
                  <a:gd name="T2" fmla="*/ 81 w 294"/>
                  <a:gd name="T3" fmla="*/ 105 h 117"/>
                  <a:gd name="T4" fmla="*/ 144 w 294"/>
                  <a:gd name="T5" fmla="*/ 117 h 117"/>
                  <a:gd name="T6" fmla="*/ 189 w 294"/>
                  <a:gd name="T7" fmla="*/ 108 h 117"/>
                  <a:gd name="T8" fmla="*/ 252 w 294"/>
                  <a:gd name="T9" fmla="*/ 108 h 117"/>
                  <a:gd name="T10" fmla="*/ 294 w 294"/>
                  <a:gd name="T11" fmla="*/ 93 h 117"/>
                  <a:gd name="T12" fmla="*/ 279 w 294"/>
                  <a:gd name="T13" fmla="*/ 48 h 117"/>
                  <a:gd name="T14" fmla="*/ 243 w 294"/>
                  <a:gd name="T15" fmla="*/ 21 h 117"/>
                  <a:gd name="T16" fmla="*/ 183 w 294"/>
                  <a:gd name="T17" fmla="*/ 9 h 117"/>
                  <a:gd name="T18" fmla="*/ 129 w 294"/>
                  <a:gd name="T19" fmla="*/ 0 h 117"/>
                  <a:gd name="T20" fmla="*/ 84 w 294"/>
                  <a:gd name="T21" fmla="*/ 0 h 117"/>
                  <a:gd name="T22" fmla="*/ 30 w 294"/>
                  <a:gd name="T23" fmla="*/ 6 h 117"/>
                  <a:gd name="T24" fmla="*/ 3 w 294"/>
                  <a:gd name="T25" fmla="*/ 51 h 117"/>
                  <a:gd name="T26" fmla="*/ 0 w 294"/>
                  <a:gd name="T27" fmla="*/ 108 h 117"/>
                  <a:gd name="T28" fmla="*/ 36 w 294"/>
                  <a:gd name="T29" fmla="*/ 114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4" h="117">
                    <a:moveTo>
                      <a:pt x="36" y="114"/>
                    </a:moveTo>
                    <a:lnTo>
                      <a:pt x="81" y="105"/>
                    </a:lnTo>
                    <a:lnTo>
                      <a:pt x="144" y="117"/>
                    </a:lnTo>
                    <a:lnTo>
                      <a:pt x="189" y="108"/>
                    </a:lnTo>
                    <a:lnTo>
                      <a:pt x="252" y="108"/>
                    </a:lnTo>
                    <a:lnTo>
                      <a:pt x="294" y="93"/>
                    </a:lnTo>
                    <a:lnTo>
                      <a:pt x="279" y="48"/>
                    </a:lnTo>
                    <a:lnTo>
                      <a:pt x="243" y="21"/>
                    </a:lnTo>
                    <a:lnTo>
                      <a:pt x="183" y="9"/>
                    </a:lnTo>
                    <a:lnTo>
                      <a:pt x="129" y="0"/>
                    </a:lnTo>
                    <a:lnTo>
                      <a:pt x="84" y="0"/>
                    </a:lnTo>
                    <a:lnTo>
                      <a:pt x="30" y="6"/>
                    </a:lnTo>
                    <a:lnTo>
                      <a:pt x="3" y="51"/>
                    </a:lnTo>
                    <a:lnTo>
                      <a:pt x="0" y="108"/>
                    </a:lnTo>
                    <a:lnTo>
                      <a:pt x="36" y="114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2" name="Freeform 434">
                <a:extLst>
                  <a:ext uri="{FF2B5EF4-FFF2-40B4-BE49-F238E27FC236}">
                    <a16:creationId xmlns:a16="http://schemas.microsoft.com/office/drawing/2014/main" id="{1F26E4DF-E32D-950E-DAD1-D07B27B1B5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40" y="2214"/>
                <a:ext cx="360" cy="357"/>
              </a:xfrm>
              <a:custGeom>
                <a:avLst/>
                <a:gdLst>
                  <a:gd name="T0" fmla="*/ 122 w 360"/>
                  <a:gd name="T1" fmla="*/ 357 h 357"/>
                  <a:gd name="T2" fmla="*/ 63 w 360"/>
                  <a:gd name="T3" fmla="*/ 330 h 357"/>
                  <a:gd name="T4" fmla="*/ 15 w 360"/>
                  <a:gd name="T5" fmla="*/ 327 h 357"/>
                  <a:gd name="T6" fmla="*/ 0 w 360"/>
                  <a:gd name="T7" fmla="*/ 303 h 357"/>
                  <a:gd name="T8" fmla="*/ 0 w 360"/>
                  <a:gd name="T9" fmla="*/ 276 h 357"/>
                  <a:gd name="T10" fmla="*/ 58 w 360"/>
                  <a:gd name="T11" fmla="*/ 282 h 357"/>
                  <a:gd name="T12" fmla="*/ 81 w 360"/>
                  <a:gd name="T13" fmla="*/ 252 h 357"/>
                  <a:gd name="T14" fmla="*/ 75 w 360"/>
                  <a:gd name="T15" fmla="*/ 222 h 357"/>
                  <a:gd name="T16" fmla="*/ 29 w 360"/>
                  <a:gd name="T17" fmla="*/ 204 h 357"/>
                  <a:gd name="T18" fmla="*/ 27 w 360"/>
                  <a:gd name="T19" fmla="*/ 165 h 357"/>
                  <a:gd name="T20" fmla="*/ 61 w 360"/>
                  <a:gd name="T21" fmla="*/ 144 h 357"/>
                  <a:gd name="T22" fmla="*/ 95 w 360"/>
                  <a:gd name="T23" fmla="*/ 96 h 357"/>
                  <a:gd name="T24" fmla="*/ 107 w 360"/>
                  <a:gd name="T25" fmla="*/ 27 h 357"/>
                  <a:gd name="T26" fmla="*/ 144 w 360"/>
                  <a:gd name="T27" fmla="*/ 0 h 357"/>
                  <a:gd name="T28" fmla="*/ 175 w 360"/>
                  <a:gd name="T29" fmla="*/ 30 h 357"/>
                  <a:gd name="T30" fmla="*/ 190 w 360"/>
                  <a:gd name="T31" fmla="*/ 75 h 357"/>
                  <a:gd name="T32" fmla="*/ 198 w 360"/>
                  <a:gd name="T33" fmla="*/ 87 h 357"/>
                  <a:gd name="T34" fmla="*/ 219 w 360"/>
                  <a:gd name="T35" fmla="*/ 147 h 357"/>
                  <a:gd name="T36" fmla="*/ 279 w 360"/>
                  <a:gd name="T37" fmla="*/ 165 h 357"/>
                  <a:gd name="T38" fmla="*/ 291 w 360"/>
                  <a:gd name="T39" fmla="*/ 198 h 357"/>
                  <a:gd name="T40" fmla="*/ 291 w 360"/>
                  <a:gd name="T41" fmla="*/ 219 h 357"/>
                  <a:gd name="T42" fmla="*/ 279 w 360"/>
                  <a:gd name="T43" fmla="*/ 255 h 357"/>
                  <a:gd name="T44" fmla="*/ 336 w 360"/>
                  <a:gd name="T45" fmla="*/ 273 h 357"/>
                  <a:gd name="T46" fmla="*/ 360 w 360"/>
                  <a:gd name="T47" fmla="*/ 300 h 357"/>
                  <a:gd name="T48" fmla="*/ 345 w 360"/>
                  <a:gd name="T49" fmla="*/ 312 h 357"/>
                  <a:gd name="T50" fmla="*/ 334 w 360"/>
                  <a:gd name="T51" fmla="*/ 330 h 357"/>
                  <a:gd name="T52" fmla="*/ 285 w 360"/>
                  <a:gd name="T53" fmla="*/ 330 h 357"/>
                  <a:gd name="T54" fmla="*/ 240 w 360"/>
                  <a:gd name="T55" fmla="*/ 315 h 357"/>
                  <a:gd name="T56" fmla="*/ 214 w 360"/>
                  <a:gd name="T57" fmla="*/ 333 h 357"/>
                  <a:gd name="T58" fmla="*/ 185 w 360"/>
                  <a:gd name="T59" fmla="*/ 348 h 357"/>
                  <a:gd name="T60" fmla="*/ 153 w 360"/>
                  <a:gd name="T61" fmla="*/ 357 h 357"/>
                  <a:gd name="T62" fmla="*/ 122 w 360"/>
                  <a:gd name="T63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60" h="357">
                    <a:moveTo>
                      <a:pt x="122" y="357"/>
                    </a:moveTo>
                    <a:lnTo>
                      <a:pt x="63" y="330"/>
                    </a:lnTo>
                    <a:lnTo>
                      <a:pt x="15" y="327"/>
                    </a:lnTo>
                    <a:lnTo>
                      <a:pt x="0" y="303"/>
                    </a:lnTo>
                    <a:lnTo>
                      <a:pt x="0" y="276"/>
                    </a:lnTo>
                    <a:lnTo>
                      <a:pt x="58" y="282"/>
                    </a:lnTo>
                    <a:lnTo>
                      <a:pt x="81" y="252"/>
                    </a:lnTo>
                    <a:lnTo>
                      <a:pt x="75" y="222"/>
                    </a:lnTo>
                    <a:lnTo>
                      <a:pt x="29" y="204"/>
                    </a:lnTo>
                    <a:lnTo>
                      <a:pt x="27" y="165"/>
                    </a:lnTo>
                    <a:lnTo>
                      <a:pt x="61" y="144"/>
                    </a:lnTo>
                    <a:lnTo>
                      <a:pt x="95" y="96"/>
                    </a:lnTo>
                    <a:lnTo>
                      <a:pt x="107" y="27"/>
                    </a:lnTo>
                    <a:lnTo>
                      <a:pt x="144" y="0"/>
                    </a:lnTo>
                    <a:lnTo>
                      <a:pt x="175" y="30"/>
                    </a:lnTo>
                    <a:lnTo>
                      <a:pt x="190" y="75"/>
                    </a:lnTo>
                    <a:lnTo>
                      <a:pt x="198" y="87"/>
                    </a:lnTo>
                    <a:lnTo>
                      <a:pt x="219" y="147"/>
                    </a:lnTo>
                    <a:lnTo>
                      <a:pt x="279" y="165"/>
                    </a:lnTo>
                    <a:lnTo>
                      <a:pt x="291" y="198"/>
                    </a:lnTo>
                    <a:lnTo>
                      <a:pt x="291" y="219"/>
                    </a:lnTo>
                    <a:lnTo>
                      <a:pt x="279" y="255"/>
                    </a:lnTo>
                    <a:lnTo>
                      <a:pt x="336" y="273"/>
                    </a:lnTo>
                    <a:lnTo>
                      <a:pt x="360" y="300"/>
                    </a:lnTo>
                    <a:lnTo>
                      <a:pt x="345" y="312"/>
                    </a:lnTo>
                    <a:lnTo>
                      <a:pt x="334" y="330"/>
                    </a:lnTo>
                    <a:lnTo>
                      <a:pt x="285" y="330"/>
                    </a:lnTo>
                    <a:lnTo>
                      <a:pt x="240" y="315"/>
                    </a:lnTo>
                    <a:lnTo>
                      <a:pt x="214" y="333"/>
                    </a:lnTo>
                    <a:lnTo>
                      <a:pt x="185" y="348"/>
                    </a:lnTo>
                    <a:lnTo>
                      <a:pt x="153" y="357"/>
                    </a:lnTo>
                    <a:lnTo>
                      <a:pt x="122" y="35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03" name="Freeform 435">
                <a:extLst>
                  <a:ext uri="{FF2B5EF4-FFF2-40B4-BE49-F238E27FC236}">
                    <a16:creationId xmlns:a16="http://schemas.microsoft.com/office/drawing/2014/main" id="{5EBA565E-56AE-69C3-B87F-E48EC4E484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57" y="2387"/>
                <a:ext cx="122" cy="552"/>
              </a:xfrm>
              <a:custGeom>
                <a:avLst/>
                <a:gdLst>
                  <a:gd name="T0" fmla="*/ 0 w 122"/>
                  <a:gd name="T1" fmla="*/ 550 h 552"/>
                  <a:gd name="T2" fmla="*/ 36 w 122"/>
                  <a:gd name="T3" fmla="*/ 519 h 552"/>
                  <a:gd name="T4" fmla="*/ 30 w 122"/>
                  <a:gd name="T5" fmla="*/ 418 h 552"/>
                  <a:gd name="T6" fmla="*/ 18 w 122"/>
                  <a:gd name="T7" fmla="*/ 315 h 552"/>
                  <a:gd name="T8" fmla="*/ 14 w 122"/>
                  <a:gd name="T9" fmla="*/ 270 h 552"/>
                  <a:gd name="T10" fmla="*/ 9 w 122"/>
                  <a:gd name="T11" fmla="*/ 211 h 552"/>
                  <a:gd name="T12" fmla="*/ 11 w 122"/>
                  <a:gd name="T13" fmla="*/ 174 h 552"/>
                  <a:gd name="T14" fmla="*/ 5 w 122"/>
                  <a:gd name="T15" fmla="*/ 127 h 552"/>
                  <a:gd name="T16" fmla="*/ 24 w 122"/>
                  <a:gd name="T17" fmla="*/ 162 h 552"/>
                  <a:gd name="T18" fmla="*/ 24 w 122"/>
                  <a:gd name="T19" fmla="*/ 228 h 552"/>
                  <a:gd name="T20" fmla="*/ 35 w 122"/>
                  <a:gd name="T21" fmla="*/ 277 h 552"/>
                  <a:gd name="T22" fmla="*/ 39 w 122"/>
                  <a:gd name="T23" fmla="*/ 223 h 552"/>
                  <a:gd name="T24" fmla="*/ 42 w 122"/>
                  <a:gd name="T25" fmla="*/ 199 h 552"/>
                  <a:gd name="T26" fmla="*/ 45 w 122"/>
                  <a:gd name="T27" fmla="*/ 135 h 552"/>
                  <a:gd name="T28" fmla="*/ 41 w 122"/>
                  <a:gd name="T29" fmla="*/ 73 h 552"/>
                  <a:gd name="T30" fmla="*/ 36 w 122"/>
                  <a:gd name="T31" fmla="*/ 28 h 552"/>
                  <a:gd name="T32" fmla="*/ 45 w 122"/>
                  <a:gd name="T33" fmla="*/ 0 h 552"/>
                  <a:gd name="T34" fmla="*/ 53 w 122"/>
                  <a:gd name="T35" fmla="*/ 58 h 552"/>
                  <a:gd name="T36" fmla="*/ 59 w 122"/>
                  <a:gd name="T37" fmla="*/ 112 h 552"/>
                  <a:gd name="T38" fmla="*/ 57 w 122"/>
                  <a:gd name="T39" fmla="*/ 171 h 552"/>
                  <a:gd name="T40" fmla="*/ 60 w 122"/>
                  <a:gd name="T41" fmla="*/ 177 h 552"/>
                  <a:gd name="T42" fmla="*/ 57 w 122"/>
                  <a:gd name="T43" fmla="*/ 243 h 552"/>
                  <a:gd name="T44" fmla="*/ 72 w 122"/>
                  <a:gd name="T45" fmla="*/ 247 h 552"/>
                  <a:gd name="T46" fmla="*/ 93 w 122"/>
                  <a:gd name="T47" fmla="*/ 204 h 552"/>
                  <a:gd name="T48" fmla="*/ 120 w 122"/>
                  <a:gd name="T49" fmla="*/ 186 h 552"/>
                  <a:gd name="T50" fmla="*/ 92 w 122"/>
                  <a:gd name="T51" fmla="*/ 229 h 552"/>
                  <a:gd name="T52" fmla="*/ 74 w 122"/>
                  <a:gd name="T53" fmla="*/ 288 h 552"/>
                  <a:gd name="T54" fmla="*/ 65 w 122"/>
                  <a:gd name="T55" fmla="*/ 336 h 552"/>
                  <a:gd name="T56" fmla="*/ 75 w 122"/>
                  <a:gd name="T57" fmla="*/ 423 h 552"/>
                  <a:gd name="T58" fmla="*/ 74 w 122"/>
                  <a:gd name="T59" fmla="*/ 478 h 552"/>
                  <a:gd name="T60" fmla="*/ 92 w 122"/>
                  <a:gd name="T61" fmla="*/ 526 h 552"/>
                  <a:gd name="T62" fmla="*/ 122 w 122"/>
                  <a:gd name="T63" fmla="*/ 546 h 552"/>
                  <a:gd name="T64" fmla="*/ 83 w 122"/>
                  <a:gd name="T65" fmla="*/ 549 h 552"/>
                  <a:gd name="T66" fmla="*/ 32 w 122"/>
                  <a:gd name="T67" fmla="*/ 552 h 552"/>
                  <a:gd name="T68" fmla="*/ 0 w 122"/>
                  <a:gd name="T69" fmla="*/ 55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" h="552">
                    <a:moveTo>
                      <a:pt x="0" y="550"/>
                    </a:moveTo>
                    <a:lnTo>
                      <a:pt x="36" y="519"/>
                    </a:lnTo>
                    <a:lnTo>
                      <a:pt x="30" y="418"/>
                    </a:lnTo>
                    <a:lnTo>
                      <a:pt x="18" y="315"/>
                    </a:lnTo>
                    <a:lnTo>
                      <a:pt x="14" y="270"/>
                    </a:lnTo>
                    <a:lnTo>
                      <a:pt x="9" y="211"/>
                    </a:lnTo>
                    <a:lnTo>
                      <a:pt x="11" y="174"/>
                    </a:lnTo>
                    <a:lnTo>
                      <a:pt x="5" y="127"/>
                    </a:lnTo>
                    <a:lnTo>
                      <a:pt x="24" y="162"/>
                    </a:lnTo>
                    <a:lnTo>
                      <a:pt x="24" y="228"/>
                    </a:lnTo>
                    <a:lnTo>
                      <a:pt x="35" y="277"/>
                    </a:lnTo>
                    <a:lnTo>
                      <a:pt x="39" y="223"/>
                    </a:lnTo>
                    <a:lnTo>
                      <a:pt x="42" y="199"/>
                    </a:lnTo>
                    <a:lnTo>
                      <a:pt x="45" y="135"/>
                    </a:lnTo>
                    <a:lnTo>
                      <a:pt x="41" y="73"/>
                    </a:lnTo>
                    <a:lnTo>
                      <a:pt x="36" y="28"/>
                    </a:lnTo>
                    <a:lnTo>
                      <a:pt x="45" y="0"/>
                    </a:lnTo>
                    <a:lnTo>
                      <a:pt x="53" y="58"/>
                    </a:lnTo>
                    <a:lnTo>
                      <a:pt x="59" y="112"/>
                    </a:lnTo>
                    <a:lnTo>
                      <a:pt x="57" y="171"/>
                    </a:lnTo>
                    <a:lnTo>
                      <a:pt x="60" y="177"/>
                    </a:lnTo>
                    <a:lnTo>
                      <a:pt x="57" y="243"/>
                    </a:lnTo>
                    <a:lnTo>
                      <a:pt x="72" y="247"/>
                    </a:lnTo>
                    <a:lnTo>
                      <a:pt x="93" y="204"/>
                    </a:lnTo>
                    <a:lnTo>
                      <a:pt x="120" y="186"/>
                    </a:lnTo>
                    <a:lnTo>
                      <a:pt x="92" y="229"/>
                    </a:lnTo>
                    <a:lnTo>
                      <a:pt x="74" y="288"/>
                    </a:lnTo>
                    <a:lnTo>
                      <a:pt x="65" y="336"/>
                    </a:lnTo>
                    <a:lnTo>
                      <a:pt x="75" y="423"/>
                    </a:lnTo>
                    <a:lnTo>
                      <a:pt x="74" y="478"/>
                    </a:lnTo>
                    <a:lnTo>
                      <a:pt x="92" y="526"/>
                    </a:lnTo>
                    <a:lnTo>
                      <a:pt x="122" y="546"/>
                    </a:lnTo>
                    <a:lnTo>
                      <a:pt x="83" y="549"/>
                    </a:lnTo>
                    <a:lnTo>
                      <a:pt x="32" y="552"/>
                    </a:lnTo>
                    <a:lnTo>
                      <a:pt x="0" y="55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204" name="Group 436">
              <a:extLst>
                <a:ext uri="{FF2B5EF4-FFF2-40B4-BE49-F238E27FC236}">
                  <a16:creationId xmlns:a16="http://schemas.microsoft.com/office/drawing/2014/main" id="{10462C5E-CB39-5A4A-23A8-BA8300D9149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74" y="2185"/>
              <a:ext cx="78" cy="303"/>
              <a:chOff x="4368" y="1824"/>
              <a:chExt cx="482" cy="2311"/>
            </a:xfrm>
          </p:grpSpPr>
          <p:sp>
            <p:nvSpPr>
              <p:cNvPr id="33205" name="Freeform 437">
                <a:extLst>
                  <a:ext uri="{FF2B5EF4-FFF2-40B4-BE49-F238E27FC236}">
                    <a16:creationId xmlns:a16="http://schemas.microsoft.com/office/drawing/2014/main" id="{F2E87884-F941-E975-8FE7-4CFBA5B9573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69" y="2239"/>
                <a:ext cx="93" cy="1896"/>
              </a:xfrm>
              <a:custGeom>
                <a:avLst/>
                <a:gdLst>
                  <a:gd name="T0" fmla="*/ 0 w 93"/>
                  <a:gd name="T1" fmla="*/ 1893 h 1896"/>
                  <a:gd name="T2" fmla="*/ 6 w 93"/>
                  <a:gd name="T3" fmla="*/ 1419 h 1896"/>
                  <a:gd name="T4" fmla="*/ 12 w 93"/>
                  <a:gd name="T5" fmla="*/ 1056 h 1896"/>
                  <a:gd name="T6" fmla="*/ 21 w 93"/>
                  <a:gd name="T7" fmla="*/ 690 h 1896"/>
                  <a:gd name="T8" fmla="*/ 24 w 93"/>
                  <a:gd name="T9" fmla="*/ 495 h 1896"/>
                  <a:gd name="T10" fmla="*/ 27 w 93"/>
                  <a:gd name="T11" fmla="*/ 270 h 1896"/>
                  <a:gd name="T12" fmla="*/ 42 w 93"/>
                  <a:gd name="T13" fmla="*/ 0 h 1896"/>
                  <a:gd name="T14" fmla="*/ 61 w 93"/>
                  <a:gd name="T15" fmla="*/ 197 h 1896"/>
                  <a:gd name="T16" fmla="*/ 61 w 93"/>
                  <a:gd name="T17" fmla="*/ 563 h 1896"/>
                  <a:gd name="T18" fmla="*/ 66 w 93"/>
                  <a:gd name="T19" fmla="*/ 984 h 1896"/>
                  <a:gd name="T20" fmla="*/ 72 w 93"/>
                  <a:gd name="T21" fmla="*/ 1332 h 1896"/>
                  <a:gd name="T22" fmla="*/ 78 w 93"/>
                  <a:gd name="T23" fmla="*/ 1686 h 1896"/>
                  <a:gd name="T24" fmla="*/ 93 w 93"/>
                  <a:gd name="T25" fmla="*/ 1896 h 1896"/>
                  <a:gd name="T26" fmla="*/ 0 w 93"/>
                  <a:gd name="T27" fmla="*/ 1893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3" h="1896">
                    <a:moveTo>
                      <a:pt x="0" y="1893"/>
                    </a:moveTo>
                    <a:lnTo>
                      <a:pt x="6" y="1419"/>
                    </a:lnTo>
                    <a:lnTo>
                      <a:pt x="12" y="1056"/>
                    </a:lnTo>
                    <a:lnTo>
                      <a:pt x="21" y="690"/>
                    </a:lnTo>
                    <a:lnTo>
                      <a:pt x="24" y="495"/>
                    </a:lnTo>
                    <a:lnTo>
                      <a:pt x="27" y="270"/>
                    </a:lnTo>
                    <a:lnTo>
                      <a:pt x="42" y="0"/>
                    </a:lnTo>
                    <a:lnTo>
                      <a:pt x="61" y="197"/>
                    </a:lnTo>
                    <a:lnTo>
                      <a:pt x="61" y="563"/>
                    </a:lnTo>
                    <a:lnTo>
                      <a:pt x="66" y="984"/>
                    </a:lnTo>
                    <a:lnTo>
                      <a:pt x="72" y="1332"/>
                    </a:lnTo>
                    <a:lnTo>
                      <a:pt x="78" y="1686"/>
                    </a:lnTo>
                    <a:lnTo>
                      <a:pt x="93" y="1896"/>
                    </a:lnTo>
                    <a:lnTo>
                      <a:pt x="0" y="189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206" name="Group 438">
                <a:extLst>
                  <a:ext uri="{FF2B5EF4-FFF2-40B4-BE49-F238E27FC236}">
                    <a16:creationId xmlns:a16="http://schemas.microsoft.com/office/drawing/2014/main" id="{BFF393B0-E2D0-1FDB-83C0-49419E3287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368" y="1824"/>
                <a:ext cx="482" cy="1629"/>
                <a:chOff x="477" y="812"/>
                <a:chExt cx="482" cy="1629"/>
              </a:xfrm>
            </p:grpSpPr>
            <p:sp>
              <p:nvSpPr>
                <p:cNvPr id="33207" name="Freeform 439">
                  <a:extLst>
                    <a:ext uri="{FF2B5EF4-FFF2-40B4-BE49-F238E27FC236}">
                      <a16:creationId xmlns:a16="http://schemas.microsoft.com/office/drawing/2014/main" id="{771C9552-5F07-C135-6F4A-89DE87CB7F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7" y="1869"/>
                  <a:ext cx="243" cy="519"/>
                </a:xfrm>
                <a:custGeom>
                  <a:avLst/>
                  <a:gdLst>
                    <a:gd name="T0" fmla="*/ 243 w 243"/>
                    <a:gd name="T1" fmla="*/ 339 h 519"/>
                    <a:gd name="T2" fmla="*/ 194 w 243"/>
                    <a:gd name="T3" fmla="*/ 383 h 519"/>
                    <a:gd name="T4" fmla="*/ 147 w 243"/>
                    <a:gd name="T5" fmla="*/ 492 h 519"/>
                    <a:gd name="T6" fmla="*/ 126 w 243"/>
                    <a:gd name="T7" fmla="*/ 519 h 519"/>
                    <a:gd name="T8" fmla="*/ 111 w 243"/>
                    <a:gd name="T9" fmla="*/ 468 h 519"/>
                    <a:gd name="T10" fmla="*/ 135 w 243"/>
                    <a:gd name="T11" fmla="*/ 426 h 519"/>
                    <a:gd name="T12" fmla="*/ 114 w 243"/>
                    <a:gd name="T13" fmla="*/ 410 h 519"/>
                    <a:gd name="T14" fmla="*/ 72 w 243"/>
                    <a:gd name="T15" fmla="*/ 408 h 519"/>
                    <a:gd name="T16" fmla="*/ 30 w 243"/>
                    <a:gd name="T17" fmla="*/ 450 h 519"/>
                    <a:gd name="T18" fmla="*/ 9 w 243"/>
                    <a:gd name="T19" fmla="*/ 438 h 519"/>
                    <a:gd name="T20" fmla="*/ 57 w 243"/>
                    <a:gd name="T21" fmla="*/ 386 h 519"/>
                    <a:gd name="T22" fmla="*/ 96 w 243"/>
                    <a:gd name="T23" fmla="*/ 359 h 519"/>
                    <a:gd name="T24" fmla="*/ 87 w 243"/>
                    <a:gd name="T25" fmla="*/ 318 h 519"/>
                    <a:gd name="T26" fmla="*/ 89 w 243"/>
                    <a:gd name="T27" fmla="*/ 314 h 519"/>
                    <a:gd name="T28" fmla="*/ 111 w 243"/>
                    <a:gd name="T29" fmla="*/ 249 h 519"/>
                    <a:gd name="T30" fmla="*/ 93 w 243"/>
                    <a:gd name="T31" fmla="*/ 225 h 519"/>
                    <a:gd name="T32" fmla="*/ 51 w 243"/>
                    <a:gd name="T33" fmla="*/ 224 h 519"/>
                    <a:gd name="T34" fmla="*/ 0 w 243"/>
                    <a:gd name="T35" fmla="*/ 234 h 519"/>
                    <a:gd name="T36" fmla="*/ 33 w 243"/>
                    <a:gd name="T37" fmla="*/ 201 h 519"/>
                    <a:gd name="T38" fmla="*/ 72 w 243"/>
                    <a:gd name="T39" fmla="*/ 183 h 519"/>
                    <a:gd name="T40" fmla="*/ 81 w 243"/>
                    <a:gd name="T41" fmla="*/ 147 h 519"/>
                    <a:gd name="T42" fmla="*/ 101 w 243"/>
                    <a:gd name="T43" fmla="*/ 104 h 519"/>
                    <a:gd name="T44" fmla="*/ 87 w 243"/>
                    <a:gd name="T45" fmla="*/ 75 h 519"/>
                    <a:gd name="T46" fmla="*/ 132 w 243"/>
                    <a:gd name="T47" fmla="*/ 33 h 519"/>
                    <a:gd name="T48" fmla="*/ 189 w 243"/>
                    <a:gd name="T49" fmla="*/ 3 h 519"/>
                    <a:gd name="T50" fmla="*/ 240 w 243"/>
                    <a:gd name="T51" fmla="*/ 0 h 519"/>
                    <a:gd name="T52" fmla="*/ 243 w 243"/>
                    <a:gd name="T53" fmla="*/ 339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43" h="519">
                      <a:moveTo>
                        <a:pt x="243" y="339"/>
                      </a:moveTo>
                      <a:lnTo>
                        <a:pt x="194" y="383"/>
                      </a:lnTo>
                      <a:lnTo>
                        <a:pt x="147" y="492"/>
                      </a:lnTo>
                      <a:lnTo>
                        <a:pt x="126" y="519"/>
                      </a:lnTo>
                      <a:lnTo>
                        <a:pt x="111" y="468"/>
                      </a:lnTo>
                      <a:lnTo>
                        <a:pt x="135" y="426"/>
                      </a:lnTo>
                      <a:lnTo>
                        <a:pt x="114" y="410"/>
                      </a:lnTo>
                      <a:lnTo>
                        <a:pt x="72" y="408"/>
                      </a:lnTo>
                      <a:lnTo>
                        <a:pt x="30" y="450"/>
                      </a:lnTo>
                      <a:lnTo>
                        <a:pt x="9" y="438"/>
                      </a:lnTo>
                      <a:lnTo>
                        <a:pt x="57" y="386"/>
                      </a:lnTo>
                      <a:lnTo>
                        <a:pt x="96" y="359"/>
                      </a:lnTo>
                      <a:lnTo>
                        <a:pt x="87" y="318"/>
                      </a:lnTo>
                      <a:lnTo>
                        <a:pt x="89" y="314"/>
                      </a:lnTo>
                      <a:lnTo>
                        <a:pt x="111" y="249"/>
                      </a:lnTo>
                      <a:lnTo>
                        <a:pt x="93" y="225"/>
                      </a:lnTo>
                      <a:lnTo>
                        <a:pt x="51" y="224"/>
                      </a:lnTo>
                      <a:lnTo>
                        <a:pt x="0" y="234"/>
                      </a:lnTo>
                      <a:lnTo>
                        <a:pt x="33" y="201"/>
                      </a:lnTo>
                      <a:lnTo>
                        <a:pt x="72" y="183"/>
                      </a:lnTo>
                      <a:lnTo>
                        <a:pt x="81" y="147"/>
                      </a:lnTo>
                      <a:lnTo>
                        <a:pt x="101" y="104"/>
                      </a:lnTo>
                      <a:lnTo>
                        <a:pt x="87" y="75"/>
                      </a:lnTo>
                      <a:lnTo>
                        <a:pt x="132" y="33"/>
                      </a:lnTo>
                      <a:lnTo>
                        <a:pt x="189" y="3"/>
                      </a:lnTo>
                      <a:lnTo>
                        <a:pt x="240" y="0"/>
                      </a:lnTo>
                      <a:lnTo>
                        <a:pt x="243" y="339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8" name="Freeform 440">
                  <a:extLst>
                    <a:ext uri="{FF2B5EF4-FFF2-40B4-BE49-F238E27FC236}">
                      <a16:creationId xmlns:a16="http://schemas.microsoft.com/office/drawing/2014/main" id="{A2C17DDC-2C65-A305-DF14-696536015C1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14" y="1967"/>
                  <a:ext cx="206" cy="474"/>
                </a:xfrm>
                <a:custGeom>
                  <a:avLst/>
                  <a:gdLst>
                    <a:gd name="T0" fmla="*/ 6 w 206"/>
                    <a:gd name="T1" fmla="*/ 193 h 474"/>
                    <a:gd name="T2" fmla="*/ 54 w 206"/>
                    <a:gd name="T3" fmla="*/ 241 h 474"/>
                    <a:gd name="T4" fmla="*/ 51 w 206"/>
                    <a:gd name="T5" fmla="*/ 286 h 474"/>
                    <a:gd name="T6" fmla="*/ 87 w 206"/>
                    <a:gd name="T7" fmla="*/ 330 h 474"/>
                    <a:gd name="T8" fmla="*/ 90 w 206"/>
                    <a:gd name="T9" fmla="*/ 408 h 474"/>
                    <a:gd name="T10" fmla="*/ 150 w 206"/>
                    <a:gd name="T11" fmla="*/ 471 h 474"/>
                    <a:gd name="T12" fmla="*/ 164 w 206"/>
                    <a:gd name="T13" fmla="*/ 474 h 474"/>
                    <a:gd name="T14" fmla="*/ 120 w 206"/>
                    <a:gd name="T15" fmla="*/ 381 h 474"/>
                    <a:gd name="T16" fmla="*/ 122 w 206"/>
                    <a:gd name="T17" fmla="*/ 336 h 474"/>
                    <a:gd name="T18" fmla="*/ 123 w 206"/>
                    <a:gd name="T19" fmla="*/ 307 h 474"/>
                    <a:gd name="T20" fmla="*/ 147 w 206"/>
                    <a:gd name="T21" fmla="*/ 291 h 474"/>
                    <a:gd name="T22" fmla="*/ 155 w 206"/>
                    <a:gd name="T23" fmla="*/ 280 h 474"/>
                    <a:gd name="T24" fmla="*/ 183 w 206"/>
                    <a:gd name="T25" fmla="*/ 291 h 474"/>
                    <a:gd name="T26" fmla="*/ 200 w 206"/>
                    <a:gd name="T27" fmla="*/ 267 h 474"/>
                    <a:gd name="T28" fmla="*/ 206 w 206"/>
                    <a:gd name="T29" fmla="*/ 252 h 474"/>
                    <a:gd name="T30" fmla="*/ 194 w 206"/>
                    <a:gd name="T31" fmla="*/ 222 h 474"/>
                    <a:gd name="T32" fmla="*/ 170 w 206"/>
                    <a:gd name="T33" fmla="*/ 204 h 474"/>
                    <a:gd name="T34" fmla="*/ 183 w 206"/>
                    <a:gd name="T35" fmla="*/ 169 h 474"/>
                    <a:gd name="T36" fmla="*/ 165 w 206"/>
                    <a:gd name="T37" fmla="*/ 132 h 474"/>
                    <a:gd name="T38" fmla="*/ 135 w 206"/>
                    <a:gd name="T39" fmla="*/ 108 h 474"/>
                    <a:gd name="T40" fmla="*/ 111 w 206"/>
                    <a:gd name="T41" fmla="*/ 73 h 474"/>
                    <a:gd name="T42" fmla="*/ 84 w 206"/>
                    <a:gd name="T43" fmla="*/ 52 h 474"/>
                    <a:gd name="T44" fmla="*/ 53 w 206"/>
                    <a:gd name="T45" fmla="*/ 21 h 474"/>
                    <a:gd name="T46" fmla="*/ 38 w 206"/>
                    <a:gd name="T47" fmla="*/ 4 h 474"/>
                    <a:gd name="T48" fmla="*/ 20 w 206"/>
                    <a:gd name="T49" fmla="*/ 0 h 474"/>
                    <a:gd name="T50" fmla="*/ 0 w 206"/>
                    <a:gd name="T51" fmla="*/ 19 h 474"/>
                    <a:gd name="T52" fmla="*/ 6 w 206"/>
                    <a:gd name="T53" fmla="*/ 193 h 4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06" h="474">
                      <a:moveTo>
                        <a:pt x="6" y="193"/>
                      </a:moveTo>
                      <a:lnTo>
                        <a:pt x="54" y="241"/>
                      </a:lnTo>
                      <a:lnTo>
                        <a:pt x="51" y="286"/>
                      </a:lnTo>
                      <a:lnTo>
                        <a:pt x="87" y="330"/>
                      </a:lnTo>
                      <a:lnTo>
                        <a:pt x="90" y="408"/>
                      </a:lnTo>
                      <a:lnTo>
                        <a:pt x="150" y="471"/>
                      </a:lnTo>
                      <a:lnTo>
                        <a:pt x="164" y="474"/>
                      </a:lnTo>
                      <a:lnTo>
                        <a:pt x="120" y="381"/>
                      </a:lnTo>
                      <a:lnTo>
                        <a:pt x="122" y="336"/>
                      </a:lnTo>
                      <a:lnTo>
                        <a:pt x="123" y="307"/>
                      </a:lnTo>
                      <a:lnTo>
                        <a:pt x="147" y="291"/>
                      </a:lnTo>
                      <a:lnTo>
                        <a:pt x="155" y="280"/>
                      </a:lnTo>
                      <a:lnTo>
                        <a:pt x="183" y="291"/>
                      </a:lnTo>
                      <a:lnTo>
                        <a:pt x="200" y="267"/>
                      </a:lnTo>
                      <a:lnTo>
                        <a:pt x="206" y="252"/>
                      </a:lnTo>
                      <a:lnTo>
                        <a:pt x="194" y="222"/>
                      </a:lnTo>
                      <a:lnTo>
                        <a:pt x="170" y="204"/>
                      </a:lnTo>
                      <a:lnTo>
                        <a:pt x="183" y="169"/>
                      </a:lnTo>
                      <a:lnTo>
                        <a:pt x="165" y="132"/>
                      </a:lnTo>
                      <a:lnTo>
                        <a:pt x="135" y="108"/>
                      </a:lnTo>
                      <a:lnTo>
                        <a:pt x="111" y="73"/>
                      </a:lnTo>
                      <a:lnTo>
                        <a:pt x="84" y="52"/>
                      </a:lnTo>
                      <a:lnTo>
                        <a:pt x="53" y="21"/>
                      </a:lnTo>
                      <a:lnTo>
                        <a:pt x="38" y="4"/>
                      </a:lnTo>
                      <a:lnTo>
                        <a:pt x="20" y="0"/>
                      </a:lnTo>
                      <a:lnTo>
                        <a:pt x="0" y="19"/>
                      </a:lnTo>
                      <a:lnTo>
                        <a:pt x="6" y="193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09" name="Freeform 441">
                  <a:extLst>
                    <a:ext uri="{FF2B5EF4-FFF2-40B4-BE49-F238E27FC236}">
                      <a16:creationId xmlns:a16="http://schemas.microsoft.com/office/drawing/2014/main" id="{65C2D4BF-0E6B-D3E4-8248-275C79A6A8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19" y="1571"/>
                  <a:ext cx="240" cy="507"/>
                </a:xfrm>
                <a:custGeom>
                  <a:avLst/>
                  <a:gdLst>
                    <a:gd name="T0" fmla="*/ 1 w 240"/>
                    <a:gd name="T1" fmla="*/ 397 h 507"/>
                    <a:gd name="T2" fmla="*/ 42 w 240"/>
                    <a:gd name="T3" fmla="*/ 385 h 507"/>
                    <a:gd name="T4" fmla="*/ 73 w 240"/>
                    <a:gd name="T5" fmla="*/ 391 h 507"/>
                    <a:gd name="T6" fmla="*/ 94 w 240"/>
                    <a:gd name="T7" fmla="*/ 438 h 507"/>
                    <a:gd name="T8" fmla="*/ 138 w 240"/>
                    <a:gd name="T9" fmla="*/ 475 h 507"/>
                    <a:gd name="T10" fmla="*/ 180 w 240"/>
                    <a:gd name="T11" fmla="*/ 475 h 507"/>
                    <a:gd name="T12" fmla="*/ 210 w 240"/>
                    <a:gd name="T13" fmla="*/ 507 h 507"/>
                    <a:gd name="T14" fmla="*/ 216 w 240"/>
                    <a:gd name="T15" fmla="*/ 493 h 507"/>
                    <a:gd name="T16" fmla="*/ 196 w 240"/>
                    <a:gd name="T17" fmla="*/ 453 h 507"/>
                    <a:gd name="T18" fmla="*/ 160 w 240"/>
                    <a:gd name="T19" fmla="*/ 441 h 507"/>
                    <a:gd name="T20" fmla="*/ 147 w 240"/>
                    <a:gd name="T21" fmla="*/ 423 h 507"/>
                    <a:gd name="T22" fmla="*/ 132 w 240"/>
                    <a:gd name="T23" fmla="*/ 397 h 507"/>
                    <a:gd name="T24" fmla="*/ 139 w 240"/>
                    <a:gd name="T25" fmla="*/ 369 h 507"/>
                    <a:gd name="T26" fmla="*/ 192 w 240"/>
                    <a:gd name="T27" fmla="*/ 397 h 507"/>
                    <a:gd name="T28" fmla="*/ 229 w 240"/>
                    <a:gd name="T29" fmla="*/ 415 h 507"/>
                    <a:gd name="T30" fmla="*/ 222 w 240"/>
                    <a:gd name="T31" fmla="*/ 390 h 507"/>
                    <a:gd name="T32" fmla="*/ 240 w 240"/>
                    <a:gd name="T33" fmla="*/ 375 h 507"/>
                    <a:gd name="T34" fmla="*/ 204 w 240"/>
                    <a:gd name="T35" fmla="*/ 340 h 507"/>
                    <a:gd name="T36" fmla="*/ 187 w 240"/>
                    <a:gd name="T37" fmla="*/ 321 h 507"/>
                    <a:gd name="T38" fmla="*/ 168 w 240"/>
                    <a:gd name="T39" fmla="*/ 298 h 507"/>
                    <a:gd name="T40" fmla="*/ 156 w 240"/>
                    <a:gd name="T41" fmla="*/ 264 h 507"/>
                    <a:gd name="T42" fmla="*/ 141 w 240"/>
                    <a:gd name="T43" fmla="*/ 255 h 507"/>
                    <a:gd name="T44" fmla="*/ 168 w 240"/>
                    <a:gd name="T45" fmla="*/ 222 h 507"/>
                    <a:gd name="T46" fmla="*/ 144 w 240"/>
                    <a:gd name="T47" fmla="*/ 196 h 507"/>
                    <a:gd name="T48" fmla="*/ 150 w 240"/>
                    <a:gd name="T49" fmla="*/ 181 h 507"/>
                    <a:gd name="T50" fmla="*/ 100 w 240"/>
                    <a:gd name="T51" fmla="*/ 148 h 507"/>
                    <a:gd name="T52" fmla="*/ 106 w 240"/>
                    <a:gd name="T53" fmla="*/ 126 h 507"/>
                    <a:gd name="T54" fmla="*/ 151 w 240"/>
                    <a:gd name="T55" fmla="*/ 138 h 507"/>
                    <a:gd name="T56" fmla="*/ 151 w 240"/>
                    <a:gd name="T57" fmla="*/ 111 h 507"/>
                    <a:gd name="T58" fmla="*/ 123 w 240"/>
                    <a:gd name="T59" fmla="*/ 94 h 507"/>
                    <a:gd name="T60" fmla="*/ 87 w 240"/>
                    <a:gd name="T61" fmla="*/ 75 h 507"/>
                    <a:gd name="T62" fmla="*/ 78 w 240"/>
                    <a:gd name="T63" fmla="*/ 51 h 507"/>
                    <a:gd name="T64" fmla="*/ 57 w 240"/>
                    <a:gd name="T65" fmla="*/ 30 h 507"/>
                    <a:gd name="T66" fmla="*/ 39 w 240"/>
                    <a:gd name="T67" fmla="*/ 7 h 507"/>
                    <a:gd name="T68" fmla="*/ 16 w 240"/>
                    <a:gd name="T69" fmla="*/ 0 h 507"/>
                    <a:gd name="T70" fmla="*/ 0 w 240"/>
                    <a:gd name="T71" fmla="*/ 37 h 507"/>
                    <a:gd name="T72" fmla="*/ 1 w 240"/>
                    <a:gd name="T73" fmla="*/ 397 h 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40" h="507">
                      <a:moveTo>
                        <a:pt x="1" y="397"/>
                      </a:moveTo>
                      <a:lnTo>
                        <a:pt x="42" y="385"/>
                      </a:lnTo>
                      <a:lnTo>
                        <a:pt x="73" y="391"/>
                      </a:lnTo>
                      <a:lnTo>
                        <a:pt x="94" y="438"/>
                      </a:lnTo>
                      <a:lnTo>
                        <a:pt x="138" y="475"/>
                      </a:lnTo>
                      <a:lnTo>
                        <a:pt x="180" y="475"/>
                      </a:lnTo>
                      <a:lnTo>
                        <a:pt x="210" y="507"/>
                      </a:lnTo>
                      <a:lnTo>
                        <a:pt x="216" y="493"/>
                      </a:lnTo>
                      <a:lnTo>
                        <a:pt x="196" y="453"/>
                      </a:lnTo>
                      <a:lnTo>
                        <a:pt x="160" y="441"/>
                      </a:lnTo>
                      <a:lnTo>
                        <a:pt x="147" y="423"/>
                      </a:lnTo>
                      <a:lnTo>
                        <a:pt x="132" y="397"/>
                      </a:lnTo>
                      <a:lnTo>
                        <a:pt x="139" y="369"/>
                      </a:lnTo>
                      <a:lnTo>
                        <a:pt x="192" y="397"/>
                      </a:lnTo>
                      <a:lnTo>
                        <a:pt x="229" y="415"/>
                      </a:lnTo>
                      <a:lnTo>
                        <a:pt x="222" y="390"/>
                      </a:lnTo>
                      <a:lnTo>
                        <a:pt x="240" y="375"/>
                      </a:lnTo>
                      <a:lnTo>
                        <a:pt x="204" y="340"/>
                      </a:lnTo>
                      <a:lnTo>
                        <a:pt x="187" y="321"/>
                      </a:lnTo>
                      <a:lnTo>
                        <a:pt x="168" y="298"/>
                      </a:lnTo>
                      <a:lnTo>
                        <a:pt x="156" y="264"/>
                      </a:lnTo>
                      <a:lnTo>
                        <a:pt x="141" y="255"/>
                      </a:lnTo>
                      <a:lnTo>
                        <a:pt x="168" y="222"/>
                      </a:lnTo>
                      <a:lnTo>
                        <a:pt x="144" y="196"/>
                      </a:lnTo>
                      <a:lnTo>
                        <a:pt x="150" y="181"/>
                      </a:lnTo>
                      <a:lnTo>
                        <a:pt x="100" y="148"/>
                      </a:lnTo>
                      <a:lnTo>
                        <a:pt x="106" y="126"/>
                      </a:lnTo>
                      <a:lnTo>
                        <a:pt x="151" y="138"/>
                      </a:lnTo>
                      <a:lnTo>
                        <a:pt x="151" y="111"/>
                      </a:lnTo>
                      <a:lnTo>
                        <a:pt x="123" y="94"/>
                      </a:lnTo>
                      <a:lnTo>
                        <a:pt x="87" y="75"/>
                      </a:lnTo>
                      <a:lnTo>
                        <a:pt x="78" y="51"/>
                      </a:lnTo>
                      <a:lnTo>
                        <a:pt x="57" y="30"/>
                      </a:lnTo>
                      <a:lnTo>
                        <a:pt x="39" y="7"/>
                      </a:lnTo>
                      <a:lnTo>
                        <a:pt x="16" y="0"/>
                      </a:lnTo>
                      <a:lnTo>
                        <a:pt x="0" y="37"/>
                      </a:lnTo>
                      <a:lnTo>
                        <a:pt x="1" y="397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0" name="Freeform 442">
                  <a:extLst>
                    <a:ext uri="{FF2B5EF4-FFF2-40B4-BE49-F238E27FC236}">
                      <a16:creationId xmlns:a16="http://schemas.microsoft.com/office/drawing/2014/main" id="{5434E428-FD8A-9F20-78B9-A439F892AA3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10" y="1608"/>
                  <a:ext cx="213" cy="351"/>
                </a:xfrm>
                <a:custGeom>
                  <a:avLst/>
                  <a:gdLst>
                    <a:gd name="T0" fmla="*/ 210 w 213"/>
                    <a:gd name="T1" fmla="*/ 120 h 351"/>
                    <a:gd name="T2" fmla="*/ 170 w 213"/>
                    <a:gd name="T3" fmla="*/ 159 h 351"/>
                    <a:gd name="T4" fmla="*/ 137 w 213"/>
                    <a:gd name="T5" fmla="*/ 213 h 351"/>
                    <a:gd name="T6" fmla="*/ 131 w 213"/>
                    <a:gd name="T7" fmla="*/ 276 h 351"/>
                    <a:gd name="T8" fmla="*/ 69 w 213"/>
                    <a:gd name="T9" fmla="*/ 302 h 351"/>
                    <a:gd name="T10" fmla="*/ 21 w 213"/>
                    <a:gd name="T11" fmla="*/ 351 h 351"/>
                    <a:gd name="T12" fmla="*/ 0 w 213"/>
                    <a:gd name="T13" fmla="*/ 324 h 351"/>
                    <a:gd name="T14" fmla="*/ 66 w 213"/>
                    <a:gd name="T15" fmla="*/ 278 h 351"/>
                    <a:gd name="T16" fmla="*/ 75 w 213"/>
                    <a:gd name="T17" fmla="*/ 254 h 351"/>
                    <a:gd name="T18" fmla="*/ 35 w 213"/>
                    <a:gd name="T19" fmla="*/ 261 h 351"/>
                    <a:gd name="T20" fmla="*/ 44 w 213"/>
                    <a:gd name="T21" fmla="*/ 228 h 351"/>
                    <a:gd name="T22" fmla="*/ 60 w 213"/>
                    <a:gd name="T23" fmla="*/ 201 h 351"/>
                    <a:gd name="T24" fmla="*/ 93 w 213"/>
                    <a:gd name="T25" fmla="*/ 167 h 351"/>
                    <a:gd name="T26" fmla="*/ 120 w 213"/>
                    <a:gd name="T27" fmla="*/ 129 h 351"/>
                    <a:gd name="T28" fmla="*/ 129 w 213"/>
                    <a:gd name="T29" fmla="*/ 113 h 351"/>
                    <a:gd name="T30" fmla="*/ 110 w 213"/>
                    <a:gd name="T31" fmla="*/ 102 h 351"/>
                    <a:gd name="T32" fmla="*/ 72 w 213"/>
                    <a:gd name="T33" fmla="*/ 140 h 351"/>
                    <a:gd name="T34" fmla="*/ 39 w 213"/>
                    <a:gd name="T35" fmla="*/ 155 h 351"/>
                    <a:gd name="T36" fmla="*/ 30 w 213"/>
                    <a:gd name="T37" fmla="*/ 143 h 351"/>
                    <a:gd name="T38" fmla="*/ 57 w 213"/>
                    <a:gd name="T39" fmla="*/ 107 h 351"/>
                    <a:gd name="T40" fmla="*/ 71 w 213"/>
                    <a:gd name="T41" fmla="*/ 81 h 351"/>
                    <a:gd name="T42" fmla="*/ 89 w 213"/>
                    <a:gd name="T43" fmla="*/ 57 h 351"/>
                    <a:gd name="T44" fmla="*/ 119 w 213"/>
                    <a:gd name="T45" fmla="*/ 44 h 351"/>
                    <a:gd name="T46" fmla="*/ 146 w 213"/>
                    <a:gd name="T47" fmla="*/ 42 h 351"/>
                    <a:gd name="T48" fmla="*/ 167 w 213"/>
                    <a:gd name="T49" fmla="*/ 44 h 351"/>
                    <a:gd name="T50" fmla="*/ 176 w 213"/>
                    <a:gd name="T51" fmla="*/ 24 h 351"/>
                    <a:gd name="T52" fmla="*/ 198 w 213"/>
                    <a:gd name="T53" fmla="*/ 9 h 351"/>
                    <a:gd name="T54" fmla="*/ 213 w 213"/>
                    <a:gd name="T55" fmla="*/ 0 h 351"/>
                    <a:gd name="T56" fmla="*/ 210 w 213"/>
                    <a:gd name="T57" fmla="*/ 120 h 3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13" h="351">
                      <a:moveTo>
                        <a:pt x="210" y="120"/>
                      </a:moveTo>
                      <a:lnTo>
                        <a:pt x="170" y="159"/>
                      </a:lnTo>
                      <a:lnTo>
                        <a:pt x="137" y="213"/>
                      </a:lnTo>
                      <a:lnTo>
                        <a:pt x="131" y="276"/>
                      </a:lnTo>
                      <a:lnTo>
                        <a:pt x="69" y="302"/>
                      </a:lnTo>
                      <a:lnTo>
                        <a:pt x="21" y="351"/>
                      </a:lnTo>
                      <a:lnTo>
                        <a:pt x="0" y="324"/>
                      </a:lnTo>
                      <a:lnTo>
                        <a:pt x="66" y="278"/>
                      </a:lnTo>
                      <a:lnTo>
                        <a:pt x="75" y="254"/>
                      </a:lnTo>
                      <a:lnTo>
                        <a:pt x="35" y="261"/>
                      </a:lnTo>
                      <a:lnTo>
                        <a:pt x="44" y="228"/>
                      </a:lnTo>
                      <a:lnTo>
                        <a:pt x="60" y="201"/>
                      </a:lnTo>
                      <a:lnTo>
                        <a:pt x="93" y="167"/>
                      </a:lnTo>
                      <a:lnTo>
                        <a:pt x="120" y="129"/>
                      </a:lnTo>
                      <a:lnTo>
                        <a:pt x="129" y="113"/>
                      </a:lnTo>
                      <a:lnTo>
                        <a:pt x="110" y="102"/>
                      </a:lnTo>
                      <a:lnTo>
                        <a:pt x="72" y="140"/>
                      </a:lnTo>
                      <a:lnTo>
                        <a:pt x="39" y="155"/>
                      </a:lnTo>
                      <a:lnTo>
                        <a:pt x="30" y="143"/>
                      </a:lnTo>
                      <a:lnTo>
                        <a:pt x="57" y="107"/>
                      </a:lnTo>
                      <a:lnTo>
                        <a:pt x="71" y="81"/>
                      </a:lnTo>
                      <a:lnTo>
                        <a:pt x="89" y="57"/>
                      </a:lnTo>
                      <a:lnTo>
                        <a:pt x="119" y="44"/>
                      </a:lnTo>
                      <a:lnTo>
                        <a:pt x="146" y="42"/>
                      </a:lnTo>
                      <a:lnTo>
                        <a:pt x="167" y="44"/>
                      </a:lnTo>
                      <a:lnTo>
                        <a:pt x="176" y="24"/>
                      </a:lnTo>
                      <a:lnTo>
                        <a:pt x="198" y="9"/>
                      </a:lnTo>
                      <a:lnTo>
                        <a:pt x="213" y="0"/>
                      </a:lnTo>
                      <a:lnTo>
                        <a:pt x="210" y="12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1" name="Freeform 443">
                  <a:extLst>
                    <a:ext uri="{FF2B5EF4-FFF2-40B4-BE49-F238E27FC236}">
                      <a16:creationId xmlns:a16="http://schemas.microsoft.com/office/drawing/2014/main" id="{B558A49F-F7E4-73C9-F114-84EB551157B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20" y="1446"/>
                  <a:ext cx="167" cy="194"/>
                </a:xfrm>
                <a:custGeom>
                  <a:avLst/>
                  <a:gdLst>
                    <a:gd name="T0" fmla="*/ 0 w 167"/>
                    <a:gd name="T1" fmla="*/ 90 h 194"/>
                    <a:gd name="T2" fmla="*/ 38 w 167"/>
                    <a:gd name="T3" fmla="*/ 90 h 194"/>
                    <a:gd name="T4" fmla="*/ 68 w 167"/>
                    <a:gd name="T5" fmla="*/ 117 h 194"/>
                    <a:gd name="T6" fmla="*/ 92 w 167"/>
                    <a:gd name="T7" fmla="*/ 164 h 194"/>
                    <a:gd name="T8" fmla="*/ 117 w 167"/>
                    <a:gd name="T9" fmla="*/ 194 h 194"/>
                    <a:gd name="T10" fmla="*/ 144 w 167"/>
                    <a:gd name="T11" fmla="*/ 194 h 194"/>
                    <a:gd name="T12" fmla="*/ 137 w 167"/>
                    <a:gd name="T13" fmla="*/ 159 h 194"/>
                    <a:gd name="T14" fmla="*/ 167 w 167"/>
                    <a:gd name="T15" fmla="*/ 153 h 194"/>
                    <a:gd name="T16" fmla="*/ 137 w 167"/>
                    <a:gd name="T17" fmla="*/ 105 h 194"/>
                    <a:gd name="T18" fmla="*/ 110 w 167"/>
                    <a:gd name="T19" fmla="*/ 65 h 194"/>
                    <a:gd name="T20" fmla="*/ 81 w 167"/>
                    <a:gd name="T21" fmla="*/ 23 h 194"/>
                    <a:gd name="T22" fmla="*/ 54 w 167"/>
                    <a:gd name="T23" fmla="*/ 5 h 194"/>
                    <a:gd name="T24" fmla="*/ 35 w 167"/>
                    <a:gd name="T25" fmla="*/ 0 h 194"/>
                    <a:gd name="T26" fmla="*/ 9 w 167"/>
                    <a:gd name="T27" fmla="*/ 3 h 194"/>
                    <a:gd name="T28" fmla="*/ 0 w 167"/>
                    <a:gd name="T29" fmla="*/ 9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7" h="194">
                      <a:moveTo>
                        <a:pt x="0" y="90"/>
                      </a:moveTo>
                      <a:lnTo>
                        <a:pt x="38" y="90"/>
                      </a:lnTo>
                      <a:lnTo>
                        <a:pt x="68" y="117"/>
                      </a:lnTo>
                      <a:lnTo>
                        <a:pt x="92" y="164"/>
                      </a:lnTo>
                      <a:lnTo>
                        <a:pt x="117" y="194"/>
                      </a:lnTo>
                      <a:lnTo>
                        <a:pt x="144" y="194"/>
                      </a:lnTo>
                      <a:lnTo>
                        <a:pt x="137" y="159"/>
                      </a:lnTo>
                      <a:lnTo>
                        <a:pt x="167" y="153"/>
                      </a:lnTo>
                      <a:lnTo>
                        <a:pt x="137" y="105"/>
                      </a:lnTo>
                      <a:lnTo>
                        <a:pt x="110" y="65"/>
                      </a:lnTo>
                      <a:lnTo>
                        <a:pt x="81" y="23"/>
                      </a:lnTo>
                      <a:lnTo>
                        <a:pt x="54" y="5"/>
                      </a:lnTo>
                      <a:lnTo>
                        <a:pt x="35" y="0"/>
                      </a:lnTo>
                      <a:lnTo>
                        <a:pt x="9" y="3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2" name="Freeform 444">
                  <a:extLst>
                    <a:ext uri="{FF2B5EF4-FFF2-40B4-BE49-F238E27FC236}">
                      <a16:creationId xmlns:a16="http://schemas.microsoft.com/office/drawing/2014/main" id="{CE089A76-903A-9C96-FD6A-2679B1ED36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51" y="1436"/>
                  <a:ext cx="177" cy="232"/>
                </a:xfrm>
                <a:custGeom>
                  <a:avLst/>
                  <a:gdLst>
                    <a:gd name="T0" fmla="*/ 169 w 177"/>
                    <a:gd name="T1" fmla="*/ 100 h 232"/>
                    <a:gd name="T2" fmla="*/ 139 w 177"/>
                    <a:gd name="T3" fmla="*/ 141 h 232"/>
                    <a:gd name="T4" fmla="*/ 130 w 177"/>
                    <a:gd name="T5" fmla="*/ 138 h 232"/>
                    <a:gd name="T6" fmla="*/ 105 w 177"/>
                    <a:gd name="T7" fmla="*/ 174 h 232"/>
                    <a:gd name="T8" fmla="*/ 79 w 177"/>
                    <a:gd name="T9" fmla="*/ 202 h 232"/>
                    <a:gd name="T10" fmla="*/ 57 w 177"/>
                    <a:gd name="T11" fmla="*/ 219 h 232"/>
                    <a:gd name="T12" fmla="*/ 22 w 177"/>
                    <a:gd name="T13" fmla="*/ 232 h 232"/>
                    <a:gd name="T14" fmla="*/ 49 w 177"/>
                    <a:gd name="T15" fmla="*/ 193 h 232"/>
                    <a:gd name="T16" fmla="*/ 60 w 177"/>
                    <a:gd name="T17" fmla="*/ 153 h 232"/>
                    <a:gd name="T18" fmla="*/ 36 w 177"/>
                    <a:gd name="T19" fmla="*/ 174 h 232"/>
                    <a:gd name="T20" fmla="*/ 0 w 177"/>
                    <a:gd name="T21" fmla="*/ 180 h 232"/>
                    <a:gd name="T22" fmla="*/ 33 w 177"/>
                    <a:gd name="T23" fmla="*/ 145 h 232"/>
                    <a:gd name="T24" fmla="*/ 39 w 177"/>
                    <a:gd name="T25" fmla="*/ 121 h 232"/>
                    <a:gd name="T26" fmla="*/ 16 w 177"/>
                    <a:gd name="T27" fmla="*/ 100 h 232"/>
                    <a:gd name="T28" fmla="*/ 34 w 177"/>
                    <a:gd name="T29" fmla="*/ 73 h 232"/>
                    <a:gd name="T30" fmla="*/ 73 w 177"/>
                    <a:gd name="T31" fmla="*/ 58 h 232"/>
                    <a:gd name="T32" fmla="*/ 78 w 177"/>
                    <a:gd name="T33" fmla="*/ 33 h 232"/>
                    <a:gd name="T34" fmla="*/ 96 w 177"/>
                    <a:gd name="T35" fmla="*/ 12 h 232"/>
                    <a:gd name="T36" fmla="*/ 111 w 177"/>
                    <a:gd name="T37" fmla="*/ 0 h 232"/>
                    <a:gd name="T38" fmla="*/ 136 w 177"/>
                    <a:gd name="T39" fmla="*/ 1 h 232"/>
                    <a:gd name="T40" fmla="*/ 159 w 177"/>
                    <a:gd name="T41" fmla="*/ 12 h 232"/>
                    <a:gd name="T42" fmla="*/ 177 w 177"/>
                    <a:gd name="T43" fmla="*/ 13 h 232"/>
                    <a:gd name="T44" fmla="*/ 169 w 177"/>
                    <a:gd name="T45" fmla="*/ 100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7" h="232">
                      <a:moveTo>
                        <a:pt x="169" y="100"/>
                      </a:moveTo>
                      <a:lnTo>
                        <a:pt x="139" y="141"/>
                      </a:lnTo>
                      <a:lnTo>
                        <a:pt x="130" y="138"/>
                      </a:lnTo>
                      <a:lnTo>
                        <a:pt x="105" y="174"/>
                      </a:lnTo>
                      <a:lnTo>
                        <a:pt x="79" y="202"/>
                      </a:lnTo>
                      <a:lnTo>
                        <a:pt x="57" y="219"/>
                      </a:lnTo>
                      <a:lnTo>
                        <a:pt x="22" y="232"/>
                      </a:lnTo>
                      <a:lnTo>
                        <a:pt x="49" y="193"/>
                      </a:lnTo>
                      <a:lnTo>
                        <a:pt x="60" y="153"/>
                      </a:lnTo>
                      <a:lnTo>
                        <a:pt x="36" y="174"/>
                      </a:lnTo>
                      <a:lnTo>
                        <a:pt x="0" y="180"/>
                      </a:lnTo>
                      <a:lnTo>
                        <a:pt x="33" y="145"/>
                      </a:lnTo>
                      <a:lnTo>
                        <a:pt x="39" y="121"/>
                      </a:lnTo>
                      <a:lnTo>
                        <a:pt x="16" y="100"/>
                      </a:lnTo>
                      <a:lnTo>
                        <a:pt x="34" y="73"/>
                      </a:lnTo>
                      <a:lnTo>
                        <a:pt x="73" y="58"/>
                      </a:lnTo>
                      <a:lnTo>
                        <a:pt x="78" y="33"/>
                      </a:lnTo>
                      <a:lnTo>
                        <a:pt x="96" y="12"/>
                      </a:lnTo>
                      <a:lnTo>
                        <a:pt x="111" y="0"/>
                      </a:lnTo>
                      <a:lnTo>
                        <a:pt x="136" y="1"/>
                      </a:lnTo>
                      <a:lnTo>
                        <a:pt x="159" y="12"/>
                      </a:lnTo>
                      <a:lnTo>
                        <a:pt x="177" y="13"/>
                      </a:lnTo>
                      <a:lnTo>
                        <a:pt x="169" y="10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13" name="Freeform 445">
                  <a:extLst>
                    <a:ext uri="{FF2B5EF4-FFF2-40B4-BE49-F238E27FC236}">
                      <a16:creationId xmlns:a16="http://schemas.microsoft.com/office/drawing/2014/main" id="{EF57C3D6-12E1-C38C-CE14-F347FAED425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560" y="812"/>
                  <a:ext cx="319" cy="669"/>
                </a:xfrm>
                <a:custGeom>
                  <a:avLst/>
                  <a:gdLst>
                    <a:gd name="T0" fmla="*/ 201 w 319"/>
                    <a:gd name="T1" fmla="*/ 604 h 669"/>
                    <a:gd name="T2" fmla="*/ 270 w 319"/>
                    <a:gd name="T3" fmla="*/ 643 h 669"/>
                    <a:gd name="T4" fmla="*/ 319 w 319"/>
                    <a:gd name="T5" fmla="*/ 661 h 669"/>
                    <a:gd name="T6" fmla="*/ 246 w 319"/>
                    <a:gd name="T7" fmla="*/ 585 h 669"/>
                    <a:gd name="T8" fmla="*/ 214 w 319"/>
                    <a:gd name="T9" fmla="*/ 519 h 669"/>
                    <a:gd name="T10" fmla="*/ 252 w 319"/>
                    <a:gd name="T11" fmla="*/ 526 h 669"/>
                    <a:gd name="T12" fmla="*/ 255 w 319"/>
                    <a:gd name="T13" fmla="*/ 495 h 669"/>
                    <a:gd name="T14" fmla="*/ 210 w 319"/>
                    <a:gd name="T15" fmla="*/ 438 h 669"/>
                    <a:gd name="T16" fmla="*/ 265 w 319"/>
                    <a:gd name="T17" fmla="*/ 439 h 669"/>
                    <a:gd name="T18" fmla="*/ 307 w 319"/>
                    <a:gd name="T19" fmla="*/ 439 h 669"/>
                    <a:gd name="T20" fmla="*/ 267 w 319"/>
                    <a:gd name="T21" fmla="*/ 400 h 669"/>
                    <a:gd name="T22" fmla="*/ 205 w 319"/>
                    <a:gd name="T23" fmla="*/ 370 h 669"/>
                    <a:gd name="T24" fmla="*/ 229 w 319"/>
                    <a:gd name="T25" fmla="*/ 310 h 669"/>
                    <a:gd name="T26" fmla="*/ 187 w 319"/>
                    <a:gd name="T27" fmla="*/ 247 h 669"/>
                    <a:gd name="T28" fmla="*/ 231 w 319"/>
                    <a:gd name="T29" fmla="*/ 214 h 669"/>
                    <a:gd name="T30" fmla="*/ 205 w 319"/>
                    <a:gd name="T31" fmla="*/ 168 h 669"/>
                    <a:gd name="T32" fmla="*/ 190 w 319"/>
                    <a:gd name="T33" fmla="*/ 133 h 669"/>
                    <a:gd name="T34" fmla="*/ 211 w 319"/>
                    <a:gd name="T35" fmla="*/ 94 h 669"/>
                    <a:gd name="T36" fmla="*/ 204 w 319"/>
                    <a:gd name="T37" fmla="*/ 21 h 669"/>
                    <a:gd name="T38" fmla="*/ 133 w 319"/>
                    <a:gd name="T39" fmla="*/ 31 h 669"/>
                    <a:gd name="T40" fmla="*/ 115 w 319"/>
                    <a:gd name="T41" fmla="*/ 96 h 669"/>
                    <a:gd name="T42" fmla="*/ 78 w 319"/>
                    <a:gd name="T43" fmla="*/ 129 h 669"/>
                    <a:gd name="T44" fmla="*/ 73 w 319"/>
                    <a:gd name="T45" fmla="*/ 217 h 669"/>
                    <a:gd name="T46" fmla="*/ 106 w 319"/>
                    <a:gd name="T47" fmla="*/ 280 h 669"/>
                    <a:gd name="T48" fmla="*/ 72 w 319"/>
                    <a:gd name="T49" fmla="*/ 366 h 669"/>
                    <a:gd name="T50" fmla="*/ 85 w 319"/>
                    <a:gd name="T51" fmla="*/ 414 h 669"/>
                    <a:gd name="T52" fmla="*/ 64 w 319"/>
                    <a:gd name="T53" fmla="*/ 471 h 669"/>
                    <a:gd name="T54" fmla="*/ 88 w 319"/>
                    <a:gd name="T55" fmla="*/ 507 h 669"/>
                    <a:gd name="T56" fmla="*/ 40 w 319"/>
                    <a:gd name="T57" fmla="*/ 586 h 669"/>
                    <a:gd name="T58" fmla="*/ 0 w 319"/>
                    <a:gd name="T59" fmla="*/ 669 h 669"/>
                    <a:gd name="T60" fmla="*/ 64 w 319"/>
                    <a:gd name="T61" fmla="*/ 622 h 669"/>
                    <a:gd name="T62" fmla="*/ 123 w 319"/>
                    <a:gd name="T63" fmla="*/ 615 h 669"/>
                    <a:gd name="T64" fmla="*/ 160 w 319"/>
                    <a:gd name="T65" fmla="*/ 580 h 6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19" h="669">
                      <a:moveTo>
                        <a:pt x="160" y="580"/>
                      </a:moveTo>
                      <a:lnTo>
                        <a:pt x="201" y="604"/>
                      </a:lnTo>
                      <a:lnTo>
                        <a:pt x="235" y="625"/>
                      </a:lnTo>
                      <a:lnTo>
                        <a:pt x="270" y="643"/>
                      </a:lnTo>
                      <a:lnTo>
                        <a:pt x="291" y="657"/>
                      </a:lnTo>
                      <a:lnTo>
                        <a:pt x="319" y="661"/>
                      </a:lnTo>
                      <a:lnTo>
                        <a:pt x="292" y="618"/>
                      </a:lnTo>
                      <a:lnTo>
                        <a:pt x="246" y="585"/>
                      </a:lnTo>
                      <a:lnTo>
                        <a:pt x="237" y="555"/>
                      </a:lnTo>
                      <a:lnTo>
                        <a:pt x="214" y="519"/>
                      </a:lnTo>
                      <a:lnTo>
                        <a:pt x="205" y="501"/>
                      </a:lnTo>
                      <a:lnTo>
                        <a:pt x="252" y="526"/>
                      </a:lnTo>
                      <a:lnTo>
                        <a:pt x="271" y="534"/>
                      </a:lnTo>
                      <a:lnTo>
                        <a:pt x="255" y="495"/>
                      </a:lnTo>
                      <a:lnTo>
                        <a:pt x="220" y="453"/>
                      </a:lnTo>
                      <a:lnTo>
                        <a:pt x="210" y="438"/>
                      </a:lnTo>
                      <a:lnTo>
                        <a:pt x="243" y="426"/>
                      </a:lnTo>
                      <a:lnTo>
                        <a:pt x="265" y="439"/>
                      </a:lnTo>
                      <a:lnTo>
                        <a:pt x="285" y="448"/>
                      </a:lnTo>
                      <a:lnTo>
                        <a:pt x="307" y="439"/>
                      </a:lnTo>
                      <a:lnTo>
                        <a:pt x="285" y="423"/>
                      </a:lnTo>
                      <a:lnTo>
                        <a:pt x="267" y="400"/>
                      </a:lnTo>
                      <a:lnTo>
                        <a:pt x="234" y="378"/>
                      </a:lnTo>
                      <a:lnTo>
                        <a:pt x="205" y="370"/>
                      </a:lnTo>
                      <a:lnTo>
                        <a:pt x="241" y="349"/>
                      </a:lnTo>
                      <a:lnTo>
                        <a:pt x="229" y="310"/>
                      </a:lnTo>
                      <a:lnTo>
                        <a:pt x="234" y="282"/>
                      </a:lnTo>
                      <a:lnTo>
                        <a:pt x="187" y="247"/>
                      </a:lnTo>
                      <a:lnTo>
                        <a:pt x="217" y="238"/>
                      </a:lnTo>
                      <a:lnTo>
                        <a:pt x="231" y="214"/>
                      </a:lnTo>
                      <a:lnTo>
                        <a:pt x="208" y="193"/>
                      </a:lnTo>
                      <a:lnTo>
                        <a:pt x="205" y="168"/>
                      </a:lnTo>
                      <a:lnTo>
                        <a:pt x="246" y="165"/>
                      </a:lnTo>
                      <a:lnTo>
                        <a:pt x="190" y="133"/>
                      </a:lnTo>
                      <a:lnTo>
                        <a:pt x="175" y="99"/>
                      </a:lnTo>
                      <a:lnTo>
                        <a:pt x="211" y="94"/>
                      </a:lnTo>
                      <a:lnTo>
                        <a:pt x="183" y="57"/>
                      </a:lnTo>
                      <a:lnTo>
                        <a:pt x="204" y="21"/>
                      </a:lnTo>
                      <a:lnTo>
                        <a:pt x="154" y="0"/>
                      </a:lnTo>
                      <a:lnTo>
                        <a:pt x="133" y="31"/>
                      </a:lnTo>
                      <a:lnTo>
                        <a:pt x="148" y="67"/>
                      </a:lnTo>
                      <a:lnTo>
                        <a:pt x="115" y="96"/>
                      </a:lnTo>
                      <a:lnTo>
                        <a:pt x="117" y="120"/>
                      </a:lnTo>
                      <a:lnTo>
                        <a:pt x="78" y="129"/>
                      </a:lnTo>
                      <a:lnTo>
                        <a:pt x="112" y="165"/>
                      </a:lnTo>
                      <a:lnTo>
                        <a:pt x="73" y="217"/>
                      </a:lnTo>
                      <a:lnTo>
                        <a:pt x="88" y="262"/>
                      </a:lnTo>
                      <a:lnTo>
                        <a:pt x="106" y="280"/>
                      </a:lnTo>
                      <a:lnTo>
                        <a:pt x="61" y="330"/>
                      </a:lnTo>
                      <a:lnTo>
                        <a:pt x="72" y="366"/>
                      </a:lnTo>
                      <a:lnTo>
                        <a:pt x="40" y="393"/>
                      </a:lnTo>
                      <a:lnTo>
                        <a:pt x="85" y="414"/>
                      </a:lnTo>
                      <a:lnTo>
                        <a:pt x="85" y="444"/>
                      </a:lnTo>
                      <a:lnTo>
                        <a:pt x="64" y="471"/>
                      </a:lnTo>
                      <a:lnTo>
                        <a:pt x="96" y="474"/>
                      </a:lnTo>
                      <a:lnTo>
                        <a:pt x="88" y="507"/>
                      </a:lnTo>
                      <a:lnTo>
                        <a:pt x="55" y="541"/>
                      </a:lnTo>
                      <a:lnTo>
                        <a:pt x="40" y="586"/>
                      </a:lnTo>
                      <a:lnTo>
                        <a:pt x="4" y="640"/>
                      </a:lnTo>
                      <a:lnTo>
                        <a:pt x="0" y="669"/>
                      </a:lnTo>
                      <a:lnTo>
                        <a:pt x="40" y="658"/>
                      </a:lnTo>
                      <a:lnTo>
                        <a:pt x="64" y="622"/>
                      </a:lnTo>
                      <a:lnTo>
                        <a:pt x="99" y="588"/>
                      </a:lnTo>
                      <a:lnTo>
                        <a:pt x="123" y="615"/>
                      </a:lnTo>
                      <a:lnTo>
                        <a:pt x="150" y="603"/>
                      </a:lnTo>
                      <a:lnTo>
                        <a:pt x="160" y="580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214" name="Oval 446">
                <a:extLst>
                  <a:ext uri="{FF2B5EF4-FFF2-40B4-BE49-F238E27FC236}">
                    <a16:creationId xmlns:a16="http://schemas.microsoft.com/office/drawing/2014/main" id="{5E846C24-9EA2-F017-70D5-748F3171BEA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76" y="2720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15" name="Oval 447">
                <a:extLst>
                  <a:ext uri="{FF2B5EF4-FFF2-40B4-BE49-F238E27FC236}">
                    <a16:creationId xmlns:a16="http://schemas.microsoft.com/office/drawing/2014/main" id="{5F3B8CB4-5DC9-C7D6-7D5D-5FCD00673EC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76" y="2872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16" name="Oval 448">
                <a:extLst>
                  <a:ext uri="{FF2B5EF4-FFF2-40B4-BE49-F238E27FC236}">
                    <a16:creationId xmlns:a16="http://schemas.microsoft.com/office/drawing/2014/main" id="{C9C256A0-55DF-363C-1810-D634D2D717D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96" y="3004"/>
                <a:ext cx="48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17" name="Oval 449">
                <a:extLst>
                  <a:ext uri="{FF2B5EF4-FFF2-40B4-BE49-F238E27FC236}">
                    <a16:creationId xmlns:a16="http://schemas.microsoft.com/office/drawing/2014/main" id="{C33B760B-0F85-3B96-1B6A-24FEA749047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20" y="2752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18" name="Oval 450">
                <a:extLst>
                  <a:ext uri="{FF2B5EF4-FFF2-40B4-BE49-F238E27FC236}">
                    <a16:creationId xmlns:a16="http://schemas.microsoft.com/office/drawing/2014/main" id="{878E3AB2-74EA-416B-0D17-D566D63435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-2332066">
                <a:off x="4646" y="2912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19" name="Oval 451">
                <a:extLst>
                  <a:ext uri="{FF2B5EF4-FFF2-40B4-BE49-F238E27FC236}">
                    <a16:creationId xmlns:a16="http://schemas.microsoft.com/office/drawing/2014/main" id="{62555C6A-1ABD-D54D-73DE-B2CB1C30A1B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64" y="3118"/>
                <a:ext cx="92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20" name="Oval 452">
                <a:extLst>
                  <a:ext uri="{FF2B5EF4-FFF2-40B4-BE49-F238E27FC236}">
                    <a16:creationId xmlns:a16="http://schemas.microsoft.com/office/drawing/2014/main" id="{749ECF4F-277F-D6DC-96E3-F385D98CDD9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44" y="2516"/>
                <a:ext cx="144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21" name="Oval 453">
                <a:extLst>
                  <a:ext uri="{FF2B5EF4-FFF2-40B4-BE49-F238E27FC236}">
                    <a16:creationId xmlns:a16="http://schemas.microsoft.com/office/drawing/2014/main" id="{EA4AB30D-FACB-70BC-E80F-7445DFA04D7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>
                <a:off x="4536" y="2348"/>
                <a:ext cx="144" cy="192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3222" name="Group 454">
              <a:extLst>
                <a:ext uri="{FF2B5EF4-FFF2-40B4-BE49-F238E27FC236}">
                  <a16:creationId xmlns:a16="http://schemas.microsoft.com/office/drawing/2014/main" id="{19A41775-C6C8-F224-86FF-22D5BC017B2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247" y="2350"/>
              <a:ext cx="58" cy="164"/>
              <a:chOff x="4416" y="2612"/>
              <a:chExt cx="81" cy="284"/>
            </a:xfrm>
          </p:grpSpPr>
          <p:sp>
            <p:nvSpPr>
              <p:cNvPr id="33223" name="Freeform 455">
                <a:extLst>
                  <a:ext uri="{FF2B5EF4-FFF2-40B4-BE49-F238E27FC236}">
                    <a16:creationId xmlns:a16="http://schemas.microsoft.com/office/drawing/2014/main" id="{8F256D5F-1AFB-73A9-D71C-A8298BD129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61" y="2657"/>
                <a:ext cx="17" cy="23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224" name="Group 456">
                <a:extLst>
                  <a:ext uri="{FF2B5EF4-FFF2-40B4-BE49-F238E27FC236}">
                    <a16:creationId xmlns:a16="http://schemas.microsoft.com/office/drawing/2014/main" id="{D467F000-4A8F-83FA-498F-ADC1C3293EA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416" y="2612"/>
                <a:ext cx="81" cy="173"/>
                <a:chOff x="3710" y="1980"/>
                <a:chExt cx="274" cy="804"/>
              </a:xfrm>
            </p:grpSpPr>
            <p:sp>
              <p:nvSpPr>
                <p:cNvPr id="33225" name="Freeform 457">
                  <a:extLst>
                    <a:ext uri="{FF2B5EF4-FFF2-40B4-BE49-F238E27FC236}">
                      <a16:creationId xmlns:a16="http://schemas.microsoft.com/office/drawing/2014/main" id="{7061E0A6-E426-C7F0-CFEC-E3269E614DC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6" name="Freeform 458">
                  <a:extLst>
                    <a:ext uri="{FF2B5EF4-FFF2-40B4-BE49-F238E27FC236}">
                      <a16:creationId xmlns:a16="http://schemas.microsoft.com/office/drawing/2014/main" id="{1C6CD9B5-27EC-66D8-DB82-6C25062C8C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27" name="Freeform 459">
                  <a:extLst>
                    <a:ext uri="{FF2B5EF4-FFF2-40B4-BE49-F238E27FC236}">
                      <a16:creationId xmlns:a16="http://schemas.microsoft.com/office/drawing/2014/main" id="{0FE72F03-3351-0CAC-3898-E05A0EB65CF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228" name="Group 460">
              <a:extLst>
                <a:ext uri="{FF2B5EF4-FFF2-40B4-BE49-F238E27FC236}">
                  <a16:creationId xmlns:a16="http://schemas.microsoft.com/office/drawing/2014/main" id="{D903AC4A-C80B-2B17-B76A-3CCF9886140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38" y="2314"/>
              <a:ext cx="58" cy="164"/>
              <a:chOff x="4416" y="2612"/>
              <a:chExt cx="81" cy="284"/>
            </a:xfrm>
          </p:grpSpPr>
          <p:sp>
            <p:nvSpPr>
              <p:cNvPr id="33229" name="Freeform 461">
                <a:extLst>
                  <a:ext uri="{FF2B5EF4-FFF2-40B4-BE49-F238E27FC236}">
                    <a16:creationId xmlns:a16="http://schemas.microsoft.com/office/drawing/2014/main" id="{F0BC4F6B-3933-0984-245B-3F0386CECD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61" y="2657"/>
                <a:ext cx="17" cy="23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230" name="Group 462">
                <a:extLst>
                  <a:ext uri="{FF2B5EF4-FFF2-40B4-BE49-F238E27FC236}">
                    <a16:creationId xmlns:a16="http://schemas.microsoft.com/office/drawing/2014/main" id="{CC709422-F005-3AB7-458E-4E3A1C4AB5F3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416" y="2612"/>
                <a:ext cx="81" cy="173"/>
                <a:chOff x="3710" y="1980"/>
                <a:chExt cx="274" cy="804"/>
              </a:xfrm>
            </p:grpSpPr>
            <p:sp>
              <p:nvSpPr>
                <p:cNvPr id="33231" name="Freeform 463">
                  <a:extLst>
                    <a:ext uri="{FF2B5EF4-FFF2-40B4-BE49-F238E27FC236}">
                      <a16:creationId xmlns:a16="http://schemas.microsoft.com/office/drawing/2014/main" id="{85EBBD93-C6A7-79A1-4BF8-DDE42C90FE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2" name="Freeform 464">
                  <a:extLst>
                    <a:ext uri="{FF2B5EF4-FFF2-40B4-BE49-F238E27FC236}">
                      <a16:creationId xmlns:a16="http://schemas.microsoft.com/office/drawing/2014/main" id="{7C596904-12C6-6A59-1BC0-61E085B4FD4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33" name="Freeform 465">
                  <a:extLst>
                    <a:ext uri="{FF2B5EF4-FFF2-40B4-BE49-F238E27FC236}">
                      <a16:creationId xmlns:a16="http://schemas.microsoft.com/office/drawing/2014/main" id="{9E43967D-A036-A2AB-EA5A-257F4B6862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234" name="Group 466">
              <a:extLst>
                <a:ext uri="{FF2B5EF4-FFF2-40B4-BE49-F238E27FC236}">
                  <a16:creationId xmlns:a16="http://schemas.microsoft.com/office/drawing/2014/main" id="{BE1D9B84-1FBB-439E-5240-0F98F879D78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61" y="2306"/>
              <a:ext cx="58" cy="183"/>
              <a:chOff x="2321" y="1656"/>
              <a:chExt cx="127" cy="491"/>
            </a:xfrm>
          </p:grpSpPr>
          <p:sp>
            <p:nvSpPr>
              <p:cNvPr id="33235" name="Freeform 467">
                <a:extLst>
                  <a:ext uri="{FF2B5EF4-FFF2-40B4-BE49-F238E27FC236}">
                    <a16:creationId xmlns:a16="http://schemas.microsoft.com/office/drawing/2014/main" id="{B43D3256-45E2-B92C-9F53-64ED6C631F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62" y="1894"/>
                <a:ext cx="58" cy="253"/>
              </a:xfrm>
              <a:custGeom>
                <a:avLst/>
                <a:gdLst>
                  <a:gd name="T0" fmla="*/ 65 w 120"/>
                  <a:gd name="T1" fmla="*/ 23 h 398"/>
                  <a:gd name="T2" fmla="*/ 28 w 120"/>
                  <a:gd name="T3" fmla="*/ 21 h 398"/>
                  <a:gd name="T4" fmla="*/ 32 w 120"/>
                  <a:gd name="T5" fmla="*/ 191 h 398"/>
                  <a:gd name="T6" fmla="*/ 29 w 120"/>
                  <a:gd name="T7" fmla="*/ 264 h 398"/>
                  <a:gd name="T8" fmla="*/ 28 w 120"/>
                  <a:gd name="T9" fmla="*/ 305 h 398"/>
                  <a:gd name="T10" fmla="*/ 19 w 120"/>
                  <a:gd name="T11" fmla="*/ 341 h 398"/>
                  <a:gd name="T12" fmla="*/ 13 w 120"/>
                  <a:gd name="T13" fmla="*/ 368 h 398"/>
                  <a:gd name="T14" fmla="*/ 0 w 120"/>
                  <a:gd name="T15" fmla="*/ 398 h 398"/>
                  <a:gd name="T16" fmla="*/ 120 w 120"/>
                  <a:gd name="T17" fmla="*/ 396 h 398"/>
                  <a:gd name="T18" fmla="*/ 99 w 120"/>
                  <a:gd name="T19" fmla="*/ 356 h 398"/>
                  <a:gd name="T20" fmla="*/ 82 w 120"/>
                  <a:gd name="T21" fmla="*/ 290 h 398"/>
                  <a:gd name="T22" fmla="*/ 71 w 120"/>
                  <a:gd name="T23" fmla="*/ 195 h 398"/>
                  <a:gd name="T24" fmla="*/ 65 w 120"/>
                  <a:gd name="T25" fmla="*/ 23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398">
                    <a:moveTo>
                      <a:pt x="65" y="23"/>
                    </a:moveTo>
                    <a:cubicBezTo>
                      <a:pt x="65" y="44"/>
                      <a:pt x="28" y="0"/>
                      <a:pt x="28" y="21"/>
                    </a:cubicBezTo>
                    <a:lnTo>
                      <a:pt x="32" y="191"/>
                    </a:lnTo>
                    <a:lnTo>
                      <a:pt x="29" y="264"/>
                    </a:lnTo>
                    <a:lnTo>
                      <a:pt x="28" y="305"/>
                    </a:lnTo>
                    <a:lnTo>
                      <a:pt x="19" y="341"/>
                    </a:lnTo>
                    <a:lnTo>
                      <a:pt x="13" y="368"/>
                    </a:lnTo>
                    <a:lnTo>
                      <a:pt x="0" y="398"/>
                    </a:lnTo>
                    <a:lnTo>
                      <a:pt x="120" y="396"/>
                    </a:lnTo>
                    <a:lnTo>
                      <a:pt x="99" y="356"/>
                    </a:lnTo>
                    <a:lnTo>
                      <a:pt x="82" y="290"/>
                    </a:lnTo>
                    <a:lnTo>
                      <a:pt x="71" y="195"/>
                    </a:lnTo>
                    <a:lnTo>
                      <a:pt x="65" y="23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6" name="Freeform 468">
                <a:extLst>
                  <a:ext uri="{FF2B5EF4-FFF2-40B4-BE49-F238E27FC236}">
                    <a16:creationId xmlns:a16="http://schemas.microsoft.com/office/drawing/2014/main" id="{883D53CD-22BB-DE4C-5256-91DCF33ED1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21" y="1656"/>
                <a:ext cx="127" cy="328"/>
              </a:xfrm>
              <a:custGeom>
                <a:avLst/>
                <a:gdLst>
                  <a:gd name="T0" fmla="*/ 84 w 266"/>
                  <a:gd name="T1" fmla="*/ 58 h 974"/>
                  <a:gd name="T2" fmla="*/ 80 w 266"/>
                  <a:gd name="T3" fmla="*/ 124 h 974"/>
                  <a:gd name="T4" fmla="*/ 80 w 266"/>
                  <a:gd name="T5" fmla="*/ 194 h 974"/>
                  <a:gd name="T6" fmla="*/ 78 w 266"/>
                  <a:gd name="T7" fmla="*/ 246 h 974"/>
                  <a:gd name="T8" fmla="*/ 70 w 266"/>
                  <a:gd name="T9" fmla="*/ 312 h 974"/>
                  <a:gd name="T10" fmla="*/ 58 w 266"/>
                  <a:gd name="T11" fmla="*/ 374 h 974"/>
                  <a:gd name="T12" fmla="*/ 66 w 266"/>
                  <a:gd name="T13" fmla="*/ 446 h 974"/>
                  <a:gd name="T14" fmla="*/ 58 w 266"/>
                  <a:gd name="T15" fmla="*/ 518 h 974"/>
                  <a:gd name="T16" fmla="*/ 50 w 266"/>
                  <a:gd name="T17" fmla="*/ 598 h 974"/>
                  <a:gd name="T18" fmla="*/ 40 w 266"/>
                  <a:gd name="T19" fmla="*/ 672 h 974"/>
                  <a:gd name="T20" fmla="*/ 22 w 266"/>
                  <a:gd name="T21" fmla="*/ 758 h 974"/>
                  <a:gd name="T22" fmla="*/ 8 w 266"/>
                  <a:gd name="T23" fmla="*/ 836 h 974"/>
                  <a:gd name="T24" fmla="*/ 4 w 266"/>
                  <a:gd name="T25" fmla="*/ 912 h 974"/>
                  <a:gd name="T26" fmla="*/ 0 w 266"/>
                  <a:gd name="T27" fmla="*/ 974 h 974"/>
                  <a:gd name="T28" fmla="*/ 149 w 266"/>
                  <a:gd name="T29" fmla="*/ 922 h 974"/>
                  <a:gd name="T30" fmla="*/ 266 w 266"/>
                  <a:gd name="T31" fmla="*/ 964 h 974"/>
                  <a:gd name="T32" fmla="*/ 224 w 266"/>
                  <a:gd name="T33" fmla="*/ 893 h 974"/>
                  <a:gd name="T34" fmla="*/ 210 w 266"/>
                  <a:gd name="T35" fmla="*/ 836 h 974"/>
                  <a:gd name="T36" fmla="*/ 212 w 266"/>
                  <a:gd name="T37" fmla="*/ 784 h 974"/>
                  <a:gd name="T38" fmla="*/ 200 w 266"/>
                  <a:gd name="T39" fmla="*/ 718 h 974"/>
                  <a:gd name="T40" fmla="*/ 184 w 266"/>
                  <a:gd name="T41" fmla="*/ 660 h 974"/>
                  <a:gd name="T42" fmla="*/ 176 w 266"/>
                  <a:gd name="T43" fmla="*/ 590 h 974"/>
                  <a:gd name="T44" fmla="*/ 190 w 266"/>
                  <a:gd name="T45" fmla="*/ 548 h 974"/>
                  <a:gd name="T46" fmla="*/ 186 w 266"/>
                  <a:gd name="T47" fmla="*/ 508 h 974"/>
                  <a:gd name="T48" fmla="*/ 178 w 266"/>
                  <a:gd name="T49" fmla="*/ 450 h 974"/>
                  <a:gd name="T50" fmla="*/ 188 w 266"/>
                  <a:gd name="T51" fmla="*/ 388 h 974"/>
                  <a:gd name="T52" fmla="*/ 180 w 266"/>
                  <a:gd name="T53" fmla="*/ 334 h 974"/>
                  <a:gd name="T54" fmla="*/ 168 w 266"/>
                  <a:gd name="T55" fmla="*/ 272 h 974"/>
                  <a:gd name="T56" fmla="*/ 158 w 266"/>
                  <a:gd name="T57" fmla="*/ 234 h 974"/>
                  <a:gd name="T58" fmla="*/ 150 w 266"/>
                  <a:gd name="T59" fmla="*/ 182 h 974"/>
                  <a:gd name="T60" fmla="*/ 146 w 266"/>
                  <a:gd name="T61" fmla="*/ 144 h 974"/>
                  <a:gd name="T62" fmla="*/ 138 w 266"/>
                  <a:gd name="T63" fmla="*/ 100 h 974"/>
                  <a:gd name="T64" fmla="*/ 136 w 266"/>
                  <a:gd name="T65" fmla="*/ 60 h 974"/>
                  <a:gd name="T66" fmla="*/ 114 w 266"/>
                  <a:gd name="T67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6" h="974">
                    <a:moveTo>
                      <a:pt x="114" y="0"/>
                    </a:moveTo>
                    <a:lnTo>
                      <a:pt x="84" y="58"/>
                    </a:lnTo>
                    <a:lnTo>
                      <a:pt x="102" y="64"/>
                    </a:lnTo>
                    <a:lnTo>
                      <a:pt x="80" y="124"/>
                    </a:lnTo>
                    <a:lnTo>
                      <a:pt x="102" y="128"/>
                    </a:lnTo>
                    <a:lnTo>
                      <a:pt x="80" y="194"/>
                    </a:lnTo>
                    <a:lnTo>
                      <a:pt x="106" y="188"/>
                    </a:lnTo>
                    <a:lnTo>
                      <a:pt x="78" y="246"/>
                    </a:lnTo>
                    <a:lnTo>
                      <a:pt x="100" y="242"/>
                    </a:lnTo>
                    <a:lnTo>
                      <a:pt x="70" y="312"/>
                    </a:lnTo>
                    <a:lnTo>
                      <a:pt x="98" y="312"/>
                    </a:lnTo>
                    <a:lnTo>
                      <a:pt x="58" y="374"/>
                    </a:lnTo>
                    <a:lnTo>
                      <a:pt x="102" y="372"/>
                    </a:lnTo>
                    <a:lnTo>
                      <a:pt x="66" y="446"/>
                    </a:lnTo>
                    <a:lnTo>
                      <a:pt x="94" y="438"/>
                    </a:lnTo>
                    <a:lnTo>
                      <a:pt x="58" y="518"/>
                    </a:lnTo>
                    <a:lnTo>
                      <a:pt x="94" y="502"/>
                    </a:lnTo>
                    <a:lnTo>
                      <a:pt x="50" y="598"/>
                    </a:lnTo>
                    <a:lnTo>
                      <a:pt x="84" y="588"/>
                    </a:lnTo>
                    <a:lnTo>
                      <a:pt x="40" y="672"/>
                    </a:lnTo>
                    <a:lnTo>
                      <a:pt x="72" y="666"/>
                    </a:lnTo>
                    <a:lnTo>
                      <a:pt x="22" y="758"/>
                    </a:lnTo>
                    <a:lnTo>
                      <a:pt x="46" y="756"/>
                    </a:lnTo>
                    <a:lnTo>
                      <a:pt x="8" y="836"/>
                    </a:lnTo>
                    <a:lnTo>
                      <a:pt x="54" y="814"/>
                    </a:lnTo>
                    <a:lnTo>
                      <a:pt x="4" y="912"/>
                    </a:lnTo>
                    <a:lnTo>
                      <a:pt x="40" y="896"/>
                    </a:lnTo>
                    <a:lnTo>
                      <a:pt x="0" y="974"/>
                    </a:lnTo>
                    <a:lnTo>
                      <a:pt x="114" y="919"/>
                    </a:lnTo>
                    <a:lnTo>
                      <a:pt x="149" y="922"/>
                    </a:lnTo>
                    <a:lnTo>
                      <a:pt x="215" y="944"/>
                    </a:lnTo>
                    <a:lnTo>
                      <a:pt x="266" y="964"/>
                    </a:lnTo>
                    <a:lnTo>
                      <a:pt x="245" y="925"/>
                    </a:lnTo>
                    <a:lnTo>
                      <a:pt x="224" y="893"/>
                    </a:lnTo>
                    <a:lnTo>
                      <a:pt x="263" y="896"/>
                    </a:lnTo>
                    <a:lnTo>
                      <a:pt x="210" y="836"/>
                    </a:lnTo>
                    <a:lnTo>
                      <a:pt x="250" y="842"/>
                    </a:lnTo>
                    <a:lnTo>
                      <a:pt x="212" y="784"/>
                    </a:lnTo>
                    <a:lnTo>
                      <a:pt x="246" y="790"/>
                    </a:lnTo>
                    <a:lnTo>
                      <a:pt x="200" y="718"/>
                    </a:lnTo>
                    <a:lnTo>
                      <a:pt x="222" y="722"/>
                    </a:lnTo>
                    <a:lnTo>
                      <a:pt x="184" y="660"/>
                    </a:lnTo>
                    <a:lnTo>
                      <a:pt x="216" y="652"/>
                    </a:lnTo>
                    <a:lnTo>
                      <a:pt x="176" y="590"/>
                    </a:lnTo>
                    <a:lnTo>
                      <a:pt x="210" y="594"/>
                    </a:lnTo>
                    <a:lnTo>
                      <a:pt x="190" y="548"/>
                    </a:lnTo>
                    <a:lnTo>
                      <a:pt x="222" y="556"/>
                    </a:lnTo>
                    <a:lnTo>
                      <a:pt x="186" y="508"/>
                    </a:lnTo>
                    <a:lnTo>
                      <a:pt x="216" y="516"/>
                    </a:lnTo>
                    <a:lnTo>
                      <a:pt x="178" y="450"/>
                    </a:lnTo>
                    <a:lnTo>
                      <a:pt x="216" y="454"/>
                    </a:lnTo>
                    <a:lnTo>
                      <a:pt x="188" y="388"/>
                    </a:lnTo>
                    <a:lnTo>
                      <a:pt x="210" y="394"/>
                    </a:lnTo>
                    <a:lnTo>
                      <a:pt x="180" y="334"/>
                    </a:lnTo>
                    <a:lnTo>
                      <a:pt x="212" y="342"/>
                    </a:lnTo>
                    <a:lnTo>
                      <a:pt x="168" y="272"/>
                    </a:lnTo>
                    <a:lnTo>
                      <a:pt x="188" y="272"/>
                    </a:lnTo>
                    <a:lnTo>
                      <a:pt x="158" y="234"/>
                    </a:lnTo>
                    <a:lnTo>
                      <a:pt x="178" y="230"/>
                    </a:lnTo>
                    <a:lnTo>
                      <a:pt x="150" y="182"/>
                    </a:lnTo>
                    <a:lnTo>
                      <a:pt x="168" y="182"/>
                    </a:lnTo>
                    <a:lnTo>
                      <a:pt x="146" y="144"/>
                    </a:lnTo>
                    <a:lnTo>
                      <a:pt x="164" y="144"/>
                    </a:lnTo>
                    <a:lnTo>
                      <a:pt x="138" y="100"/>
                    </a:lnTo>
                    <a:lnTo>
                      <a:pt x="166" y="106"/>
                    </a:lnTo>
                    <a:lnTo>
                      <a:pt x="136" y="60"/>
                    </a:lnTo>
                    <a:lnTo>
                      <a:pt x="154" y="6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237" name="Group 469">
              <a:extLst>
                <a:ext uri="{FF2B5EF4-FFF2-40B4-BE49-F238E27FC236}">
                  <a16:creationId xmlns:a16="http://schemas.microsoft.com/office/drawing/2014/main" id="{92E3C219-91FB-0F77-8637-6409BD6889C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21" y="2341"/>
              <a:ext cx="58" cy="164"/>
              <a:chOff x="4416" y="2612"/>
              <a:chExt cx="81" cy="284"/>
            </a:xfrm>
          </p:grpSpPr>
          <p:sp>
            <p:nvSpPr>
              <p:cNvPr id="33238" name="Freeform 470">
                <a:extLst>
                  <a:ext uri="{FF2B5EF4-FFF2-40B4-BE49-F238E27FC236}">
                    <a16:creationId xmlns:a16="http://schemas.microsoft.com/office/drawing/2014/main" id="{7FF76C01-F2BB-E227-EAB2-6B714B9C583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61" y="2657"/>
                <a:ext cx="17" cy="239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239" name="Group 471">
                <a:extLst>
                  <a:ext uri="{FF2B5EF4-FFF2-40B4-BE49-F238E27FC236}">
                    <a16:creationId xmlns:a16="http://schemas.microsoft.com/office/drawing/2014/main" id="{4B29C15F-1F00-9EF6-B4A4-AF12EE35B85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416" y="2612"/>
                <a:ext cx="81" cy="173"/>
                <a:chOff x="3710" y="1980"/>
                <a:chExt cx="274" cy="804"/>
              </a:xfrm>
            </p:grpSpPr>
            <p:sp>
              <p:nvSpPr>
                <p:cNvPr id="33240" name="Freeform 472">
                  <a:extLst>
                    <a:ext uri="{FF2B5EF4-FFF2-40B4-BE49-F238E27FC236}">
                      <a16:creationId xmlns:a16="http://schemas.microsoft.com/office/drawing/2014/main" id="{EB06DE14-90EA-4C77-6DC7-AF8D38929C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1" name="Freeform 473">
                  <a:extLst>
                    <a:ext uri="{FF2B5EF4-FFF2-40B4-BE49-F238E27FC236}">
                      <a16:creationId xmlns:a16="http://schemas.microsoft.com/office/drawing/2014/main" id="{2A2FF485-823C-8816-6B6E-354714AF8B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42" name="Freeform 474">
                  <a:extLst>
                    <a:ext uri="{FF2B5EF4-FFF2-40B4-BE49-F238E27FC236}">
                      <a16:creationId xmlns:a16="http://schemas.microsoft.com/office/drawing/2014/main" id="{937F7174-69A6-7EE3-433E-8C32AA01E6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243" name="Group 475">
              <a:extLst>
                <a:ext uri="{FF2B5EF4-FFF2-40B4-BE49-F238E27FC236}">
                  <a16:creationId xmlns:a16="http://schemas.microsoft.com/office/drawing/2014/main" id="{CD10128A-A7FC-46F2-A275-0EB74DCC085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3078" y="2096"/>
              <a:ext cx="92" cy="408"/>
              <a:chOff x="4914" y="2216"/>
              <a:chExt cx="127" cy="706"/>
            </a:xfrm>
          </p:grpSpPr>
          <p:sp>
            <p:nvSpPr>
              <p:cNvPr id="33244" name="Freeform 476">
                <a:extLst>
                  <a:ext uri="{FF2B5EF4-FFF2-40B4-BE49-F238E27FC236}">
                    <a16:creationId xmlns:a16="http://schemas.microsoft.com/office/drawing/2014/main" id="{8842EA5A-0342-C885-95BE-2D71242F058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40000" flipH="1">
                <a:off x="4923" y="2553"/>
                <a:ext cx="57" cy="369"/>
              </a:xfrm>
              <a:custGeom>
                <a:avLst/>
                <a:gdLst>
                  <a:gd name="T0" fmla="*/ 65 w 120"/>
                  <a:gd name="T1" fmla="*/ 23 h 398"/>
                  <a:gd name="T2" fmla="*/ 28 w 120"/>
                  <a:gd name="T3" fmla="*/ 21 h 398"/>
                  <a:gd name="T4" fmla="*/ 32 w 120"/>
                  <a:gd name="T5" fmla="*/ 191 h 398"/>
                  <a:gd name="T6" fmla="*/ 29 w 120"/>
                  <a:gd name="T7" fmla="*/ 264 h 398"/>
                  <a:gd name="T8" fmla="*/ 28 w 120"/>
                  <a:gd name="T9" fmla="*/ 305 h 398"/>
                  <a:gd name="T10" fmla="*/ 19 w 120"/>
                  <a:gd name="T11" fmla="*/ 341 h 398"/>
                  <a:gd name="T12" fmla="*/ 13 w 120"/>
                  <a:gd name="T13" fmla="*/ 368 h 398"/>
                  <a:gd name="T14" fmla="*/ 0 w 120"/>
                  <a:gd name="T15" fmla="*/ 398 h 398"/>
                  <a:gd name="T16" fmla="*/ 120 w 120"/>
                  <a:gd name="T17" fmla="*/ 396 h 398"/>
                  <a:gd name="T18" fmla="*/ 99 w 120"/>
                  <a:gd name="T19" fmla="*/ 356 h 398"/>
                  <a:gd name="T20" fmla="*/ 82 w 120"/>
                  <a:gd name="T21" fmla="*/ 290 h 398"/>
                  <a:gd name="T22" fmla="*/ 71 w 120"/>
                  <a:gd name="T23" fmla="*/ 195 h 398"/>
                  <a:gd name="T24" fmla="*/ 65 w 120"/>
                  <a:gd name="T25" fmla="*/ 23 h 3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398">
                    <a:moveTo>
                      <a:pt x="65" y="23"/>
                    </a:moveTo>
                    <a:cubicBezTo>
                      <a:pt x="65" y="44"/>
                      <a:pt x="28" y="0"/>
                      <a:pt x="28" y="21"/>
                    </a:cubicBezTo>
                    <a:lnTo>
                      <a:pt x="32" y="191"/>
                    </a:lnTo>
                    <a:lnTo>
                      <a:pt x="29" y="264"/>
                    </a:lnTo>
                    <a:lnTo>
                      <a:pt x="28" y="305"/>
                    </a:lnTo>
                    <a:lnTo>
                      <a:pt x="19" y="341"/>
                    </a:lnTo>
                    <a:lnTo>
                      <a:pt x="13" y="368"/>
                    </a:lnTo>
                    <a:lnTo>
                      <a:pt x="0" y="398"/>
                    </a:lnTo>
                    <a:lnTo>
                      <a:pt x="120" y="396"/>
                    </a:lnTo>
                    <a:lnTo>
                      <a:pt x="99" y="356"/>
                    </a:lnTo>
                    <a:lnTo>
                      <a:pt x="82" y="290"/>
                    </a:lnTo>
                    <a:lnTo>
                      <a:pt x="71" y="195"/>
                    </a:lnTo>
                    <a:lnTo>
                      <a:pt x="65" y="23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5" name="Freeform 477">
                <a:extLst>
                  <a:ext uri="{FF2B5EF4-FFF2-40B4-BE49-F238E27FC236}">
                    <a16:creationId xmlns:a16="http://schemas.microsoft.com/office/drawing/2014/main" id="{43ADCC7E-C399-6C8A-9DFC-27F33222A51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40000" flipH="1">
                <a:off x="4914" y="2216"/>
                <a:ext cx="127" cy="426"/>
              </a:xfrm>
              <a:custGeom>
                <a:avLst/>
                <a:gdLst>
                  <a:gd name="T0" fmla="*/ 84 w 266"/>
                  <a:gd name="T1" fmla="*/ 58 h 974"/>
                  <a:gd name="T2" fmla="*/ 80 w 266"/>
                  <a:gd name="T3" fmla="*/ 124 h 974"/>
                  <a:gd name="T4" fmla="*/ 80 w 266"/>
                  <a:gd name="T5" fmla="*/ 194 h 974"/>
                  <a:gd name="T6" fmla="*/ 78 w 266"/>
                  <a:gd name="T7" fmla="*/ 246 h 974"/>
                  <a:gd name="T8" fmla="*/ 70 w 266"/>
                  <a:gd name="T9" fmla="*/ 312 h 974"/>
                  <a:gd name="T10" fmla="*/ 58 w 266"/>
                  <a:gd name="T11" fmla="*/ 374 h 974"/>
                  <a:gd name="T12" fmla="*/ 66 w 266"/>
                  <a:gd name="T13" fmla="*/ 446 h 974"/>
                  <a:gd name="T14" fmla="*/ 58 w 266"/>
                  <a:gd name="T15" fmla="*/ 518 h 974"/>
                  <a:gd name="T16" fmla="*/ 50 w 266"/>
                  <a:gd name="T17" fmla="*/ 598 h 974"/>
                  <a:gd name="T18" fmla="*/ 40 w 266"/>
                  <a:gd name="T19" fmla="*/ 672 h 974"/>
                  <a:gd name="T20" fmla="*/ 22 w 266"/>
                  <a:gd name="T21" fmla="*/ 758 h 974"/>
                  <a:gd name="T22" fmla="*/ 8 w 266"/>
                  <a:gd name="T23" fmla="*/ 836 h 974"/>
                  <a:gd name="T24" fmla="*/ 4 w 266"/>
                  <a:gd name="T25" fmla="*/ 912 h 974"/>
                  <a:gd name="T26" fmla="*/ 0 w 266"/>
                  <a:gd name="T27" fmla="*/ 974 h 974"/>
                  <a:gd name="T28" fmla="*/ 149 w 266"/>
                  <a:gd name="T29" fmla="*/ 922 h 974"/>
                  <a:gd name="T30" fmla="*/ 266 w 266"/>
                  <a:gd name="T31" fmla="*/ 964 h 974"/>
                  <a:gd name="T32" fmla="*/ 224 w 266"/>
                  <a:gd name="T33" fmla="*/ 893 h 974"/>
                  <a:gd name="T34" fmla="*/ 210 w 266"/>
                  <a:gd name="T35" fmla="*/ 836 h 974"/>
                  <a:gd name="T36" fmla="*/ 212 w 266"/>
                  <a:gd name="T37" fmla="*/ 784 h 974"/>
                  <a:gd name="T38" fmla="*/ 200 w 266"/>
                  <a:gd name="T39" fmla="*/ 718 h 974"/>
                  <a:gd name="T40" fmla="*/ 184 w 266"/>
                  <a:gd name="T41" fmla="*/ 660 h 974"/>
                  <a:gd name="T42" fmla="*/ 176 w 266"/>
                  <a:gd name="T43" fmla="*/ 590 h 974"/>
                  <a:gd name="T44" fmla="*/ 190 w 266"/>
                  <a:gd name="T45" fmla="*/ 548 h 974"/>
                  <a:gd name="T46" fmla="*/ 186 w 266"/>
                  <a:gd name="T47" fmla="*/ 508 h 974"/>
                  <a:gd name="T48" fmla="*/ 178 w 266"/>
                  <a:gd name="T49" fmla="*/ 450 h 974"/>
                  <a:gd name="T50" fmla="*/ 188 w 266"/>
                  <a:gd name="T51" fmla="*/ 388 h 974"/>
                  <a:gd name="T52" fmla="*/ 180 w 266"/>
                  <a:gd name="T53" fmla="*/ 334 h 974"/>
                  <a:gd name="T54" fmla="*/ 168 w 266"/>
                  <a:gd name="T55" fmla="*/ 272 h 974"/>
                  <a:gd name="T56" fmla="*/ 158 w 266"/>
                  <a:gd name="T57" fmla="*/ 234 h 974"/>
                  <a:gd name="T58" fmla="*/ 150 w 266"/>
                  <a:gd name="T59" fmla="*/ 182 h 974"/>
                  <a:gd name="T60" fmla="*/ 146 w 266"/>
                  <a:gd name="T61" fmla="*/ 144 h 974"/>
                  <a:gd name="T62" fmla="*/ 138 w 266"/>
                  <a:gd name="T63" fmla="*/ 100 h 974"/>
                  <a:gd name="T64" fmla="*/ 136 w 266"/>
                  <a:gd name="T65" fmla="*/ 60 h 974"/>
                  <a:gd name="T66" fmla="*/ 114 w 266"/>
                  <a:gd name="T67" fmla="*/ 0 h 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6" h="974">
                    <a:moveTo>
                      <a:pt x="114" y="0"/>
                    </a:moveTo>
                    <a:lnTo>
                      <a:pt x="84" y="58"/>
                    </a:lnTo>
                    <a:lnTo>
                      <a:pt x="102" y="64"/>
                    </a:lnTo>
                    <a:lnTo>
                      <a:pt x="80" y="124"/>
                    </a:lnTo>
                    <a:lnTo>
                      <a:pt x="102" y="128"/>
                    </a:lnTo>
                    <a:lnTo>
                      <a:pt x="80" y="194"/>
                    </a:lnTo>
                    <a:lnTo>
                      <a:pt x="106" y="188"/>
                    </a:lnTo>
                    <a:lnTo>
                      <a:pt x="78" y="246"/>
                    </a:lnTo>
                    <a:lnTo>
                      <a:pt x="100" y="242"/>
                    </a:lnTo>
                    <a:lnTo>
                      <a:pt x="70" y="312"/>
                    </a:lnTo>
                    <a:lnTo>
                      <a:pt x="98" y="312"/>
                    </a:lnTo>
                    <a:lnTo>
                      <a:pt x="58" y="374"/>
                    </a:lnTo>
                    <a:lnTo>
                      <a:pt x="102" y="372"/>
                    </a:lnTo>
                    <a:lnTo>
                      <a:pt x="66" y="446"/>
                    </a:lnTo>
                    <a:lnTo>
                      <a:pt x="94" y="438"/>
                    </a:lnTo>
                    <a:lnTo>
                      <a:pt x="58" y="518"/>
                    </a:lnTo>
                    <a:lnTo>
                      <a:pt x="94" y="502"/>
                    </a:lnTo>
                    <a:lnTo>
                      <a:pt x="50" y="598"/>
                    </a:lnTo>
                    <a:lnTo>
                      <a:pt x="84" y="588"/>
                    </a:lnTo>
                    <a:lnTo>
                      <a:pt x="40" y="672"/>
                    </a:lnTo>
                    <a:lnTo>
                      <a:pt x="72" y="666"/>
                    </a:lnTo>
                    <a:lnTo>
                      <a:pt x="22" y="758"/>
                    </a:lnTo>
                    <a:lnTo>
                      <a:pt x="46" y="756"/>
                    </a:lnTo>
                    <a:lnTo>
                      <a:pt x="8" y="836"/>
                    </a:lnTo>
                    <a:lnTo>
                      <a:pt x="54" y="814"/>
                    </a:lnTo>
                    <a:lnTo>
                      <a:pt x="4" y="912"/>
                    </a:lnTo>
                    <a:lnTo>
                      <a:pt x="40" y="896"/>
                    </a:lnTo>
                    <a:lnTo>
                      <a:pt x="0" y="974"/>
                    </a:lnTo>
                    <a:lnTo>
                      <a:pt x="114" y="919"/>
                    </a:lnTo>
                    <a:lnTo>
                      <a:pt x="149" y="922"/>
                    </a:lnTo>
                    <a:lnTo>
                      <a:pt x="215" y="944"/>
                    </a:lnTo>
                    <a:lnTo>
                      <a:pt x="266" y="964"/>
                    </a:lnTo>
                    <a:lnTo>
                      <a:pt x="245" y="925"/>
                    </a:lnTo>
                    <a:lnTo>
                      <a:pt x="224" y="893"/>
                    </a:lnTo>
                    <a:lnTo>
                      <a:pt x="263" y="896"/>
                    </a:lnTo>
                    <a:lnTo>
                      <a:pt x="210" y="836"/>
                    </a:lnTo>
                    <a:lnTo>
                      <a:pt x="250" y="842"/>
                    </a:lnTo>
                    <a:lnTo>
                      <a:pt x="212" y="784"/>
                    </a:lnTo>
                    <a:lnTo>
                      <a:pt x="246" y="790"/>
                    </a:lnTo>
                    <a:lnTo>
                      <a:pt x="200" y="718"/>
                    </a:lnTo>
                    <a:lnTo>
                      <a:pt x="222" y="722"/>
                    </a:lnTo>
                    <a:lnTo>
                      <a:pt x="184" y="660"/>
                    </a:lnTo>
                    <a:lnTo>
                      <a:pt x="216" y="652"/>
                    </a:lnTo>
                    <a:lnTo>
                      <a:pt x="176" y="590"/>
                    </a:lnTo>
                    <a:lnTo>
                      <a:pt x="210" y="594"/>
                    </a:lnTo>
                    <a:lnTo>
                      <a:pt x="190" y="548"/>
                    </a:lnTo>
                    <a:lnTo>
                      <a:pt x="222" y="556"/>
                    </a:lnTo>
                    <a:lnTo>
                      <a:pt x="186" y="508"/>
                    </a:lnTo>
                    <a:lnTo>
                      <a:pt x="216" y="516"/>
                    </a:lnTo>
                    <a:lnTo>
                      <a:pt x="178" y="450"/>
                    </a:lnTo>
                    <a:lnTo>
                      <a:pt x="216" y="454"/>
                    </a:lnTo>
                    <a:lnTo>
                      <a:pt x="188" y="388"/>
                    </a:lnTo>
                    <a:lnTo>
                      <a:pt x="210" y="394"/>
                    </a:lnTo>
                    <a:lnTo>
                      <a:pt x="180" y="334"/>
                    </a:lnTo>
                    <a:lnTo>
                      <a:pt x="212" y="342"/>
                    </a:lnTo>
                    <a:lnTo>
                      <a:pt x="168" y="272"/>
                    </a:lnTo>
                    <a:lnTo>
                      <a:pt x="188" y="272"/>
                    </a:lnTo>
                    <a:lnTo>
                      <a:pt x="158" y="234"/>
                    </a:lnTo>
                    <a:lnTo>
                      <a:pt x="178" y="230"/>
                    </a:lnTo>
                    <a:lnTo>
                      <a:pt x="150" y="182"/>
                    </a:lnTo>
                    <a:lnTo>
                      <a:pt x="168" y="182"/>
                    </a:lnTo>
                    <a:lnTo>
                      <a:pt x="146" y="144"/>
                    </a:lnTo>
                    <a:lnTo>
                      <a:pt x="164" y="144"/>
                    </a:lnTo>
                    <a:lnTo>
                      <a:pt x="138" y="100"/>
                    </a:lnTo>
                    <a:lnTo>
                      <a:pt x="166" y="106"/>
                    </a:lnTo>
                    <a:lnTo>
                      <a:pt x="136" y="60"/>
                    </a:lnTo>
                    <a:lnTo>
                      <a:pt x="154" y="6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246" name="Group 478">
              <a:extLst>
                <a:ext uri="{FF2B5EF4-FFF2-40B4-BE49-F238E27FC236}">
                  <a16:creationId xmlns:a16="http://schemas.microsoft.com/office/drawing/2014/main" id="{68803D11-E3AC-0197-D803-61436ED051C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5" y="2131"/>
              <a:ext cx="45" cy="373"/>
              <a:chOff x="1510" y="911"/>
              <a:chExt cx="335" cy="2210"/>
            </a:xfrm>
          </p:grpSpPr>
          <p:sp>
            <p:nvSpPr>
              <p:cNvPr id="33247" name="Freeform 479">
                <a:extLst>
                  <a:ext uri="{FF2B5EF4-FFF2-40B4-BE49-F238E27FC236}">
                    <a16:creationId xmlns:a16="http://schemas.microsoft.com/office/drawing/2014/main" id="{204856FD-969D-D92B-EB69-3099661059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27" y="911"/>
                <a:ext cx="132" cy="2210"/>
              </a:xfrm>
              <a:custGeom>
                <a:avLst/>
                <a:gdLst>
                  <a:gd name="T0" fmla="*/ 0 w 132"/>
                  <a:gd name="T1" fmla="*/ 2210 h 2210"/>
                  <a:gd name="T2" fmla="*/ 23 w 132"/>
                  <a:gd name="T3" fmla="*/ 1463 h 2210"/>
                  <a:gd name="T4" fmla="*/ 31 w 132"/>
                  <a:gd name="T5" fmla="*/ 973 h 2210"/>
                  <a:gd name="T6" fmla="*/ 31 w 132"/>
                  <a:gd name="T7" fmla="*/ 692 h 2210"/>
                  <a:gd name="T8" fmla="*/ 39 w 132"/>
                  <a:gd name="T9" fmla="*/ 358 h 2210"/>
                  <a:gd name="T10" fmla="*/ 54 w 132"/>
                  <a:gd name="T11" fmla="*/ 54 h 2210"/>
                  <a:gd name="T12" fmla="*/ 85 w 132"/>
                  <a:gd name="T13" fmla="*/ 0 h 2210"/>
                  <a:gd name="T14" fmla="*/ 93 w 132"/>
                  <a:gd name="T15" fmla="*/ 78 h 2210"/>
                  <a:gd name="T16" fmla="*/ 101 w 132"/>
                  <a:gd name="T17" fmla="*/ 513 h 2210"/>
                  <a:gd name="T18" fmla="*/ 117 w 132"/>
                  <a:gd name="T19" fmla="*/ 957 h 2210"/>
                  <a:gd name="T20" fmla="*/ 117 w 132"/>
                  <a:gd name="T21" fmla="*/ 1261 h 2210"/>
                  <a:gd name="T22" fmla="*/ 124 w 132"/>
                  <a:gd name="T23" fmla="*/ 1541 h 2210"/>
                  <a:gd name="T24" fmla="*/ 132 w 132"/>
                  <a:gd name="T25" fmla="*/ 1899 h 2210"/>
                  <a:gd name="T26" fmla="*/ 132 w 132"/>
                  <a:gd name="T27" fmla="*/ 2210 h 2210"/>
                  <a:gd name="T28" fmla="*/ 0 w 132"/>
                  <a:gd name="T29" fmla="*/ 2210 h 2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2" h="2210">
                    <a:moveTo>
                      <a:pt x="0" y="2210"/>
                    </a:moveTo>
                    <a:lnTo>
                      <a:pt x="23" y="1463"/>
                    </a:lnTo>
                    <a:lnTo>
                      <a:pt x="31" y="973"/>
                    </a:lnTo>
                    <a:lnTo>
                      <a:pt x="31" y="692"/>
                    </a:lnTo>
                    <a:lnTo>
                      <a:pt x="39" y="358"/>
                    </a:lnTo>
                    <a:lnTo>
                      <a:pt x="54" y="54"/>
                    </a:lnTo>
                    <a:lnTo>
                      <a:pt x="85" y="0"/>
                    </a:lnTo>
                    <a:lnTo>
                      <a:pt x="93" y="78"/>
                    </a:lnTo>
                    <a:lnTo>
                      <a:pt x="101" y="513"/>
                    </a:lnTo>
                    <a:lnTo>
                      <a:pt x="117" y="957"/>
                    </a:lnTo>
                    <a:lnTo>
                      <a:pt x="117" y="1261"/>
                    </a:lnTo>
                    <a:lnTo>
                      <a:pt x="124" y="1541"/>
                    </a:lnTo>
                    <a:lnTo>
                      <a:pt x="132" y="1899"/>
                    </a:lnTo>
                    <a:lnTo>
                      <a:pt x="132" y="2210"/>
                    </a:lnTo>
                    <a:lnTo>
                      <a:pt x="0" y="2210"/>
                    </a:lnTo>
                    <a:close/>
                  </a:path>
                </a:pathLst>
              </a:custGeom>
              <a:solidFill>
                <a:srgbClr val="993300"/>
              </a:solidFill>
              <a:ln w="9525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8" name="Freeform 480">
                <a:extLst>
                  <a:ext uri="{FF2B5EF4-FFF2-40B4-BE49-F238E27FC236}">
                    <a16:creationId xmlns:a16="http://schemas.microsoft.com/office/drawing/2014/main" id="{5A112A4A-2DE9-384E-C99D-61DF8D053A9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57" y="1775"/>
                <a:ext cx="123" cy="1"/>
              </a:xfrm>
              <a:custGeom>
                <a:avLst/>
                <a:gdLst>
                  <a:gd name="T0" fmla="*/ 123 w 123"/>
                  <a:gd name="T1" fmla="*/ 1 h 1"/>
                  <a:gd name="T2" fmla="*/ 0 w 123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3" h="1">
                    <a:moveTo>
                      <a:pt x="123" y="1"/>
                    </a:moveTo>
                    <a:cubicBezTo>
                      <a:pt x="69" y="0"/>
                      <a:pt x="16" y="0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9" name="Freeform 481">
                <a:extLst>
                  <a:ext uri="{FF2B5EF4-FFF2-40B4-BE49-F238E27FC236}">
                    <a16:creationId xmlns:a16="http://schemas.microsoft.com/office/drawing/2014/main" id="{860D4FB2-C228-8B20-CAD3-1846A72BFA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10" y="1488"/>
                <a:ext cx="170" cy="26"/>
              </a:xfrm>
              <a:custGeom>
                <a:avLst/>
                <a:gdLst>
                  <a:gd name="T0" fmla="*/ 170 w 170"/>
                  <a:gd name="T1" fmla="*/ 0 h 26"/>
                  <a:gd name="T2" fmla="*/ 86 w 170"/>
                  <a:gd name="T3" fmla="*/ 22 h 26"/>
                  <a:gd name="T4" fmla="*/ 0 w 170"/>
                  <a:gd name="T5" fmla="*/ 2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0" h="26">
                    <a:moveTo>
                      <a:pt x="170" y="0"/>
                    </a:moveTo>
                    <a:cubicBezTo>
                      <a:pt x="142" y="9"/>
                      <a:pt x="114" y="18"/>
                      <a:pt x="86" y="22"/>
                    </a:cubicBezTo>
                    <a:cubicBezTo>
                      <a:pt x="58" y="26"/>
                      <a:pt x="29" y="24"/>
                      <a:pt x="0" y="22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0" name="Freeform 482">
                <a:extLst>
                  <a:ext uri="{FF2B5EF4-FFF2-40B4-BE49-F238E27FC236}">
                    <a16:creationId xmlns:a16="http://schemas.microsoft.com/office/drawing/2014/main" id="{7AE2D77F-9DC9-E668-02EF-3A304716645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80" y="1296"/>
                <a:ext cx="165" cy="14"/>
              </a:xfrm>
              <a:custGeom>
                <a:avLst/>
                <a:gdLst>
                  <a:gd name="T0" fmla="*/ 0 w 165"/>
                  <a:gd name="T1" fmla="*/ 0 h 14"/>
                  <a:gd name="T2" fmla="*/ 71 w 165"/>
                  <a:gd name="T3" fmla="*/ 12 h 14"/>
                  <a:gd name="T4" fmla="*/ 165 w 165"/>
                  <a:gd name="T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5" h="14">
                    <a:moveTo>
                      <a:pt x="0" y="0"/>
                    </a:moveTo>
                    <a:cubicBezTo>
                      <a:pt x="22" y="5"/>
                      <a:pt x="44" y="10"/>
                      <a:pt x="71" y="12"/>
                    </a:cubicBezTo>
                    <a:cubicBezTo>
                      <a:pt x="98" y="14"/>
                      <a:pt x="131" y="13"/>
                      <a:pt x="165" y="12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1" name="Freeform 483">
                <a:extLst>
                  <a:ext uri="{FF2B5EF4-FFF2-40B4-BE49-F238E27FC236}">
                    <a16:creationId xmlns:a16="http://schemas.microsoft.com/office/drawing/2014/main" id="{85DE9D5D-3349-4C8A-F183-D6D0E2079E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28" y="1088"/>
                <a:ext cx="101" cy="16"/>
              </a:xfrm>
              <a:custGeom>
                <a:avLst/>
                <a:gdLst>
                  <a:gd name="T0" fmla="*/ 0 w 101"/>
                  <a:gd name="T1" fmla="*/ 16 h 16"/>
                  <a:gd name="T2" fmla="*/ 47 w 101"/>
                  <a:gd name="T3" fmla="*/ 2 h 16"/>
                  <a:gd name="T4" fmla="*/ 101 w 101"/>
                  <a:gd name="T5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1" h="16">
                    <a:moveTo>
                      <a:pt x="0" y="16"/>
                    </a:moveTo>
                    <a:cubicBezTo>
                      <a:pt x="15" y="10"/>
                      <a:pt x="30" y="4"/>
                      <a:pt x="47" y="2"/>
                    </a:cubicBezTo>
                    <a:cubicBezTo>
                      <a:pt x="64" y="0"/>
                      <a:pt x="94" y="3"/>
                      <a:pt x="101" y="2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2" name="Freeform 484">
                <a:extLst>
                  <a:ext uri="{FF2B5EF4-FFF2-40B4-BE49-F238E27FC236}">
                    <a16:creationId xmlns:a16="http://schemas.microsoft.com/office/drawing/2014/main" id="{68E1057D-A36A-C462-C204-2F5C703BD75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80" y="960"/>
                <a:ext cx="95" cy="5"/>
              </a:xfrm>
              <a:custGeom>
                <a:avLst/>
                <a:gdLst>
                  <a:gd name="T0" fmla="*/ 0 w 95"/>
                  <a:gd name="T1" fmla="*/ 0 h 5"/>
                  <a:gd name="T2" fmla="*/ 95 w 95"/>
                  <a:gd name="T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5" h="5">
                    <a:moveTo>
                      <a:pt x="0" y="0"/>
                    </a:moveTo>
                    <a:cubicBezTo>
                      <a:pt x="38" y="1"/>
                      <a:pt x="77" y="2"/>
                      <a:pt x="95" y="5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3" name="Freeform 485">
                <a:extLst>
                  <a:ext uri="{FF2B5EF4-FFF2-40B4-BE49-F238E27FC236}">
                    <a16:creationId xmlns:a16="http://schemas.microsoft.com/office/drawing/2014/main" id="{DF16DA28-FDC0-68F5-EF02-70FFB662E2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1" y="1090"/>
                <a:ext cx="117" cy="14"/>
              </a:xfrm>
              <a:custGeom>
                <a:avLst/>
                <a:gdLst>
                  <a:gd name="T0" fmla="*/ 117 w 117"/>
                  <a:gd name="T1" fmla="*/ 14 h 14"/>
                  <a:gd name="T2" fmla="*/ 0 w 117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17" h="14">
                    <a:moveTo>
                      <a:pt x="117" y="14"/>
                    </a:moveTo>
                    <a:cubicBezTo>
                      <a:pt x="117" y="14"/>
                      <a:pt x="58" y="7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4" name="Freeform 486">
                <a:extLst>
                  <a:ext uri="{FF2B5EF4-FFF2-40B4-BE49-F238E27FC236}">
                    <a16:creationId xmlns:a16="http://schemas.microsoft.com/office/drawing/2014/main" id="{972D6CD9-3289-93DE-C5F8-817C5F44D80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35" y="926"/>
                <a:ext cx="45" cy="34"/>
              </a:xfrm>
              <a:custGeom>
                <a:avLst/>
                <a:gdLst>
                  <a:gd name="T0" fmla="*/ 45 w 45"/>
                  <a:gd name="T1" fmla="*/ 34 h 34"/>
                  <a:gd name="T2" fmla="*/ 0 w 45"/>
                  <a:gd name="T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5" h="34">
                    <a:moveTo>
                      <a:pt x="45" y="34"/>
                    </a:moveTo>
                    <a:cubicBezTo>
                      <a:pt x="45" y="34"/>
                      <a:pt x="22" y="17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55" name="Freeform 487">
                <a:extLst>
                  <a:ext uri="{FF2B5EF4-FFF2-40B4-BE49-F238E27FC236}">
                    <a16:creationId xmlns:a16="http://schemas.microsoft.com/office/drawing/2014/main" id="{97E44392-C37D-9DDC-0C26-5938AC0584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1" y="1549"/>
                <a:ext cx="69" cy="35"/>
              </a:xfrm>
              <a:custGeom>
                <a:avLst/>
                <a:gdLst>
                  <a:gd name="T0" fmla="*/ 69 w 69"/>
                  <a:gd name="T1" fmla="*/ 35 h 35"/>
                  <a:gd name="T2" fmla="*/ 0 w 69"/>
                  <a:gd name="T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9" h="35">
                    <a:moveTo>
                      <a:pt x="69" y="35"/>
                    </a:moveTo>
                    <a:cubicBezTo>
                      <a:pt x="69" y="35"/>
                      <a:pt x="34" y="17"/>
                      <a:pt x="0" y="0"/>
                    </a:cubicBezTo>
                  </a:path>
                </a:pathLst>
              </a:custGeom>
              <a:solidFill>
                <a:srgbClr val="993300"/>
              </a:solidFill>
              <a:ln w="25400" cap="flat" cmpd="sng">
                <a:solidFill>
                  <a:srgbClr val="9933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256" name="Group 488">
              <a:extLst>
                <a:ext uri="{FF2B5EF4-FFF2-40B4-BE49-F238E27FC236}">
                  <a16:creationId xmlns:a16="http://schemas.microsoft.com/office/drawing/2014/main" id="{69B2E13E-C208-42EA-0D2E-1C0A75A0EF7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71" y="2298"/>
              <a:ext cx="74" cy="214"/>
              <a:chOff x="3784" y="2271"/>
              <a:chExt cx="104" cy="369"/>
            </a:xfrm>
          </p:grpSpPr>
          <p:sp>
            <p:nvSpPr>
              <p:cNvPr id="33257" name="Freeform 489">
                <a:extLst>
                  <a:ext uri="{FF2B5EF4-FFF2-40B4-BE49-F238E27FC236}">
                    <a16:creationId xmlns:a16="http://schemas.microsoft.com/office/drawing/2014/main" id="{AAE8D3B3-477A-1315-ACAA-BA6D99C873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39" y="2350"/>
                <a:ext cx="17" cy="290"/>
              </a:xfrm>
              <a:custGeom>
                <a:avLst/>
                <a:gdLst>
                  <a:gd name="T0" fmla="*/ 2 w 38"/>
                  <a:gd name="T1" fmla="*/ 716 h 716"/>
                  <a:gd name="T2" fmla="*/ 2 w 38"/>
                  <a:gd name="T3" fmla="*/ 599 h 716"/>
                  <a:gd name="T4" fmla="*/ 0 w 38"/>
                  <a:gd name="T5" fmla="*/ 455 h 716"/>
                  <a:gd name="T6" fmla="*/ 2 w 38"/>
                  <a:gd name="T7" fmla="*/ 245 h 716"/>
                  <a:gd name="T8" fmla="*/ 3 w 38"/>
                  <a:gd name="T9" fmla="*/ 152 h 716"/>
                  <a:gd name="T10" fmla="*/ 3 w 38"/>
                  <a:gd name="T11" fmla="*/ 68 h 716"/>
                  <a:gd name="T12" fmla="*/ 11 w 38"/>
                  <a:gd name="T13" fmla="*/ 0 h 716"/>
                  <a:gd name="T14" fmla="*/ 15 w 38"/>
                  <a:gd name="T15" fmla="*/ 219 h 716"/>
                  <a:gd name="T16" fmla="*/ 18 w 38"/>
                  <a:gd name="T17" fmla="*/ 363 h 716"/>
                  <a:gd name="T18" fmla="*/ 27 w 38"/>
                  <a:gd name="T19" fmla="*/ 570 h 716"/>
                  <a:gd name="T20" fmla="*/ 33 w 38"/>
                  <a:gd name="T21" fmla="*/ 666 h 716"/>
                  <a:gd name="T22" fmla="*/ 38 w 38"/>
                  <a:gd name="T23" fmla="*/ 714 h 716"/>
                  <a:gd name="T24" fmla="*/ 2 w 38"/>
                  <a:gd name="T25" fmla="*/ 716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8" h="716">
                    <a:moveTo>
                      <a:pt x="2" y="716"/>
                    </a:moveTo>
                    <a:lnTo>
                      <a:pt x="2" y="599"/>
                    </a:lnTo>
                    <a:lnTo>
                      <a:pt x="0" y="455"/>
                    </a:lnTo>
                    <a:lnTo>
                      <a:pt x="2" y="245"/>
                    </a:lnTo>
                    <a:lnTo>
                      <a:pt x="3" y="152"/>
                    </a:lnTo>
                    <a:lnTo>
                      <a:pt x="3" y="68"/>
                    </a:lnTo>
                    <a:lnTo>
                      <a:pt x="11" y="0"/>
                    </a:lnTo>
                    <a:lnTo>
                      <a:pt x="15" y="219"/>
                    </a:lnTo>
                    <a:lnTo>
                      <a:pt x="18" y="363"/>
                    </a:lnTo>
                    <a:lnTo>
                      <a:pt x="27" y="570"/>
                    </a:lnTo>
                    <a:lnTo>
                      <a:pt x="33" y="666"/>
                    </a:lnTo>
                    <a:lnTo>
                      <a:pt x="38" y="714"/>
                    </a:lnTo>
                    <a:lnTo>
                      <a:pt x="2" y="716"/>
                    </a:ln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258" name="Group 490">
                <a:extLst>
                  <a:ext uri="{FF2B5EF4-FFF2-40B4-BE49-F238E27FC236}">
                    <a16:creationId xmlns:a16="http://schemas.microsoft.com/office/drawing/2014/main" id="{6C28AAEA-A3BE-9758-0773-E98C2E38CF2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784" y="2271"/>
                <a:ext cx="104" cy="236"/>
                <a:chOff x="3710" y="1980"/>
                <a:chExt cx="274" cy="804"/>
              </a:xfrm>
            </p:grpSpPr>
            <p:sp>
              <p:nvSpPr>
                <p:cNvPr id="33259" name="Freeform 491">
                  <a:extLst>
                    <a:ext uri="{FF2B5EF4-FFF2-40B4-BE49-F238E27FC236}">
                      <a16:creationId xmlns:a16="http://schemas.microsoft.com/office/drawing/2014/main" id="{CEBE825E-CAAF-7725-790A-3D5546A6E6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24" y="2001"/>
                  <a:ext cx="160" cy="783"/>
                </a:xfrm>
                <a:custGeom>
                  <a:avLst/>
                  <a:gdLst>
                    <a:gd name="T0" fmla="*/ 54 w 160"/>
                    <a:gd name="T1" fmla="*/ 19 h 783"/>
                    <a:gd name="T2" fmla="*/ 67 w 160"/>
                    <a:gd name="T3" fmla="*/ 60 h 783"/>
                    <a:gd name="T4" fmla="*/ 63 w 160"/>
                    <a:gd name="T5" fmla="*/ 93 h 783"/>
                    <a:gd name="T6" fmla="*/ 96 w 160"/>
                    <a:gd name="T7" fmla="*/ 147 h 783"/>
                    <a:gd name="T8" fmla="*/ 94 w 160"/>
                    <a:gd name="T9" fmla="*/ 174 h 783"/>
                    <a:gd name="T10" fmla="*/ 93 w 160"/>
                    <a:gd name="T11" fmla="*/ 198 h 783"/>
                    <a:gd name="T12" fmla="*/ 90 w 160"/>
                    <a:gd name="T13" fmla="*/ 222 h 783"/>
                    <a:gd name="T14" fmla="*/ 93 w 160"/>
                    <a:gd name="T15" fmla="*/ 259 h 783"/>
                    <a:gd name="T16" fmla="*/ 85 w 160"/>
                    <a:gd name="T17" fmla="*/ 279 h 783"/>
                    <a:gd name="T18" fmla="*/ 124 w 160"/>
                    <a:gd name="T19" fmla="*/ 303 h 783"/>
                    <a:gd name="T20" fmla="*/ 142 w 160"/>
                    <a:gd name="T21" fmla="*/ 334 h 783"/>
                    <a:gd name="T22" fmla="*/ 111 w 160"/>
                    <a:gd name="T23" fmla="*/ 361 h 783"/>
                    <a:gd name="T24" fmla="*/ 144 w 160"/>
                    <a:gd name="T25" fmla="*/ 408 h 783"/>
                    <a:gd name="T26" fmla="*/ 129 w 160"/>
                    <a:gd name="T27" fmla="*/ 432 h 783"/>
                    <a:gd name="T28" fmla="*/ 141 w 160"/>
                    <a:gd name="T29" fmla="*/ 468 h 783"/>
                    <a:gd name="T30" fmla="*/ 136 w 160"/>
                    <a:gd name="T31" fmla="*/ 489 h 783"/>
                    <a:gd name="T32" fmla="*/ 160 w 160"/>
                    <a:gd name="T33" fmla="*/ 529 h 783"/>
                    <a:gd name="T34" fmla="*/ 130 w 160"/>
                    <a:gd name="T35" fmla="*/ 546 h 783"/>
                    <a:gd name="T36" fmla="*/ 136 w 160"/>
                    <a:gd name="T37" fmla="*/ 565 h 783"/>
                    <a:gd name="T38" fmla="*/ 141 w 160"/>
                    <a:gd name="T39" fmla="*/ 606 h 783"/>
                    <a:gd name="T40" fmla="*/ 100 w 160"/>
                    <a:gd name="T41" fmla="*/ 604 h 783"/>
                    <a:gd name="T42" fmla="*/ 157 w 160"/>
                    <a:gd name="T43" fmla="*/ 639 h 783"/>
                    <a:gd name="T44" fmla="*/ 129 w 160"/>
                    <a:gd name="T45" fmla="*/ 654 h 783"/>
                    <a:gd name="T46" fmla="*/ 129 w 160"/>
                    <a:gd name="T47" fmla="*/ 685 h 783"/>
                    <a:gd name="T48" fmla="*/ 132 w 160"/>
                    <a:gd name="T49" fmla="*/ 715 h 783"/>
                    <a:gd name="T50" fmla="*/ 118 w 160"/>
                    <a:gd name="T51" fmla="*/ 724 h 783"/>
                    <a:gd name="T52" fmla="*/ 108 w 160"/>
                    <a:gd name="T53" fmla="*/ 751 h 783"/>
                    <a:gd name="T54" fmla="*/ 85 w 160"/>
                    <a:gd name="T55" fmla="*/ 766 h 783"/>
                    <a:gd name="T56" fmla="*/ 69 w 160"/>
                    <a:gd name="T57" fmla="*/ 769 h 783"/>
                    <a:gd name="T58" fmla="*/ 33 w 160"/>
                    <a:gd name="T59" fmla="*/ 769 h 783"/>
                    <a:gd name="T60" fmla="*/ 0 w 160"/>
                    <a:gd name="T61" fmla="*/ 513 h 783"/>
                    <a:gd name="T62" fmla="*/ 21 w 160"/>
                    <a:gd name="T63" fmla="*/ 30 h 7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0" h="783">
                      <a:moveTo>
                        <a:pt x="36" y="0"/>
                      </a:moveTo>
                      <a:lnTo>
                        <a:pt x="54" y="19"/>
                      </a:lnTo>
                      <a:lnTo>
                        <a:pt x="51" y="52"/>
                      </a:lnTo>
                      <a:lnTo>
                        <a:pt x="67" y="60"/>
                      </a:lnTo>
                      <a:lnTo>
                        <a:pt x="52" y="84"/>
                      </a:lnTo>
                      <a:lnTo>
                        <a:pt x="63" y="93"/>
                      </a:lnTo>
                      <a:lnTo>
                        <a:pt x="76" y="120"/>
                      </a:lnTo>
                      <a:lnTo>
                        <a:pt x="96" y="147"/>
                      </a:lnTo>
                      <a:lnTo>
                        <a:pt x="91" y="159"/>
                      </a:lnTo>
                      <a:lnTo>
                        <a:pt x="94" y="174"/>
                      </a:lnTo>
                      <a:lnTo>
                        <a:pt x="79" y="178"/>
                      </a:lnTo>
                      <a:lnTo>
                        <a:pt x="93" y="198"/>
                      </a:lnTo>
                      <a:lnTo>
                        <a:pt x="111" y="211"/>
                      </a:lnTo>
                      <a:lnTo>
                        <a:pt x="90" y="222"/>
                      </a:lnTo>
                      <a:lnTo>
                        <a:pt x="105" y="244"/>
                      </a:lnTo>
                      <a:lnTo>
                        <a:pt x="93" y="259"/>
                      </a:lnTo>
                      <a:lnTo>
                        <a:pt x="114" y="273"/>
                      </a:lnTo>
                      <a:lnTo>
                        <a:pt x="85" y="279"/>
                      </a:lnTo>
                      <a:lnTo>
                        <a:pt x="82" y="295"/>
                      </a:lnTo>
                      <a:lnTo>
                        <a:pt x="124" y="303"/>
                      </a:lnTo>
                      <a:lnTo>
                        <a:pt x="109" y="325"/>
                      </a:lnTo>
                      <a:lnTo>
                        <a:pt x="142" y="334"/>
                      </a:lnTo>
                      <a:lnTo>
                        <a:pt x="136" y="348"/>
                      </a:lnTo>
                      <a:lnTo>
                        <a:pt x="111" y="361"/>
                      </a:lnTo>
                      <a:lnTo>
                        <a:pt x="112" y="381"/>
                      </a:lnTo>
                      <a:lnTo>
                        <a:pt x="144" y="408"/>
                      </a:lnTo>
                      <a:lnTo>
                        <a:pt x="148" y="429"/>
                      </a:lnTo>
                      <a:lnTo>
                        <a:pt x="129" y="432"/>
                      </a:lnTo>
                      <a:lnTo>
                        <a:pt x="138" y="457"/>
                      </a:lnTo>
                      <a:lnTo>
                        <a:pt x="141" y="468"/>
                      </a:lnTo>
                      <a:lnTo>
                        <a:pt x="115" y="474"/>
                      </a:lnTo>
                      <a:lnTo>
                        <a:pt x="136" y="489"/>
                      </a:lnTo>
                      <a:lnTo>
                        <a:pt x="159" y="504"/>
                      </a:lnTo>
                      <a:lnTo>
                        <a:pt x="160" y="529"/>
                      </a:lnTo>
                      <a:lnTo>
                        <a:pt x="135" y="529"/>
                      </a:lnTo>
                      <a:lnTo>
                        <a:pt x="130" y="546"/>
                      </a:lnTo>
                      <a:lnTo>
                        <a:pt x="118" y="553"/>
                      </a:lnTo>
                      <a:lnTo>
                        <a:pt x="136" y="565"/>
                      </a:lnTo>
                      <a:lnTo>
                        <a:pt x="135" y="579"/>
                      </a:lnTo>
                      <a:lnTo>
                        <a:pt x="141" y="606"/>
                      </a:lnTo>
                      <a:lnTo>
                        <a:pt x="102" y="589"/>
                      </a:lnTo>
                      <a:lnTo>
                        <a:pt x="100" y="604"/>
                      </a:lnTo>
                      <a:lnTo>
                        <a:pt x="126" y="619"/>
                      </a:lnTo>
                      <a:lnTo>
                        <a:pt x="157" y="639"/>
                      </a:lnTo>
                      <a:lnTo>
                        <a:pt x="120" y="640"/>
                      </a:lnTo>
                      <a:lnTo>
                        <a:pt x="129" y="654"/>
                      </a:lnTo>
                      <a:lnTo>
                        <a:pt x="159" y="670"/>
                      </a:lnTo>
                      <a:lnTo>
                        <a:pt x="129" y="685"/>
                      </a:lnTo>
                      <a:lnTo>
                        <a:pt x="121" y="699"/>
                      </a:lnTo>
                      <a:lnTo>
                        <a:pt x="132" y="715"/>
                      </a:lnTo>
                      <a:lnTo>
                        <a:pt x="112" y="714"/>
                      </a:lnTo>
                      <a:lnTo>
                        <a:pt x="118" y="724"/>
                      </a:lnTo>
                      <a:lnTo>
                        <a:pt x="112" y="739"/>
                      </a:lnTo>
                      <a:lnTo>
                        <a:pt x="108" y="751"/>
                      </a:lnTo>
                      <a:lnTo>
                        <a:pt x="96" y="760"/>
                      </a:lnTo>
                      <a:lnTo>
                        <a:pt x="85" y="766"/>
                      </a:lnTo>
                      <a:lnTo>
                        <a:pt x="85" y="783"/>
                      </a:lnTo>
                      <a:lnTo>
                        <a:pt x="69" y="769"/>
                      </a:lnTo>
                      <a:lnTo>
                        <a:pt x="52" y="769"/>
                      </a:lnTo>
                      <a:lnTo>
                        <a:pt x="33" y="769"/>
                      </a:lnTo>
                      <a:lnTo>
                        <a:pt x="1" y="714"/>
                      </a:lnTo>
                      <a:lnTo>
                        <a:pt x="0" y="513"/>
                      </a:lnTo>
                      <a:lnTo>
                        <a:pt x="7" y="295"/>
                      </a:lnTo>
                      <a:lnTo>
                        <a:pt x="21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0" name="Freeform 492">
                  <a:extLst>
                    <a:ext uri="{FF2B5EF4-FFF2-40B4-BE49-F238E27FC236}">
                      <a16:creationId xmlns:a16="http://schemas.microsoft.com/office/drawing/2014/main" id="{7D9639AB-7DB7-CD07-FF84-81481DD961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0" y="2001"/>
                  <a:ext cx="159" cy="769"/>
                </a:xfrm>
                <a:custGeom>
                  <a:avLst/>
                  <a:gdLst>
                    <a:gd name="T0" fmla="*/ 151 w 159"/>
                    <a:gd name="T1" fmla="*/ 0 h 769"/>
                    <a:gd name="T2" fmla="*/ 126 w 159"/>
                    <a:gd name="T3" fmla="*/ 15 h 769"/>
                    <a:gd name="T4" fmla="*/ 120 w 159"/>
                    <a:gd name="T5" fmla="*/ 33 h 769"/>
                    <a:gd name="T6" fmla="*/ 100 w 159"/>
                    <a:gd name="T7" fmla="*/ 54 h 769"/>
                    <a:gd name="T8" fmla="*/ 117 w 159"/>
                    <a:gd name="T9" fmla="*/ 66 h 769"/>
                    <a:gd name="T10" fmla="*/ 118 w 159"/>
                    <a:gd name="T11" fmla="*/ 90 h 769"/>
                    <a:gd name="T12" fmla="*/ 90 w 159"/>
                    <a:gd name="T13" fmla="*/ 105 h 769"/>
                    <a:gd name="T14" fmla="*/ 85 w 159"/>
                    <a:gd name="T15" fmla="*/ 136 h 769"/>
                    <a:gd name="T16" fmla="*/ 115 w 159"/>
                    <a:gd name="T17" fmla="*/ 136 h 769"/>
                    <a:gd name="T18" fmla="*/ 87 w 159"/>
                    <a:gd name="T19" fmla="*/ 151 h 769"/>
                    <a:gd name="T20" fmla="*/ 91 w 159"/>
                    <a:gd name="T21" fmla="*/ 171 h 769"/>
                    <a:gd name="T22" fmla="*/ 112 w 159"/>
                    <a:gd name="T23" fmla="*/ 175 h 769"/>
                    <a:gd name="T24" fmla="*/ 96 w 159"/>
                    <a:gd name="T25" fmla="*/ 199 h 769"/>
                    <a:gd name="T26" fmla="*/ 90 w 159"/>
                    <a:gd name="T27" fmla="*/ 225 h 769"/>
                    <a:gd name="T28" fmla="*/ 90 w 159"/>
                    <a:gd name="T29" fmla="*/ 246 h 769"/>
                    <a:gd name="T30" fmla="*/ 105 w 159"/>
                    <a:gd name="T31" fmla="*/ 246 h 769"/>
                    <a:gd name="T32" fmla="*/ 84 w 159"/>
                    <a:gd name="T33" fmla="*/ 256 h 769"/>
                    <a:gd name="T34" fmla="*/ 70 w 159"/>
                    <a:gd name="T35" fmla="*/ 274 h 769"/>
                    <a:gd name="T36" fmla="*/ 85 w 159"/>
                    <a:gd name="T37" fmla="*/ 285 h 769"/>
                    <a:gd name="T38" fmla="*/ 93 w 159"/>
                    <a:gd name="T39" fmla="*/ 304 h 769"/>
                    <a:gd name="T40" fmla="*/ 84 w 159"/>
                    <a:gd name="T41" fmla="*/ 315 h 769"/>
                    <a:gd name="T42" fmla="*/ 57 w 159"/>
                    <a:gd name="T43" fmla="*/ 333 h 769"/>
                    <a:gd name="T44" fmla="*/ 40 w 159"/>
                    <a:gd name="T45" fmla="*/ 354 h 769"/>
                    <a:gd name="T46" fmla="*/ 54 w 159"/>
                    <a:gd name="T47" fmla="*/ 366 h 769"/>
                    <a:gd name="T48" fmla="*/ 64 w 159"/>
                    <a:gd name="T49" fmla="*/ 378 h 769"/>
                    <a:gd name="T50" fmla="*/ 43 w 159"/>
                    <a:gd name="T51" fmla="*/ 384 h 769"/>
                    <a:gd name="T52" fmla="*/ 34 w 159"/>
                    <a:gd name="T53" fmla="*/ 396 h 769"/>
                    <a:gd name="T54" fmla="*/ 72 w 159"/>
                    <a:gd name="T55" fmla="*/ 406 h 769"/>
                    <a:gd name="T56" fmla="*/ 67 w 159"/>
                    <a:gd name="T57" fmla="*/ 426 h 769"/>
                    <a:gd name="T58" fmla="*/ 49 w 159"/>
                    <a:gd name="T59" fmla="*/ 439 h 769"/>
                    <a:gd name="T60" fmla="*/ 57 w 159"/>
                    <a:gd name="T61" fmla="*/ 453 h 769"/>
                    <a:gd name="T62" fmla="*/ 46 w 159"/>
                    <a:gd name="T63" fmla="*/ 457 h 769"/>
                    <a:gd name="T64" fmla="*/ 51 w 159"/>
                    <a:gd name="T65" fmla="*/ 466 h 769"/>
                    <a:gd name="T66" fmla="*/ 45 w 159"/>
                    <a:gd name="T67" fmla="*/ 480 h 769"/>
                    <a:gd name="T68" fmla="*/ 67 w 159"/>
                    <a:gd name="T69" fmla="*/ 484 h 769"/>
                    <a:gd name="T70" fmla="*/ 54 w 159"/>
                    <a:gd name="T71" fmla="*/ 499 h 769"/>
                    <a:gd name="T72" fmla="*/ 33 w 159"/>
                    <a:gd name="T73" fmla="*/ 526 h 769"/>
                    <a:gd name="T74" fmla="*/ 45 w 159"/>
                    <a:gd name="T75" fmla="*/ 541 h 769"/>
                    <a:gd name="T76" fmla="*/ 48 w 159"/>
                    <a:gd name="T77" fmla="*/ 562 h 769"/>
                    <a:gd name="T78" fmla="*/ 0 w 159"/>
                    <a:gd name="T79" fmla="*/ 583 h 769"/>
                    <a:gd name="T80" fmla="*/ 36 w 159"/>
                    <a:gd name="T81" fmla="*/ 589 h 769"/>
                    <a:gd name="T82" fmla="*/ 25 w 159"/>
                    <a:gd name="T83" fmla="*/ 612 h 769"/>
                    <a:gd name="T84" fmla="*/ 30 w 159"/>
                    <a:gd name="T85" fmla="*/ 648 h 769"/>
                    <a:gd name="T86" fmla="*/ 69 w 159"/>
                    <a:gd name="T87" fmla="*/ 642 h 769"/>
                    <a:gd name="T88" fmla="*/ 57 w 159"/>
                    <a:gd name="T89" fmla="*/ 652 h 769"/>
                    <a:gd name="T90" fmla="*/ 51 w 159"/>
                    <a:gd name="T91" fmla="*/ 675 h 769"/>
                    <a:gd name="T92" fmla="*/ 58 w 159"/>
                    <a:gd name="T93" fmla="*/ 688 h 769"/>
                    <a:gd name="T94" fmla="*/ 31 w 159"/>
                    <a:gd name="T95" fmla="*/ 712 h 769"/>
                    <a:gd name="T96" fmla="*/ 76 w 159"/>
                    <a:gd name="T97" fmla="*/ 720 h 769"/>
                    <a:gd name="T98" fmla="*/ 97 w 159"/>
                    <a:gd name="T99" fmla="*/ 727 h 769"/>
                    <a:gd name="T100" fmla="*/ 114 w 159"/>
                    <a:gd name="T101" fmla="*/ 739 h 769"/>
                    <a:gd name="T102" fmla="*/ 105 w 159"/>
                    <a:gd name="T103" fmla="*/ 769 h 769"/>
                    <a:gd name="T104" fmla="*/ 159 w 159"/>
                    <a:gd name="T105" fmla="*/ 768 h 769"/>
                    <a:gd name="T106" fmla="*/ 151 w 159"/>
                    <a:gd name="T107" fmla="*/ 763 h 769"/>
                    <a:gd name="T108" fmla="*/ 151 w 159"/>
                    <a:gd name="T109" fmla="*/ 0 h 7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9" h="769">
                      <a:moveTo>
                        <a:pt x="151" y="0"/>
                      </a:moveTo>
                      <a:lnTo>
                        <a:pt x="126" y="15"/>
                      </a:lnTo>
                      <a:lnTo>
                        <a:pt x="120" y="33"/>
                      </a:lnTo>
                      <a:lnTo>
                        <a:pt x="100" y="54"/>
                      </a:lnTo>
                      <a:lnTo>
                        <a:pt x="117" y="66"/>
                      </a:lnTo>
                      <a:lnTo>
                        <a:pt x="118" y="90"/>
                      </a:lnTo>
                      <a:lnTo>
                        <a:pt x="90" y="105"/>
                      </a:lnTo>
                      <a:lnTo>
                        <a:pt x="85" y="136"/>
                      </a:lnTo>
                      <a:lnTo>
                        <a:pt x="115" y="136"/>
                      </a:lnTo>
                      <a:lnTo>
                        <a:pt x="87" y="151"/>
                      </a:lnTo>
                      <a:lnTo>
                        <a:pt x="91" y="171"/>
                      </a:lnTo>
                      <a:lnTo>
                        <a:pt x="112" y="175"/>
                      </a:lnTo>
                      <a:lnTo>
                        <a:pt x="96" y="199"/>
                      </a:lnTo>
                      <a:lnTo>
                        <a:pt x="90" y="225"/>
                      </a:lnTo>
                      <a:lnTo>
                        <a:pt x="90" y="246"/>
                      </a:lnTo>
                      <a:lnTo>
                        <a:pt x="105" y="246"/>
                      </a:lnTo>
                      <a:lnTo>
                        <a:pt x="84" y="256"/>
                      </a:lnTo>
                      <a:lnTo>
                        <a:pt x="70" y="274"/>
                      </a:lnTo>
                      <a:lnTo>
                        <a:pt x="85" y="285"/>
                      </a:lnTo>
                      <a:lnTo>
                        <a:pt x="93" y="304"/>
                      </a:lnTo>
                      <a:lnTo>
                        <a:pt x="84" y="315"/>
                      </a:lnTo>
                      <a:lnTo>
                        <a:pt x="57" y="333"/>
                      </a:lnTo>
                      <a:lnTo>
                        <a:pt x="40" y="354"/>
                      </a:lnTo>
                      <a:lnTo>
                        <a:pt x="54" y="366"/>
                      </a:lnTo>
                      <a:lnTo>
                        <a:pt x="64" y="378"/>
                      </a:lnTo>
                      <a:lnTo>
                        <a:pt x="43" y="384"/>
                      </a:lnTo>
                      <a:lnTo>
                        <a:pt x="34" y="396"/>
                      </a:lnTo>
                      <a:lnTo>
                        <a:pt x="72" y="406"/>
                      </a:lnTo>
                      <a:lnTo>
                        <a:pt x="67" y="426"/>
                      </a:lnTo>
                      <a:lnTo>
                        <a:pt x="49" y="439"/>
                      </a:lnTo>
                      <a:lnTo>
                        <a:pt x="57" y="453"/>
                      </a:lnTo>
                      <a:lnTo>
                        <a:pt x="46" y="457"/>
                      </a:lnTo>
                      <a:lnTo>
                        <a:pt x="51" y="466"/>
                      </a:lnTo>
                      <a:lnTo>
                        <a:pt x="45" y="480"/>
                      </a:lnTo>
                      <a:lnTo>
                        <a:pt x="67" y="484"/>
                      </a:lnTo>
                      <a:lnTo>
                        <a:pt x="54" y="499"/>
                      </a:lnTo>
                      <a:lnTo>
                        <a:pt x="33" y="526"/>
                      </a:lnTo>
                      <a:lnTo>
                        <a:pt x="45" y="541"/>
                      </a:lnTo>
                      <a:lnTo>
                        <a:pt x="48" y="562"/>
                      </a:lnTo>
                      <a:lnTo>
                        <a:pt x="0" y="583"/>
                      </a:lnTo>
                      <a:lnTo>
                        <a:pt x="36" y="589"/>
                      </a:lnTo>
                      <a:lnTo>
                        <a:pt x="25" y="612"/>
                      </a:lnTo>
                      <a:lnTo>
                        <a:pt x="30" y="648"/>
                      </a:lnTo>
                      <a:lnTo>
                        <a:pt x="69" y="642"/>
                      </a:lnTo>
                      <a:lnTo>
                        <a:pt x="57" y="652"/>
                      </a:lnTo>
                      <a:lnTo>
                        <a:pt x="51" y="675"/>
                      </a:lnTo>
                      <a:lnTo>
                        <a:pt x="58" y="688"/>
                      </a:lnTo>
                      <a:lnTo>
                        <a:pt x="31" y="712"/>
                      </a:lnTo>
                      <a:lnTo>
                        <a:pt x="76" y="720"/>
                      </a:lnTo>
                      <a:lnTo>
                        <a:pt x="97" y="727"/>
                      </a:lnTo>
                      <a:lnTo>
                        <a:pt x="114" y="739"/>
                      </a:lnTo>
                      <a:lnTo>
                        <a:pt x="105" y="769"/>
                      </a:lnTo>
                      <a:lnTo>
                        <a:pt x="159" y="768"/>
                      </a:lnTo>
                      <a:lnTo>
                        <a:pt x="151" y="763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261" name="Freeform 493">
                  <a:extLst>
                    <a:ext uri="{FF2B5EF4-FFF2-40B4-BE49-F238E27FC236}">
                      <a16:creationId xmlns:a16="http://schemas.microsoft.com/office/drawing/2014/main" id="{FF48A5F4-1C8F-5AA8-9372-D547AA3E51E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2" y="1980"/>
                  <a:ext cx="90" cy="43"/>
                </a:xfrm>
                <a:custGeom>
                  <a:avLst/>
                  <a:gdLst>
                    <a:gd name="T0" fmla="*/ 0 w 90"/>
                    <a:gd name="T1" fmla="*/ 33 h 43"/>
                    <a:gd name="T2" fmla="*/ 9 w 90"/>
                    <a:gd name="T3" fmla="*/ 15 h 43"/>
                    <a:gd name="T4" fmla="*/ 33 w 90"/>
                    <a:gd name="T5" fmla="*/ 3 h 43"/>
                    <a:gd name="T6" fmla="*/ 54 w 90"/>
                    <a:gd name="T7" fmla="*/ 0 h 43"/>
                    <a:gd name="T8" fmla="*/ 78 w 90"/>
                    <a:gd name="T9" fmla="*/ 6 h 43"/>
                    <a:gd name="T10" fmla="*/ 90 w 90"/>
                    <a:gd name="T11" fmla="*/ 22 h 43"/>
                    <a:gd name="T12" fmla="*/ 90 w 90"/>
                    <a:gd name="T13" fmla="*/ 34 h 43"/>
                    <a:gd name="T14" fmla="*/ 81 w 90"/>
                    <a:gd name="T15" fmla="*/ 19 h 43"/>
                    <a:gd name="T16" fmla="*/ 66 w 90"/>
                    <a:gd name="T17" fmla="*/ 18 h 43"/>
                    <a:gd name="T18" fmla="*/ 52 w 90"/>
                    <a:gd name="T19" fmla="*/ 19 h 43"/>
                    <a:gd name="T20" fmla="*/ 36 w 90"/>
                    <a:gd name="T21" fmla="*/ 30 h 43"/>
                    <a:gd name="T22" fmla="*/ 37 w 90"/>
                    <a:gd name="T23" fmla="*/ 43 h 43"/>
                    <a:gd name="T24" fmla="*/ 0 w 90"/>
                    <a:gd name="T25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0" h="43">
                      <a:moveTo>
                        <a:pt x="0" y="33"/>
                      </a:moveTo>
                      <a:lnTo>
                        <a:pt x="9" y="15"/>
                      </a:lnTo>
                      <a:lnTo>
                        <a:pt x="33" y="3"/>
                      </a:lnTo>
                      <a:lnTo>
                        <a:pt x="54" y="0"/>
                      </a:lnTo>
                      <a:lnTo>
                        <a:pt x="78" y="6"/>
                      </a:lnTo>
                      <a:lnTo>
                        <a:pt x="90" y="22"/>
                      </a:lnTo>
                      <a:lnTo>
                        <a:pt x="90" y="34"/>
                      </a:lnTo>
                      <a:lnTo>
                        <a:pt x="81" y="19"/>
                      </a:lnTo>
                      <a:lnTo>
                        <a:pt x="66" y="18"/>
                      </a:lnTo>
                      <a:lnTo>
                        <a:pt x="52" y="19"/>
                      </a:lnTo>
                      <a:lnTo>
                        <a:pt x="36" y="30"/>
                      </a:lnTo>
                      <a:lnTo>
                        <a:pt x="37" y="43"/>
                      </a:lnTo>
                      <a:lnTo>
                        <a:pt x="0" y="33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3262" name="Rectangle 494">
              <a:extLst>
                <a:ext uri="{FF2B5EF4-FFF2-40B4-BE49-F238E27FC236}">
                  <a16:creationId xmlns:a16="http://schemas.microsoft.com/office/drawing/2014/main" id="{A2382740-A677-E55C-0764-683F8839612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948" y="2491"/>
              <a:ext cx="171" cy="8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263" name="Group 495">
              <a:extLst>
                <a:ext uri="{FF2B5EF4-FFF2-40B4-BE49-F238E27FC236}">
                  <a16:creationId xmlns:a16="http://schemas.microsoft.com/office/drawing/2014/main" id="{5BE35967-5F2F-4D54-5012-4ACC941C4A19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300000">
              <a:off x="2861" y="2041"/>
              <a:ext cx="160" cy="470"/>
              <a:chOff x="2409" y="1311"/>
              <a:chExt cx="279" cy="1497"/>
            </a:xfrm>
          </p:grpSpPr>
          <p:sp>
            <p:nvSpPr>
              <p:cNvPr id="33264" name="Freeform 496">
                <a:extLst>
                  <a:ext uri="{FF2B5EF4-FFF2-40B4-BE49-F238E27FC236}">
                    <a16:creationId xmlns:a16="http://schemas.microsoft.com/office/drawing/2014/main" id="{8FCAE084-1C20-ACC3-92F2-A9A1A3873A8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2" y="1382"/>
                <a:ext cx="136" cy="349"/>
              </a:xfrm>
              <a:custGeom>
                <a:avLst/>
                <a:gdLst>
                  <a:gd name="T0" fmla="*/ 38 w 136"/>
                  <a:gd name="T1" fmla="*/ 10 h 349"/>
                  <a:gd name="T2" fmla="*/ 77 w 136"/>
                  <a:gd name="T3" fmla="*/ 54 h 349"/>
                  <a:gd name="T4" fmla="*/ 59 w 136"/>
                  <a:gd name="T5" fmla="*/ 82 h 349"/>
                  <a:gd name="T6" fmla="*/ 29 w 136"/>
                  <a:gd name="T7" fmla="*/ 42 h 349"/>
                  <a:gd name="T8" fmla="*/ 6 w 136"/>
                  <a:gd name="T9" fmla="*/ 73 h 349"/>
                  <a:gd name="T10" fmla="*/ 70 w 136"/>
                  <a:gd name="T11" fmla="*/ 97 h 349"/>
                  <a:gd name="T12" fmla="*/ 101 w 136"/>
                  <a:gd name="T13" fmla="*/ 139 h 349"/>
                  <a:gd name="T14" fmla="*/ 56 w 136"/>
                  <a:gd name="T15" fmla="*/ 118 h 349"/>
                  <a:gd name="T16" fmla="*/ 20 w 136"/>
                  <a:gd name="T17" fmla="*/ 118 h 349"/>
                  <a:gd name="T18" fmla="*/ 16 w 136"/>
                  <a:gd name="T19" fmla="*/ 144 h 349"/>
                  <a:gd name="T20" fmla="*/ 52 w 136"/>
                  <a:gd name="T21" fmla="*/ 144 h 349"/>
                  <a:gd name="T22" fmla="*/ 101 w 136"/>
                  <a:gd name="T23" fmla="*/ 177 h 349"/>
                  <a:gd name="T24" fmla="*/ 75 w 136"/>
                  <a:gd name="T25" fmla="*/ 181 h 349"/>
                  <a:gd name="T26" fmla="*/ 36 w 136"/>
                  <a:gd name="T27" fmla="*/ 172 h 349"/>
                  <a:gd name="T28" fmla="*/ 13 w 136"/>
                  <a:gd name="T29" fmla="*/ 190 h 349"/>
                  <a:gd name="T30" fmla="*/ 65 w 136"/>
                  <a:gd name="T31" fmla="*/ 198 h 349"/>
                  <a:gd name="T32" fmla="*/ 121 w 136"/>
                  <a:gd name="T33" fmla="*/ 213 h 349"/>
                  <a:gd name="T34" fmla="*/ 116 w 136"/>
                  <a:gd name="T35" fmla="*/ 237 h 349"/>
                  <a:gd name="T36" fmla="*/ 80 w 136"/>
                  <a:gd name="T37" fmla="*/ 235 h 349"/>
                  <a:gd name="T38" fmla="*/ 59 w 136"/>
                  <a:gd name="T39" fmla="*/ 240 h 349"/>
                  <a:gd name="T40" fmla="*/ 31 w 136"/>
                  <a:gd name="T41" fmla="*/ 226 h 349"/>
                  <a:gd name="T42" fmla="*/ 28 w 136"/>
                  <a:gd name="T43" fmla="*/ 252 h 349"/>
                  <a:gd name="T44" fmla="*/ 76 w 136"/>
                  <a:gd name="T45" fmla="*/ 249 h 349"/>
                  <a:gd name="T46" fmla="*/ 130 w 136"/>
                  <a:gd name="T47" fmla="*/ 274 h 349"/>
                  <a:gd name="T48" fmla="*/ 136 w 136"/>
                  <a:gd name="T49" fmla="*/ 312 h 349"/>
                  <a:gd name="T50" fmla="*/ 107 w 136"/>
                  <a:gd name="T51" fmla="*/ 285 h 349"/>
                  <a:gd name="T52" fmla="*/ 83 w 136"/>
                  <a:gd name="T53" fmla="*/ 289 h 349"/>
                  <a:gd name="T54" fmla="*/ 53 w 136"/>
                  <a:gd name="T55" fmla="*/ 271 h 349"/>
                  <a:gd name="T56" fmla="*/ 34 w 136"/>
                  <a:gd name="T57" fmla="*/ 277 h 349"/>
                  <a:gd name="T58" fmla="*/ 17 w 136"/>
                  <a:gd name="T59" fmla="*/ 294 h 349"/>
                  <a:gd name="T60" fmla="*/ 71 w 136"/>
                  <a:gd name="T61" fmla="*/ 295 h 349"/>
                  <a:gd name="T62" fmla="*/ 100 w 136"/>
                  <a:gd name="T63" fmla="*/ 318 h 349"/>
                  <a:gd name="T64" fmla="*/ 85 w 136"/>
                  <a:gd name="T65" fmla="*/ 333 h 349"/>
                  <a:gd name="T66" fmla="*/ 58 w 136"/>
                  <a:gd name="T67" fmla="*/ 327 h 349"/>
                  <a:gd name="T68" fmla="*/ 37 w 136"/>
                  <a:gd name="T69" fmla="*/ 349 h 349"/>
                  <a:gd name="T70" fmla="*/ 1 w 136"/>
                  <a:gd name="T71" fmla="*/ 328 h 349"/>
                  <a:gd name="T72" fmla="*/ 4 w 136"/>
                  <a:gd name="T73" fmla="*/ 270 h 349"/>
                  <a:gd name="T74" fmla="*/ 4 w 136"/>
                  <a:gd name="T75" fmla="*/ 172 h 349"/>
                  <a:gd name="T76" fmla="*/ 10 w 136"/>
                  <a:gd name="T77" fmla="*/ 129 h 349"/>
                  <a:gd name="T78" fmla="*/ 10 w 136"/>
                  <a:gd name="T7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349">
                    <a:moveTo>
                      <a:pt x="10" y="0"/>
                    </a:moveTo>
                    <a:lnTo>
                      <a:pt x="38" y="10"/>
                    </a:lnTo>
                    <a:lnTo>
                      <a:pt x="62" y="19"/>
                    </a:lnTo>
                    <a:lnTo>
                      <a:pt x="77" y="54"/>
                    </a:lnTo>
                    <a:lnTo>
                      <a:pt x="76" y="81"/>
                    </a:lnTo>
                    <a:lnTo>
                      <a:pt x="59" y="82"/>
                    </a:lnTo>
                    <a:lnTo>
                      <a:pt x="55" y="55"/>
                    </a:lnTo>
                    <a:lnTo>
                      <a:pt x="29" y="42"/>
                    </a:lnTo>
                    <a:lnTo>
                      <a:pt x="11" y="42"/>
                    </a:lnTo>
                    <a:lnTo>
                      <a:pt x="6" y="73"/>
                    </a:lnTo>
                    <a:lnTo>
                      <a:pt x="41" y="81"/>
                    </a:lnTo>
                    <a:lnTo>
                      <a:pt x="70" y="97"/>
                    </a:lnTo>
                    <a:lnTo>
                      <a:pt x="85" y="117"/>
                    </a:lnTo>
                    <a:lnTo>
                      <a:pt x="101" y="139"/>
                    </a:lnTo>
                    <a:lnTo>
                      <a:pt x="82" y="136"/>
                    </a:lnTo>
                    <a:lnTo>
                      <a:pt x="56" y="118"/>
                    </a:lnTo>
                    <a:lnTo>
                      <a:pt x="33" y="109"/>
                    </a:lnTo>
                    <a:lnTo>
                      <a:pt x="20" y="118"/>
                    </a:lnTo>
                    <a:lnTo>
                      <a:pt x="6" y="127"/>
                    </a:lnTo>
                    <a:lnTo>
                      <a:pt x="16" y="144"/>
                    </a:lnTo>
                    <a:lnTo>
                      <a:pt x="40" y="139"/>
                    </a:lnTo>
                    <a:lnTo>
                      <a:pt x="52" y="144"/>
                    </a:lnTo>
                    <a:lnTo>
                      <a:pt x="74" y="148"/>
                    </a:lnTo>
                    <a:lnTo>
                      <a:pt x="101" y="177"/>
                    </a:lnTo>
                    <a:lnTo>
                      <a:pt x="106" y="199"/>
                    </a:lnTo>
                    <a:lnTo>
                      <a:pt x="75" y="181"/>
                    </a:lnTo>
                    <a:lnTo>
                      <a:pt x="55" y="189"/>
                    </a:lnTo>
                    <a:lnTo>
                      <a:pt x="36" y="172"/>
                    </a:lnTo>
                    <a:lnTo>
                      <a:pt x="14" y="180"/>
                    </a:lnTo>
                    <a:lnTo>
                      <a:pt x="13" y="190"/>
                    </a:lnTo>
                    <a:lnTo>
                      <a:pt x="31" y="198"/>
                    </a:lnTo>
                    <a:lnTo>
                      <a:pt x="65" y="198"/>
                    </a:lnTo>
                    <a:lnTo>
                      <a:pt x="95" y="202"/>
                    </a:lnTo>
                    <a:lnTo>
                      <a:pt x="121" y="213"/>
                    </a:lnTo>
                    <a:lnTo>
                      <a:pt x="127" y="237"/>
                    </a:lnTo>
                    <a:lnTo>
                      <a:pt x="116" y="237"/>
                    </a:lnTo>
                    <a:lnTo>
                      <a:pt x="88" y="223"/>
                    </a:lnTo>
                    <a:lnTo>
                      <a:pt x="80" y="235"/>
                    </a:lnTo>
                    <a:lnTo>
                      <a:pt x="68" y="228"/>
                    </a:lnTo>
                    <a:lnTo>
                      <a:pt x="59" y="240"/>
                    </a:lnTo>
                    <a:lnTo>
                      <a:pt x="44" y="228"/>
                    </a:lnTo>
                    <a:lnTo>
                      <a:pt x="31" y="226"/>
                    </a:lnTo>
                    <a:lnTo>
                      <a:pt x="26" y="240"/>
                    </a:lnTo>
                    <a:lnTo>
                      <a:pt x="28" y="252"/>
                    </a:lnTo>
                    <a:lnTo>
                      <a:pt x="56" y="246"/>
                    </a:lnTo>
                    <a:lnTo>
                      <a:pt x="76" y="249"/>
                    </a:lnTo>
                    <a:lnTo>
                      <a:pt x="104" y="261"/>
                    </a:lnTo>
                    <a:lnTo>
                      <a:pt x="130" y="274"/>
                    </a:lnTo>
                    <a:lnTo>
                      <a:pt x="134" y="297"/>
                    </a:lnTo>
                    <a:lnTo>
                      <a:pt x="136" y="312"/>
                    </a:lnTo>
                    <a:lnTo>
                      <a:pt x="124" y="298"/>
                    </a:lnTo>
                    <a:lnTo>
                      <a:pt x="107" y="285"/>
                    </a:lnTo>
                    <a:lnTo>
                      <a:pt x="94" y="289"/>
                    </a:lnTo>
                    <a:lnTo>
                      <a:pt x="83" y="289"/>
                    </a:lnTo>
                    <a:lnTo>
                      <a:pt x="73" y="279"/>
                    </a:lnTo>
                    <a:lnTo>
                      <a:pt x="53" y="271"/>
                    </a:lnTo>
                    <a:lnTo>
                      <a:pt x="43" y="273"/>
                    </a:lnTo>
                    <a:lnTo>
                      <a:pt x="34" y="277"/>
                    </a:lnTo>
                    <a:lnTo>
                      <a:pt x="29" y="286"/>
                    </a:lnTo>
                    <a:lnTo>
                      <a:pt x="17" y="294"/>
                    </a:lnTo>
                    <a:lnTo>
                      <a:pt x="55" y="295"/>
                    </a:lnTo>
                    <a:lnTo>
                      <a:pt x="71" y="295"/>
                    </a:lnTo>
                    <a:lnTo>
                      <a:pt x="95" y="304"/>
                    </a:lnTo>
                    <a:lnTo>
                      <a:pt x="100" y="318"/>
                    </a:lnTo>
                    <a:lnTo>
                      <a:pt x="95" y="328"/>
                    </a:lnTo>
                    <a:lnTo>
                      <a:pt x="85" y="333"/>
                    </a:lnTo>
                    <a:lnTo>
                      <a:pt x="73" y="324"/>
                    </a:lnTo>
                    <a:lnTo>
                      <a:pt x="58" y="327"/>
                    </a:lnTo>
                    <a:lnTo>
                      <a:pt x="49" y="340"/>
                    </a:lnTo>
                    <a:lnTo>
                      <a:pt x="37" y="349"/>
                    </a:lnTo>
                    <a:lnTo>
                      <a:pt x="26" y="331"/>
                    </a:lnTo>
                    <a:lnTo>
                      <a:pt x="1" y="328"/>
                    </a:lnTo>
                    <a:lnTo>
                      <a:pt x="0" y="283"/>
                    </a:lnTo>
                    <a:lnTo>
                      <a:pt x="4" y="270"/>
                    </a:lnTo>
                    <a:lnTo>
                      <a:pt x="7" y="193"/>
                    </a:lnTo>
                    <a:lnTo>
                      <a:pt x="4" y="172"/>
                    </a:lnTo>
                    <a:lnTo>
                      <a:pt x="4" y="147"/>
                    </a:lnTo>
                    <a:lnTo>
                      <a:pt x="10" y="129"/>
                    </a:lnTo>
                    <a:lnTo>
                      <a:pt x="4" y="9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5" name="Freeform 497">
                <a:extLst>
                  <a:ext uri="{FF2B5EF4-FFF2-40B4-BE49-F238E27FC236}">
                    <a16:creationId xmlns:a16="http://schemas.microsoft.com/office/drawing/2014/main" id="{E92E0D33-CF89-10D0-DE4E-C086DEE72C8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18" y="1311"/>
                <a:ext cx="63" cy="1497"/>
              </a:xfrm>
              <a:custGeom>
                <a:avLst/>
                <a:gdLst>
                  <a:gd name="T0" fmla="*/ 63 w 63"/>
                  <a:gd name="T1" fmla="*/ 1496 h 1497"/>
                  <a:gd name="T2" fmla="*/ 3 w 63"/>
                  <a:gd name="T3" fmla="*/ 1497 h 1497"/>
                  <a:gd name="T4" fmla="*/ 0 w 63"/>
                  <a:gd name="T5" fmla="*/ 1334 h 1497"/>
                  <a:gd name="T6" fmla="*/ 8 w 63"/>
                  <a:gd name="T7" fmla="*/ 998 h 1497"/>
                  <a:gd name="T8" fmla="*/ 11 w 63"/>
                  <a:gd name="T9" fmla="*/ 819 h 1497"/>
                  <a:gd name="T10" fmla="*/ 27 w 63"/>
                  <a:gd name="T11" fmla="*/ 288 h 1497"/>
                  <a:gd name="T12" fmla="*/ 33 w 63"/>
                  <a:gd name="T13" fmla="*/ 5 h 1497"/>
                  <a:gd name="T14" fmla="*/ 47 w 63"/>
                  <a:gd name="T15" fmla="*/ 0 h 1497"/>
                  <a:gd name="T16" fmla="*/ 42 w 63"/>
                  <a:gd name="T17" fmla="*/ 144 h 1497"/>
                  <a:gd name="T18" fmla="*/ 44 w 63"/>
                  <a:gd name="T19" fmla="*/ 329 h 1497"/>
                  <a:gd name="T20" fmla="*/ 45 w 63"/>
                  <a:gd name="T21" fmla="*/ 489 h 1497"/>
                  <a:gd name="T22" fmla="*/ 48 w 63"/>
                  <a:gd name="T23" fmla="*/ 807 h 1497"/>
                  <a:gd name="T24" fmla="*/ 48 w 63"/>
                  <a:gd name="T25" fmla="*/ 1073 h 1497"/>
                  <a:gd name="T26" fmla="*/ 59 w 63"/>
                  <a:gd name="T27" fmla="*/ 1335 h 1497"/>
                  <a:gd name="T28" fmla="*/ 62 w 63"/>
                  <a:gd name="T29" fmla="*/ 1413 h 1497"/>
                  <a:gd name="T30" fmla="*/ 63 w 63"/>
                  <a:gd name="T31" fmla="*/ 1496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3" h="1497">
                    <a:moveTo>
                      <a:pt x="63" y="1496"/>
                    </a:moveTo>
                    <a:lnTo>
                      <a:pt x="3" y="1497"/>
                    </a:lnTo>
                    <a:lnTo>
                      <a:pt x="0" y="1334"/>
                    </a:lnTo>
                    <a:lnTo>
                      <a:pt x="8" y="998"/>
                    </a:lnTo>
                    <a:lnTo>
                      <a:pt x="11" y="819"/>
                    </a:lnTo>
                    <a:lnTo>
                      <a:pt x="27" y="288"/>
                    </a:lnTo>
                    <a:lnTo>
                      <a:pt x="33" y="5"/>
                    </a:lnTo>
                    <a:lnTo>
                      <a:pt x="47" y="0"/>
                    </a:lnTo>
                    <a:lnTo>
                      <a:pt x="42" y="144"/>
                    </a:lnTo>
                    <a:lnTo>
                      <a:pt x="44" y="329"/>
                    </a:lnTo>
                    <a:lnTo>
                      <a:pt x="45" y="489"/>
                    </a:lnTo>
                    <a:lnTo>
                      <a:pt x="48" y="807"/>
                    </a:lnTo>
                    <a:lnTo>
                      <a:pt x="48" y="1073"/>
                    </a:lnTo>
                    <a:lnTo>
                      <a:pt x="59" y="1335"/>
                    </a:lnTo>
                    <a:lnTo>
                      <a:pt x="62" y="1413"/>
                    </a:lnTo>
                    <a:lnTo>
                      <a:pt x="63" y="1496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6" name="Freeform 498">
                <a:extLst>
                  <a:ext uri="{FF2B5EF4-FFF2-40B4-BE49-F238E27FC236}">
                    <a16:creationId xmlns:a16="http://schemas.microsoft.com/office/drawing/2014/main" id="{25CB2098-93C8-F946-5969-B539C51520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3" y="2037"/>
                <a:ext cx="54" cy="98"/>
              </a:xfrm>
              <a:custGeom>
                <a:avLst/>
                <a:gdLst>
                  <a:gd name="T0" fmla="*/ 54 w 54"/>
                  <a:gd name="T1" fmla="*/ 0 h 98"/>
                  <a:gd name="T2" fmla="*/ 54 w 54"/>
                  <a:gd name="T3" fmla="*/ 30 h 98"/>
                  <a:gd name="T4" fmla="*/ 40 w 54"/>
                  <a:gd name="T5" fmla="*/ 53 h 98"/>
                  <a:gd name="T6" fmla="*/ 30 w 54"/>
                  <a:gd name="T7" fmla="*/ 77 h 98"/>
                  <a:gd name="T8" fmla="*/ 13 w 54"/>
                  <a:gd name="T9" fmla="*/ 98 h 98"/>
                  <a:gd name="T10" fmla="*/ 0 w 54"/>
                  <a:gd name="T11" fmla="*/ 81 h 98"/>
                  <a:gd name="T12" fmla="*/ 18 w 54"/>
                  <a:gd name="T13" fmla="*/ 50 h 98"/>
                  <a:gd name="T14" fmla="*/ 28 w 54"/>
                  <a:gd name="T15" fmla="*/ 27 h 98"/>
                  <a:gd name="T16" fmla="*/ 54 w 54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98">
                    <a:moveTo>
                      <a:pt x="54" y="0"/>
                    </a:moveTo>
                    <a:lnTo>
                      <a:pt x="54" y="30"/>
                    </a:lnTo>
                    <a:lnTo>
                      <a:pt x="40" y="53"/>
                    </a:lnTo>
                    <a:lnTo>
                      <a:pt x="30" y="77"/>
                    </a:lnTo>
                    <a:lnTo>
                      <a:pt x="13" y="98"/>
                    </a:lnTo>
                    <a:lnTo>
                      <a:pt x="0" y="81"/>
                    </a:lnTo>
                    <a:lnTo>
                      <a:pt x="18" y="50"/>
                    </a:lnTo>
                    <a:lnTo>
                      <a:pt x="28" y="27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7" name="Freeform 499">
                <a:extLst>
                  <a:ext uri="{FF2B5EF4-FFF2-40B4-BE49-F238E27FC236}">
                    <a16:creationId xmlns:a16="http://schemas.microsoft.com/office/drawing/2014/main" id="{9F2F80EE-F095-9E95-D9B2-62CE462F3B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94" y="1980"/>
                <a:ext cx="39" cy="41"/>
              </a:xfrm>
              <a:custGeom>
                <a:avLst/>
                <a:gdLst>
                  <a:gd name="T0" fmla="*/ 14 w 39"/>
                  <a:gd name="T1" fmla="*/ 41 h 41"/>
                  <a:gd name="T2" fmla="*/ 0 w 39"/>
                  <a:gd name="T3" fmla="*/ 32 h 41"/>
                  <a:gd name="T4" fmla="*/ 15 w 39"/>
                  <a:gd name="T5" fmla="*/ 14 h 41"/>
                  <a:gd name="T6" fmla="*/ 38 w 39"/>
                  <a:gd name="T7" fmla="*/ 0 h 41"/>
                  <a:gd name="T8" fmla="*/ 39 w 39"/>
                  <a:gd name="T9" fmla="*/ 26 h 41"/>
                  <a:gd name="T10" fmla="*/ 14 w 39"/>
                  <a:gd name="T11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41">
                    <a:moveTo>
                      <a:pt x="14" y="41"/>
                    </a:moveTo>
                    <a:lnTo>
                      <a:pt x="0" y="32"/>
                    </a:lnTo>
                    <a:lnTo>
                      <a:pt x="15" y="14"/>
                    </a:lnTo>
                    <a:lnTo>
                      <a:pt x="38" y="0"/>
                    </a:lnTo>
                    <a:lnTo>
                      <a:pt x="39" y="26"/>
                    </a:lnTo>
                    <a:lnTo>
                      <a:pt x="14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8" name="Freeform 500">
                <a:extLst>
                  <a:ext uri="{FF2B5EF4-FFF2-40B4-BE49-F238E27FC236}">
                    <a16:creationId xmlns:a16="http://schemas.microsoft.com/office/drawing/2014/main" id="{CE247F1C-9E88-E8FB-DB32-9DED1DD32F7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1" y="2025"/>
                <a:ext cx="62" cy="86"/>
              </a:xfrm>
              <a:custGeom>
                <a:avLst/>
                <a:gdLst>
                  <a:gd name="T0" fmla="*/ 0 w 62"/>
                  <a:gd name="T1" fmla="*/ 27 h 86"/>
                  <a:gd name="T2" fmla="*/ 48 w 62"/>
                  <a:gd name="T3" fmla="*/ 75 h 86"/>
                  <a:gd name="T4" fmla="*/ 56 w 62"/>
                  <a:gd name="T5" fmla="*/ 86 h 86"/>
                  <a:gd name="T6" fmla="*/ 62 w 62"/>
                  <a:gd name="T7" fmla="*/ 66 h 86"/>
                  <a:gd name="T8" fmla="*/ 45 w 62"/>
                  <a:gd name="T9" fmla="*/ 41 h 86"/>
                  <a:gd name="T10" fmla="*/ 26 w 62"/>
                  <a:gd name="T11" fmla="*/ 20 h 86"/>
                  <a:gd name="T12" fmla="*/ 9 w 62"/>
                  <a:gd name="T13" fmla="*/ 0 h 86"/>
                  <a:gd name="T14" fmla="*/ 0 w 62"/>
                  <a:gd name="T15" fmla="*/ 2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86">
                    <a:moveTo>
                      <a:pt x="0" y="27"/>
                    </a:moveTo>
                    <a:lnTo>
                      <a:pt x="48" y="75"/>
                    </a:lnTo>
                    <a:lnTo>
                      <a:pt x="56" y="86"/>
                    </a:lnTo>
                    <a:lnTo>
                      <a:pt x="62" y="66"/>
                    </a:lnTo>
                    <a:lnTo>
                      <a:pt x="45" y="41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69" name="Freeform 501">
                <a:extLst>
                  <a:ext uri="{FF2B5EF4-FFF2-40B4-BE49-F238E27FC236}">
                    <a16:creationId xmlns:a16="http://schemas.microsoft.com/office/drawing/2014/main" id="{8AD951B4-BC38-EFE6-C8ED-019A56ACF3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09" y="1349"/>
                <a:ext cx="141" cy="354"/>
              </a:xfrm>
              <a:custGeom>
                <a:avLst/>
                <a:gdLst>
                  <a:gd name="T0" fmla="*/ 141 w 141"/>
                  <a:gd name="T1" fmla="*/ 0 h 354"/>
                  <a:gd name="T2" fmla="*/ 126 w 141"/>
                  <a:gd name="T3" fmla="*/ 21 h 354"/>
                  <a:gd name="T4" fmla="*/ 105 w 141"/>
                  <a:gd name="T5" fmla="*/ 28 h 354"/>
                  <a:gd name="T6" fmla="*/ 79 w 141"/>
                  <a:gd name="T7" fmla="*/ 37 h 354"/>
                  <a:gd name="T8" fmla="*/ 49 w 141"/>
                  <a:gd name="T9" fmla="*/ 45 h 354"/>
                  <a:gd name="T10" fmla="*/ 25 w 141"/>
                  <a:gd name="T11" fmla="*/ 69 h 354"/>
                  <a:gd name="T12" fmla="*/ 33 w 141"/>
                  <a:gd name="T13" fmla="*/ 91 h 354"/>
                  <a:gd name="T14" fmla="*/ 62 w 141"/>
                  <a:gd name="T15" fmla="*/ 70 h 354"/>
                  <a:gd name="T16" fmla="*/ 81 w 141"/>
                  <a:gd name="T17" fmla="*/ 72 h 354"/>
                  <a:gd name="T18" fmla="*/ 105 w 141"/>
                  <a:gd name="T19" fmla="*/ 55 h 354"/>
                  <a:gd name="T20" fmla="*/ 108 w 141"/>
                  <a:gd name="T21" fmla="*/ 72 h 354"/>
                  <a:gd name="T22" fmla="*/ 84 w 141"/>
                  <a:gd name="T23" fmla="*/ 93 h 354"/>
                  <a:gd name="T24" fmla="*/ 100 w 141"/>
                  <a:gd name="T25" fmla="*/ 93 h 354"/>
                  <a:gd name="T26" fmla="*/ 118 w 141"/>
                  <a:gd name="T27" fmla="*/ 88 h 354"/>
                  <a:gd name="T28" fmla="*/ 126 w 141"/>
                  <a:gd name="T29" fmla="*/ 66 h 354"/>
                  <a:gd name="T30" fmla="*/ 136 w 141"/>
                  <a:gd name="T31" fmla="*/ 63 h 354"/>
                  <a:gd name="T32" fmla="*/ 138 w 141"/>
                  <a:gd name="T33" fmla="*/ 76 h 354"/>
                  <a:gd name="T34" fmla="*/ 115 w 141"/>
                  <a:gd name="T35" fmla="*/ 99 h 354"/>
                  <a:gd name="T36" fmla="*/ 84 w 141"/>
                  <a:gd name="T37" fmla="*/ 117 h 354"/>
                  <a:gd name="T38" fmla="*/ 69 w 141"/>
                  <a:gd name="T39" fmla="*/ 148 h 354"/>
                  <a:gd name="T40" fmla="*/ 70 w 141"/>
                  <a:gd name="T41" fmla="*/ 163 h 354"/>
                  <a:gd name="T42" fmla="*/ 87 w 141"/>
                  <a:gd name="T43" fmla="*/ 156 h 354"/>
                  <a:gd name="T44" fmla="*/ 91 w 141"/>
                  <a:gd name="T45" fmla="*/ 136 h 354"/>
                  <a:gd name="T46" fmla="*/ 108 w 141"/>
                  <a:gd name="T47" fmla="*/ 148 h 354"/>
                  <a:gd name="T48" fmla="*/ 110 w 141"/>
                  <a:gd name="T49" fmla="*/ 127 h 354"/>
                  <a:gd name="T50" fmla="*/ 129 w 141"/>
                  <a:gd name="T51" fmla="*/ 114 h 354"/>
                  <a:gd name="T52" fmla="*/ 135 w 141"/>
                  <a:gd name="T53" fmla="*/ 136 h 354"/>
                  <a:gd name="T54" fmla="*/ 109 w 141"/>
                  <a:gd name="T55" fmla="*/ 145 h 354"/>
                  <a:gd name="T56" fmla="*/ 91 w 141"/>
                  <a:gd name="T57" fmla="*/ 159 h 354"/>
                  <a:gd name="T58" fmla="*/ 76 w 141"/>
                  <a:gd name="T59" fmla="*/ 168 h 354"/>
                  <a:gd name="T60" fmla="*/ 91 w 141"/>
                  <a:gd name="T61" fmla="*/ 180 h 354"/>
                  <a:gd name="T62" fmla="*/ 105 w 141"/>
                  <a:gd name="T63" fmla="*/ 165 h 354"/>
                  <a:gd name="T64" fmla="*/ 120 w 141"/>
                  <a:gd name="T65" fmla="*/ 166 h 354"/>
                  <a:gd name="T66" fmla="*/ 96 w 141"/>
                  <a:gd name="T67" fmla="*/ 186 h 354"/>
                  <a:gd name="T68" fmla="*/ 72 w 141"/>
                  <a:gd name="T69" fmla="*/ 187 h 354"/>
                  <a:gd name="T70" fmla="*/ 55 w 141"/>
                  <a:gd name="T71" fmla="*/ 220 h 354"/>
                  <a:gd name="T72" fmla="*/ 57 w 141"/>
                  <a:gd name="T73" fmla="*/ 231 h 354"/>
                  <a:gd name="T74" fmla="*/ 80 w 141"/>
                  <a:gd name="T75" fmla="*/ 207 h 354"/>
                  <a:gd name="T76" fmla="*/ 108 w 141"/>
                  <a:gd name="T77" fmla="*/ 204 h 354"/>
                  <a:gd name="T78" fmla="*/ 126 w 141"/>
                  <a:gd name="T79" fmla="*/ 181 h 354"/>
                  <a:gd name="T80" fmla="*/ 112 w 141"/>
                  <a:gd name="T81" fmla="*/ 210 h 354"/>
                  <a:gd name="T82" fmla="*/ 84 w 141"/>
                  <a:gd name="T83" fmla="*/ 228 h 354"/>
                  <a:gd name="T84" fmla="*/ 60 w 141"/>
                  <a:gd name="T85" fmla="*/ 247 h 354"/>
                  <a:gd name="T86" fmla="*/ 43 w 141"/>
                  <a:gd name="T87" fmla="*/ 264 h 354"/>
                  <a:gd name="T88" fmla="*/ 57 w 141"/>
                  <a:gd name="T89" fmla="*/ 276 h 354"/>
                  <a:gd name="T90" fmla="*/ 97 w 141"/>
                  <a:gd name="T91" fmla="*/ 253 h 354"/>
                  <a:gd name="T92" fmla="*/ 109 w 141"/>
                  <a:gd name="T93" fmla="*/ 237 h 354"/>
                  <a:gd name="T94" fmla="*/ 132 w 141"/>
                  <a:gd name="T95" fmla="*/ 231 h 354"/>
                  <a:gd name="T96" fmla="*/ 133 w 141"/>
                  <a:gd name="T97" fmla="*/ 243 h 354"/>
                  <a:gd name="T98" fmla="*/ 102 w 141"/>
                  <a:gd name="T99" fmla="*/ 258 h 354"/>
                  <a:gd name="T100" fmla="*/ 75 w 141"/>
                  <a:gd name="T101" fmla="*/ 271 h 354"/>
                  <a:gd name="T102" fmla="*/ 64 w 141"/>
                  <a:gd name="T103" fmla="*/ 280 h 354"/>
                  <a:gd name="T104" fmla="*/ 34 w 141"/>
                  <a:gd name="T105" fmla="*/ 312 h 354"/>
                  <a:gd name="T106" fmla="*/ 6 w 141"/>
                  <a:gd name="T107" fmla="*/ 319 h 354"/>
                  <a:gd name="T108" fmla="*/ 0 w 141"/>
                  <a:gd name="T109" fmla="*/ 333 h 354"/>
                  <a:gd name="T110" fmla="*/ 0 w 141"/>
                  <a:gd name="T111" fmla="*/ 354 h 354"/>
                  <a:gd name="T112" fmla="*/ 30 w 141"/>
                  <a:gd name="T113" fmla="*/ 339 h 354"/>
                  <a:gd name="T114" fmla="*/ 70 w 141"/>
                  <a:gd name="T115" fmla="*/ 313 h 354"/>
                  <a:gd name="T116" fmla="*/ 90 w 141"/>
                  <a:gd name="T117" fmla="*/ 298 h 354"/>
                  <a:gd name="T118" fmla="*/ 112 w 141"/>
                  <a:gd name="T119" fmla="*/ 282 h 354"/>
                  <a:gd name="T120" fmla="*/ 129 w 141"/>
                  <a:gd name="T121" fmla="*/ 262 h 354"/>
                  <a:gd name="T122" fmla="*/ 139 w 141"/>
                  <a:gd name="T123" fmla="*/ 250 h 354"/>
                  <a:gd name="T124" fmla="*/ 141 w 141"/>
                  <a:gd name="T125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354">
                    <a:moveTo>
                      <a:pt x="141" y="0"/>
                    </a:moveTo>
                    <a:lnTo>
                      <a:pt x="126" y="21"/>
                    </a:lnTo>
                    <a:lnTo>
                      <a:pt x="105" y="28"/>
                    </a:lnTo>
                    <a:lnTo>
                      <a:pt x="79" y="37"/>
                    </a:lnTo>
                    <a:lnTo>
                      <a:pt x="49" y="45"/>
                    </a:lnTo>
                    <a:lnTo>
                      <a:pt x="25" y="69"/>
                    </a:lnTo>
                    <a:lnTo>
                      <a:pt x="33" y="91"/>
                    </a:lnTo>
                    <a:lnTo>
                      <a:pt x="62" y="70"/>
                    </a:lnTo>
                    <a:lnTo>
                      <a:pt x="81" y="72"/>
                    </a:lnTo>
                    <a:lnTo>
                      <a:pt x="105" y="55"/>
                    </a:lnTo>
                    <a:lnTo>
                      <a:pt x="108" y="72"/>
                    </a:lnTo>
                    <a:lnTo>
                      <a:pt x="84" y="93"/>
                    </a:lnTo>
                    <a:lnTo>
                      <a:pt x="100" y="93"/>
                    </a:lnTo>
                    <a:lnTo>
                      <a:pt x="118" y="88"/>
                    </a:lnTo>
                    <a:lnTo>
                      <a:pt x="126" y="66"/>
                    </a:lnTo>
                    <a:lnTo>
                      <a:pt x="136" y="63"/>
                    </a:lnTo>
                    <a:lnTo>
                      <a:pt x="138" y="76"/>
                    </a:lnTo>
                    <a:lnTo>
                      <a:pt x="115" y="99"/>
                    </a:lnTo>
                    <a:lnTo>
                      <a:pt x="84" y="117"/>
                    </a:lnTo>
                    <a:lnTo>
                      <a:pt x="69" y="148"/>
                    </a:lnTo>
                    <a:lnTo>
                      <a:pt x="70" y="163"/>
                    </a:lnTo>
                    <a:lnTo>
                      <a:pt x="87" y="156"/>
                    </a:lnTo>
                    <a:lnTo>
                      <a:pt x="91" y="136"/>
                    </a:lnTo>
                    <a:lnTo>
                      <a:pt x="108" y="148"/>
                    </a:lnTo>
                    <a:lnTo>
                      <a:pt x="110" y="127"/>
                    </a:lnTo>
                    <a:lnTo>
                      <a:pt x="129" y="114"/>
                    </a:lnTo>
                    <a:lnTo>
                      <a:pt x="135" y="136"/>
                    </a:lnTo>
                    <a:lnTo>
                      <a:pt x="109" y="145"/>
                    </a:lnTo>
                    <a:lnTo>
                      <a:pt x="91" y="159"/>
                    </a:lnTo>
                    <a:lnTo>
                      <a:pt x="76" y="168"/>
                    </a:lnTo>
                    <a:lnTo>
                      <a:pt x="91" y="180"/>
                    </a:lnTo>
                    <a:lnTo>
                      <a:pt x="105" y="165"/>
                    </a:lnTo>
                    <a:lnTo>
                      <a:pt x="120" y="166"/>
                    </a:lnTo>
                    <a:lnTo>
                      <a:pt x="96" y="186"/>
                    </a:lnTo>
                    <a:lnTo>
                      <a:pt x="72" y="187"/>
                    </a:lnTo>
                    <a:lnTo>
                      <a:pt x="55" y="220"/>
                    </a:lnTo>
                    <a:lnTo>
                      <a:pt x="57" y="231"/>
                    </a:lnTo>
                    <a:lnTo>
                      <a:pt x="80" y="207"/>
                    </a:lnTo>
                    <a:lnTo>
                      <a:pt x="108" y="204"/>
                    </a:lnTo>
                    <a:lnTo>
                      <a:pt x="126" y="181"/>
                    </a:lnTo>
                    <a:lnTo>
                      <a:pt x="112" y="210"/>
                    </a:lnTo>
                    <a:lnTo>
                      <a:pt x="84" y="228"/>
                    </a:lnTo>
                    <a:lnTo>
                      <a:pt x="60" y="247"/>
                    </a:lnTo>
                    <a:lnTo>
                      <a:pt x="43" y="264"/>
                    </a:lnTo>
                    <a:lnTo>
                      <a:pt x="57" y="276"/>
                    </a:lnTo>
                    <a:lnTo>
                      <a:pt x="97" y="253"/>
                    </a:lnTo>
                    <a:lnTo>
                      <a:pt x="109" y="237"/>
                    </a:lnTo>
                    <a:lnTo>
                      <a:pt x="132" y="231"/>
                    </a:lnTo>
                    <a:lnTo>
                      <a:pt x="133" y="243"/>
                    </a:lnTo>
                    <a:lnTo>
                      <a:pt x="102" y="258"/>
                    </a:lnTo>
                    <a:lnTo>
                      <a:pt x="75" y="271"/>
                    </a:lnTo>
                    <a:lnTo>
                      <a:pt x="64" y="280"/>
                    </a:lnTo>
                    <a:lnTo>
                      <a:pt x="34" y="312"/>
                    </a:lnTo>
                    <a:lnTo>
                      <a:pt x="6" y="319"/>
                    </a:lnTo>
                    <a:lnTo>
                      <a:pt x="0" y="333"/>
                    </a:lnTo>
                    <a:lnTo>
                      <a:pt x="0" y="354"/>
                    </a:lnTo>
                    <a:lnTo>
                      <a:pt x="30" y="339"/>
                    </a:lnTo>
                    <a:lnTo>
                      <a:pt x="70" y="313"/>
                    </a:lnTo>
                    <a:lnTo>
                      <a:pt x="90" y="298"/>
                    </a:lnTo>
                    <a:lnTo>
                      <a:pt x="112" y="282"/>
                    </a:lnTo>
                    <a:lnTo>
                      <a:pt x="129" y="262"/>
                    </a:lnTo>
                    <a:lnTo>
                      <a:pt x="139" y="250"/>
                    </a:lnTo>
                    <a:lnTo>
                      <a:pt x="14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0" name="Freeform 502">
                <a:extLst>
                  <a:ext uri="{FF2B5EF4-FFF2-40B4-BE49-F238E27FC236}">
                    <a16:creationId xmlns:a16="http://schemas.microsoft.com/office/drawing/2014/main" id="{41A408EA-BD48-83C6-DCC4-890F49470C7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1647"/>
                <a:ext cx="120" cy="137"/>
              </a:xfrm>
              <a:custGeom>
                <a:avLst/>
                <a:gdLst>
                  <a:gd name="T0" fmla="*/ 120 w 120"/>
                  <a:gd name="T1" fmla="*/ 0 h 137"/>
                  <a:gd name="T2" fmla="*/ 89 w 120"/>
                  <a:gd name="T3" fmla="*/ 21 h 137"/>
                  <a:gd name="T4" fmla="*/ 70 w 120"/>
                  <a:gd name="T5" fmla="*/ 41 h 137"/>
                  <a:gd name="T6" fmla="*/ 56 w 120"/>
                  <a:gd name="T7" fmla="*/ 65 h 137"/>
                  <a:gd name="T8" fmla="*/ 23 w 120"/>
                  <a:gd name="T9" fmla="*/ 86 h 137"/>
                  <a:gd name="T10" fmla="*/ 9 w 120"/>
                  <a:gd name="T11" fmla="*/ 105 h 137"/>
                  <a:gd name="T12" fmla="*/ 0 w 120"/>
                  <a:gd name="T13" fmla="*/ 132 h 137"/>
                  <a:gd name="T14" fmla="*/ 9 w 120"/>
                  <a:gd name="T15" fmla="*/ 137 h 137"/>
                  <a:gd name="T16" fmla="*/ 20 w 120"/>
                  <a:gd name="T17" fmla="*/ 125 h 137"/>
                  <a:gd name="T18" fmla="*/ 34 w 120"/>
                  <a:gd name="T19" fmla="*/ 107 h 137"/>
                  <a:gd name="T20" fmla="*/ 57 w 120"/>
                  <a:gd name="T21" fmla="*/ 99 h 137"/>
                  <a:gd name="T22" fmla="*/ 70 w 120"/>
                  <a:gd name="T23" fmla="*/ 80 h 137"/>
                  <a:gd name="T24" fmla="*/ 85 w 120"/>
                  <a:gd name="T25" fmla="*/ 71 h 137"/>
                  <a:gd name="T26" fmla="*/ 99 w 120"/>
                  <a:gd name="T27" fmla="*/ 92 h 137"/>
                  <a:gd name="T28" fmla="*/ 114 w 120"/>
                  <a:gd name="T29" fmla="*/ 57 h 137"/>
                  <a:gd name="T30" fmla="*/ 120 w 120"/>
                  <a:gd name="T3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37">
                    <a:moveTo>
                      <a:pt x="120" y="0"/>
                    </a:moveTo>
                    <a:lnTo>
                      <a:pt x="89" y="21"/>
                    </a:lnTo>
                    <a:lnTo>
                      <a:pt x="70" y="41"/>
                    </a:lnTo>
                    <a:lnTo>
                      <a:pt x="56" y="65"/>
                    </a:lnTo>
                    <a:lnTo>
                      <a:pt x="23" y="86"/>
                    </a:lnTo>
                    <a:lnTo>
                      <a:pt x="9" y="105"/>
                    </a:lnTo>
                    <a:lnTo>
                      <a:pt x="0" y="132"/>
                    </a:lnTo>
                    <a:lnTo>
                      <a:pt x="9" y="137"/>
                    </a:lnTo>
                    <a:lnTo>
                      <a:pt x="20" y="125"/>
                    </a:lnTo>
                    <a:lnTo>
                      <a:pt x="34" y="107"/>
                    </a:lnTo>
                    <a:lnTo>
                      <a:pt x="57" y="99"/>
                    </a:lnTo>
                    <a:lnTo>
                      <a:pt x="70" y="80"/>
                    </a:lnTo>
                    <a:lnTo>
                      <a:pt x="85" y="71"/>
                    </a:lnTo>
                    <a:lnTo>
                      <a:pt x="99" y="92"/>
                    </a:lnTo>
                    <a:lnTo>
                      <a:pt x="114" y="57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1" name="Freeform 503">
                <a:extLst>
                  <a:ext uri="{FF2B5EF4-FFF2-40B4-BE49-F238E27FC236}">
                    <a16:creationId xmlns:a16="http://schemas.microsoft.com/office/drawing/2014/main" id="{C6E29570-4F1B-0380-BA44-154696CF143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0" y="1751"/>
                <a:ext cx="105" cy="79"/>
              </a:xfrm>
              <a:custGeom>
                <a:avLst/>
                <a:gdLst>
                  <a:gd name="T0" fmla="*/ 4 w 105"/>
                  <a:gd name="T1" fmla="*/ 0 h 79"/>
                  <a:gd name="T2" fmla="*/ 30 w 105"/>
                  <a:gd name="T3" fmla="*/ 16 h 79"/>
                  <a:gd name="T4" fmla="*/ 78 w 105"/>
                  <a:gd name="T5" fmla="*/ 18 h 79"/>
                  <a:gd name="T6" fmla="*/ 93 w 105"/>
                  <a:gd name="T7" fmla="*/ 31 h 79"/>
                  <a:gd name="T8" fmla="*/ 105 w 105"/>
                  <a:gd name="T9" fmla="*/ 54 h 79"/>
                  <a:gd name="T10" fmla="*/ 96 w 105"/>
                  <a:gd name="T11" fmla="*/ 63 h 79"/>
                  <a:gd name="T12" fmla="*/ 84 w 105"/>
                  <a:gd name="T13" fmla="*/ 52 h 79"/>
                  <a:gd name="T14" fmla="*/ 67 w 105"/>
                  <a:gd name="T15" fmla="*/ 43 h 79"/>
                  <a:gd name="T16" fmla="*/ 54 w 105"/>
                  <a:gd name="T17" fmla="*/ 49 h 79"/>
                  <a:gd name="T18" fmla="*/ 42 w 105"/>
                  <a:gd name="T19" fmla="*/ 63 h 79"/>
                  <a:gd name="T20" fmla="*/ 30 w 105"/>
                  <a:gd name="T21" fmla="*/ 79 h 79"/>
                  <a:gd name="T22" fmla="*/ 27 w 105"/>
                  <a:gd name="T23" fmla="*/ 63 h 79"/>
                  <a:gd name="T24" fmla="*/ 10 w 105"/>
                  <a:gd name="T25" fmla="*/ 48 h 79"/>
                  <a:gd name="T26" fmla="*/ 0 w 105"/>
                  <a:gd name="T27" fmla="*/ 40 h 79"/>
                  <a:gd name="T28" fmla="*/ 4 w 105"/>
                  <a:gd name="T29" fmla="*/ 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" h="79">
                    <a:moveTo>
                      <a:pt x="4" y="0"/>
                    </a:moveTo>
                    <a:lnTo>
                      <a:pt x="30" y="16"/>
                    </a:lnTo>
                    <a:lnTo>
                      <a:pt x="78" y="18"/>
                    </a:lnTo>
                    <a:lnTo>
                      <a:pt x="93" y="31"/>
                    </a:lnTo>
                    <a:lnTo>
                      <a:pt x="105" y="54"/>
                    </a:lnTo>
                    <a:lnTo>
                      <a:pt x="96" y="63"/>
                    </a:lnTo>
                    <a:lnTo>
                      <a:pt x="84" y="52"/>
                    </a:lnTo>
                    <a:lnTo>
                      <a:pt x="67" y="43"/>
                    </a:lnTo>
                    <a:lnTo>
                      <a:pt x="54" y="49"/>
                    </a:lnTo>
                    <a:lnTo>
                      <a:pt x="42" y="63"/>
                    </a:lnTo>
                    <a:lnTo>
                      <a:pt x="30" y="79"/>
                    </a:lnTo>
                    <a:lnTo>
                      <a:pt x="27" y="63"/>
                    </a:lnTo>
                    <a:lnTo>
                      <a:pt x="10" y="48"/>
                    </a:lnTo>
                    <a:lnTo>
                      <a:pt x="0" y="4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2" name="Freeform 504">
                <a:extLst>
                  <a:ext uri="{FF2B5EF4-FFF2-40B4-BE49-F238E27FC236}">
                    <a16:creationId xmlns:a16="http://schemas.microsoft.com/office/drawing/2014/main" id="{1D04FEB9-68F0-C19F-160A-70FA688C6E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1" y="1796"/>
                <a:ext cx="69" cy="45"/>
              </a:xfrm>
              <a:custGeom>
                <a:avLst/>
                <a:gdLst>
                  <a:gd name="T0" fmla="*/ 60 w 69"/>
                  <a:gd name="T1" fmla="*/ 7 h 45"/>
                  <a:gd name="T2" fmla="*/ 43 w 69"/>
                  <a:gd name="T3" fmla="*/ 9 h 45"/>
                  <a:gd name="T4" fmla="*/ 25 w 69"/>
                  <a:gd name="T5" fmla="*/ 0 h 45"/>
                  <a:gd name="T6" fmla="*/ 10 w 69"/>
                  <a:gd name="T7" fmla="*/ 0 h 45"/>
                  <a:gd name="T8" fmla="*/ 0 w 69"/>
                  <a:gd name="T9" fmla="*/ 7 h 45"/>
                  <a:gd name="T10" fmla="*/ 18 w 69"/>
                  <a:gd name="T11" fmla="*/ 13 h 45"/>
                  <a:gd name="T12" fmla="*/ 16 w 69"/>
                  <a:gd name="T13" fmla="*/ 31 h 45"/>
                  <a:gd name="T14" fmla="*/ 7 w 69"/>
                  <a:gd name="T15" fmla="*/ 45 h 45"/>
                  <a:gd name="T16" fmla="*/ 25 w 69"/>
                  <a:gd name="T17" fmla="*/ 39 h 45"/>
                  <a:gd name="T18" fmla="*/ 34 w 69"/>
                  <a:gd name="T19" fmla="*/ 31 h 45"/>
                  <a:gd name="T20" fmla="*/ 46 w 69"/>
                  <a:gd name="T21" fmla="*/ 30 h 45"/>
                  <a:gd name="T22" fmla="*/ 57 w 69"/>
                  <a:gd name="T23" fmla="*/ 22 h 45"/>
                  <a:gd name="T24" fmla="*/ 69 w 69"/>
                  <a:gd name="T25" fmla="*/ 22 h 45"/>
                  <a:gd name="T26" fmla="*/ 60 w 69"/>
                  <a:gd name="T27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9" h="45">
                    <a:moveTo>
                      <a:pt x="60" y="7"/>
                    </a:moveTo>
                    <a:lnTo>
                      <a:pt x="43" y="9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18" y="13"/>
                    </a:lnTo>
                    <a:lnTo>
                      <a:pt x="16" y="31"/>
                    </a:lnTo>
                    <a:lnTo>
                      <a:pt x="7" y="45"/>
                    </a:lnTo>
                    <a:lnTo>
                      <a:pt x="25" y="39"/>
                    </a:lnTo>
                    <a:lnTo>
                      <a:pt x="34" y="31"/>
                    </a:lnTo>
                    <a:lnTo>
                      <a:pt x="46" y="30"/>
                    </a:lnTo>
                    <a:lnTo>
                      <a:pt x="57" y="22"/>
                    </a:lnTo>
                    <a:lnTo>
                      <a:pt x="69" y="22"/>
                    </a:lnTo>
                    <a:lnTo>
                      <a:pt x="60" y="7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3" name="Freeform 505">
                <a:extLst>
                  <a:ext uri="{FF2B5EF4-FFF2-40B4-BE49-F238E27FC236}">
                    <a16:creationId xmlns:a16="http://schemas.microsoft.com/office/drawing/2014/main" id="{C78F59F9-1EDA-369B-F06A-ED8DF3979D4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" y="1850"/>
                <a:ext cx="51" cy="43"/>
              </a:xfrm>
              <a:custGeom>
                <a:avLst/>
                <a:gdLst>
                  <a:gd name="T0" fmla="*/ 51 w 51"/>
                  <a:gd name="T1" fmla="*/ 0 h 43"/>
                  <a:gd name="T2" fmla="*/ 35 w 51"/>
                  <a:gd name="T3" fmla="*/ 19 h 43"/>
                  <a:gd name="T4" fmla="*/ 11 w 51"/>
                  <a:gd name="T5" fmla="*/ 22 h 43"/>
                  <a:gd name="T6" fmla="*/ 0 w 51"/>
                  <a:gd name="T7" fmla="*/ 36 h 43"/>
                  <a:gd name="T8" fmla="*/ 26 w 51"/>
                  <a:gd name="T9" fmla="*/ 43 h 43"/>
                  <a:gd name="T10" fmla="*/ 36 w 51"/>
                  <a:gd name="T11" fmla="*/ 33 h 43"/>
                  <a:gd name="T12" fmla="*/ 48 w 51"/>
                  <a:gd name="T13" fmla="*/ 33 h 43"/>
                  <a:gd name="T14" fmla="*/ 51 w 51"/>
                  <a:gd name="T1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1" h="43">
                    <a:moveTo>
                      <a:pt x="51" y="0"/>
                    </a:moveTo>
                    <a:lnTo>
                      <a:pt x="35" y="19"/>
                    </a:lnTo>
                    <a:lnTo>
                      <a:pt x="11" y="22"/>
                    </a:lnTo>
                    <a:lnTo>
                      <a:pt x="0" y="36"/>
                    </a:lnTo>
                    <a:lnTo>
                      <a:pt x="26" y="43"/>
                    </a:lnTo>
                    <a:lnTo>
                      <a:pt x="36" y="33"/>
                    </a:lnTo>
                    <a:lnTo>
                      <a:pt x="48" y="33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4" name="Freeform 506">
                <a:extLst>
                  <a:ext uri="{FF2B5EF4-FFF2-40B4-BE49-F238E27FC236}">
                    <a16:creationId xmlns:a16="http://schemas.microsoft.com/office/drawing/2014/main" id="{64F45F57-4CB7-0236-AF61-12F1C201176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49" y="1890"/>
                <a:ext cx="98" cy="99"/>
              </a:xfrm>
              <a:custGeom>
                <a:avLst/>
                <a:gdLst>
                  <a:gd name="T0" fmla="*/ 95 w 98"/>
                  <a:gd name="T1" fmla="*/ 0 h 99"/>
                  <a:gd name="T2" fmla="*/ 78 w 98"/>
                  <a:gd name="T3" fmla="*/ 11 h 99"/>
                  <a:gd name="T4" fmla="*/ 66 w 98"/>
                  <a:gd name="T5" fmla="*/ 27 h 99"/>
                  <a:gd name="T6" fmla="*/ 41 w 98"/>
                  <a:gd name="T7" fmla="*/ 41 h 99"/>
                  <a:gd name="T8" fmla="*/ 26 w 98"/>
                  <a:gd name="T9" fmla="*/ 56 h 99"/>
                  <a:gd name="T10" fmla="*/ 11 w 98"/>
                  <a:gd name="T11" fmla="*/ 60 h 99"/>
                  <a:gd name="T12" fmla="*/ 0 w 98"/>
                  <a:gd name="T13" fmla="*/ 75 h 99"/>
                  <a:gd name="T14" fmla="*/ 0 w 98"/>
                  <a:gd name="T15" fmla="*/ 93 h 99"/>
                  <a:gd name="T16" fmla="*/ 23 w 98"/>
                  <a:gd name="T17" fmla="*/ 99 h 99"/>
                  <a:gd name="T18" fmla="*/ 35 w 98"/>
                  <a:gd name="T19" fmla="*/ 90 h 99"/>
                  <a:gd name="T20" fmla="*/ 41 w 98"/>
                  <a:gd name="T21" fmla="*/ 72 h 99"/>
                  <a:gd name="T22" fmla="*/ 54 w 98"/>
                  <a:gd name="T23" fmla="*/ 63 h 99"/>
                  <a:gd name="T24" fmla="*/ 72 w 98"/>
                  <a:gd name="T25" fmla="*/ 60 h 99"/>
                  <a:gd name="T26" fmla="*/ 87 w 98"/>
                  <a:gd name="T27" fmla="*/ 45 h 99"/>
                  <a:gd name="T28" fmla="*/ 98 w 98"/>
                  <a:gd name="T29" fmla="*/ 29 h 99"/>
                  <a:gd name="T30" fmla="*/ 95 w 98"/>
                  <a:gd name="T3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8" h="99">
                    <a:moveTo>
                      <a:pt x="95" y="0"/>
                    </a:moveTo>
                    <a:lnTo>
                      <a:pt x="78" y="11"/>
                    </a:lnTo>
                    <a:lnTo>
                      <a:pt x="66" y="27"/>
                    </a:lnTo>
                    <a:lnTo>
                      <a:pt x="41" y="41"/>
                    </a:lnTo>
                    <a:lnTo>
                      <a:pt x="26" y="56"/>
                    </a:lnTo>
                    <a:lnTo>
                      <a:pt x="11" y="60"/>
                    </a:lnTo>
                    <a:lnTo>
                      <a:pt x="0" y="75"/>
                    </a:lnTo>
                    <a:lnTo>
                      <a:pt x="0" y="93"/>
                    </a:lnTo>
                    <a:lnTo>
                      <a:pt x="23" y="99"/>
                    </a:lnTo>
                    <a:lnTo>
                      <a:pt x="35" y="90"/>
                    </a:lnTo>
                    <a:lnTo>
                      <a:pt x="41" y="72"/>
                    </a:lnTo>
                    <a:lnTo>
                      <a:pt x="54" y="63"/>
                    </a:lnTo>
                    <a:lnTo>
                      <a:pt x="72" y="60"/>
                    </a:lnTo>
                    <a:lnTo>
                      <a:pt x="87" y="45"/>
                    </a:lnTo>
                    <a:lnTo>
                      <a:pt x="98" y="29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5" name="Freeform 507">
                <a:extLst>
                  <a:ext uri="{FF2B5EF4-FFF2-40B4-BE49-F238E27FC236}">
                    <a16:creationId xmlns:a16="http://schemas.microsoft.com/office/drawing/2014/main" id="{E46D080C-DDDD-DD0C-9330-2AD46361E0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7" y="1824"/>
                <a:ext cx="47" cy="39"/>
              </a:xfrm>
              <a:custGeom>
                <a:avLst/>
                <a:gdLst>
                  <a:gd name="T0" fmla="*/ 0 w 47"/>
                  <a:gd name="T1" fmla="*/ 0 h 39"/>
                  <a:gd name="T2" fmla="*/ 23 w 47"/>
                  <a:gd name="T3" fmla="*/ 14 h 39"/>
                  <a:gd name="T4" fmla="*/ 47 w 47"/>
                  <a:gd name="T5" fmla="*/ 27 h 39"/>
                  <a:gd name="T6" fmla="*/ 33 w 47"/>
                  <a:gd name="T7" fmla="*/ 32 h 39"/>
                  <a:gd name="T8" fmla="*/ 24 w 47"/>
                  <a:gd name="T9" fmla="*/ 39 h 39"/>
                  <a:gd name="T10" fmla="*/ 3 w 47"/>
                  <a:gd name="T11" fmla="*/ 32 h 39"/>
                  <a:gd name="T12" fmla="*/ 0 w 47"/>
                  <a:gd name="T1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" h="39">
                    <a:moveTo>
                      <a:pt x="0" y="0"/>
                    </a:moveTo>
                    <a:lnTo>
                      <a:pt x="23" y="14"/>
                    </a:lnTo>
                    <a:lnTo>
                      <a:pt x="47" y="27"/>
                    </a:lnTo>
                    <a:lnTo>
                      <a:pt x="33" y="32"/>
                    </a:lnTo>
                    <a:lnTo>
                      <a:pt x="24" y="39"/>
                    </a:lnTo>
                    <a:lnTo>
                      <a:pt x="3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6" name="Freeform 508">
                <a:extLst>
                  <a:ext uri="{FF2B5EF4-FFF2-40B4-BE49-F238E27FC236}">
                    <a16:creationId xmlns:a16="http://schemas.microsoft.com/office/drawing/2014/main" id="{DF6EA1F1-E620-F469-D8E2-A85D432970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4" y="1896"/>
                <a:ext cx="72" cy="57"/>
              </a:xfrm>
              <a:custGeom>
                <a:avLst/>
                <a:gdLst>
                  <a:gd name="T0" fmla="*/ 9 w 72"/>
                  <a:gd name="T1" fmla="*/ 0 h 57"/>
                  <a:gd name="T2" fmla="*/ 33 w 72"/>
                  <a:gd name="T3" fmla="*/ 5 h 57"/>
                  <a:gd name="T4" fmla="*/ 50 w 72"/>
                  <a:gd name="T5" fmla="*/ 8 h 57"/>
                  <a:gd name="T6" fmla="*/ 69 w 72"/>
                  <a:gd name="T7" fmla="*/ 32 h 57"/>
                  <a:gd name="T8" fmla="*/ 72 w 72"/>
                  <a:gd name="T9" fmla="*/ 50 h 57"/>
                  <a:gd name="T10" fmla="*/ 56 w 72"/>
                  <a:gd name="T11" fmla="*/ 48 h 57"/>
                  <a:gd name="T12" fmla="*/ 38 w 72"/>
                  <a:gd name="T13" fmla="*/ 57 h 57"/>
                  <a:gd name="T14" fmla="*/ 27 w 72"/>
                  <a:gd name="T15" fmla="*/ 54 h 57"/>
                  <a:gd name="T16" fmla="*/ 18 w 72"/>
                  <a:gd name="T17" fmla="*/ 47 h 57"/>
                  <a:gd name="T18" fmla="*/ 8 w 72"/>
                  <a:gd name="T19" fmla="*/ 44 h 57"/>
                  <a:gd name="T20" fmla="*/ 0 w 72"/>
                  <a:gd name="T21" fmla="*/ 33 h 57"/>
                  <a:gd name="T22" fmla="*/ 9 w 72"/>
                  <a:gd name="T2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57">
                    <a:moveTo>
                      <a:pt x="9" y="0"/>
                    </a:moveTo>
                    <a:lnTo>
                      <a:pt x="33" y="5"/>
                    </a:lnTo>
                    <a:lnTo>
                      <a:pt x="50" y="8"/>
                    </a:lnTo>
                    <a:lnTo>
                      <a:pt x="69" y="32"/>
                    </a:lnTo>
                    <a:lnTo>
                      <a:pt x="72" y="50"/>
                    </a:lnTo>
                    <a:lnTo>
                      <a:pt x="56" y="48"/>
                    </a:lnTo>
                    <a:lnTo>
                      <a:pt x="38" y="57"/>
                    </a:lnTo>
                    <a:lnTo>
                      <a:pt x="27" y="54"/>
                    </a:lnTo>
                    <a:lnTo>
                      <a:pt x="18" y="47"/>
                    </a:lnTo>
                    <a:lnTo>
                      <a:pt x="8" y="44"/>
                    </a:lnTo>
                    <a:lnTo>
                      <a:pt x="0" y="3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77" name="Freeform 509">
                <a:extLst>
                  <a:ext uri="{FF2B5EF4-FFF2-40B4-BE49-F238E27FC236}">
                    <a16:creationId xmlns:a16="http://schemas.microsoft.com/office/drawing/2014/main" id="{1CEC894A-916B-BFA2-8888-3BFE55EB9FB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1968"/>
                <a:ext cx="54" cy="44"/>
              </a:xfrm>
              <a:custGeom>
                <a:avLst/>
                <a:gdLst>
                  <a:gd name="T0" fmla="*/ 1 w 54"/>
                  <a:gd name="T1" fmla="*/ 0 h 44"/>
                  <a:gd name="T2" fmla="*/ 25 w 54"/>
                  <a:gd name="T3" fmla="*/ 8 h 44"/>
                  <a:gd name="T4" fmla="*/ 54 w 54"/>
                  <a:gd name="T5" fmla="*/ 15 h 44"/>
                  <a:gd name="T6" fmla="*/ 51 w 54"/>
                  <a:gd name="T7" fmla="*/ 36 h 44"/>
                  <a:gd name="T8" fmla="*/ 27 w 54"/>
                  <a:gd name="T9" fmla="*/ 30 h 44"/>
                  <a:gd name="T10" fmla="*/ 22 w 54"/>
                  <a:gd name="T11" fmla="*/ 44 h 44"/>
                  <a:gd name="T12" fmla="*/ 0 w 54"/>
                  <a:gd name="T13" fmla="*/ 33 h 44"/>
                  <a:gd name="T14" fmla="*/ 1 w 54"/>
                  <a:gd name="T1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44">
                    <a:moveTo>
                      <a:pt x="1" y="0"/>
                    </a:moveTo>
                    <a:lnTo>
                      <a:pt x="25" y="8"/>
                    </a:lnTo>
                    <a:lnTo>
                      <a:pt x="54" y="15"/>
                    </a:lnTo>
                    <a:lnTo>
                      <a:pt x="51" y="36"/>
                    </a:lnTo>
                    <a:lnTo>
                      <a:pt x="27" y="30"/>
                    </a:lnTo>
                    <a:lnTo>
                      <a:pt x="22" y="44"/>
                    </a:lnTo>
                    <a:lnTo>
                      <a:pt x="0" y="3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278" name="Group 510">
              <a:extLst>
                <a:ext uri="{FF2B5EF4-FFF2-40B4-BE49-F238E27FC236}">
                  <a16:creationId xmlns:a16="http://schemas.microsoft.com/office/drawing/2014/main" id="{F51060D5-969F-F2F8-73F0-5672D7F9473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2678" y="2300"/>
              <a:ext cx="106" cy="154"/>
              <a:chOff x="4608" y="1440"/>
              <a:chExt cx="150" cy="265"/>
            </a:xfrm>
          </p:grpSpPr>
          <p:sp>
            <p:nvSpPr>
              <p:cNvPr id="33279" name="Freeform 511">
                <a:extLst>
                  <a:ext uri="{FF2B5EF4-FFF2-40B4-BE49-F238E27FC236}">
                    <a16:creationId xmlns:a16="http://schemas.microsoft.com/office/drawing/2014/main" id="{BD84CACC-58AB-A0AA-43D7-57304BECBAB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4624" y="1451"/>
                <a:ext cx="59" cy="254"/>
              </a:xfrm>
              <a:custGeom>
                <a:avLst/>
                <a:gdLst>
                  <a:gd name="T0" fmla="*/ 149 w 305"/>
                  <a:gd name="T1" fmla="*/ 1287 h 1287"/>
                  <a:gd name="T2" fmla="*/ 55 w 305"/>
                  <a:gd name="T3" fmla="*/ 992 h 1287"/>
                  <a:gd name="T4" fmla="*/ 8 w 305"/>
                  <a:gd name="T5" fmla="*/ 914 h 1287"/>
                  <a:gd name="T6" fmla="*/ 24 w 305"/>
                  <a:gd name="T7" fmla="*/ 774 h 1287"/>
                  <a:gd name="T8" fmla="*/ 40 w 305"/>
                  <a:gd name="T9" fmla="*/ 658 h 1287"/>
                  <a:gd name="T10" fmla="*/ 40 w 305"/>
                  <a:gd name="T11" fmla="*/ 517 h 1287"/>
                  <a:gd name="T12" fmla="*/ 24 w 305"/>
                  <a:gd name="T13" fmla="*/ 401 h 1287"/>
                  <a:gd name="T14" fmla="*/ 8 w 305"/>
                  <a:gd name="T15" fmla="*/ 284 h 1287"/>
                  <a:gd name="T16" fmla="*/ 71 w 305"/>
                  <a:gd name="T17" fmla="*/ 120 h 1287"/>
                  <a:gd name="T18" fmla="*/ 167 w 305"/>
                  <a:gd name="T19" fmla="*/ 63 h 1287"/>
                  <a:gd name="T20" fmla="*/ 305 w 305"/>
                  <a:gd name="T21" fmla="*/ 0 h 1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287">
                    <a:moveTo>
                      <a:pt x="149" y="1287"/>
                    </a:moveTo>
                    <a:cubicBezTo>
                      <a:pt x="133" y="1238"/>
                      <a:pt x="78" y="1054"/>
                      <a:pt x="55" y="992"/>
                    </a:cubicBezTo>
                    <a:cubicBezTo>
                      <a:pt x="32" y="930"/>
                      <a:pt x="13" y="950"/>
                      <a:pt x="8" y="914"/>
                    </a:cubicBezTo>
                    <a:cubicBezTo>
                      <a:pt x="3" y="878"/>
                      <a:pt x="19" y="817"/>
                      <a:pt x="24" y="774"/>
                    </a:cubicBezTo>
                    <a:cubicBezTo>
                      <a:pt x="29" y="731"/>
                      <a:pt x="37" y="701"/>
                      <a:pt x="40" y="658"/>
                    </a:cubicBezTo>
                    <a:cubicBezTo>
                      <a:pt x="43" y="615"/>
                      <a:pt x="43" y="560"/>
                      <a:pt x="40" y="517"/>
                    </a:cubicBezTo>
                    <a:cubicBezTo>
                      <a:pt x="37" y="474"/>
                      <a:pt x="29" y="440"/>
                      <a:pt x="24" y="401"/>
                    </a:cubicBezTo>
                    <a:cubicBezTo>
                      <a:pt x="19" y="362"/>
                      <a:pt x="0" y="331"/>
                      <a:pt x="8" y="284"/>
                    </a:cubicBezTo>
                    <a:cubicBezTo>
                      <a:pt x="16" y="237"/>
                      <a:pt x="45" y="157"/>
                      <a:pt x="71" y="120"/>
                    </a:cubicBezTo>
                    <a:cubicBezTo>
                      <a:pt x="97" y="83"/>
                      <a:pt x="128" y="83"/>
                      <a:pt x="167" y="63"/>
                    </a:cubicBezTo>
                    <a:cubicBezTo>
                      <a:pt x="206" y="43"/>
                      <a:pt x="276" y="13"/>
                      <a:pt x="305" y="0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0" name="Freeform 512">
                <a:extLst>
                  <a:ext uri="{FF2B5EF4-FFF2-40B4-BE49-F238E27FC236}">
                    <a16:creationId xmlns:a16="http://schemas.microsoft.com/office/drawing/2014/main" id="{5F909905-5E48-D69C-CF33-72A7B374D1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4649" y="1581"/>
                <a:ext cx="77" cy="124"/>
              </a:xfrm>
              <a:custGeom>
                <a:avLst/>
                <a:gdLst>
                  <a:gd name="T0" fmla="*/ 366 w 398"/>
                  <a:gd name="T1" fmla="*/ 627 h 627"/>
                  <a:gd name="T2" fmla="*/ 381 w 398"/>
                  <a:gd name="T3" fmla="*/ 382 h 627"/>
                  <a:gd name="T4" fmla="*/ 264 w 398"/>
                  <a:gd name="T5" fmla="*/ 250 h 627"/>
                  <a:gd name="T6" fmla="*/ 93 w 398"/>
                  <a:gd name="T7" fmla="*/ 148 h 627"/>
                  <a:gd name="T8" fmla="*/ 0 w 398"/>
                  <a:gd name="T9" fmla="*/ 0 h 6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627">
                    <a:moveTo>
                      <a:pt x="366" y="627"/>
                    </a:moveTo>
                    <a:cubicBezTo>
                      <a:pt x="368" y="587"/>
                      <a:pt x="398" y="445"/>
                      <a:pt x="381" y="382"/>
                    </a:cubicBezTo>
                    <a:cubicBezTo>
                      <a:pt x="364" y="319"/>
                      <a:pt x="312" y="289"/>
                      <a:pt x="264" y="250"/>
                    </a:cubicBezTo>
                    <a:cubicBezTo>
                      <a:pt x="216" y="211"/>
                      <a:pt x="137" y="190"/>
                      <a:pt x="93" y="148"/>
                    </a:cubicBezTo>
                    <a:cubicBezTo>
                      <a:pt x="49" y="106"/>
                      <a:pt x="19" y="31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1" name="Freeform 513">
                <a:extLst>
                  <a:ext uri="{FF2B5EF4-FFF2-40B4-BE49-F238E27FC236}">
                    <a16:creationId xmlns:a16="http://schemas.microsoft.com/office/drawing/2014/main" id="{AD48AD70-C196-E749-50C8-59468C37C8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4633" y="1523"/>
                <a:ext cx="45" cy="68"/>
              </a:xfrm>
              <a:custGeom>
                <a:avLst/>
                <a:gdLst>
                  <a:gd name="T0" fmla="*/ 0 w 225"/>
                  <a:gd name="T1" fmla="*/ 343 h 345"/>
                  <a:gd name="T2" fmla="*/ 27 w 225"/>
                  <a:gd name="T3" fmla="*/ 328 h 345"/>
                  <a:gd name="T4" fmla="*/ 70 w 225"/>
                  <a:gd name="T5" fmla="*/ 241 h 345"/>
                  <a:gd name="T6" fmla="*/ 70 w 225"/>
                  <a:gd name="T7" fmla="*/ 117 h 345"/>
                  <a:gd name="T8" fmla="*/ 155 w 225"/>
                  <a:gd name="T9" fmla="*/ 39 h 345"/>
                  <a:gd name="T10" fmla="*/ 225 w 225"/>
                  <a:gd name="T11" fmla="*/ 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5" h="345">
                    <a:moveTo>
                      <a:pt x="0" y="343"/>
                    </a:moveTo>
                    <a:cubicBezTo>
                      <a:pt x="4" y="341"/>
                      <a:pt x="15" y="345"/>
                      <a:pt x="27" y="328"/>
                    </a:cubicBezTo>
                    <a:cubicBezTo>
                      <a:pt x="39" y="311"/>
                      <a:pt x="63" y="276"/>
                      <a:pt x="70" y="241"/>
                    </a:cubicBezTo>
                    <a:cubicBezTo>
                      <a:pt x="77" y="206"/>
                      <a:pt x="56" y="151"/>
                      <a:pt x="70" y="117"/>
                    </a:cubicBezTo>
                    <a:cubicBezTo>
                      <a:pt x="84" y="83"/>
                      <a:pt x="129" y="58"/>
                      <a:pt x="155" y="39"/>
                    </a:cubicBezTo>
                    <a:cubicBezTo>
                      <a:pt x="181" y="20"/>
                      <a:pt x="203" y="10"/>
                      <a:pt x="225" y="0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2" name="Freeform 514">
                <a:extLst>
                  <a:ext uri="{FF2B5EF4-FFF2-40B4-BE49-F238E27FC236}">
                    <a16:creationId xmlns:a16="http://schemas.microsoft.com/office/drawing/2014/main" id="{6F0822B1-0D21-F58D-44AE-CBFFEE58A37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4691" y="1572"/>
                <a:ext cx="30" cy="46"/>
              </a:xfrm>
              <a:custGeom>
                <a:avLst/>
                <a:gdLst>
                  <a:gd name="T0" fmla="*/ 145 w 158"/>
                  <a:gd name="T1" fmla="*/ 238 h 238"/>
                  <a:gd name="T2" fmla="*/ 140 w 158"/>
                  <a:gd name="T3" fmla="*/ 140 h 238"/>
                  <a:gd name="T4" fmla="*/ 39 w 158"/>
                  <a:gd name="T5" fmla="*/ 39 h 238"/>
                  <a:gd name="T6" fmla="*/ 0 w 158"/>
                  <a:gd name="T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8" h="238">
                    <a:moveTo>
                      <a:pt x="145" y="238"/>
                    </a:moveTo>
                    <a:cubicBezTo>
                      <a:pt x="144" y="222"/>
                      <a:pt x="158" y="173"/>
                      <a:pt x="140" y="140"/>
                    </a:cubicBezTo>
                    <a:cubicBezTo>
                      <a:pt x="122" y="107"/>
                      <a:pt x="62" y="62"/>
                      <a:pt x="39" y="39"/>
                    </a:cubicBezTo>
                    <a:cubicBezTo>
                      <a:pt x="16" y="16"/>
                      <a:pt x="8" y="8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3" name="Freeform 515">
                <a:extLst>
                  <a:ext uri="{FF2B5EF4-FFF2-40B4-BE49-F238E27FC236}">
                    <a16:creationId xmlns:a16="http://schemas.microsoft.com/office/drawing/2014/main" id="{6BD3BD55-D846-4D3D-EC6E-94A93C2746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4680" y="1466"/>
                <a:ext cx="6" cy="30"/>
              </a:xfrm>
              <a:custGeom>
                <a:avLst/>
                <a:gdLst>
                  <a:gd name="T0" fmla="*/ 7 w 7"/>
                  <a:gd name="T1" fmla="*/ 32 h 32"/>
                  <a:gd name="T2" fmla="*/ 0 w 7"/>
                  <a:gd name="T3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" h="32">
                    <a:moveTo>
                      <a:pt x="7" y="32"/>
                    </a:moveTo>
                    <a:cubicBezTo>
                      <a:pt x="6" y="27"/>
                      <a:pt x="1" y="5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rgbClr val="77777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4" name="Freeform 516">
                <a:extLst>
                  <a:ext uri="{FF2B5EF4-FFF2-40B4-BE49-F238E27FC236}">
                    <a16:creationId xmlns:a16="http://schemas.microsoft.com/office/drawing/2014/main" id="{93059470-F929-1831-72E7-1BC97C7F88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4644" y="1482"/>
                <a:ext cx="37" cy="39"/>
              </a:xfrm>
              <a:custGeom>
                <a:avLst/>
                <a:gdLst>
                  <a:gd name="T0" fmla="*/ 0 w 189"/>
                  <a:gd name="T1" fmla="*/ 195 h 195"/>
                  <a:gd name="T2" fmla="*/ 78 w 189"/>
                  <a:gd name="T3" fmla="*/ 69 h 195"/>
                  <a:gd name="T4" fmla="*/ 189 w 189"/>
                  <a:gd name="T5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9" h="195">
                    <a:moveTo>
                      <a:pt x="0" y="195"/>
                    </a:moveTo>
                    <a:cubicBezTo>
                      <a:pt x="13" y="174"/>
                      <a:pt x="47" y="101"/>
                      <a:pt x="78" y="69"/>
                    </a:cubicBezTo>
                    <a:cubicBezTo>
                      <a:pt x="109" y="37"/>
                      <a:pt x="166" y="14"/>
                      <a:pt x="189" y="0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5" name="Freeform 517">
                <a:extLst>
                  <a:ext uri="{FF2B5EF4-FFF2-40B4-BE49-F238E27FC236}">
                    <a16:creationId xmlns:a16="http://schemas.microsoft.com/office/drawing/2014/main" id="{BC896D2B-4FAC-9AC4-AB25-820E3D1584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4644" y="1604"/>
                <a:ext cx="8" cy="51"/>
              </a:xfrm>
              <a:custGeom>
                <a:avLst/>
                <a:gdLst>
                  <a:gd name="T0" fmla="*/ 0 w 39"/>
                  <a:gd name="T1" fmla="*/ 265 h 265"/>
                  <a:gd name="T2" fmla="*/ 39 w 39"/>
                  <a:gd name="T3" fmla="*/ 117 h 265"/>
                  <a:gd name="T4" fmla="*/ 0 w 39"/>
                  <a:gd name="T5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265">
                    <a:moveTo>
                      <a:pt x="0" y="265"/>
                    </a:moveTo>
                    <a:cubicBezTo>
                      <a:pt x="5" y="240"/>
                      <a:pt x="39" y="161"/>
                      <a:pt x="39" y="117"/>
                    </a:cubicBezTo>
                    <a:cubicBezTo>
                      <a:pt x="39" y="73"/>
                      <a:pt x="16" y="37"/>
                      <a:pt x="0" y="0"/>
                    </a:cubicBezTo>
                  </a:path>
                </a:pathLst>
              </a:custGeom>
              <a:noFill/>
              <a:ln w="12700" cap="flat" cmpd="sng">
                <a:solidFill>
                  <a:srgbClr val="808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86" name="Oval 518">
                <a:extLst>
                  <a:ext uri="{FF2B5EF4-FFF2-40B4-BE49-F238E27FC236}">
                    <a16:creationId xmlns:a16="http://schemas.microsoft.com/office/drawing/2014/main" id="{59E0B68A-6805-1371-4FDB-668DB7DF51E1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0449730" flipH="1">
                <a:off x="4681" y="1551"/>
                <a:ext cx="77" cy="52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87" name="Oval 519">
                <a:extLst>
                  <a:ext uri="{FF2B5EF4-FFF2-40B4-BE49-F238E27FC236}">
                    <a16:creationId xmlns:a16="http://schemas.microsoft.com/office/drawing/2014/main" id="{C31B99EC-5A09-3E54-80C1-AC38DCC251D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7287354" flipH="1">
                <a:off x="4619" y="1590"/>
                <a:ext cx="50" cy="42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88" name="Oval 520">
                <a:extLst>
                  <a:ext uri="{FF2B5EF4-FFF2-40B4-BE49-F238E27FC236}">
                    <a16:creationId xmlns:a16="http://schemas.microsoft.com/office/drawing/2014/main" id="{AA777446-C7A4-2B53-8CBD-AD2B1CD218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432592" flipH="1">
                <a:off x="4608" y="1500"/>
                <a:ext cx="64" cy="45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89" name="Oval 521">
                <a:extLst>
                  <a:ext uri="{FF2B5EF4-FFF2-40B4-BE49-F238E27FC236}">
                    <a16:creationId xmlns:a16="http://schemas.microsoft.com/office/drawing/2014/main" id="{7898B7B1-83B7-09C0-930B-0CA0146CA2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325258" flipH="1">
                <a:off x="4614" y="1440"/>
                <a:ext cx="88" cy="59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90" name="Oval 522">
                <a:extLst>
                  <a:ext uri="{FF2B5EF4-FFF2-40B4-BE49-F238E27FC236}">
                    <a16:creationId xmlns:a16="http://schemas.microsoft.com/office/drawing/2014/main" id="{27C31DF0-3488-74A3-3700-CC2951D4D55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1126209" flipH="1">
                <a:off x="4678" y="1463"/>
                <a:ext cx="56" cy="55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91" name="Oval 523">
                <a:extLst>
                  <a:ext uri="{FF2B5EF4-FFF2-40B4-BE49-F238E27FC236}">
                    <a16:creationId xmlns:a16="http://schemas.microsoft.com/office/drawing/2014/main" id="{3B8F259F-ED4B-143E-7140-05D949CAFB2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463663" flipH="1">
                <a:off x="4641" y="1445"/>
                <a:ext cx="93" cy="53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92" name="Oval 524">
                <a:extLst>
                  <a:ext uri="{FF2B5EF4-FFF2-40B4-BE49-F238E27FC236}">
                    <a16:creationId xmlns:a16="http://schemas.microsoft.com/office/drawing/2014/main" id="{9A4B5057-1AD8-BD29-A395-974C3EC90C7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330192" flipH="1">
                <a:off x="4683" y="1480"/>
                <a:ext cx="43" cy="29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93" name="Oval 525">
                <a:extLst>
                  <a:ext uri="{FF2B5EF4-FFF2-40B4-BE49-F238E27FC236}">
                    <a16:creationId xmlns:a16="http://schemas.microsoft.com/office/drawing/2014/main" id="{37221F3B-2F82-9830-80E7-2188E6E0C6F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21270020" flipH="1">
                <a:off x="4678" y="1516"/>
                <a:ext cx="55" cy="38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294" name="Oval 526">
                <a:extLst>
                  <a:ext uri="{FF2B5EF4-FFF2-40B4-BE49-F238E27FC236}">
                    <a16:creationId xmlns:a16="http://schemas.microsoft.com/office/drawing/2014/main" id="{DE7542DE-7A75-EF28-A2D6-25C50EF7B3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4617" y="1476"/>
                <a:ext cx="68" cy="40"/>
              </a:xfrm>
              <a:prstGeom prst="ellipse">
                <a:avLst/>
              </a:prstGeom>
              <a:solidFill>
                <a:srgbClr val="66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3295" name="Freeform 527">
              <a:extLst>
                <a:ext uri="{FF2B5EF4-FFF2-40B4-BE49-F238E27FC236}">
                  <a16:creationId xmlns:a16="http://schemas.microsoft.com/office/drawing/2014/main" id="{97218FD0-29EA-7B17-8D07-158B75BBEF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1" y="1566"/>
              <a:ext cx="2868" cy="1374"/>
            </a:xfrm>
            <a:custGeom>
              <a:avLst/>
              <a:gdLst>
                <a:gd name="T0" fmla="*/ 27 w 4029"/>
                <a:gd name="T1" fmla="*/ 252 h 2376"/>
                <a:gd name="T2" fmla="*/ 78 w 4029"/>
                <a:gd name="T3" fmla="*/ 234 h 2376"/>
                <a:gd name="T4" fmla="*/ 132 w 4029"/>
                <a:gd name="T5" fmla="*/ 183 h 2376"/>
                <a:gd name="T6" fmla="*/ 183 w 4029"/>
                <a:gd name="T7" fmla="*/ 132 h 2376"/>
                <a:gd name="T8" fmla="*/ 222 w 4029"/>
                <a:gd name="T9" fmla="*/ 93 h 2376"/>
                <a:gd name="T10" fmla="*/ 300 w 4029"/>
                <a:gd name="T11" fmla="*/ 51 h 2376"/>
                <a:gd name="T12" fmla="*/ 363 w 4029"/>
                <a:gd name="T13" fmla="*/ 18 h 2376"/>
                <a:gd name="T14" fmla="*/ 444 w 4029"/>
                <a:gd name="T15" fmla="*/ 3 h 2376"/>
                <a:gd name="T16" fmla="*/ 516 w 4029"/>
                <a:gd name="T17" fmla="*/ 66 h 2376"/>
                <a:gd name="T18" fmla="*/ 591 w 4029"/>
                <a:gd name="T19" fmla="*/ 132 h 2376"/>
                <a:gd name="T20" fmla="*/ 666 w 4029"/>
                <a:gd name="T21" fmla="*/ 219 h 2376"/>
                <a:gd name="T22" fmla="*/ 735 w 4029"/>
                <a:gd name="T23" fmla="*/ 291 h 2376"/>
                <a:gd name="T24" fmla="*/ 804 w 4029"/>
                <a:gd name="T25" fmla="*/ 363 h 2376"/>
                <a:gd name="T26" fmla="*/ 882 w 4029"/>
                <a:gd name="T27" fmla="*/ 417 h 2376"/>
                <a:gd name="T28" fmla="*/ 969 w 4029"/>
                <a:gd name="T29" fmla="*/ 477 h 2376"/>
                <a:gd name="T30" fmla="*/ 1026 w 4029"/>
                <a:gd name="T31" fmla="*/ 537 h 2376"/>
                <a:gd name="T32" fmla="*/ 1098 w 4029"/>
                <a:gd name="T33" fmla="*/ 594 h 2376"/>
                <a:gd name="T34" fmla="*/ 1143 w 4029"/>
                <a:gd name="T35" fmla="*/ 636 h 2376"/>
                <a:gd name="T36" fmla="*/ 1224 w 4029"/>
                <a:gd name="T37" fmla="*/ 690 h 2376"/>
                <a:gd name="T38" fmla="*/ 1302 w 4029"/>
                <a:gd name="T39" fmla="*/ 780 h 2376"/>
                <a:gd name="T40" fmla="*/ 1377 w 4029"/>
                <a:gd name="T41" fmla="*/ 858 h 2376"/>
                <a:gd name="T42" fmla="*/ 1473 w 4029"/>
                <a:gd name="T43" fmla="*/ 888 h 2376"/>
                <a:gd name="T44" fmla="*/ 1548 w 4029"/>
                <a:gd name="T45" fmla="*/ 933 h 2376"/>
                <a:gd name="T46" fmla="*/ 1617 w 4029"/>
                <a:gd name="T47" fmla="*/ 957 h 2376"/>
                <a:gd name="T48" fmla="*/ 1698 w 4029"/>
                <a:gd name="T49" fmla="*/ 987 h 2376"/>
                <a:gd name="T50" fmla="*/ 1785 w 4029"/>
                <a:gd name="T51" fmla="*/ 1017 h 2376"/>
                <a:gd name="T52" fmla="*/ 1833 w 4029"/>
                <a:gd name="T53" fmla="*/ 1056 h 2376"/>
                <a:gd name="T54" fmla="*/ 1908 w 4029"/>
                <a:gd name="T55" fmla="*/ 1098 h 2376"/>
                <a:gd name="T56" fmla="*/ 1995 w 4029"/>
                <a:gd name="T57" fmla="*/ 1155 h 2376"/>
                <a:gd name="T58" fmla="*/ 2103 w 4029"/>
                <a:gd name="T59" fmla="*/ 1188 h 2376"/>
                <a:gd name="T60" fmla="*/ 2190 w 4029"/>
                <a:gd name="T61" fmla="*/ 1227 h 2376"/>
                <a:gd name="T62" fmla="*/ 2247 w 4029"/>
                <a:gd name="T63" fmla="*/ 1251 h 2376"/>
                <a:gd name="T64" fmla="*/ 2343 w 4029"/>
                <a:gd name="T65" fmla="*/ 1293 h 2376"/>
                <a:gd name="T66" fmla="*/ 2457 w 4029"/>
                <a:gd name="T67" fmla="*/ 1344 h 2376"/>
                <a:gd name="T68" fmla="*/ 2589 w 4029"/>
                <a:gd name="T69" fmla="*/ 1398 h 2376"/>
                <a:gd name="T70" fmla="*/ 2700 w 4029"/>
                <a:gd name="T71" fmla="*/ 1437 h 2376"/>
                <a:gd name="T72" fmla="*/ 2799 w 4029"/>
                <a:gd name="T73" fmla="*/ 1479 h 2376"/>
                <a:gd name="T74" fmla="*/ 2922 w 4029"/>
                <a:gd name="T75" fmla="*/ 1506 h 2376"/>
                <a:gd name="T76" fmla="*/ 3042 w 4029"/>
                <a:gd name="T77" fmla="*/ 1518 h 2376"/>
                <a:gd name="T78" fmla="*/ 3132 w 4029"/>
                <a:gd name="T79" fmla="*/ 1545 h 2376"/>
                <a:gd name="T80" fmla="*/ 3225 w 4029"/>
                <a:gd name="T81" fmla="*/ 1590 h 2376"/>
                <a:gd name="T82" fmla="*/ 3312 w 4029"/>
                <a:gd name="T83" fmla="*/ 1617 h 2376"/>
                <a:gd name="T84" fmla="*/ 3369 w 4029"/>
                <a:gd name="T85" fmla="*/ 1650 h 2376"/>
                <a:gd name="T86" fmla="*/ 3432 w 4029"/>
                <a:gd name="T87" fmla="*/ 1641 h 2376"/>
                <a:gd name="T88" fmla="*/ 3465 w 4029"/>
                <a:gd name="T89" fmla="*/ 1617 h 2376"/>
                <a:gd name="T90" fmla="*/ 3516 w 4029"/>
                <a:gd name="T91" fmla="*/ 1593 h 2376"/>
                <a:gd name="T92" fmla="*/ 3618 w 4029"/>
                <a:gd name="T93" fmla="*/ 1602 h 2376"/>
                <a:gd name="T94" fmla="*/ 3669 w 4029"/>
                <a:gd name="T95" fmla="*/ 1608 h 2376"/>
                <a:gd name="T96" fmla="*/ 3744 w 4029"/>
                <a:gd name="T97" fmla="*/ 1596 h 2376"/>
                <a:gd name="T98" fmla="*/ 3834 w 4029"/>
                <a:gd name="T99" fmla="*/ 1554 h 2376"/>
                <a:gd name="T100" fmla="*/ 3915 w 4029"/>
                <a:gd name="T101" fmla="*/ 1542 h 2376"/>
                <a:gd name="T102" fmla="*/ 4029 w 4029"/>
                <a:gd name="T103" fmla="*/ 1536 h 2376"/>
                <a:gd name="T104" fmla="*/ 0 w 4029"/>
                <a:gd name="T105" fmla="*/ 2376 h 2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029" h="2376">
                  <a:moveTo>
                    <a:pt x="0" y="300"/>
                  </a:moveTo>
                  <a:lnTo>
                    <a:pt x="27" y="252"/>
                  </a:lnTo>
                  <a:lnTo>
                    <a:pt x="48" y="243"/>
                  </a:lnTo>
                  <a:lnTo>
                    <a:pt x="78" y="234"/>
                  </a:lnTo>
                  <a:lnTo>
                    <a:pt x="114" y="216"/>
                  </a:lnTo>
                  <a:lnTo>
                    <a:pt x="132" y="183"/>
                  </a:lnTo>
                  <a:lnTo>
                    <a:pt x="168" y="165"/>
                  </a:lnTo>
                  <a:lnTo>
                    <a:pt x="183" y="132"/>
                  </a:lnTo>
                  <a:lnTo>
                    <a:pt x="201" y="114"/>
                  </a:lnTo>
                  <a:lnTo>
                    <a:pt x="222" y="93"/>
                  </a:lnTo>
                  <a:lnTo>
                    <a:pt x="258" y="75"/>
                  </a:lnTo>
                  <a:lnTo>
                    <a:pt x="300" y="51"/>
                  </a:lnTo>
                  <a:lnTo>
                    <a:pt x="333" y="33"/>
                  </a:lnTo>
                  <a:lnTo>
                    <a:pt x="363" y="18"/>
                  </a:lnTo>
                  <a:lnTo>
                    <a:pt x="399" y="0"/>
                  </a:lnTo>
                  <a:lnTo>
                    <a:pt x="444" y="3"/>
                  </a:lnTo>
                  <a:lnTo>
                    <a:pt x="480" y="27"/>
                  </a:lnTo>
                  <a:lnTo>
                    <a:pt x="516" y="66"/>
                  </a:lnTo>
                  <a:lnTo>
                    <a:pt x="555" y="90"/>
                  </a:lnTo>
                  <a:lnTo>
                    <a:pt x="591" y="132"/>
                  </a:lnTo>
                  <a:lnTo>
                    <a:pt x="624" y="177"/>
                  </a:lnTo>
                  <a:lnTo>
                    <a:pt x="666" y="219"/>
                  </a:lnTo>
                  <a:lnTo>
                    <a:pt x="714" y="252"/>
                  </a:lnTo>
                  <a:lnTo>
                    <a:pt x="735" y="291"/>
                  </a:lnTo>
                  <a:lnTo>
                    <a:pt x="768" y="330"/>
                  </a:lnTo>
                  <a:lnTo>
                    <a:pt x="804" y="363"/>
                  </a:lnTo>
                  <a:lnTo>
                    <a:pt x="855" y="390"/>
                  </a:lnTo>
                  <a:lnTo>
                    <a:pt x="882" y="417"/>
                  </a:lnTo>
                  <a:lnTo>
                    <a:pt x="921" y="438"/>
                  </a:lnTo>
                  <a:lnTo>
                    <a:pt x="969" y="477"/>
                  </a:lnTo>
                  <a:lnTo>
                    <a:pt x="996" y="516"/>
                  </a:lnTo>
                  <a:lnTo>
                    <a:pt x="1026" y="537"/>
                  </a:lnTo>
                  <a:lnTo>
                    <a:pt x="1047" y="570"/>
                  </a:lnTo>
                  <a:lnTo>
                    <a:pt x="1098" y="594"/>
                  </a:lnTo>
                  <a:lnTo>
                    <a:pt x="1122" y="606"/>
                  </a:lnTo>
                  <a:lnTo>
                    <a:pt x="1143" y="636"/>
                  </a:lnTo>
                  <a:lnTo>
                    <a:pt x="1179" y="651"/>
                  </a:lnTo>
                  <a:lnTo>
                    <a:pt x="1224" y="690"/>
                  </a:lnTo>
                  <a:lnTo>
                    <a:pt x="1254" y="732"/>
                  </a:lnTo>
                  <a:lnTo>
                    <a:pt x="1302" y="780"/>
                  </a:lnTo>
                  <a:lnTo>
                    <a:pt x="1326" y="834"/>
                  </a:lnTo>
                  <a:lnTo>
                    <a:pt x="1377" y="858"/>
                  </a:lnTo>
                  <a:lnTo>
                    <a:pt x="1425" y="885"/>
                  </a:lnTo>
                  <a:lnTo>
                    <a:pt x="1473" y="888"/>
                  </a:lnTo>
                  <a:lnTo>
                    <a:pt x="1527" y="921"/>
                  </a:lnTo>
                  <a:lnTo>
                    <a:pt x="1548" y="933"/>
                  </a:lnTo>
                  <a:lnTo>
                    <a:pt x="1578" y="936"/>
                  </a:lnTo>
                  <a:lnTo>
                    <a:pt x="1617" y="957"/>
                  </a:lnTo>
                  <a:lnTo>
                    <a:pt x="1650" y="975"/>
                  </a:lnTo>
                  <a:lnTo>
                    <a:pt x="1698" y="987"/>
                  </a:lnTo>
                  <a:lnTo>
                    <a:pt x="1749" y="1008"/>
                  </a:lnTo>
                  <a:lnTo>
                    <a:pt x="1785" y="1017"/>
                  </a:lnTo>
                  <a:lnTo>
                    <a:pt x="1815" y="1029"/>
                  </a:lnTo>
                  <a:lnTo>
                    <a:pt x="1833" y="1056"/>
                  </a:lnTo>
                  <a:lnTo>
                    <a:pt x="1863" y="1080"/>
                  </a:lnTo>
                  <a:lnTo>
                    <a:pt x="1908" y="1098"/>
                  </a:lnTo>
                  <a:lnTo>
                    <a:pt x="1950" y="1140"/>
                  </a:lnTo>
                  <a:lnTo>
                    <a:pt x="1995" y="1155"/>
                  </a:lnTo>
                  <a:lnTo>
                    <a:pt x="2046" y="1170"/>
                  </a:lnTo>
                  <a:lnTo>
                    <a:pt x="2103" y="1188"/>
                  </a:lnTo>
                  <a:lnTo>
                    <a:pt x="2142" y="1212"/>
                  </a:lnTo>
                  <a:lnTo>
                    <a:pt x="2190" y="1227"/>
                  </a:lnTo>
                  <a:lnTo>
                    <a:pt x="2217" y="1248"/>
                  </a:lnTo>
                  <a:lnTo>
                    <a:pt x="2247" y="1251"/>
                  </a:lnTo>
                  <a:lnTo>
                    <a:pt x="2277" y="1269"/>
                  </a:lnTo>
                  <a:lnTo>
                    <a:pt x="2343" y="1293"/>
                  </a:lnTo>
                  <a:lnTo>
                    <a:pt x="2406" y="1332"/>
                  </a:lnTo>
                  <a:lnTo>
                    <a:pt x="2457" y="1344"/>
                  </a:lnTo>
                  <a:lnTo>
                    <a:pt x="2502" y="1368"/>
                  </a:lnTo>
                  <a:lnTo>
                    <a:pt x="2589" y="1398"/>
                  </a:lnTo>
                  <a:lnTo>
                    <a:pt x="2637" y="1407"/>
                  </a:lnTo>
                  <a:lnTo>
                    <a:pt x="2700" y="1437"/>
                  </a:lnTo>
                  <a:lnTo>
                    <a:pt x="2760" y="1455"/>
                  </a:lnTo>
                  <a:lnTo>
                    <a:pt x="2799" y="1479"/>
                  </a:lnTo>
                  <a:lnTo>
                    <a:pt x="2847" y="1485"/>
                  </a:lnTo>
                  <a:lnTo>
                    <a:pt x="2922" y="1506"/>
                  </a:lnTo>
                  <a:lnTo>
                    <a:pt x="2979" y="1512"/>
                  </a:lnTo>
                  <a:lnTo>
                    <a:pt x="3042" y="1518"/>
                  </a:lnTo>
                  <a:lnTo>
                    <a:pt x="3096" y="1533"/>
                  </a:lnTo>
                  <a:lnTo>
                    <a:pt x="3132" y="1545"/>
                  </a:lnTo>
                  <a:lnTo>
                    <a:pt x="3174" y="1557"/>
                  </a:lnTo>
                  <a:lnTo>
                    <a:pt x="3225" y="1590"/>
                  </a:lnTo>
                  <a:lnTo>
                    <a:pt x="3270" y="1605"/>
                  </a:lnTo>
                  <a:lnTo>
                    <a:pt x="3312" y="1617"/>
                  </a:lnTo>
                  <a:lnTo>
                    <a:pt x="3351" y="1632"/>
                  </a:lnTo>
                  <a:lnTo>
                    <a:pt x="3369" y="1650"/>
                  </a:lnTo>
                  <a:lnTo>
                    <a:pt x="3399" y="1659"/>
                  </a:lnTo>
                  <a:lnTo>
                    <a:pt x="3432" y="1641"/>
                  </a:lnTo>
                  <a:lnTo>
                    <a:pt x="3462" y="1632"/>
                  </a:lnTo>
                  <a:lnTo>
                    <a:pt x="3465" y="1617"/>
                  </a:lnTo>
                  <a:lnTo>
                    <a:pt x="3486" y="1605"/>
                  </a:lnTo>
                  <a:lnTo>
                    <a:pt x="3516" y="1593"/>
                  </a:lnTo>
                  <a:lnTo>
                    <a:pt x="3567" y="1587"/>
                  </a:lnTo>
                  <a:lnTo>
                    <a:pt x="3618" y="1602"/>
                  </a:lnTo>
                  <a:lnTo>
                    <a:pt x="3651" y="1602"/>
                  </a:lnTo>
                  <a:lnTo>
                    <a:pt x="3669" y="1608"/>
                  </a:lnTo>
                  <a:lnTo>
                    <a:pt x="3696" y="1608"/>
                  </a:lnTo>
                  <a:lnTo>
                    <a:pt x="3744" y="1596"/>
                  </a:lnTo>
                  <a:lnTo>
                    <a:pt x="3774" y="1566"/>
                  </a:lnTo>
                  <a:lnTo>
                    <a:pt x="3834" y="1554"/>
                  </a:lnTo>
                  <a:lnTo>
                    <a:pt x="3867" y="1539"/>
                  </a:lnTo>
                  <a:lnTo>
                    <a:pt x="3915" y="1542"/>
                  </a:lnTo>
                  <a:lnTo>
                    <a:pt x="3978" y="1533"/>
                  </a:lnTo>
                  <a:lnTo>
                    <a:pt x="4029" y="1536"/>
                  </a:lnTo>
                  <a:lnTo>
                    <a:pt x="4029" y="2376"/>
                  </a:lnTo>
                  <a:lnTo>
                    <a:pt x="0" y="2376"/>
                  </a:lnTo>
                  <a:lnTo>
                    <a:pt x="0" y="300"/>
                  </a:lnTo>
                  <a:close/>
                </a:path>
              </a:pathLst>
            </a:custGeom>
            <a:pattFill prst="lgConfetti">
              <a:fgClr>
                <a:srgbClr val="CCCC00"/>
              </a:fgClr>
              <a:bgClr>
                <a:srgbClr val="CC9900"/>
              </a:bgClr>
            </a:pattFill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96" name="Rectangle 528">
              <a:extLst>
                <a:ext uri="{FF2B5EF4-FFF2-40B4-BE49-F238E27FC236}">
                  <a16:creationId xmlns:a16="http://schemas.microsoft.com/office/drawing/2014/main" id="{547692F3-90CD-C619-8836-A785BE194C4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" y="939"/>
              <a:ext cx="2870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97" name="Line 529">
              <a:extLst>
                <a:ext uri="{FF2B5EF4-FFF2-40B4-BE49-F238E27FC236}">
                  <a16:creationId xmlns:a16="http://schemas.microsoft.com/office/drawing/2014/main" id="{98E2C1D7-152C-302D-24AC-B557FF4232D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81" y="2940"/>
              <a:ext cx="4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98" name="Line 530">
              <a:extLst>
                <a:ext uri="{FF2B5EF4-FFF2-40B4-BE49-F238E27FC236}">
                  <a16:creationId xmlns:a16="http://schemas.microsoft.com/office/drawing/2014/main" id="{259CD8CD-94F0-4315-BE33-83EF507A916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81" y="2656"/>
              <a:ext cx="4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99" name="Line 531">
              <a:extLst>
                <a:ext uri="{FF2B5EF4-FFF2-40B4-BE49-F238E27FC236}">
                  <a16:creationId xmlns:a16="http://schemas.microsoft.com/office/drawing/2014/main" id="{3EE66480-EBFC-C513-38BC-BCA998BA2FF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81" y="2367"/>
              <a:ext cx="4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0" name="Line 532">
              <a:extLst>
                <a:ext uri="{FF2B5EF4-FFF2-40B4-BE49-F238E27FC236}">
                  <a16:creationId xmlns:a16="http://schemas.microsoft.com/office/drawing/2014/main" id="{C37C0EDD-456D-224F-984D-BEABFBC4247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81" y="2083"/>
              <a:ext cx="4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1" name="Line 533">
              <a:extLst>
                <a:ext uri="{FF2B5EF4-FFF2-40B4-BE49-F238E27FC236}">
                  <a16:creationId xmlns:a16="http://schemas.microsoft.com/office/drawing/2014/main" id="{81697DB7-BCE6-A9FE-1221-FBE7849004B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81" y="1796"/>
              <a:ext cx="4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2" name="Line 534">
              <a:extLst>
                <a:ext uri="{FF2B5EF4-FFF2-40B4-BE49-F238E27FC236}">
                  <a16:creationId xmlns:a16="http://schemas.microsoft.com/office/drawing/2014/main" id="{6E482C14-4E8A-00AC-7AE4-E3EA8305193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81" y="1511"/>
              <a:ext cx="4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3" name="Line 535">
              <a:extLst>
                <a:ext uri="{FF2B5EF4-FFF2-40B4-BE49-F238E27FC236}">
                  <a16:creationId xmlns:a16="http://schemas.microsoft.com/office/drawing/2014/main" id="{838E186C-6728-262A-E190-33F677D31B8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81" y="1223"/>
              <a:ext cx="4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4" name="Line 536">
              <a:extLst>
                <a:ext uri="{FF2B5EF4-FFF2-40B4-BE49-F238E27FC236}">
                  <a16:creationId xmlns:a16="http://schemas.microsoft.com/office/drawing/2014/main" id="{4B888977-665B-063B-D122-919D59A54CC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581" y="939"/>
              <a:ext cx="44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5" name="Line 537">
              <a:extLst>
                <a:ext uri="{FF2B5EF4-FFF2-40B4-BE49-F238E27FC236}">
                  <a16:creationId xmlns:a16="http://schemas.microsoft.com/office/drawing/2014/main" id="{925C7DEA-C446-C86C-4660-0EB6C21031C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630" y="2940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6" name="Line 538">
              <a:extLst>
                <a:ext uri="{FF2B5EF4-FFF2-40B4-BE49-F238E27FC236}">
                  <a16:creationId xmlns:a16="http://schemas.microsoft.com/office/drawing/2014/main" id="{2EB2ED0E-8284-6A0C-5FA5-3EF521DFCF4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191" y="2940"/>
              <a:ext cx="3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7" name="Line 539">
              <a:extLst>
                <a:ext uri="{FF2B5EF4-FFF2-40B4-BE49-F238E27FC236}">
                  <a16:creationId xmlns:a16="http://schemas.microsoft.com/office/drawing/2014/main" id="{F3CE62A6-93DE-FCE8-4B75-0D92988A87C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721" y="2940"/>
              <a:ext cx="2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8" name="Line 540">
              <a:extLst>
                <a:ext uri="{FF2B5EF4-FFF2-40B4-BE49-F238E27FC236}">
                  <a16:creationId xmlns:a16="http://schemas.microsoft.com/office/drawing/2014/main" id="{3DD83F65-AFFF-ABE3-5F2A-A983E3BEEA0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248" y="2940"/>
              <a:ext cx="2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09" name="Line 541">
              <a:extLst>
                <a:ext uri="{FF2B5EF4-FFF2-40B4-BE49-F238E27FC236}">
                  <a16:creationId xmlns:a16="http://schemas.microsoft.com/office/drawing/2014/main" id="{4E8E0BED-B7CB-3C94-9678-7474CA3221A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2775" y="2940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10" name="Line 542">
              <a:extLst>
                <a:ext uri="{FF2B5EF4-FFF2-40B4-BE49-F238E27FC236}">
                  <a16:creationId xmlns:a16="http://schemas.microsoft.com/office/drawing/2014/main" id="{7E480D92-6F2B-FD22-4C7B-921F60426AF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3301" y="2940"/>
              <a:ext cx="2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11" name="Rectangle 543">
              <a:extLst>
                <a:ext uri="{FF2B5EF4-FFF2-40B4-BE49-F238E27FC236}">
                  <a16:creationId xmlns:a16="http://schemas.microsoft.com/office/drawing/2014/main" id="{16FFB459-F8E0-249B-8E9F-F60620BE807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9" y="2871"/>
              <a:ext cx="1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600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12" name="Rectangle 544">
              <a:extLst>
                <a:ext uri="{FF2B5EF4-FFF2-40B4-BE49-F238E27FC236}">
                  <a16:creationId xmlns:a16="http://schemas.microsoft.com/office/drawing/2014/main" id="{212904B7-3B09-FF6C-853E-6C8C51DC775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79" y="2589"/>
              <a:ext cx="1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800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13" name="Rectangle 545">
              <a:extLst>
                <a:ext uri="{FF2B5EF4-FFF2-40B4-BE49-F238E27FC236}">
                  <a16:creationId xmlns:a16="http://schemas.microsoft.com/office/drawing/2014/main" id="{A8376B2B-9A09-AA1D-2927-7AAC271104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" y="2298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1,000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14" name="Rectangle 546">
              <a:extLst>
                <a:ext uri="{FF2B5EF4-FFF2-40B4-BE49-F238E27FC236}">
                  <a16:creationId xmlns:a16="http://schemas.microsoft.com/office/drawing/2014/main" id="{97623FFB-2959-FD3E-1F25-E7133E510C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" y="2014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1,200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15" name="Rectangle 547">
              <a:extLst>
                <a:ext uri="{FF2B5EF4-FFF2-40B4-BE49-F238E27FC236}">
                  <a16:creationId xmlns:a16="http://schemas.microsoft.com/office/drawing/2014/main" id="{6BC3A6F2-A68F-2AB6-C7CF-7A2A74A256E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" y="1727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1,400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16" name="Rectangle 548">
              <a:extLst>
                <a:ext uri="{FF2B5EF4-FFF2-40B4-BE49-F238E27FC236}">
                  <a16:creationId xmlns:a16="http://schemas.microsoft.com/office/drawing/2014/main" id="{E3437A9D-C7F7-D1A2-5124-36DABBB19E6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" y="1444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1,600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17" name="Rectangle 549">
              <a:extLst>
                <a:ext uri="{FF2B5EF4-FFF2-40B4-BE49-F238E27FC236}">
                  <a16:creationId xmlns:a16="http://schemas.microsoft.com/office/drawing/2014/main" id="{D2B1CA1A-D746-C41B-5964-403B19FCAB7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" y="1156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1,800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18" name="Rectangle 550">
              <a:extLst>
                <a:ext uri="{FF2B5EF4-FFF2-40B4-BE49-F238E27FC236}">
                  <a16:creationId xmlns:a16="http://schemas.microsoft.com/office/drawing/2014/main" id="{D0AEDF8A-A165-1001-79ED-84427303B04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6" y="870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2,000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19" name="Rectangle 551">
              <a:extLst>
                <a:ext uri="{FF2B5EF4-FFF2-40B4-BE49-F238E27FC236}">
                  <a16:creationId xmlns:a16="http://schemas.microsoft.com/office/drawing/2014/main" id="{258899FF-BD5F-26D8-76B1-164CF1BFA0C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8" y="3003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20" name="Rectangle 552">
              <a:extLst>
                <a:ext uri="{FF2B5EF4-FFF2-40B4-BE49-F238E27FC236}">
                  <a16:creationId xmlns:a16="http://schemas.microsoft.com/office/drawing/2014/main" id="{BA0FAD5B-F287-8F3F-6D6F-6005F7E787F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00" y="3003"/>
              <a:ext cx="1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500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21" name="Rectangle 553">
              <a:extLst>
                <a:ext uri="{FF2B5EF4-FFF2-40B4-BE49-F238E27FC236}">
                  <a16:creationId xmlns:a16="http://schemas.microsoft.com/office/drawing/2014/main" id="{E6B68A4D-B1F1-0423-6C7E-84108C52F59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586" y="3003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1,000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22" name="Rectangle 554">
              <a:extLst>
                <a:ext uri="{FF2B5EF4-FFF2-40B4-BE49-F238E27FC236}">
                  <a16:creationId xmlns:a16="http://schemas.microsoft.com/office/drawing/2014/main" id="{0712217F-A6C0-AE0D-93B6-53777B0F5B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113" y="3003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1,500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23" name="Rectangle 555">
              <a:extLst>
                <a:ext uri="{FF2B5EF4-FFF2-40B4-BE49-F238E27FC236}">
                  <a16:creationId xmlns:a16="http://schemas.microsoft.com/office/drawing/2014/main" id="{D4DAEFCD-7DB7-374B-59A8-7541F6F4CC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641" y="3003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2,000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24" name="Rectangle 556">
              <a:extLst>
                <a:ext uri="{FF2B5EF4-FFF2-40B4-BE49-F238E27FC236}">
                  <a16:creationId xmlns:a16="http://schemas.microsoft.com/office/drawing/2014/main" id="{4E7975D7-3686-B62B-3B70-B707456EE5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167" y="3003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2,500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325" name="Rectangle 557">
              <a:extLst>
                <a:ext uri="{FF2B5EF4-FFF2-40B4-BE49-F238E27FC236}">
                  <a16:creationId xmlns:a16="http://schemas.microsoft.com/office/drawing/2014/main" id="{6E790AD2-D21F-B24B-BE0F-850B249FCB3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0" y="939"/>
              <a:ext cx="2870" cy="2001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326" name="Group 558">
              <a:extLst>
                <a:ext uri="{FF2B5EF4-FFF2-40B4-BE49-F238E27FC236}">
                  <a16:creationId xmlns:a16="http://schemas.microsoft.com/office/drawing/2014/main" id="{93BCC610-6346-3351-7F66-DBF73E6DC4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1163"/>
              <a:ext cx="335" cy="173"/>
              <a:chOff x="2736" y="1056"/>
              <a:chExt cx="353" cy="173"/>
            </a:xfrm>
          </p:grpSpPr>
          <p:sp>
            <p:nvSpPr>
              <p:cNvPr id="33327" name="AutoShape 559">
                <a:extLst>
                  <a:ext uri="{FF2B5EF4-FFF2-40B4-BE49-F238E27FC236}">
                    <a16:creationId xmlns:a16="http://schemas.microsoft.com/office/drawing/2014/main" id="{3075FABD-EDE9-0585-40E8-E371988F34C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886" y="1098"/>
                <a:ext cx="203" cy="89"/>
              </a:xfrm>
              <a:prstGeom prst="rightArrow">
                <a:avLst>
                  <a:gd name="adj1" fmla="val 50000"/>
                  <a:gd name="adj2" fmla="val 57022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328" name="Text Box 560">
                <a:extLst>
                  <a:ext uri="{FF2B5EF4-FFF2-40B4-BE49-F238E27FC236}">
                    <a16:creationId xmlns:a16="http://schemas.microsoft.com/office/drawing/2014/main" id="{9765EF8B-D166-AFD9-3D6E-75D963D5732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736" y="1056"/>
                <a:ext cx="11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 b="1">
                    <a:solidFill>
                      <a:schemeClr val="tx1"/>
                    </a:solidFill>
                  </a:rPr>
                  <a:t>N</a:t>
                </a:r>
              </a:p>
            </p:txBody>
          </p:sp>
        </p:grpSp>
        <p:sp>
          <p:nvSpPr>
            <p:cNvPr id="33329" name="Text Box 561">
              <a:extLst>
                <a:ext uri="{FF2B5EF4-FFF2-40B4-BE49-F238E27FC236}">
                  <a16:creationId xmlns:a16="http://schemas.microsoft.com/office/drawing/2014/main" id="{1FC88F64-B177-C486-1D71-617C1D4CB534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16200000">
              <a:off x="-230" y="1864"/>
              <a:ext cx="80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Elevation (m)</a:t>
              </a:r>
            </a:p>
          </p:txBody>
        </p:sp>
        <p:sp>
          <p:nvSpPr>
            <p:cNvPr id="33330" name="Text Box 562">
              <a:extLst>
                <a:ext uri="{FF2B5EF4-FFF2-40B4-BE49-F238E27FC236}">
                  <a16:creationId xmlns:a16="http://schemas.microsoft.com/office/drawing/2014/main" id="{D587B36E-69C6-84BC-54F0-7ACD2551A70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700" y="3172"/>
              <a:ext cx="76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Distance (m)</a:t>
              </a:r>
            </a:p>
          </p:txBody>
        </p:sp>
        <p:sp>
          <p:nvSpPr>
            <p:cNvPr id="33331" name="Text Box 563">
              <a:extLst>
                <a:ext uri="{FF2B5EF4-FFF2-40B4-BE49-F238E27FC236}">
                  <a16:creationId xmlns:a16="http://schemas.microsoft.com/office/drawing/2014/main" id="{726DF87C-D6ED-3E69-AE89-1925882B83D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46" y="1040"/>
              <a:ext cx="621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chemeClr val="tx1"/>
                  </a:solidFill>
                </a:rPr>
                <a:t>Upper Slope</a:t>
              </a:r>
            </a:p>
          </p:txBody>
        </p:sp>
        <p:sp>
          <p:nvSpPr>
            <p:cNvPr id="33332" name="AutoShape 564">
              <a:extLst>
                <a:ext uri="{FF2B5EF4-FFF2-40B4-BE49-F238E27FC236}">
                  <a16:creationId xmlns:a16="http://schemas.microsoft.com/office/drawing/2014/main" id="{5452BB95-ACBE-E66F-BC56-1F4BDCF7068E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1218" y="947"/>
              <a:ext cx="66" cy="554"/>
            </a:xfrm>
            <a:prstGeom prst="rightBrace">
              <a:avLst>
                <a:gd name="adj1" fmla="val 69949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33" name="Text Box 565">
              <a:extLst>
                <a:ext uri="{FF2B5EF4-FFF2-40B4-BE49-F238E27FC236}">
                  <a16:creationId xmlns:a16="http://schemas.microsoft.com/office/drawing/2014/main" id="{1321D0FC-79FD-BBD8-4707-48226019548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695" y="1390"/>
              <a:ext cx="497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chemeClr val="tx1"/>
                  </a:solidFill>
                </a:rPr>
                <a:t>Mid Slope</a:t>
              </a:r>
            </a:p>
          </p:txBody>
        </p:sp>
        <p:sp>
          <p:nvSpPr>
            <p:cNvPr id="33334" name="AutoShape 566">
              <a:extLst>
                <a:ext uri="{FF2B5EF4-FFF2-40B4-BE49-F238E27FC236}">
                  <a16:creationId xmlns:a16="http://schemas.microsoft.com/office/drawing/2014/main" id="{AAAA8C20-BD09-8415-1F5B-64C566A426AC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1898" y="1297"/>
              <a:ext cx="67" cy="553"/>
            </a:xfrm>
            <a:prstGeom prst="rightBrace">
              <a:avLst>
                <a:gd name="adj1" fmla="val 68781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335" name="Text Box 567">
              <a:extLst>
                <a:ext uri="{FF2B5EF4-FFF2-40B4-BE49-F238E27FC236}">
                  <a16:creationId xmlns:a16="http://schemas.microsoft.com/office/drawing/2014/main" id="{B459569F-4A1B-3DD7-D6F6-3ED906EF1B5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383" y="1617"/>
              <a:ext cx="621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Lower Slope</a:t>
              </a:r>
            </a:p>
          </p:txBody>
        </p:sp>
        <p:sp>
          <p:nvSpPr>
            <p:cNvPr id="33336" name="AutoShape 568">
              <a:extLst>
                <a:ext uri="{FF2B5EF4-FFF2-40B4-BE49-F238E27FC236}">
                  <a16:creationId xmlns:a16="http://schemas.microsoft.com/office/drawing/2014/main" id="{C7B32866-C532-F086-393E-695E918571CC}"/>
                </a:ext>
              </a:extLst>
            </p:cNvPr>
            <p:cNvSpPr>
              <a:spLocks noChangeAspect="1"/>
            </p:cNvSpPr>
            <p:nvPr/>
          </p:nvSpPr>
          <p:spPr bwMode="auto">
            <a:xfrm rot="16200000">
              <a:off x="2664" y="1533"/>
              <a:ext cx="67" cy="553"/>
            </a:xfrm>
            <a:prstGeom prst="rightBrace">
              <a:avLst>
                <a:gd name="adj1" fmla="val 68781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564" name="Group 796">
            <a:extLst>
              <a:ext uri="{FF2B5EF4-FFF2-40B4-BE49-F238E27FC236}">
                <a16:creationId xmlns:a16="http://schemas.microsoft.com/office/drawing/2014/main" id="{0FB8EA24-D640-5320-A99A-81F038802480}"/>
              </a:ext>
            </a:extLst>
          </p:cNvPr>
          <p:cNvGrpSpPr>
            <a:grpSpLocks/>
          </p:cNvGrpSpPr>
          <p:nvPr/>
        </p:nvGrpSpPr>
        <p:grpSpPr bwMode="auto">
          <a:xfrm>
            <a:off x="620713" y="5432425"/>
            <a:ext cx="4848225" cy="1216025"/>
            <a:chOff x="391" y="3422"/>
            <a:chExt cx="3054" cy="766"/>
          </a:xfrm>
        </p:grpSpPr>
        <p:grpSp>
          <p:nvGrpSpPr>
            <p:cNvPr id="33338" name="Group 570">
              <a:extLst>
                <a:ext uri="{FF2B5EF4-FFF2-40B4-BE49-F238E27FC236}">
                  <a16:creationId xmlns:a16="http://schemas.microsoft.com/office/drawing/2014/main" id="{8774FF23-225E-C78F-F49E-9DD75F6572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" y="3422"/>
              <a:ext cx="914" cy="361"/>
              <a:chOff x="240" y="3464"/>
              <a:chExt cx="914" cy="361"/>
            </a:xfrm>
          </p:grpSpPr>
          <p:grpSp>
            <p:nvGrpSpPr>
              <p:cNvPr id="33339" name="Group 571">
                <a:extLst>
                  <a:ext uri="{FF2B5EF4-FFF2-40B4-BE49-F238E27FC236}">
                    <a16:creationId xmlns:a16="http://schemas.microsoft.com/office/drawing/2014/main" id="{3AFC15B4-BC9C-F193-A8CE-EC074FB508A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40" y="3464"/>
                <a:ext cx="155" cy="361"/>
                <a:chOff x="2409" y="1311"/>
                <a:chExt cx="279" cy="1497"/>
              </a:xfrm>
            </p:grpSpPr>
            <p:sp>
              <p:nvSpPr>
                <p:cNvPr id="33340" name="Freeform 572">
                  <a:extLst>
                    <a:ext uri="{FF2B5EF4-FFF2-40B4-BE49-F238E27FC236}">
                      <a16:creationId xmlns:a16="http://schemas.microsoft.com/office/drawing/2014/main" id="{08B323F5-1A1A-EE14-A5D3-2F179F0629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2" y="1382"/>
                  <a:ext cx="136" cy="349"/>
                </a:xfrm>
                <a:custGeom>
                  <a:avLst/>
                  <a:gdLst>
                    <a:gd name="T0" fmla="*/ 38 w 136"/>
                    <a:gd name="T1" fmla="*/ 10 h 349"/>
                    <a:gd name="T2" fmla="*/ 77 w 136"/>
                    <a:gd name="T3" fmla="*/ 54 h 349"/>
                    <a:gd name="T4" fmla="*/ 59 w 136"/>
                    <a:gd name="T5" fmla="*/ 82 h 349"/>
                    <a:gd name="T6" fmla="*/ 29 w 136"/>
                    <a:gd name="T7" fmla="*/ 42 h 349"/>
                    <a:gd name="T8" fmla="*/ 6 w 136"/>
                    <a:gd name="T9" fmla="*/ 73 h 349"/>
                    <a:gd name="T10" fmla="*/ 70 w 136"/>
                    <a:gd name="T11" fmla="*/ 97 h 349"/>
                    <a:gd name="T12" fmla="*/ 101 w 136"/>
                    <a:gd name="T13" fmla="*/ 139 h 349"/>
                    <a:gd name="T14" fmla="*/ 56 w 136"/>
                    <a:gd name="T15" fmla="*/ 118 h 349"/>
                    <a:gd name="T16" fmla="*/ 20 w 136"/>
                    <a:gd name="T17" fmla="*/ 118 h 349"/>
                    <a:gd name="T18" fmla="*/ 16 w 136"/>
                    <a:gd name="T19" fmla="*/ 144 h 349"/>
                    <a:gd name="T20" fmla="*/ 52 w 136"/>
                    <a:gd name="T21" fmla="*/ 144 h 349"/>
                    <a:gd name="T22" fmla="*/ 101 w 136"/>
                    <a:gd name="T23" fmla="*/ 177 h 349"/>
                    <a:gd name="T24" fmla="*/ 75 w 136"/>
                    <a:gd name="T25" fmla="*/ 181 h 349"/>
                    <a:gd name="T26" fmla="*/ 36 w 136"/>
                    <a:gd name="T27" fmla="*/ 172 h 349"/>
                    <a:gd name="T28" fmla="*/ 13 w 136"/>
                    <a:gd name="T29" fmla="*/ 190 h 349"/>
                    <a:gd name="T30" fmla="*/ 65 w 136"/>
                    <a:gd name="T31" fmla="*/ 198 h 349"/>
                    <a:gd name="T32" fmla="*/ 121 w 136"/>
                    <a:gd name="T33" fmla="*/ 213 h 349"/>
                    <a:gd name="T34" fmla="*/ 116 w 136"/>
                    <a:gd name="T35" fmla="*/ 237 h 349"/>
                    <a:gd name="T36" fmla="*/ 80 w 136"/>
                    <a:gd name="T37" fmla="*/ 235 h 349"/>
                    <a:gd name="T38" fmla="*/ 59 w 136"/>
                    <a:gd name="T39" fmla="*/ 240 h 349"/>
                    <a:gd name="T40" fmla="*/ 31 w 136"/>
                    <a:gd name="T41" fmla="*/ 226 h 349"/>
                    <a:gd name="T42" fmla="*/ 28 w 136"/>
                    <a:gd name="T43" fmla="*/ 252 h 349"/>
                    <a:gd name="T44" fmla="*/ 76 w 136"/>
                    <a:gd name="T45" fmla="*/ 249 h 349"/>
                    <a:gd name="T46" fmla="*/ 130 w 136"/>
                    <a:gd name="T47" fmla="*/ 274 h 349"/>
                    <a:gd name="T48" fmla="*/ 136 w 136"/>
                    <a:gd name="T49" fmla="*/ 312 h 349"/>
                    <a:gd name="T50" fmla="*/ 107 w 136"/>
                    <a:gd name="T51" fmla="*/ 285 h 349"/>
                    <a:gd name="T52" fmla="*/ 83 w 136"/>
                    <a:gd name="T53" fmla="*/ 289 h 349"/>
                    <a:gd name="T54" fmla="*/ 53 w 136"/>
                    <a:gd name="T55" fmla="*/ 271 h 349"/>
                    <a:gd name="T56" fmla="*/ 34 w 136"/>
                    <a:gd name="T57" fmla="*/ 277 h 349"/>
                    <a:gd name="T58" fmla="*/ 17 w 136"/>
                    <a:gd name="T59" fmla="*/ 294 h 349"/>
                    <a:gd name="T60" fmla="*/ 71 w 136"/>
                    <a:gd name="T61" fmla="*/ 295 h 349"/>
                    <a:gd name="T62" fmla="*/ 100 w 136"/>
                    <a:gd name="T63" fmla="*/ 318 h 349"/>
                    <a:gd name="T64" fmla="*/ 85 w 136"/>
                    <a:gd name="T65" fmla="*/ 333 h 349"/>
                    <a:gd name="T66" fmla="*/ 58 w 136"/>
                    <a:gd name="T67" fmla="*/ 327 h 349"/>
                    <a:gd name="T68" fmla="*/ 37 w 136"/>
                    <a:gd name="T69" fmla="*/ 349 h 349"/>
                    <a:gd name="T70" fmla="*/ 1 w 136"/>
                    <a:gd name="T71" fmla="*/ 328 h 349"/>
                    <a:gd name="T72" fmla="*/ 4 w 136"/>
                    <a:gd name="T73" fmla="*/ 270 h 349"/>
                    <a:gd name="T74" fmla="*/ 4 w 136"/>
                    <a:gd name="T75" fmla="*/ 172 h 349"/>
                    <a:gd name="T76" fmla="*/ 10 w 136"/>
                    <a:gd name="T77" fmla="*/ 129 h 349"/>
                    <a:gd name="T78" fmla="*/ 10 w 136"/>
                    <a:gd name="T79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349">
                      <a:moveTo>
                        <a:pt x="10" y="0"/>
                      </a:moveTo>
                      <a:lnTo>
                        <a:pt x="38" y="10"/>
                      </a:lnTo>
                      <a:lnTo>
                        <a:pt x="62" y="19"/>
                      </a:lnTo>
                      <a:lnTo>
                        <a:pt x="77" y="54"/>
                      </a:lnTo>
                      <a:lnTo>
                        <a:pt x="76" y="81"/>
                      </a:lnTo>
                      <a:lnTo>
                        <a:pt x="59" y="82"/>
                      </a:lnTo>
                      <a:lnTo>
                        <a:pt x="55" y="55"/>
                      </a:lnTo>
                      <a:lnTo>
                        <a:pt x="29" y="42"/>
                      </a:lnTo>
                      <a:lnTo>
                        <a:pt x="11" y="42"/>
                      </a:lnTo>
                      <a:lnTo>
                        <a:pt x="6" y="73"/>
                      </a:lnTo>
                      <a:lnTo>
                        <a:pt x="41" y="81"/>
                      </a:lnTo>
                      <a:lnTo>
                        <a:pt x="70" y="97"/>
                      </a:lnTo>
                      <a:lnTo>
                        <a:pt x="85" y="117"/>
                      </a:lnTo>
                      <a:lnTo>
                        <a:pt x="101" y="139"/>
                      </a:lnTo>
                      <a:lnTo>
                        <a:pt x="82" y="136"/>
                      </a:lnTo>
                      <a:lnTo>
                        <a:pt x="56" y="118"/>
                      </a:lnTo>
                      <a:lnTo>
                        <a:pt x="33" y="109"/>
                      </a:lnTo>
                      <a:lnTo>
                        <a:pt x="20" y="118"/>
                      </a:lnTo>
                      <a:lnTo>
                        <a:pt x="6" y="127"/>
                      </a:lnTo>
                      <a:lnTo>
                        <a:pt x="16" y="144"/>
                      </a:lnTo>
                      <a:lnTo>
                        <a:pt x="40" y="139"/>
                      </a:lnTo>
                      <a:lnTo>
                        <a:pt x="52" y="144"/>
                      </a:lnTo>
                      <a:lnTo>
                        <a:pt x="74" y="148"/>
                      </a:lnTo>
                      <a:lnTo>
                        <a:pt x="101" y="177"/>
                      </a:lnTo>
                      <a:lnTo>
                        <a:pt x="106" y="199"/>
                      </a:lnTo>
                      <a:lnTo>
                        <a:pt x="75" y="181"/>
                      </a:lnTo>
                      <a:lnTo>
                        <a:pt x="55" y="189"/>
                      </a:lnTo>
                      <a:lnTo>
                        <a:pt x="36" y="172"/>
                      </a:lnTo>
                      <a:lnTo>
                        <a:pt x="14" y="180"/>
                      </a:lnTo>
                      <a:lnTo>
                        <a:pt x="13" y="190"/>
                      </a:lnTo>
                      <a:lnTo>
                        <a:pt x="31" y="198"/>
                      </a:lnTo>
                      <a:lnTo>
                        <a:pt x="65" y="198"/>
                      </a:lnTo>
                      <a:lnTo>
                        <a:pt x="95" y="202"/>
                      </a:lnTo>
                      <a:lnTo>
                        <a:pt x="121" y="213"/>
                      </a:lnTo>
                      <a:lnTo>
                        <a:pt x="127" y="237"/>
                      </a:lnTo>
                      <a:lnTo>
                        <a:pt x="116" y="237"/>
                      </a:lnTo>
                      <a:lnTo>
                        <a:pt x="88" y="223"/>
                      </a:lnTo>
                      <a:lnTo>
                        <a:pt x="80" y="235"/>
                      </a:lnTo>
                      <a:lnTo>
                        <a:pt x="68" y="228"/>
                      </a:lnTo>
                      <a:lnTo>
                        <a:pt x="59" y="240"/>
                      </a:lnTo>
                      <a:lnTo>
                        <a:pt x="44" y="228"/>
                      </a:lnTo>
                      <a:lnTo>
                        <a:pt x="31" y="226"/>
                      </a:lnTo>
                      <a:lnTo>
                        <a:pt x="26" y="240"/>
                      </a:lnTo>
                      <a:lnTo>
                        <a:pt x="28" y="252"/>
                      </a:lnTo>
                      <a:lnTo>
                        <a:pt x="56" y="246"/>
                      </a:lnTo>
                      <a:lnTo>
                        <a:pt x="76" y="249"/>
                      </a:lnTo>
                      <a:lnTo>
                        <a:pt x="104" y="261"/>
                      </a:lnTo>
                      <a:lnTo>
                        <a:pt x="130" y="274"/>
                      </a:lnTo>
                      <a:lnTo>
                        <a:pt x="134" y="297"/>
                      </a:lnTo>
                      <a:lnTo>
                        <a:pt x="136" y="312"/>
                      </a:lnTo>
                      <a:lnTo>
                        <a:pt x="124" y="298"/>
                      </a:lnTo>
                      <a:lnTo>
                        <a:pt x="107" y="285"/>
                      </a:lnTo>
                      <a:lnTo>
                        <a:pt x="94" y="289"/>
                      </a:lnTo>
                      <a:lnTo>
                        <a:pt x="83" y="289"/>
                      </a:lnTo>
                      <a:lnTo>
                        <a:pt x="73" y="279"/>
                      </a:lnTo>
                      <a:lnTo>
                        <a:pt x="53" y="271"/>
                      </a:lnTo>
                      <a:lnTo>
                        <a:pt x="43" y="273"/>
                      </a:lnTo>
                      <a:lnTo>
                        <a:pt x="34" y="277"/>
                      </a:lnTo>
                      <a:lnTo>
                        <a:pt x="29" y="286"/>
                      </a:lnTo>
                      <a:lnTo>
                        <a:pt x="17" y="294"/>
                      </a:lnTo>
                      <a:lnTo>
                        <a:pt x="55" y="295"/>
                      </a:lnTo>
                      <a:lnTo>
                        <a:pt x="71" y="295"/>
                      </a:lnTo>
                      <a:lnTo>
                        <a:pt x="95" y="304"/>
                      </a:lnTo>
                      <a:lnTo>
                        <a:pt x="100" y="318"/>
                      </a:lnTo>
                      <a:lnTo>
                        <a:pt x="95" y="328"/>
                      </a:lnTo>
                      <a:lnTo>
                        <a:pt x="85" y="333"/>
                      </a:lnTo>
                      <a:lnTo>
                        <a:pt x="73" y="324"/>
                      </a:lnTo>
                      <a:lnTo>
                        <a:pt x="58" y="327"/>
                      </a:lnTo>
                      <a:lnTo>
                        <a:pt x="49" y="340"/>
                      </a:lnTo>
                      <a:lnTo>
                        <a:pt x="37" y="349"/>
                      </a:lnTo>
                      <a:lnTo>
                        <a:pt x="26" y="331"/>
                      </a:lnTo>
                      <a:lnTo>
                        <a:pt x="1" y="328"/>
                      </a:lnTo>
                      <a:lnTo>
                        <a:pt x="0" y="283"/>
                      </a:lnTo>
                      <a:lnTo>
                        <a:pt x="4" y="270"/>
                      </a:lnTo>
                      <a:lnTo>
                        <a:pt x="7" y="193"/>
                      </a:lnTo>
                      <a:lnTo>
                        <a:pt x="4" y="172"/>
                      </a:lnTo>
                      <a:lnTo>
                        <a:pt x="4" y="147"/>
                      </a:lnTo>
                      <a:lnTo>
                        <a:pt x="10" y="129"/>
                      </a:lnTo>
                      <a:lnTo>
                        <a:pt x="4" y="9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1" name="Freeform 573">
                  <a:extLst>
                    <a:ext uri="{FF2B5EF4-FFF2-40B4-BE49-F238E27FC236}">
                      <a16:creationId xmlns:a16="http://schemas.microsoft.com/office/drawing/2014/main" id="{0DAF1E75-1E8F-838E-EA9F-13BB7334E99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8" y="1311"/>
                  <a:ext cx="63" cy="1497"/>
                </a:xfrm>
                <a:custGeom>
                  <a:avLst/>
                  <a:gdLst>
                    <a:gd name="T0" fmla="*/ 63 w 63"/>
                    <a:gd name="T1" fmla="*/ 1496 h 1497"/>
                    <a:gd name="T2" fmla="*/ 3 w 63"/>
                    <a:gd name="T3" fmla="*/ 1497 h 1497"/>
                    <a:gd name="T4" fmla="*/ 0 w 63"/>
                    <a:gd name="T5" fmla="*/ 1334 h 1497"/>
                    <a:gd name="T6" fmla="*/ 8 w 63"/>
                    <a:gd name="T7" fmla="*/ 998 h 1497"/>
                    <a:gd name="T8" fmla="*/ 11 w 63"/>
                    <a:gd name="T9" fmla="*/ 819 h 1497"/>
                    <a:gd name="T10" fmla="*/ 27 w 63"/>
                    <a:gd name="T11" fmla="*/ 288 h 1497"/>
                    <a:gd name="T12" fmla="*/ 33 w 63"/>
                    <a:gd name="T13" fmla="*/ 5 h 1497"/>
                    <a:gd name="T14" fmla="*/ 47 w 63"/>
                    <a:gd name="T15" fmla="*/ 0 h 1497"/>
                    <a:gd name="T16" fmla="*/ 42 w 63"/>
                    <a:gd name="T17" fmla="*/ 144 h 1497"/>
                    <a:gd name="T18" fmla="*/ 44 w 63"/>
                    <a:gd name="T19" fmla="*/ 329 h 1497"/>
                    <a:gd name="T20" fmla="*/ 45 w 63"/>
                    <a:gd name="T21" fmla="*/ 489 h 1497"/>
                    <a:gd name="T22" fmla="*/ 48 w 63"/>
                    <a:gd name="T23" fmla="*/ 807 h 1497"/>
                    <a:gd name="T24" fmla="*/ 48 w 63"/>
                    <a:gd name="T25" fmla="*/ 1073 h 1497"/>
                    <a:gd name="T26" fmla="*/ 59 w 63"/>
                    <a:gd name="T27" fmla="*/ 1335 h 1497"/>
                    <a:gd name="T28" fmla="*/ 62 w 63"/>
                    <a:gd name="T29" fmla="*/ 1413 h 1497"/>
                    <a:gd name="T30" fmla="*/ 63 w 63"/>
                    <a:gd name="T31" fmla="*/ 1496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497">
                      <a:moveTo>
                        <a:pt x="63" y="1496"/>
                      </a:moveTo>
                      <a:lnTo>
                        <a:pt x="3" y="1497"/>
                      </a:lnTo>
                      <a:lnTo>
                        <a:pt x="0" y="1334"/>
                      </a:lnTo>
                      <a:lnTo>
                        <a:pt x="8" y="998"/>
                      </a:lnTo>
                      <a:lnTo>
                        <a:pt x="11" y="819"/>
                      </a:lnTo>
                      <a:lnTo>
                        <a:pt x="27" y="288"/>
                      </a:lnTo>
                      <a:lnTo>
                        <a:pt x="33" y="5"/>
                      </a:lnTo>
                      <a:lnTo>
                        <a:pt x="47" y="0"/>
                      </a:lnTo>
                      <a:lnTo>
                        <a:pt x="42" y="144"/>
                      </a:lnTo>
                      <a:lnTo>
                        <a:pt x="44" y="329"/>
                      </a:lnTo>
                      <a:lnTo>
                        <a:pt x="45" y="489"/>
                      </a:lnTo>
                      <a:lnTo>
                        <a:pt x="48" y="807"/>
                      </a:lnTo>
                      <a:lnTo>
                        <a:pt x="48" y="1073"/>
                      </a:lnTo>
                      <a:lnTo>
                        <a:pt x="59" y="1335"/>
                      </a:lnTo>
                      <a:lnTo>
                        <a:pt x="62" y="1413"/>
                      </a:lnTo>
                      <a:lnTo>
                        <a:pt x="63" y="1496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2" name="Freeform 574">
                  <a:extLst>
                    <a:ext uri="{FF2B5EF4-FFF2-40B4-BE49-F238E27FC236}">
                      <a16:creationId xmlns:a16="http://schemas.microsoft.com/office/drawing/2014/main" id="{4AB0F73A-BDDA-C430-1732-BFB536699E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3" y="2037"/>
                  <a:ext cx="54" cy="98"/>
                </a:xfrm>
                <a:custGeom>
                  <a:avLst/>
                  <a:gdLst>
                    <a:gd name="T0" fmla="*/ 54 w 54"/>
                    <a:gd name="T1" fmla="*/ 0 h 98"/>
                    <a:gd name="T2" fmla="*/ 54 w 54"/>
                    <a:gd name="T3" fmla="*/ 30 h 98"/>
                    <a:gd name="T4" fmla="*/ 40 w 54"/>
                    <a:gd name="T5" fmla="*/ 53 h 98"/>
                    <a:gd name="T6" fmla="*/ 30 w 54"/>
                    <a:gd name="T7" fmla="*/ 77 h 98"/>
                    <a:gd name="T8" fmla="*/ 13 w 54"/>
                    <a:gd name="T9" fmla="*/ 98 h 98"/>
                    <a:gd name="T10" fmla="*/ 0 w 54"/>
                    <a:gd name="T11" fmla="*/ 81 h 98"/>
                    <a:gd name="T12" fmla="*/ 18 w 54"/>
                    <a:gd name="T13" fmla="*/ 50 h 98"/>
                    <a:gd name="T14" fmla="*/ 28 w 54"/>
                    <a:gd name="T15" fmla="*/ 27 h 98"/>
                    <a:gd name="T16" fmla="*/ 54 w 54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54" y="0"/>
                      </a:moveTo>
                      <a:lnTo>
                        <a:pt x="54" y="30"/>
                      </a:lnTo>
                      <a:lnTo>
                        <a:pt x="40" y="53"/>
                      </a:lnTo>
                      <a:lnTo>
                        <a:pt x="30" y="77"/>
                      </a:lnTo>
                      <a:lnTo>
                        <a:pt x="13" y="98"/>
                      </a:lnTo>
                      <a:lnTo>
                        <a:pt x="0" y="81"/>
                      </a:lnTo>
                      <a:lnTo>
                        <a:pt x="18" y="50"/>
                      </a:lnTo>
                      <a:lnTo>
                        <a:pt x="28" y="27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3" name="Freeform 575">
                  <a:extLst>
                    <a:ext uri="{FF2B5EF4-FFF2-40B4-BE49-F238E27FC236}">
                      <a16:creationId xmlns:a16="http://schemas.microsoft.com/office/drawing/2014/main" id="{15613051-1EC5-F078-36A1-26F6DAEE82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80"/>
                  <a:ext cx="39" cy="41"/>
                </a:xfrm>
                <a:custGeom>
                  <a:avLst/>
                  <a:gdLst>
                    <a:gd name="T0" fmla="*/ 14 w 39"/>
                    <a:gd name="T1" fmla="*/ 41 h 41"/>
                    <a:gd name="T2" fmla="*/ 0 w 39"/>
                    <a:gd name="T3" fmla="*/ 32 h 41"/>
                    <a:gd name="T4" fmla="*/ 15 w 39"/>
                    <a:gd name="T5" fmla="*/ 14 h 41"/>
                    <a:gd name="T6" fmla="*/ 38 w 39"/>
                    <a:gd name="T7" fmla="*/ 0 h 41"/>
                    <a:gd name="T8" fmla="*/ 39 w 39"/>
                    <a:gd name="T9" fmla="*/ 26 h 41"/>
                    <a:gd name="T10" fmla="*/ 14 w 39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1">
                      <a:moveTo>
                        <a:pt x="14" y="41"/>
                      </a:moveTo>
                      <a:lnTo>
                        <a:pt x="0" y="32"/>
                      </a:lnTo>
                      <a:lnTo>
                        <a:pt x="15" y="14"/>
                      </a:lnTo>
                      <a:lnTo>
                        <a:pt x="38" y="0"/>
                      </a:lnTo>
                      <a:lnTo>
                        <a:pt x="39" y="26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4" name="Freeform 576">
                  <a:extLst>
                    <a:ext uri="{FF2B5EF4-FFF2-40B4-BE49-F238E27FC236}">
                      <a16:creationId xmlns:a16="http://schemas.microsoft.com/office/drawing/2014/main" id="{773FD6D1-045E-B042-2F0F-370A76B0D1B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1" y="2025"/>
                  <a:ext cx="62" cy="86"/>
                </a:xfrm>
                <a:custGeom>
                  <a:avLst/>
                  <a:gdLst>
                    <a:gd name="T0" fmla="*/ 0 w 62"/>
                    <a:gd name="T1" fmla="*/ 27 h 86"/>
                    <a:gd name="T2" fmla="*/ 48 w 62"/>
                    <a:gd name="T3" fmla="*/ 75 h 86"/>
                    <a:gd name="T4" fmla="*/ 56 w 62"/>
                    <a:gd name="T5" fmla="*/ 86 h 86"/>
                    <a:gd name="T6" fmla="*/ 62 w 62"/>
                    <a:gd name="T7" fmla="*/ 66 h 86"/>
                    <a:gd name="T8" fmla="*/ 45 w 62"/>
                    <a:gd name="T9" fmla="*/ 41 h 86"/>
                    <a:gd name="T10" fmla="*/ 26 w 62"/>
                    <a:gd name="T11" fmla="*/ 20 h 86"/>
                    <a:gd name="T12" fmla="*/ 9 w 62"/>
                    <a:gd name="T13" fmla="*/ 0 h 86"/>
                    <a:gd name="T14" fmla="*/ 0 w 62"/>
                    <a:gd name="T15" fmla="*/ 2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86">
                      <a:moveTo>
                        <a:pt x="0" y="27"/>
                      </a:moveTo>
                      <a:lnTo>
                        <a:pt x="48" y="75"/>
                      </a:lnTo>
                      <a:lnTo>
                        <a:pt x="56" y="86"/>
                      </a:lnTo>
                      <a:lnTo>
                        <a:pt x="62" y="66"/>
                      </a:lnTo>
                      <a:lnTo>
                        <a:pt x="45" y="41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5" name="Freeform 577">
                  <a:extLst>
                    <a:ext uri="{FF2B5EF4-FFF2-40B4-BE49-F238E27FC236}">
                      <a16:creationId xmlns:a16="http://schemas.microsoft.com/office/drawing/2014/main" id="{5866E73F-23F2-B53E-8B74-310D4AD078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9" y="1349"/>
                  <a:ext cx="141" cy="354"/>
                </a:xfrm>
                <a:custGeom>
                  <a:avLst/>
                  <a:gdLst>
                    <a:gd name="T0" fmla="*/ 141 w 141"/>
                    <a:gd name="T1" fmla="*/ 0 h 354"/>
                    <a:gd name="T2" fmla="*/ 126 w 141"/>
                    <a:gd name="T3" fmla="*/ 21 h 354"/>
                    <a:gd name="T4" fmla="*/ 105 w 141"/>
                    <a:gd name="T5" fmla="*/ 28 h 354"/>
                    <a:gd name="T6" fmla="*/ 79 w 141"/>
                    <a:gd name="T7" fmla="*/ 37 h 354"/>
                    <a:gd name="T8" fmla="*/ 49 w 141"/>
                    <a:gd name="T9" fmla="*/ 45 h 354"/>
                    <a:gd name="T10" fmla="*/ 25 w 141"/>
                    <a:gd name="T11" fmla="*/ 69 h 354"/>
                    <a:gd name="T12" fmla="*/ 33 w 141"/>
                    <a:gd name="T13" fmla="*/ 91 h 354"/>
                    <a:gd name="T14" fmla="*/ 62 w 141"/>
                    <a:gd name="T15" fmla="*/ 70 h 354"/>
                    <a:gd name="T16" fmla="*/ 81 w 141"/>
                    <a:gd name="T17" fmla="*/ 72 h 354"/>
                    <a:gd name="T18" fmla="*/ 105 w 141"/>
                    <a:gd name="T19" fmla="*/ 55 h 354"/>
                    <a:gd name="T20" fmla="*/ 108 w 141"/>
                    <a:gd name="T21" fmla="*/ 72 h 354"/>
                    <a:gd name="T22" fmla="*/ 84 w 141"/>
                    <a:gd name="T23" fmla="*/ 93 h 354"/>
                    <a:gd name="T24" fmla="*/ 100 w 141"/>
                    <a:gd name="T25" fmla="*/ 93 h 354"/>
                    <a:gd name="T26" fmla="*/ 118 w 141"/>
                    <a:gd name="T27" fmla="*/ 88 h 354"/>
                    <a:gd name="T28" fmla="*/ 126 w 141"/>
                    <a:gd name="T29" fmla="*/ 66 h 354"/>
                    <a:gd name="T30" fmla="*/ 136 w 141"/>
                    <a:gd name="T31" fmla="*/ 63 h 354"/>
                    <a:gd name="T32" fmla="*/ 138 w 141"/>
                    <a:gd name="T33" fmla="*/ 76 h 354"/>
                    <a:gd name="T34" fmla="*/ 115 w 141"/>
                    <a:gd name="T35" fmla="*/ 99 h 354"/>
                    <a:gd name="T36" fmla="*/ 84 w 141"/>
                    <a:gd name="T37" fmla="*/ 117 h 354"/>
                    <a:gd name="T38" fmla="*/ 69 w 141"/>
                    <a:gd name="T39" fmla="*/ 148 h 354"/>
                    <a:gd name="T40" fmla="*/ 70 w 141"/>
                    <a:gd name="T41" fmla="*/ 163 h 354"/>
                    <a:gd name="T42" fmla="*/ 87 w 141"/>
                    <a:gd name="T43" fmla="*/ 156 h 354"/>
                    <a:gd name="T44" fmla="*/ 91 w 141"/>
                    <a:gd name="T45" fmla="*/ 136 h 354"/>
                    <a:gd name="T46" fmla="*/ 108 w 141"/>
                    <a:gd name="T47" fmla="*/ 148 h 354"/>
                    <a:gd name="T48" fmla="*/ 110 w 141"/>
                    <a:gd name="T49" fmla="*/ 127 h 354"/>
                    <a:gd name="T50" fmla="*/ 129 w 141"/>
                    <a:gd name="T51" fmla="*/ 114 h 354"/>
                    <a:gd name="T52" fmla="*/ 135 w 141"/>
                    <a:gd name="T53" fmla="*/ 136 h 354"/>
                    <a:gd name="T54" fmla="*/ 109 w 141"/>
                    <a:gd name="T55" fmla="*/ 145 h 354"/>
                    <a:gd name="T56" fmla="*/ 91 w 141"/>
                    <a:gd name="T57" fmla="*/ 159 h 354"/>
                    <a:gd name="T58" fmla="*/ 76 w 141"/>
                    <a:gd name="T59" fmla="*/ 168 h 354"/>
                    <a:gd name="T60" fmla="*/ 91 w 141"/>
                    <a:gd name="T61" fmla="*/ 180 h 354"/>
                    <a:gd name="T62" fmla="*/ 105 w 141"/>
                    <a:gd name="T63" fmla="*/ 165 h 354"/>
                    <a:gd name="T64" fmla="*/ 120 w 141"/>
                    <a:gd name="T65" fmla="*/ 166 h 354"/>
                    <a:gd name="T66" fmla="*/ 96 w 141"/>
                    <a:gd name="T67" fmla="*/ 186 h 354"/>
                    <a:gd name="T68" fmla="*/ 72 w 141"/>
                    <a:gd name="T69" fmla="*/ 187 h 354"/>
                    <a:gd name="T70" fmla="*/ 55 w 141"/>
                    <a:gd name="T71" fmla="*/ 220 h 354"/>
                    <a:gd name="T72" fmla="*/ 57 w 141"/>
                    <a:gd name="T73" fmla="*/ 231 h 354"/>
                    <a:gd name="T74" fmla="*/ 80 w 141"/>
                    <a:gd name="T75" fmla="*/ 207 h 354"/>
                    <a:gd name="T76" fmla="*/ 108 w 141"/>
                    <a:gd name="T77" fmla="*/ 204 h 354"/>
                    <a:gd name="T78" fmla="*/ 126 w 141"/>
                    <a:gd name="T79" fmla="*/ 181 h 354"/>
                    <a:gd name="T80" fmla="*/ 112 w 141"/>
                    <a:gd name="T81" fmla="*/ 210 h 354"/>
                    <a:gd name="T82" fmla="*/ 84 w 141"/>
                    <a:gd name="T83" fmla="*/ 228 h 354"/>
                    <a:gd name="T84" fmla="*/ 60 w 141"/>
                    <a:gd name="T85" fmla="*/ 247 h 354"/>
                    <a:gd name="T86" fmla="*/ 43 w 141"/>
                    <a:gd name="T87" fmla="*/ 264 h 354"/>
                    <a:gd name="T88" fmla="*/ 57 w 141"/>
                    <a:gd name="T89" fmla="*/ 276 h 354"/>
                    <a:gd name="T90" fmla="*/ 97 w 141"/>
                    <a:gd name="T91" fmla="*/ 253 h 354"/>
                    <a:gd name="T92" fmla="*/ 109 w 141"/>
                    <a:gd name="T93" fmla="*/ 237 h 354"/>
                    <a:gd name="T94" fmla="*/ 132 w 141"/>
                    <a:gd name="T95" fmla="*/ 231 h 354"/>
                    <a:gd name="T96" fmla="*/ 133 w 141"/>
                    <a:gd name="T97" fmla="*/ 243 h 354"/>
                    <a:gd name="T98" fmla="*/ 102 w 141"/>
                    <a:gd name="T99" fmla="*/ 258 h 354"/>
                    <a:gd name="T100" fmla="*/ 75 w 141"/>
                    <a:gd name="T101" fmla="*/ 271 h 354"/>
                    <a:gd name="T102" fmla="*/ 64 w 141"/>
                    <a:gd name="T103" fmla="*/ 280 h 354"/>
                    <a:gd name="T104" fmla="*/ 34 w 141"/>
                    <a:gd name="T105" fmla="*/ 312 h 354"/>
                    <a:gd name="T106" fmla="*/ 6 w 141"/>
                    <a:gd name="T107" fmla="*/ 319 h 354"/>
                    <a:gd name="T108" fmla="*/ 0 w 141"/>
                    <a:gd name="T109" fmla="*/ 333 h 354"/>
                    <a:gd name="T110" fmla="*/ 0 w 141"/>
                    <a:gd name="T111" fmla="*/ 354 h 354"/>
                    <a:gd name="T112" fmla="*/ 30 w 141"/>
                    <a:gd name="T113" fmla="*/ 339 h 354"/>
                    <a:gd name="T114" fmla="*/ 70 w 141"/>
                    <a:gd name="T115" fmla="*/ 313 h 354"/>
                    <a:gd name="T116" fmla="*/ 90 w 141"/>
                    <a:gd name="T117" fmla="*/ 298 h 354"/>
                    <a:gd name="T118" fmla="*/ 112 w 141"/>
                    <a:gd name="T119" fmla="*/ 282 h 354"/>
                    <a:gd name="T120" fmla="*/ 129 w 141"/>
                    <a:gd name="T121" fmla="*/ 262 h 354"/>
                    <a:gd name="T122" fmla="*/ 139 w 141"/>
                    <a:gd name="T123" fmla="*/ 250 h 354"/>
                    <a:gd name="T124" fmla="*/ 141 w 141"/>
                    <a:gd name="T125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" h="354">
                      <a:moveTo>
                        <a:pt x="141" y="0"/>
                      </a:moveTo>
                      <a:lnTo>
                        <a:pt x="126" y="21"/>
                      </a:lnTo>
                      <a:lnTo>
                        <a:pt x="105" y="28"/>
                      </a:lnTo>
                      <a:lnTo>
                        <a:pt x="79" y="37"/>
                      </a:lnTo>
                      <a:lnTo>
                        <a:pt x="49" y="45"/>
                      </a:lnTo>
                      <a:lnTo>
                        <a:pt x="25" y="69"/>
                      </a:lnTo>
                      <a:lnTo>
                        <a:pt x="33" y="91"/>
                      </a:lnTo>
                      <a:lnTo>
                        <a:pt x="62" y="70"/>
                      </a:lnTo>
                      <a:lnTo>
                        <a:pt x="81" y="72"/>
                      </a:lnTo>
                      <a:lnTo>
                        <a:pt x="105" y="55"/>
                      </a:lnTo>
                      <a:lnTo>
                        <a:pt x="108" y="72"/>
                      </a:lnTo>
                      <a:lnTo>
                        <a:pt x="84" y="93"/>
                      </a:lnTo>
                      <a:lnTo>
                        <a:pt x="100" y="93"/>
                      </a:lnTo>
                      <a:lnTo>
                        <a:pt x="118" y="88"/>
                      </a:lnTo>
                      <a:lnTo>
                        <a:pt x="126" y="66"/>
                      </a:lnTo>
                      <a:lnTo>
                        <a:pt x="136" y="63"/>
                      </a:lnTo>
                      <a:lnTo>
                        <a:pt x="138" y="76"/>
                      </a:lnTo>
                      <a:lnTo>
                        <a:pt x="115" y="99"/>
                      </a:lnTo>
                      <a:lnTo>
                        <a:pt x="84" y="117"/>
                      </a:lnTo>
                      <a:lnTo>
                        <a:pt x="69" y="148"/>
                      </a:lnTo>
                      <a:lnTo>
                        <a:pt x="70" y="163"/>
                      </a:lnTo>
                      <a:lnTo>
                        <a:pt x="87" y="156"/>
                      </a:lnTo>
                      <a:lnTo>
                        <a:pt x="91" y="136"/>
                      </a:lnTo>
                      <a:lnTo>
                        <a:pt x="108" y="148"/>
                      </a:lnTo>
                      <a:lnTo>
                        <a:pt x="110" y="127"/>
                      </a:lnTo>
                      <a:lnTo>
                        <a:pt x="129" y="114"/>
                      </a:lnTo>
                      <a:lnTo>
                        <a:pt x="135" y="136"/>
                      </a:lnTo>
                      <a:lnTo>
                        <a:pt x="109" y="145"/>
                      </a:lnTo>
                      <a:lnTo>
                        <a:pt x="91" y="159"/>
                      </a:lnTo>
                      <a:lnTo>
                        <a:pt x="76" y="168"/>
                      </a:lnTo>
                      <a:lnTo>
                        <a:pt x="91" y="180"/>
                      </a:lnTo>
                      <a:lnTo>
                        <a:pt x="105" y="165"/>
                      </a:lnTo>
                      <a:lnTo>
                        <a:pt x="120" y="166"/>
                      </a:lnTo>
                      <a:lnTo>
                        <a:pt x="96" y="186"/>
                      </a:lnTo>
                      <a:lnTo>
                        <a:pt x="72" y="187"/>
                      </a:lnTo>
                      <a:lnTo>
                        <a:pt x="55" y="220"/>
                      </a:lnTo>
                      <a:lnTo>
                        <a:pt x="57" y="231"/>
                      </a:lnTo>
                      <a:lnTo>
                        <a:pt x="80" y="207"/>
                      </a:lnTo>
                      <a:lnTo>
                        <a:pt x="108" y="204"/>
                      </a:lnTo>
                      <a:lnTo>
                        <a:pt x="126" y="181"/>
                      </a:lnTo>
                      <a:lnTo>
                        <a:pt x="112" y="210"/>
                      </a:lnTo>
                      <a:lnTo>
                        <a:pt x="84" y="228"/>
                      </a:lnTo>
                      <a:lnTo>
                        <a:pt x="60" y="247"/>
                      </a:lnTo>
                      <a:lnTo>
                        <a:pt x="43" y="264"/>
                      </a:lnTo>
                      <a:lnTo>
                        <a:pt x="57" y="276"/>
                      </a:lnTo>
                      <a:lnTo>
                        <a:pt x="97" y="253"/>
                      </a:lnTo>
                      <a:lnTo>
                        <a:pt x="109" y="237"/>
                      </a:lnTo>
                      <a:lnTo>
                        <a:pt x="132" y="231"/>
                      </a:lnTo>
                      <a:lnTo>
                        <a:pt x="133" y="243"/>
                      </a:lnTo>
                      <a:lnTo>
                        <a:pt x="102" y="258"/>
                      </a:lnTo>
                      <a:lnTo>
                        <a:pt x="75" y="271"/>
                      </a:lnTo>
                      <a:lnTo>
                        <a:pt x="64" y="280"/>
                      </a:lnTo>
                      <a:lnTo>
                        <a:pt x="34" y="312"/>
                      </a:lnTo>
                      <a:lnTo>
                        <a:pt x="6" y="319"/>
                      </a:lnTo>
                      <a:lnTo>
                        <a:pt x="0" y="333"/>
                      </a:lnTo>
                      <a:lnTo>
                        <a:pt x="0" y="354"/>
                      </a:lnTo>
                      <a:lnTo>
                        <a:pt x="30" y="339"/>
                      </a:lnTo>
                      <a:lnTo>
                        <a:pt x="70" y="313"/>
                      </a:lnTo>
                      <a:lnTo>
                        <a:pt x="90" y="298"/>
                      </a:lnTo>
                      <a:lnTo>
                        <a:pt x="112" y="282"/>
                      </a:lnTo>
                      <a:lnTo>
                        <a:pt x="129" y="262"/>
                      </a:lnTo>
                      <a:lnTo>
                        <a:pt x="139" y="25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6" name="Freeform 578">
                  <a:extLst>
                    <a:ext uri="{FF2B5EF4-FFF2-40B4-BE49-F238E27FC236}">
                      <a16:creationId xmlns:a16="http://schemas.microsoft.com/office/drawing/2014/main" id="{A73D6DDD-75C0-6B96-A0DA-B872B7DABCC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9" y="1647"/>
                  <a:ext cx="120" cy="137"/>
                </a:xfrm>
                <a:custGeom>
                  <a:avLst/>
                  <a:gdLst>
                    <a:gd name="T0" fmla="*/ 120 w 120"/>
                    <a:gd name="T1" fmla="*/ 0 h 137"/>
                    <a:gd name="T2" fmla="*/ 89 w 120"/>
                    <a:gd name="T3" fmla="*/ 21 h 137"/>
                    <a:gd name="T4" fmla="*/ 70 w 120"/>
                    <a:gd name="T5" fmla="*/ 41 h 137"/>
                    <a:gd name="T6" fmla="*/ 56 w 120"/>
                    <a:gd name="T7" fmla="*/ 65 h 137"/>
                    <a:gd name="T8" fmla="*/ 23 w 120"/>
                    <a:gd name="T9" fmla="*/ 86 h 137"/>
                    <a:gd name="T10" fmla="*/ 9 w 120"/>
                    <a:gd name="T11" fmla="*/ 105 h 137"/>
                    <a:gd name="T12" fmla="*/ 0 w 120"/>
                    <a:gd name="T13" fmla="*/ 132 h 137"/>
                    <a:gd name="T14" fmla="*/ 9 w 120"/>
                    <a:gd name="T15" fmla="*/ 137 h 137"/>
                    <a:gd name="T16" fmla="*/ 20 w 120"/>
                    <a:gd name="T17" fmla="*/ 125 h 137"/>
                    <a:gd name="T18" fmla="*/ 34 w 120"/>
                    <a:gd name="T19" fmla="*/ 107 h 137"/>
                    <a:gd name="T20" fmla="*/ 57 w 120"/>
                    <a:gd name="T21" fmla="*/ 99 h 137"/>
                    <a:gd name="T22" fmla="*/ 70 w 120"/>
                    <a:gd name="T23" fmla="*/ 80 h 137"/>
                    <a:gd name="T24" fmla="*/ 85 w 120"/>
                    <a:gd name="T25" fmla="*/ 71 h 137"/>
                    <a:gd name="T26" fmla="*/ 99 w 120"/>
                    <a:gd name="T27" fmla="*/ 92 h 137"/>
                    <a:gd name="T28" fmla="*/ 114 w 120"/>
                    <a:gd name="T29" fmla="*/ 57 h 137"/>
                    <a:gd name="T30" fmla="*/ 120 w 120"/>
                    <a:gd name="T3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" h="137">
                      <a:moveTo>
                        <a:pt x="120" y="0"/>
                      </a:moveTo>
                      <a:lnTo>
                        <a:pt x="89" y="21"/>
                      </a:lnTo>
                      <a:lnTo>
                        <a:pt x="70" y="41"/>
                      </a:lnTo>
                      <a:lnTo>
                        <a:pt x="56" y="65"/>
                      </a:lnTo>
                      <a:lnTo>
                        <a:pt x="23" y="86"/>
                      </a:lnTo>
                      <a:lnTo>
                        <a:pt x="9" y="105"/>
                      </a:lnTo>
                      <a:lnTo>
                        <a:pt x="0" y="132"/>
                      </a:lnTo>
                      <a:lnTo>
                        <a:pt x="9" y="137"/>
                      </a:lnTo>
                      <a:lnTo>
                        <a:pt x="20" y="125"/>
                      </a:lnTo>
                      <a:lnTo>
                        <a:pt x="34" y="107"/>
                      </a:lnTo>
                      <a:lnTo>
                        <a:pt x="57" y="99"/>
                      </a:lnTo>
                      <a:lnTo>
                        <a:pt x="70" y="80"/>
                      </a:lnTo>
                      <a:lnTo>
                        <a:pt x="85" y="71"/>
                      </a:lnTo>
                      <a:lnTo>
                        <a:pt x="99" y="92"/>
                      </a:lnTo>
                      <a:lnTo>
                        <a:pt x="114" y="5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7" name="Freeform 579">
                  <a:extLst>
                    <a:ext uri="{FF2B5EF4-FFF2-40B4-BE49-F238E27FC236}">
                      <a16:creationId xmlns:a16="http://schemas.microsoft.com/office/drawing/2014/main" id="{2B4A1B08-638C-081D-9CA7-FBA61C0415A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751"/>
                  <a:ext cx="105" cy="79"/>
                </a:xfrm>
                <a:custGeom>
                  <a:avLst/>
                  <a:gdLst>
                    <a:gd name="T0" fmla="*/ 4 w 105"/>
                    <a:gd name="T1" fmla="*/ 0 h 79"/>
                    <a:gd name="T2" fmla="*/ 30 w 105"/>
                    <a:gd name="T3" fmla="*/ 16 h 79"/>
                    <a:gd name="T4" fmla="*/ 78 w 105"/>
                    <a:gd name="T5" fmla="*/ 18 h 79"/>
                    <a:gd name="T6" fmla="*/ 93 w 105"/>
                    <a:gd name="T7" fmla="*/ 31 h 79"/>
                    <a:gd name="T8" fmla="*/ 105 w 105"/>
                    <a:gd name="T9" fmla="*/ 54 h 79"/>
                    <a:gd name="T10" fmla="*/ 96 w 105"/>
                    <a:gd name="T11" fmla="*/ 63 h 79"/>
                    <a:gd name="T12" fmla="*/ 84 w 105"/>
                    <a:gd name="T13" fmla="*/ 52 h 79"/>
                    <a:gd name="T14" fmla="*/ 67 w 105"/>
                    <a:gd name="T15" fmla="*/ 43 h 79"/>
                    <a:gd name="T16" fmla="*/ 54 w 105"/>
                    <a:gd name="T17" fmla="*/ 49 h 79"/>
                    <a:gd name="T18" fmla="*/ 42 w 105"/>
                    <a:gd name="T19" fmla="*/ 63 h 79"/>
                    <a:gd name="T20" fmla="*/ 30 w 105"/>
                    <a:gd name="T21" fmla="*/ 79 h 79"/>
                    <a:gd name="T22" fmla="*/ 27 w 105"/>
                    <a:gd name="T23" fmla="*/ 63 h 79"/>
                    <a:gd name="T24" fmla="*/ 10 w 105"/>
                    <a:gd name="T25" fmla="*/ 48 h 79"/>
                    <a:gd name="T26" fmla="*/ 0 w 105"/>
                    <a:gd name="T27" fmla="*/ 40 h 79"/>
                    <a:gd name="T28" fmla="*/ 4 w 105"/>
                    <a:gd name="T2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79">
                      <a:moveTo>
                        <a:pt x="4" y="0"/>
                      </a:moveTo>
                      <a:lnTo>
                        <a:pt x="30" y="16"/>
                      </a:lnTo>
                      <a:lnTo>
                        <a:pt x="78" y="18"/>
                      </a:lnTo>
                      <a:lnTo>
                        <a:pt x="93" y="31"/>
                      </a:lnTo>
                      <a:lnTo>
                        <a:pt x="105" y="54"/>
                      </a:lnTo>
                      <a:lnTo>
                        <a:pt x="96" y="63"/>
                      </a:lnTo>
                      <a:lnTo>
                        <a:pt x="84" y="52"/>
                      </a:lnTo>
                      <a:lnTo>
                        <a:pt x="67" y="43"/>
                      </a:lnTo>
                      <a:lnTo>
                        <a:pt x="54" y="49"/>
                      </a:lnTo>
                      <a:lnTo>
                        <a:pt x="42" y="63"/>
                      </a:lnTo>
                      <a:lnTo>
                        <a:pt x="30" y="79"/>
                      </a:lnTo>
                      <a:lnTo>
                        <a:pt x="27" y="63"/>
                      </a:lnTo>
                      <a:lnTo>
                        <a:pt x="10" y="48"/>
                      </a:lnTo>
                      <a:lnTo>
                        <a:pt x="0" y="4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8" name="Freeform 580">
                  <a:extLst>
                    <a:ext uri="{FF2B5EF4-FFF2-40B4-BE49-F238E27FC236}">
                      <a16:creationId xmlns:a16="http://schemas.microsoft.com/office/drawing/2014/main" id="{AF84AD3B-8CF0-CD13-65E3-6042FA0A1C2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1" y="1796"/>
                  <a:ext cx="69" cy="45"/>
                </a:xfrm>
                <a:custGeom>
                  <a:avLst/>
                  <a:gdLst>
                    <a:gd name="T0" fmla="*/ 60 w 69"/>
                    <a:gd name="T1" fmla="*/ 7 h 45"/>
                    <a:gd name="T2" fmla="*/ 43 w 69"/>
                    <a:gd name="T3" fmla="*/ 9 h 45"/>
                    <a:gd name="T4" fmla="*/ 25 w 69"/>
                    <a:gd name="T5" fmla="*/ 0 h 45"/>
                    <a:gd name="T6" fmla="*/ 10 w 69"/>
                    <a:gd name="T7" fmla="*/ 0 h 45"/>
                    <a:gd name="T8" fmla="*/ 0 w 69"/>
                    <a:gd name="T9" fmla="*/ 7 h 45"/>
                    <a:gd name="T10" fmla="*/ 18 w 69"/>
                    <a:gd name="T11" fmla="*/ 13 h 45"/>
                    <a:gd name="T12" fmla="*/ 16 w 69"/>
                    <a:gd name="T13" fmla="*/ 31 h 45"/>
                    <a:gd name="T14" fmla="*/ 7 w 69"/>
                    <a:gd name="T15" fmla="*/ 45 h 45"/>
                    <a:gd name="T16" fmla="*/ 25 w 69"/>
                    <a:gd name="T17" fmla="*/ 39 h 45"/>
                    <a:gd name="T18" fmla="*/ 34 w 69"/>
                    <a:gd name="T19" fmla="*/ 31 h 45"/>
                    <a:gd name="T20" fmla="*/ 46 w 69"/>
                    <a:gd name="T21" fmla="*/ 30 h 45"/>
                    <a:gd name="T22" fmla="*/ 57 w 69"/>
                    <a:gd name="T23" fmla="*/ 22 h 45"/>
                    <a:gd name="T24" fmla="*/ 69 w 69"/>
                    <a:gd name="T25" fmla="*/ 22 h 45"/>
                    <a:gd name="T26" fmla="*/ 60 w 69"/>
                    <a:gd name="T27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" h="45">
                      <a:moveTo>
                        <a:pt x="60" y="7"/>
                      </a:moveTo>
                      <a:lnTo>
                        <a:pt x="43" y="9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18" y="13"/>
                      </a:lnTo>
                      <a:lnTo>
                        <a:pt x="16" y="31"/>
                      </a:lnTo>
                      <a:lnTo>
                        <a:pt x="7" y="45"/>
                      </a:lnTo>
                      <a:lnTo>
                        <a:pt x="25" y="39"/>
                      </a:lnTo>
                      <a:lnTo>
                        <a:pt x="34" y="31"/>
                      </a:lnTo>
                      <a:lnTo>
                        <a:pt x="46" y="30"/>
                      </a:lnTo>
                      <a:lnTo>
                        <a:pt x="57" y="22"/>
                      </a:lnTo>
                      <a:lnTo>
                        <a:pt x="69" y="22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49" name="Freeform 581">
                  <a:extLst>
                    <a:ext uri="{FF2B5EF4-FFF2-40B4-BE49-F238E27FC236}">
                      <a16:creationId xmlns:a16="http://schemas.microsoft.com/office/drawing/2014/main" id="{83EEA25C-DC0A-A870-DA90-76ECEC13AD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8" y="1850"/>
                  <a:ext cx="51" cy="43"/>
                </a:xfrm>
                <a:custGeom>
                  <a:avLst/>
                  <a:gdLst>
                    <a:gd name="T0" fmla="*/ 51 w 51"/>
                    <a:gd name="T1" fmla="*/ 0 h 43"/>
                    <a:gd name="T2" fmla="*/ 35 w 51"/>
                    <a:gd name="T3" fmla="*/ 19 h 43"/>
                    <a:gd name="T4" fmla="*/ 11 w 51"/>
                    <a:gd name="T5" fmla="*/ 22 h 43"/>
                    <a:gd name="T6" fmla="*/ 0 w 51"/>
                    <a:gd name="T7" fmla="*/ 36 h 43"/>
                    <a:gd name="T8" fmla="*/ 26 w 51"/>
                    <a:gd name="T9" fmla="*/ 43 h 43"/>
                    <a:gd name="T10" fmla="*/ 36 w 51"/>
                    <a:gd name="T11" fmla="*/ 33 h 43"/>
                    <a:gd name="T12" fmla="*/ 48 w 51"/>
                    <a:gd name="T13" fmla="*/ 33 h 43"/>
                    <a:gd name="T14" fmla="*/ 51 w 51"/>
                    <a:gd name="T1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43">
                      <a:moveTo>
                        <a:pt x="51" y="0"/>
                      </a:moveTo>
                      <a:lnTo>
                        <a:pt x="35" y="19"/>
                      </a:lnTo>
                      <a:lnTo>
                        <a:pt x="11" y="22"/>
                      </a:lnTo>
                      <a:lnTo>
                        <a:pt x="0" y="36"/>
                      </a:lnTo>
                      <a:lnTo>
                        <a:pt x="26" y="43"/>
                      </a:lnTo>
                      <a:lnTo>
                        <a:pt x="36" y="33"/>
                      </a:lnTo>
                      <a:lnTo>
                        <a:pt x="48" y="3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0" name="Freeform 582">
                  <a:extLst>
                    <a:ext uri="{FF2B5EF4-FFF2-40B4-BE49-F238E27FC236}">
                      <a16:creationId xmlns:a16="http://schemas.microsoft.com/office/drawing/2014/main" id="{21008998-48E5-1E90-F382-3667DCA2494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49" y="1890"/>
                  <a:ext cx="98" cy="99"/>
                </a:xfrm>
                <a:custGeom>
                  <a:avLst/>
                  <a:gdLst>
                    <a:gd name="T0" fmla="*/ 95 w 98"/>
                    <a:gd name="T1" fmla="*/ 0 h 99"/>
                    <a:gd name="T2" fmla="*/ 78 w 98"/>
                    <a:gd name="T3" fmla="*/ 11 h 99"/>
                    <a:gd name="T4" fmla="*/ 66 w 98"/>
                    <a:gd name="T5" fmla="*/ 27 h 99"/>
                    <a:gd name="T6" fmla="*/ 41 w 98"/>
                    <a:gd name="T7" fmla="*/ 41 h 99"/>
                    <a:gd name="T8" fmla="*/ 26 w 98"/>
                    <a:gd name="T9" fmla="*/ 56 h 99"/>
                    <a:gd name="T10" fmla="*/ 11 w 98"/>
                    <a:gd name="T11" fmla="*/ 60 h 99"/>
                    <a:gd name="T12" fmla="*/ 0 w 98"/>
                    <a:gd name="T13" fmla="*/ 75 h 99"/>
                    <a:gd name="T14" fmla="*/ 0 w 98"/>
                    <a:gd name="T15" fmla="*/ 93 h 99"/>
                    <a:gd name="T16" fmla="*/ 23 w 98"/>
                    <a:gd name="T17" fmla="*/ 99 h 99"/>
                    <a:gd name="T18" fmla="*/ 35 w 98"/>
                    <a:gd name="T19" fmla="*/ 90 h 99"/>
                    <a:gd name="T20" fmla="*/ 41 w 98"/>
                    <a:gd name="T21" fmla="*/ 72 h 99"/>
                    <a:gd name="T22" fmla="*/ 54 w 98"/>
                    <a:gd name="T23" fmla="*/ 63 h 99"/>
                    <a:gd name="T24" fmla="*/ 72 w 98"/>
                    <a:gd name="T25" fmla="*/ 60 h 99"/>
                    <a:gd name="T26" fmla="*/ 87 w 98"/>
                    <a:gd name="T27" fmla="*/ 45 h 99"/>
                    <a:gd name="T28" fmla="*/ 98 w 98"/>
                    <a:gd name="T29" fmla="*/ 29 h 99"/>
                    <a:gd name="T30" fmla="*/ 95 w 98"/>
                    <a:gd name="T3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8" h="99">
                      <a:moveTo>
                        <a:pt x="95" y="0"/>
                      </a:moveTo>
                      <a:lnTo>
                        <a:pt x="78" y="11"/>
                      </a:lnTo>
                      <a:lnTo>
                        <a:pt x="66" y="27"/>
                      </a:lnTo>
                      <a:lnTo>
                        <a:pt x="41" y="41"/>
                      </a:lnTo>
                      <a:lnTo>
                        <a:pt x="26" y="56"/>
                      </a:lnTo>
                      <a:lnTo>
                        <a:pt x="11" y="60"/>
                      </a:lnTo>
                      <a:lnTo>
                        <a:pt x="0" y="75"/>
                      </a:lnTo>
                      <a:lnTo>
                        <a:pt x="0" y="93"/>
                      </a:lnTo>
                      <a:lnTo>
                        <a:pt x="23" y="99"/>
                      </a:lnTo>
                      <a:lnTo>
                        <a:pt x="35" y="90"/>
                      </a:lnTo>
                      <a:lnTo>
                        <a:pt x="41" y="72"/>
                      </a:lnTo>
                      <a:lnTo>
                        <a:pt x="54" y="63"/>
                      </a:lnTo>
                      <a:lnTo>
                        <a:pt x="72" y="60"/>
                      </a:lnTo>
                      <a:lnTo>
                        <a:pt x="87" y="45"/>
                      </a:lnTo>
                      <a:lnTo>
                        <a:pt x="98" y="29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1" name="Freeform 583">
                  <a:extLst>
                    <a:ext uri="{FF2B5EF4-FFF2-40B4-BE49-F238E27FC236}">
                      <a16:creationId xmlns:a16="http://schemas.microsoft.com/office/drawing/2014/main" id="{5E6CEF8F-659B-4A61-03A8-17E6E2A789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7" y="1824"/>
                  <a:ext cx="47" cy="39"/>
                </a:xfrm>
                <a:custGeom>
                  <a:avLst/>
                  <a:gdLst>
                    <a:gd name="T0" fmla="*/ 0 w 47"/>
                    <a:gd name="T1" fmla="*/ 0 h 39"/>
                    <a:gd name="T2" fmla="*/ 23 w 47"/>
                    <a:gd name="T3" fmla="*/ 14 h 39"/>
                    <a:gd name="T4" fmla="*/ 47 w 47"/>
                    <a:gd name="T5" fmla="*/ 27 h 39"/>
                    <a:gd name="T6" fmla="*/ 33 w 47"/>
                    <a:gd name="T7" fmla="*/ 32 h 39"/>
                    <a:gd name="T8" fmla="*/ 24 w 47"/>
                    <a:gd name="T9" fmla="*/ 39 h 39"/>
                    <a:gd name="T10" fmla="*/ 3 w 47"/>
                    <a:gd name="T11" fmla="*/ 32 h 39"/>
                    <a:gd name="T12" fmla="*/ 0 w 47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9">
                      <a:moveTo>
                        <a:pt x="0" y="0"/>
                      </a:moveTo>
                      <a:lnTo>
                        <a:pt x="23" y="14"/>
                      </a:lnTo>
                      <a:lnTo>
                        <a:pt x="47" y="27"/>
                      </a:lnTo>
                      <a:lnTo>
                        <a:pt x="33" y="32"/>
                      </a:lnTo>
                      <a:lnTo>
                        <a:pt x="24" y="39"/>
                      </a:lnTo>
                      <a:lnTo>
                        <a:pt x="3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2" name="Freeform 584">
                  <a:extLst>
                    <a:ext uri="{FF2B5EF4-FFF2-40B4-BE49-F238E27FC236}">
                      <a16:creationId xmlns:a16="http://schemas.microsoft.com/office/drawing/2014/main" id="{C53ADC64-0426-56A6-252B-96442D5B897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96"/>
                  <a:ext cx="72" cy="57"/>
                </a:xfrm>
                <a:custGeom>
                  <a:avLst/>
                  <a:gdLst>
                    <a:gd name="T0" fmla="*/ 9 w 72"/>
                    <a:gd name="T1" fmla="*/ 0 h 57"/>
                    <a:gd name="T2" fmla="*/ 33 w 72"/>
                    <a:gd name="T3" fmla="*/ 5 h 57"/>
                    <a:gd name="T4" fmla="*/ 50 w 72"/>
                    <a:gd name="T5" fmla="*/ 8 h 57"/>
                    <a:gd name="T6" fmla="*/ 69 w 72"/>
                    <a:gd name="T7" fmla="*/ 32 h 57"/>
                    <a:gd name="T8" fmla="*/ 72 w 72"/>
                    <a:gd name="T9" fmla="*/ 50 h 57"/>
                    <a:gd name="T10" fmla="*/ 56 w 72"/>
                    <a:gd name="T11" fmla="*/ 48 h 57"/>
                    <a:gd name="T12" fmla="*/ 38 w 72"/>
                    <a:gd name="T13" fmla="*/ 57 h 57"/>
                    <a:gd name="T14" fmla="*/ 27 w 72"/>
                    <a:gd name="T15" fmla="*/ 54 h 57"/>
                    <a:gd name="T16" fmla="*/ 18 w 72"/>
                    <a:gd name="T17" fmla="*/ 47 h 57"/>
                    <a:gd name="T18" fmla="*/ 8 w 72"/>
                    <a:gd name="T19" fmla="*/ 44 h 57"/>
                    <a:gd name="T20" fmla="*/ 0 w 72"/>
                    <a:gd name="T21" fmla="*/ 33 h 57"/>
                    <a:gd name="T22" fmla="*/ 9 w 72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57">
                      <a:moveTo>
                        <a:pt x="9" y="0"/>
                      </a:moveTo>
                      <a:lnTo>
                        <a:pt x="33" y="5"/>
                      </a:lnTo>
                      <a:lnTo>
                        <a:pt x="50" y="8"/>
                      </a:lnTo>
                      <a:lnTo>
                        <a:pt x="69" y="32"/>
                      </a:lnTo>
                      <a:lnTo>
                        <a:pt x="72" y="50"/>
                      </a:lnTo>
                      <a:lnTo>
                        <a:pt x="56" y="48"/>
                      </a:lnTo>
                      <a:lnTo>
                        <a:pt x="38" y="57"/>
                      </a:lnTo>
                      <a:lnTo>
                        <a:pt x="27" y="54"/>
                      </a:lnTo>
                      <a:lnTo>
                        <a:pt x="18" y="47"/>
                      </a:lnTo>
                      <a:lnTo>
                        <a:pt x="8" y="44"/>
                      </a:lnTo>
                      <a:lnTo>
                        <a:pt x="0" y="3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53" name="Freeform 585">
                  <a:extLst>
                    <a:ext uri="{FF2B5EF4-FFF2-40B4-BE49-F238E27FC236}">
                      <a16:creationId xmlns:a16="http://schemas.microsoft.com/office/drawing/2014/main" id="{62C480E6-CC30-EBCD-9671-7ED53DBEB4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6" y="1968"/>
                  <a:ext cx="54" cy="44"/>
                </a:xfrm>
                <a:custGeom>
                  <a:avLst/>
                  <a:gdLst>
                    <a:gd name="T0" fmla="*/ 1 w 54"/>
                    <a:gd name="T1" fmla="*/ 0 h 44"/>
                    <a:gd name="T2" fmla="*/ 25 w 54"/>
                    <a:gd name="T3" fmla="*/ 8 h 44"/>
                    <a:gd name="T4" fmla="*/ 54 w 54"/>
                    <a:gd name="T5" fmla="*/ 15 h 44"/>
                    <a:gd name="T6" fmla="*/ 51 w 54"/>
                    <a:gd name="T7" fmla="*/ 36 h 44"/>
                    <a:gd name="T8" fmla="*/ 27 w 54"/>
                    <a:gd name="T9" fmla="*/ 30 h 44"/>
                    <a:gd name="T10" fmla="*/ 22 w 54"/>
                    <a:gd name="T11" fmla="*/ 44 h 44"/>
                    <a:gd name="T12" fmla="*/ 0 w 54"/>
                    <a:gd name="T13" fmla="*/ 33 h 44"/>
                    <a:gd name="T14" fmla="*/ 1 w 54"/>
                    <a:gd name="T1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4">
                      <a:moveTo>
                        <a:pt x="1" y="0"/>
                      </a:moveTo>
                      <a:lnTo>
                        <a:pt x="25" y="8"/>
                      </a:lnTo>
                      <a:lnTo>
                        <a:pt x="54" y="15"/>
                      </a:lnTo>
                      <a:lnTo>
                        <a:pt x="51" y="36"/>
                      </a:lnTo>
                      <a:lnTo>
                        <a:pt x="27" y="30"/>
                      </a:lnTo>
                      <a:lnTo>
                        <a:pt x="22" y="44"/>
                      </a:lnTo>
                      <a:lnTo>
                        <a:pt x="0" y="3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354" name="Text Box 586">
                <a:extLst>
                  <a:ext uri="{FF2B5EF4-FFF2-40B4-BE49-F238E27FC236}">
                    <a16:creationId xmlns:a16="http://schemas.microsoft.com/office/drawing/2014/main" id="{DF643133-8552-4223-CF79-9319321672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" y="3511"/>
                <a:ext cx="716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Douglas-fir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(&gt; 200 yrs old)</a:t>
                </a:r>
              </a:p>
            </p:txBody>
          </p:sp>
        </p:grpSp>
        <p:grpSp>
          <p:nvGrpSpPr>
            <p:cNvPr id="33355" name="Group 587">
              <a:extLst>
                <a:ext uri="{FF2B5EF4-FFF2-40B4-BE49-F238E27FC236}">
                  <a16:creationId xmlns:a16="http://schemas.microsoft.com/office/drawing/2014/main" id="{FA85D4EB-1A75-1ABB-26A0-7978EAC2A3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9" y="3438"/>
              <a:ext cx="616" cy="328"/>
              <a:chOff x="2832" y="3480"/>
              <a:chExt cx="616" cy="328"/>
            </a:xfrm>
          </p:grpSpPr>
          <p:grpSp>
            <p:nvGrpSpPr>
              <p:cNvPr id="33356" name="Group 588">
                <a:extLst>
                  <a:ext uri="{FF2B5EF4-FFF2-40B4-BE49-F238E27FC236}">
                    <a16:creationId xmlns:a16="http://schemas.microsoft.com/office/drawing/2014/main" id="{88B23E2C-38EA-F0CD-320F-AB8A23A7A65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32" y="3480"/>
                <a:ext cx="104" cy="328"/>
                <a:chOff x="9264" y="12144"/>
                <a:chExt cx="144" cy="426"/>
              </a:xfrm>
            </p:grpSpPr>
            <p:sp>
              <p:nvSpPr>
                <p:cNvPr id="33357" name="Freeform 589">
                  <a:extLst>
                    <a:ext uri="{FF2B5EF4-FFF2-40B4-BE49-F238E27FC236}">
                      <a16:creationId xmlns:a16="http://schemas.microsoft.com/office/drawing/2014/main" id="{BC44E37D-A745-D114-D368-B39D5A2DAEE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9340" y="12236"/>
                  <a:ext cx="23" cy="334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3358" name="Group 590">
                  <a:extLst>
                    <a:ext uri="{FF2B5EF4-FFF2-40B4-BE49-F238E27FC236}">
                      <a16:creationId xmlns:a16="http://schemas.microsoft.com/office/drawing/2014/main" id="{0E2BBA25-87BE-AA03-C5FE-410246C2BD9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9264" y="12144"/>
                  <a:ext cx="144" cy="298"/>
                  <a:chOff x="3710" y="1980"/>
                  <a:chExt cx="274" cy="804"/>
                </a:xfrm>
              </p:grpSpPr>
              <p:sp>
                <p:nvSpPr>
                  <p:cNvPr id="33359" name="Freeform 591">
                    <a:extLst>
                      <a:ext uri="{FF2B5EF4-FFF2-40B4-BE49-F238E27FC236}">
                        <a16:creationId xmlns:a16="http://schemas.microsoft.com/office/drawing/2014/main" id="{D8EFDE34-D5E0-8661-7E0D-733082A321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60" name="Freeform 592">
                    <a:extLst>
                      <a:ext uri="{FF2B5EF4-FFF2-40B4-BE49-F238E27FC236}">
                        <a16:creationId xmlns:a16="http://schemas.microsoft.com/office/drawing/2014/main" id="{8C0D08B1-763D-9E48-9FB2-1DB064A62E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61" name="Freeform 593">
                    <a:extLst>
                      <a:ext uri="{FF2B5EF4-FFF2-40B4-BE49-F238E27FC236}">
                        <a16:creationId xmlns:a16="http://schemas.microsoft.com/office/drawing/2014/main" id="{74A77EFC-812B-C48A-9733-0F6962D931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3362" name="Text Box 594">
                <a:extLst>
                  <a:ext uri="{FF2B5EF4-FFF2-40B4-BE49-F238E27FC236}">
                    <a16:creationId xmlns:a16="http://schemas.microsoft.com/office/drawing/2014/main" id="{BFC33F7C-0AA1-6713-246D-9A79D97E0C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1" y="3510"/>
                <a:ext cx="447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Western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hemlock</a:t>
                </a:r>
              </a:p>
            </p:txBody>
          </p:sp>
        </p:grpSp>
        <p:grpSp>
          <p:nvGrpSpPr>
            <p:cNvPr id="33363" name="Group 595">
              <a:extLst>
                <a:ext uri="{FF2B5EF4-FFF2-40B4-BE49-F238E27FC236}">
                  <a16:creationId xmlns:a16="http://schemas.microsoft.com/office/drawing/2014/main" id="{1F63716A-04CD-2FEB-CCBB-7CE48692D4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9" y="3858"/>
              <a:ext cx="607" cy="323"/>
              <a:chOff x="240" y="3900"/>
              <a:chExt cx="607" cy="323"/>
            </a:xfrm>
          </p:grpSpPr>
          <p:grpSp>
            <p:nvGrpSpPr>
              <p:cNvPr id="33364" name="Group 596">
                <a:extLst>
                  <a:ext uri="{FF2B5EF4-FFF2-40B4-BE49-F238E27FC236}">
                    <a16:creationId xmlns:a16="http://schemas.microsoft.com/office/drawing/2014/main" id="{A881424B-9BE7-EA1A-55A5-A5A0CB47E7A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40" y="3900"/>
                <a:ext cx="86" cy="323"/>
                <a:chOff x="1680" y="3444"/>
                <a:chExt cx="138" cy="715"/>
              </a:xfrm>
            </p:grpSpPr>
            <p:sp>
              <p:nvSpPr>
                <p:cNvPr id="33365" name="Freeform 597">
                  <a:extLst>
                    <a:ext uri="{FF2B5EF4-FFF2-40B4-BE49-F238E27FC236}">
                      <a16:creationId xmlns:a16="http://schemas.microsoft.com/office/drawing/2014/main" id="{7CFD1F10-CCB0-DDE9-1619-03185859AC7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07" y="3855"/>
                  <a:ext cx="92" cy="304"/>
                </a:xfrm>
                <a:custGeom>
                  <a:avLst/>
                  <a:gdLst>
                    <a:gd name="T0" fmla="*/ 65 w 120"/>
                    <a:gd name="T1" fmla="*/ 23 h 398"/>
                    <a:gd name="T2" fmla="*/ 28 w 120"/>
                    <a:gd name="T3" fmla="*/ 21 h 398"/>
                    <a:gd name="T4" fmla="*/ 32 w 120"/>
                    <a:gd name="T5" fmla="*/ 191 h 398"/>
                    <a:gd name="T6" fmla="*/ 29 w 120"/>
                    <a:gd name="T7" fmla="*/ 264 h 398"/>
                    <a:gd name="T8" fmla="*/ 28 w 120"/>
                    <a:gd name="T9" fmla="*/ 305 h 398"/>
                    <a:gd name="T10" fmla="*/ 19 w 120"/>
                    <a:gd name="T11" fmla="*/ 341 h 398"/>
                    <a:gd name="T12" fmla="*/ 13 w 120"/>
                    <a:gd name="T13" fmla="*/ 368 h 398"/>
                    <a:gd name="T14" fmla="*/ 0 w 120"/>
                    <a:gd name="T15" fmla="*/ 398 h 398"/>
                    <a:gd name="T16" fmla="*/ 120 w 120"/>
                    <a:gd name="T17" fmla="*/ 396 h 398"/>
                    <a:gd name="T18" fmla="*/ 99 w 120"/>
                    <a:gd name="T19" fmla="*/ 356 h 398"/>
                    <a:gd name="T20" fmla="*/ 82 w 120"/>
                    <a:gd name="T21" fmla="*/ 290 h 398"/>
                    <a:gd name="T22" fmla="*/ 71 w 120"/>
                    <a:gd name="T23" fmla="*/ 195 h 398"/>
                    <a:gd name="T24" fmla="*/ 65 w 120"/>
                    <a:gd name="T25" fmla="*/ 23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0" h="398">
                      <a:moveTo>
                        <a:pt x="65" y="23"/>
                      </a:moveTo>
                      <a:cubicBezTo>
                        <a:pt x="65" y="44"/>
                        <a:pt x="28" y="0"/>
                        <a:pt x="28" y="21"/>
                      </a:cubicBezTo>
                      <a:lnTo>
                        <a:pt x="32" y="191"/>
                      </a:lnTo>
                      <a:lnTo>
                        <a:pt x="29" y="264"/>
                      </a:lnTo>
                      <a:lnTo>
                        <a:pt x="28" y="305"/>
                      </a:lnTo>
                      <a:lnTo>
                        <a:pt x="19" y="341"/>
                      </a:lnTo>
                      <a:lnTo>
                        <a:pt x="13" y="368"/>
                      </a:lnTo>
                      <a:lnTo>
                        <a:pt x="0" y="398"/>
                      </a:lnTo>
                      <a:lnTo>
                        <a:pt x="120" y="396"/>
                      </a:lnTo>
                      <a:lnTo>
                        <a:pt x="99" y="356"/>
                      </a:lnTo>
                      <a:lnTo>
                        <a:pt x="82" y="290"/>
                      </a:lnTo>
                      <a:lnTo>
                        <a:pt x="71" y="195"/>
                      </a:lnTo>
                      <a:lnTo>
                        <a:pt x="65" y="23"/>
                      </a:lnTo>
                      <a:close/>
                    </a:path>
                  </a:pathLst>
                </a:custGeom>
                <a:solidFill>
                  <a:srgbClr val="66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66" name="Freeform 598">
                  <a:extLst>
                    <a:ext uri="{FF2B5EF4-FFF2-40B4-BE49-F238E27FC236}">
                      <a16:creationId xmlns:a16="http://schemas.microsoft.com/office/drawing/2014/main" id="{699DD8F3-44A6-30A8-F07C-9553C8C6F11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80" y="3444"/>
                  <a:ext cx="138" cy="507"/>
                </a:xfrm>
                <a:custGeom>
                  <a:avLst/>
                  <a:gdLst>
                    <a:gd name="T0" fmla="*/ 84 w 266"/>
                    <a:gd name="T1" fmla="*/ 58 h 974"/>
                    <a:gd name="T2" fmla="*/ 80 w 266"/>
                    <a:gd name="T3" fmla="*/ 124 h 974"/>
                    <a:gd name="T4" fmla="*/ 80 w 266"/>
                    <a:gd name="T5" fmla="*/ 194 h 974"/>
                    <a:gd name="T6" fmla="*/ 78 w 266"/>
                    <a:gd name="T7" fmla="*/ 246 h 974"/>
                    <a:gd name="T8" fmla="*/ 70 w 266"/>
                    <a:gd name="T9" fmla="*/ 312 h 974"/>
                    <a:gd name="T10" fmla="*/ 58 w 266"/>
                    <a:gd name="T11" fmla="*/ 374 h 974"/>
                    <a:gd name="T12" fmla="*/ 66 w 266"/>
                    <a:gd name="T13" fmla="*/ 446 h 974"/>
                    <a:gd name="T14" fmla="*/ 58 w 266"/>
                    <a:gd name="T15" fmla="*/ 518 h 974"/>
                    <a:gd name="T16" fmla="*/ 50 w 266"/>
                    <a:gd name="T17" fmla="*/ 598 h 974"/>
                    <a:gd name="T18" fmla="*/ 40 w 266"/>
                    <a:gd name="T19" fmla="*/ 672 h 974"/>
                    <a:gd name="T20" fmla="*/ 22 w 266"/>
                    <a:gd name="T21" fmla="*/ 758 h 974"/>
                    <a:gd name="T22" fmla="*/ 8 w 266"/>
                    <a:gd name="T23" fmla="*/ 836 h 974"/>
                    <a:gd name="T24" fmla="*/ 4 w 266"/>
                    <a:gd name="T25" fmla="*/ 912 h 974"/>
                    <a:gd name="T26" fmla="*/ 0 w 266"/>
                    <a:gd name="T27" fmla="*/ 974 h 974"/>
                    <a:gd name="T28" fmla="*/ 149 w 266"/>
                    <a:gd name="T29" fmla="*/ 922 h 974"/>
                    <a:gd name="T30" fmla="*/ 266 w 266"/>
                    <a:gd name="T31" fmla="*/ 964 h 974"/>
                    <a:gd name="T32" fmla="*/ 224 w 266"/>
                    <a:gd name="T33" fmla="*/ 893 h 974"/>
                    <a:gd name="T34" fmla="*/ 210 w 266"/>
                    <a:gd name="T35" fmla="*/ 836 h 974"/>
                    <a:gd name="T36" fmla="*/ 212 w 266"/>
                    <a:gd name="T37" fmla="*/ 784 h 974"/>
                    <a:gd name="T38" fmla="*/ 200 w 266"/>
                    <a:gd name="T39" fmla="*/ 718 h 974"/>
                    <a:gd name="T40" fmla="*/ 184 w 266"/>
                    <a:gd name="T41" fmla="*/ 660 h 974"/>
                    <a:gd name="T42" fmla="*/ 176 w 266"/>
                    <a:gd name="T43" fmla="*/ 590 h 974"/>
                    <a:gd name="T44" fmla="*/ 190 w 266"/>
                    <a:gd name="T45" fmla="*/ 548 h 974"/>
                    <a:gd name="T46" fmla="*/ 186 w 266"/>
                    <a:gd name="T47" fmla="*/ 508 h 974"/>
                    <a:gd name="T48" fmla="*/ 178 w 266"/>
                    <a:gd name="T49" fmla="*/ 450 h 974"/>
                    <a:gd name="T50" fmla="*/ 188 w 266"/>
                    <a:gd name="T51" fmla="*/ 388 h 974"/>
                    <a:gd name="T52" fmla="*/ 180 w 266"/>
                    <a:gd name="T53" fmla="*/ 334 h 974"/>
                    <a:gd name="T54" fmla="*/ 168 w 266"/>
                    <a:gd name="T55" fmla="*/ 272 h 974"/>
                    <a:gd name="T56" fmla="*/ 158 w 266"/>
                    <a:gd name="T57" fmla="*/ 234 h 974"/>
                    <a:gd name="T58" fmla="*/ 150 w 266"/>
                    <a:gd name="T59" fmla="*/ 182 h 974"/>
                    <a:gd name="T60" fmla="*/ 146 w 266"/>
                    <a:gd name="T61" fmla="*/ 144 h 974"/>
                    <a:gd name="T62" fmla="*/ 138 w 266"/>
                    <a:gd name="T63" fmla="*/ 100 h 974"/>
                    <a:gd name="T64" fmla="*/ 136 w 266"/>
                    <a:gd name="T65" fmla="*/ 60 h 974"/>
                    <a:gd name="T66" fmla="*/ 114 w 266"/>
                    <a:gd name="T67" fmla="*/ 0 h 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66" h="974">
                      <a:moveTo>
                        <a:pt x="114" y="0"/>
                      </a:moveTo>
                      <a:lnTo>
                        <a:pt x="84" y="58"/>
                      </a:lnTo>
                      <a:lnTo>
                        <a:pt x="102" y="64"/>
                      </a:lnTo>
                      <a:lnTo>
                        <a:pt x="80" y="124"/>
                      </a:lnTo>
                      <a:lnTo>
                        <a:pt x="102" y="128"/>
                      </a:lnTo>
                      <a:lnTo>
                        <a:pt x="80" y="194"/>
                      </a:lnTo>
                      <a:lnTo>
                        <a:pt x="106" y="188"/>
                      </a:lnTo>
                      <a:lnTo>
                        <a:pt x="78" y="246"/>
                      </a:lnTo>
                      <a:lnTo>
                        <a:pt x="100" y="242"/>
                      </a:lnTo>
                      <a:lnTo>
                        <a:pt x="70" y="312"/>
                      </a:lnTo>
                      <a:lnTo>
                        <a:pt x="98" y="312"/>
                      </a:lnTo>
                      <a:lnTo>
                        <a:pt x="58" y="374"/>
                      </a:lnTo>
                      <a:lnTo>
                        <a:pt x="102" y="372"/>
                      </a:lnTo>
                      <a:lnTo>
                        <a:pt x="66" y="446"/>
                      </a:lnTo>
                      <a:lnTo>
                        <a:pt x="94" y="438"/>
                      </a:lnTo>
                      <a:lnTo>
                        <a:pt x="58" y="518"/>
                      </a:lnTo>
                      <a:lnTo>
                        <a:pt x="94" y="502"/>
                      </a:lnTo>
                      <a:lnTo>
                        <a:pt x="50" y="598"/>
                      </a:lnTo>
                      <a:lnTo>
                        <a:pt x="84" y="588"/>
                      </a:lnTo>
                      <a:lnTo>
                        <a:pt x="40" y="672"/>
                      </a:lnTo>
                      <a:lnTo>
                        <a:pt x="72" y="666"/>
                      </a:lnTo>
                      <a:lnTo>
                        <a:pt x="22" y="758"/>
                      </a:lnTo>
                      <a:lnTo>
                        <a:pt x="46" y="756"/>
                      </a:lnTo>
                      <a:lnTo>
                        <a:pt x="8" y="836"/>
                      </a:lnTo>
                      <a:lnTo>
                        <a:pt x="54" y="814"/>
                      </a:lnTo>
                      <a:lnTo>
                        <a:pt x="4" y="912"/>
                      </a:lnTo>
                      <a:lnTo>
                        <a:pt x="40" y="896"/>
                      </a:lnTo>
                      <a:lnTo>
                        <a:pt x="0" y="974"/>
                      </a:lnTo>
                      <a:lnTo>
                        <a:pt x="114" y="919"/>
                      </a:lnTo>
                      <a:lnTo>
                        <a:pt x="149" y="922"/>
                      </a:lnTo>
                      <a:lnTo>
                        <a:pt x="215" y="944"/>
                      </a:lnTo>
                      <a:lnTo>
                        <a:pt x="266" y="964"/>
                      </a:lnTo>
                      <a:lnTo>
                        <a:pt x="245" y="925"/>
                      </a:lnTo>
                      <a:lnTo>
                        <a:pt x="224" y="893"/>
                      </a:lnTo>
                      <a:lnTo>
                        <a:pt x="263" y="896"/>
                      </a:lnTo>
                      <a:lnTo>
                        <a:pt x="210" y="836"/>
                      </a:lnTo>
                      <a:lnTo>
                        <a:pt x="250" y="842"/>
                      </a:lnTo>
                      <a:lnTo>
                        <a:pt x="212" y="784"/>
                      </a:lnTo>
                      <a:lnTo>
                        <a:pt x="246" y="790"/>
                      </a:lnTo>
                      <a:lnTo>
                        <a:pt x="200" y="718"/>
                      </a:lnTo>
                      <a:lnTo>
                        <a:pt x="222" y="722"/>
                      </a:lnTo>
                      <a:lnTo>
                        <a:pt x="184" y="660"/>
                      </a:lnTo>
                      <a:lnTo>
                        <a:pt x="216" y="652"/>
                      </a:lnTo>
                      <a:lnTo>
                        <a:pt x="176" y="590"/>
                      </a:lnTo>
                      <a:lnTo>
                        <a:pt x="210" y="594"/>
                      </a:lnTo>
                      <a:lnTo>
                        <a:pt x="190" y="548"/>
                      </a:lnTo>
                      <a:lnTo>
                        <a:pt x="222" y="556"/>
                      </a:lnTo>
                      <a:lnTo>
                        <a:pt x="186" y="508"/>
                      </a:lnTo>
                      <a:lnTo>
                        <a:pt x="216" y="516"/>
                      </a:lnTo>
                      <a:lnTo>
                        <a:pt x="178" y="450"/>
                      </a:lnTo>
                      <a:lnTo>
                        <a:pt x="216" y="454"/>
                      </a:lnTo>
                      <a:lnTo>
                        <a:pt x="188" y="388"/>
                      </a:lnTo>
                      <a:lnTo>
                        <a:pt x="210" y="394"/>
                      </a:lnTo>
                      <a:lnTo>
                        <a:pt x="180" y="334"/>
                      </a:lnTo>
                      <a:lnTo>
                        <a:pt x="212" y="342"/>
                      </a:lnTo>
                      <a:lnTo>
                        <a:pt x="168" y="272"/>
                      </a:lnTo>
                      <a:lnTo>
                        <a:pt x="188" y="272"/>
                      </a:lnTo>
                      <a:lnTo>
                        <a:pt x="158" y="234"/>
                      </a:lnTo>
                      <a:lnTo>
                        <a:pt x="178" y="230"/>
                      </a:lnTo>
                      <a:lnTo>
                        <a:pt x="150" y="182"/>
                      </a:lnTo>
                      <a:lnTo>
                        <a:pt x="168" y="182"/>
                      </a:lnTo>
                      <a:lnTo>
                        <a:pt x="146" y="144"/>
                      </a:lnTo>
                      <a:lnTo>
                        <a:pt x="164" y="144"/>
                      </a:lnTo>
                      <a:lnTo>
                        <a:pt x="138" y="100"/>
                      </a:lnTo>
                      <a:lnTo>
                        <a:pt x="166" y="106"/>
                      </a:lnTo>
                      <a:lnTo>
                        <a:pt x="136" y="60"/>
                      </a:lnTo>
                      <a:lnTo>
                        <a:pt x="154" y="60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367" name="Text Box 599">
                <a:extLst>
                  <a:ext uri="{FF2B5EF4-FFF2-40B4-BE49-F238E27FC236}">
                    <a16:creationId xmlns:a16="http://schemas.microsoft.com/office/drawing/2014/main" id="{1BDB2996-5F40-B7E2-0B42-000EBF0F23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" y="3928"/>
                <a:ext cx="447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Western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redcedar</a:t>
                </a:r>
              </a:p>
            </p:txBody>
          </p:sp>
        </p:grpSp>
        <p:grpSp>
          <p:nvGrpSpPr>
            <p:cNvPr id="33368" name="Group 600">
              <a:extLst>
                <a:ext uri="{FF2B5EF4-FFF2-40B4-BE49-F238E27FC236}">
                  <a16:creationId xmlns:a16="http://schemas.microsoft.com/office/drawing/2014/main" id="{FAE44446-522C-7740-180A-AA2950DC56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39" y="3886"/>
              <a:ext cx="541" cy="268"/>
              <a:chOff x="2976" y="3928"/>
              <a:chExt cx="541" cy="268"/>
            </a:xfrm>
          </p:grpSpPr>
          <p:grpSp>
            <p:nvGrpSpPr>
              <p:cNvPr id="33369" name="Group 601">
                <a:extLst>
                  <a:ext uri="{FF2B5EF4-FFF2-40B4-BE49-F238E27FC236}">
                    <a16:creationId xmlns:a16="http://schemas.microsoft.com/office/drawing/2014/main" id="{BAFA83FF-2437-E723-9589-68F019ACC90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976" y="3955"/>
                <a:ext cx="127" cy="212"/>
                <a:chOff x="3840" y="2214"/>
                <a:chExt cx="360" cy="725"/>
              </a:xfrm>
            </p:grpSpPr>
            <p:sp>
              <p:nvSpPr>
                <p:cNvPr id="33370" name="Freeform 602">
                  <a:extLst>
                    <a:ext uri="{FF2B5EF4-FFF2-40B4-BE49-F238E27FC236}">
                      <a16:creationId xmlns:a16="http://schemas.microsoft.com/office/drawing/2014/main" id="{4E0A47CB-E7CA-AB8F-5386-8CE3A9FBD6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6" y="2559"/>
                  <a:ext cx="147" cy="120"/>
                </a:xfrm>
                <a:custGeom>
                  <a:avLst/>
                  <a:gdLst>
                    <a:gd name="T0" fmla="*/ 139 w 147"/>
                    <a:gd name="T1" fmla="*/ 67 h 120"/>
                    <a:gd name="T2" fmla="*/ 147 w 147"/>
                    <a:gd name="T3" fmla="*/ 97 h 120"/>
                    <a:gd name="T4" fmla="*/ 128 w 147"/>
                    <a:gd name="T5" fmla="*/ 120 h 120"/>
                    <a:gd name="T6" fmla="*/ 97 w 147"/>
                    <a:gd name="T7" fmla="*/ 99 h 120"/>
                    <a:gd name="T8" fmla="*/ 77 w 147"/>
                    <a:gd name="T9" fmla="*/ 101 h 120"/>
                    <a:gd name="T10" fmla="*/ 60 w 147"/>
                    <a:gd name="T11" fmla="*/ 79 h 120"/>
                    <a:gd name="T12" fmla="*/ 35 w 147"/>
                    <a:gd name="T13" fmla="*/ 77 h 120"/>
                    <a:gd name="T14" fmla="*/ 0 w 147"/>
                    <a:gd name="T15" fmla="*/ 58 h 120"/>
                    <a:gd name="T16" fmla="*/ 12 w 147"/>
                    <a:gd name="T17" fmla="*/ 38 h 120"/>
                    <a:gd name="T18" fmla="*/ 35 w 147"/>
                    <a:gd name="T19" fmla="*/ 19 h 120"/>
                    <a:gd name="T20" fmla="*/ 54 w 147"/>
                    <a:gd name="T21" fmla="*/ 13 h 120"/>
                    <a:gd name="T22" fmla="*/ 84 w 147"/>
                    <a:gd name="T23" fmla="*/ 3 h 120"/>
                    <a:gd name="T24" fmla="*/ 114 w 147"/>
                    <a:gd name="T25" fmla="*/ 0 h 120"/>
                    <a:gd name="T26" fmla="*/ 133 w 147"/>
                    <a:gd name="T27" fmla="*/ 15 h 120"/>
                    <a:gd name="T28" fmla="*/ 122 w 147"/>
                    <a:gd name="T29" fmla="*/ 29 h 120"/>
                    <a:gd name="T30" fmla="*/ 139 w 147"/>
                    <a:gd name="T31" fmla="*/ 67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47" h="120">
                      <a:moveTo>
                        <a:pt x="139" y="67"/>
                      </a:moveTo>
                      <a:lnTo>
                        <a:pt x="147" y="97"/>
                      </a:lnTo>
                      <a:lnTo>
                        <a:pt x="128" y="120"/>
                      </a:lnTo>
                      <a:lnTo>
                        <a:pt x="97" y="99"/>
                      </a:lnTo>
                      <a:lnTo>
                        <a:pt x="77" y="101"/>
                      </a:lnTo>
                      <a:lnTo>
                        <a:pt x="60" y="79"/>
                      </a:lnTo>
                      <a:lnTo>
                        <a:pt x="35" y="77"/>
                      </a:lnTo>
                      <a:lnTo>
                        <a:pt x="0" y="58"/>
                      </a:lnTo>
                      <a:lnTo>
                        <a:pt x="12" y="38"/>
                      </a:lnTo>
                      <a:lnTo>
                        <a:pt x="35" y="19"/>
                      </a:lnTo>
                      <a:lnTo>
                        <a:pt x="54" y="13"/>
                      </a:lnTo>
                      <a:lnTo>
                        <a:pt x="84" y="3"/>
                      </a:lnTo>
                      <a:lnTo>
                        <a:pt x="114" y="0"/>
                      </a:lnTo>
                      <a:lnTo>
                        <a:pt x="133" y="15"/>
                      </a:lnTo>
                      <a:lnTo>
                        <a:pt x="122" y="29"/>
                      </a:lnTo>
                      <a:lnTo>
                        <a:pt x="139" y="6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1" name="Freeform 603">
                  <a:extLst>
                    <a:ext uri="{FF2B5EF4-FFF2-40B4-BE49-F238E27FC236}">
                      <a16:creationId xmlns:a16="http://schemas.microsoft.com/office/drawing/2014/main" id="{0E45348F-4F27-35EE-E4A4-D931F9A3FE2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17" y="2541"/>
                  <a:ext cx="171" cy="117"/>
                </a:xfrm>
                <a:custGeom>
                  <a:avLst/>
                  <a:gdLst>
                    <a:gd name="T0" fmla="*/ 36 w 294"/>
                    <a:gd name="T1" fmla="*/ 114 h 117"/>
                    <a:gd name="T2" fmla="*/ 81 w 294"/>
                    <a:gd name="T3" fmla="*/ 105 h 117"/>
                    <a:gd name="T4" fmla="*/ 144 w 294"/>
                    <a:gd name="T5" fmla="*/ 117 h 117"/>
                    <a:gd name="T6" fmla="*/ 189 w 294"/>
                    <a:gd name="T7" fmla="*/ 108 h 117"/>
                    <a:gd name="T8" fmla="*/ 252 w 294"/>
                    <a:gd name="T9" fmla="*/ 108 h 117"/>
                    <a:gd name="T10" fmla="*/ 294 w 294"/>
                    <a:gd name="T11" fmla="*/ 93 h 117"/>
                    <a:gd name="T12" fmla="*/ 279 w 294"/>
                    <a:gd name="T13" fmla="*/ 48 h 117"/>
                    <a:gd name="T14" fmla="*/ 243 w 294"/>
                    <a:gd name="T15" fmla="*/ 21 h 117"/>
                    <a:gd name="T16" fmla="*/ 183 w 294"/>
                    <a:gd name="T17" fmla="*/ 9 h 117"/>
                    <a:gd name="T18" fmla="*/ 129 w 294"/>
                    <a:gd name="T19" fmla="*/ 0 h 117"/>
                    <a:gd name="T20" fmla="*/ 84 w 294"/>
                    <a:gd name="T21" fmla="*/ 0 h 117"/>
                    <a:gd name="T22" fmla="*/ 30 w 294"/>
                    <a:gd name="T23" fmla="*/ 6 h 117"/>
                    <a:gd name="T24" fmla="*/ 3 w 294"/>
                    <a:gd name="T25" fmla="*/ 51 h 117"/>
                    <a:gd name="T26" fmla="*/ 0 w 294"/>
                    <a:gd name="T27" fmla="*/ 108 h 117"/>
                    <a:gd name="T28" fmla="*/ 36 w 294"/>
                    <a:gd name="T29" fmla="*/ 114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94" h="117">
                      <a:moveTo>
                        <a:pt x="36" y="114"/>
                      </a:moveTo>
                      <a:lnTo>
                        <a:pt x="81" y="105"/>
                      </a:lnTo>
                      <a:lnTo>
                        <a:pt x="144" y="117"/>
                      </a:lnTo>
                      <a:lnTo>
                        <a:pt x="189" y="108"/>
                      </a:lnTo>
                      <a:lnTo>
                        <a:pt x="252" y="108"/>
                      </a:lnTo>
                      <a:lnTo>
                        <a:pt x="294" y="93"/>
                      </a:lnTo>
                      <a:lnTo>
                        <a:pt x="279" y="48"/>
                      </a:lnTo>
                      <a:lnTo>
                        <a:pt x="243" y="21"/>
                      </a:lnTo>
                      <a:lnTo>
                        <a:pt x="183" y="9"/>
                      </a:lnTo>
                      <a:lnTo>
                        <a:pt x="129" y="0"/>
                      </a:lnTo>
                      <a:lnTo>
                        <a:pt x="84" y="0"/>
                      </a:lnTo>
                      <a:lnTo>
                        <a:pt x="30" y="6"/>
                      </a:lnTo>
                      <a:lnTo>
                        <a:pt x="3" y="51"/>
                      </a:lnTo>
                      <a:lnTo>
                        <a:pt x="0" y="108"/>
                      </a:lnTo>
                      <a:lnTo>
                        <a:pt x="36" y="114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2" name="Freeform 604">
                  <a:extLst>
                    <a:ext uri="{FF2B5EF4-FFF2-40B4-BE49-F238E27FC236}">
                      <a16:creationId xmlns:a16="http://schemas.microsoft.com/office/drawing/2014/main" id="{5352F23D-468C-9A0D-3313-8453E0E008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840" y="2214"/>
                  <a:ext cx="360" cy="357"/>
                </a:xfrm>
                <a:custGeom>
                  <a:avLst/>
                  <a:gdLst>
                    <a:gd name="T0" fmla="*/ 122 w 360"/>
                    <a:gd name="T1" fmla="*/ 357 h 357"/>
                    <a:gd name="T2" fmla="*/ 63 w 360"/>
                    <a:gd name="T3" fmla="*/ 330 h 357"/>
                    <a:gd name="T4" fmla="*/ 15 w 360"/>
                    <a:gd name="T5" fmla="*/ 327 h 357"/>
                    <a:gd name="T6" fmla="*/ 0 w 360"/>
                    <a:gd name="T7" fmla="*/ 303 h 357"/>
                    <a:gd name="T8" fmla="*/ 0 w 360"/>
                    <a:gd name="T9" fmla="*/ 276 h 357"/>
                    <a:gd name="T10" fmla="*/ 58 w 360"/>
                    <a:gd name="T11" fmla="*/ 282 h 357"/>
                    <a:gd name="T12" fmla="*/ 81 w 360"/>
                    <a:gd name="T13" fmla="*/ 252 h 357"/>
                    <a:gd name="T14" fmla="*/ 75 w 360"/>
                    <a:gd name="T15" fmla="*/ 222 h 357"/>
                    <a:gd name="T16" fmla="*/ 29 w 360"/>
                    <a:gd name="T17" fmla="*/ 204 h 357"/>
                    <a:gd name="T18" fmla="*/ 27 w 360"/>
                    <a:gd name="T19" fmla="*/ 165 h 357"/>
                    <a:gd name="T20" fmla="*/ 61 w 360"/>
                    <a:gd name="T21" fmla="*/ 144 h 357"/>
                    <a:gd name="T22" fmla="*/ 95 w 360"/>
                    <a:gd name="T23" fmla="*/ 96 h 357"/>
                    <a:gd name="T24" fmla="*/ 107 w 360"/>
                    <a:gd name="T25" fmla="*/ 27 h 357"/>
                    <a:gd name="T26" fmla="*/ 144 w 360"/>
                    <a:gd name="T27" fmla="*/ 0 h 357"/>
                    <a:gd name="T28" fmla="*/ 175 w 360"/>
                    <a:gd name="T29" fmla="*/ 30 h 357"/>
                    <a:gd name="T30" fmla="*/ 190 w 360"/>
                    <a:gd name="T31" fmla="*/ 75 h 357"/>
                    <a:gd name="T32" fmla="*/ 198 w 360"/>
                    <a:gd name="T33" fmla="*/ 87 h 357"/>
                    <a:gd name="T34" fmla="*/ 219 w 360"/>
                    <a:gd name="T35" fmla="*/ 147 h 357"/>
                    <a:gd name="T36" fmla="*/ 279 w 360"/>
                    <a:gd name="T37" fmla="*/ 165 h 357"/>
                    <a:gd name="T38" fmla="*/ 291 w 360"/>
                    <a:gd name="T39" fmla="*/ 198 h 357"/>
                    <a:gd name="T40" fmla="*/ 291 w 360"/>
                    <a:gd name="T41" fmla="*/ 219 h 357"/>
                    <a:gd name="T42" fmla="*/ 279 w 360"/>
                    <a:gd name="T43" fmla="*/ 255 h 357"/>
                    <a:gd name="T44" fmla="*/ 336 w 360"/>
                    <a:gd name="T45" fmla="*/ 273 h 357"/>
                    <a:gd name="T46" fmla="*/ 360 w 360"/>
                    <a:gd name="T47" fmla="*/ 300 h 357"/>
                    <a:gd name="T48" fmla="*/ 345 w 360"/>
                    <a:gd name="T49" fmla="*/ 312 h 357"/>
                    <a:gd name="T50" fmla="*/ 334 w 360"/>
                    <a:gd name="T51" fmla="*/ 330 h 357"/>
                    <a:gd name="T52" fmla="*/ 285 w 360"/>
                    <a:gd name="T53" fmla="*/ 330 h 357"/>
                    <a:gd name="T54" fmla="*/ 240 w 360"/>
                    <a:gd name="T55" fmla="*/ 315 h 357"/>
                    <a:gd name="T56" fmla="*/ 214 w 360"/>
                    <a:gd name="T57" fmla="*/ 333 h 357"/>
                    <a:gd name="T58" fmla="*/ 185 w 360"/>
                    <a:gd name="T59" fmla="*/ 348 h 357"/>
                    <a:gd name="T60" fmla="*/ 153 w 360"/>
                    <a:gd name="T61" fmla="*/ 357 h 357"/>
                    <a:gd name="T62" fmla="*/ 122 w 360"/>
                    <a:gd name="T63" fmla="*/ 357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60" h="357">
                      <a:moveTo>
                        <a:pt x="122" y="357"/>
                      </a:moveTo>
                      <a:lnTo>
                        <a:pt x="63" y="330"/>
                      </a:lnTo>
                      <a:lnTo>
                        <a:pt x="15" y="327"/>
                      </a:lnTo>
                      <a:lnTo>
                        <a:pt x="0" y="303"/>
                      </a:lnTo>
                      <a:lnTo>
                        <a:pt x="0" y="276"/>
                      </a:lnTo>
                      <a:lnTo>
                        <a:pt x="58" y="282"/>
                      </a:lnTo>
                      <a:lnTo>
                        <a:pt x="81" y="252"/>
                      </a:lnTo>
                      <a:lnTo>
                        <a:pt x="75" y="222"/>
                      </a:lnTo>
                      <a:lnTo>
                        <a:pt x="29" y="204"/>
                      </a:lnTo>
                      <a:lnTo>
                        <a:pt x="27" y="165"/>
                      </a:lnTo>
                      <a:lnTo>
                        <a:pt x="61" y="144"/>
                      </a:lnTo>
                      <a:lnTo>
                        <a:pt x="95" y="96"/>
                      </a:lnTo>
                      <a:lnTo>
                        <a:pt x="107" y="27"/>
                      </a:lnTo>
                      <a:lnTo>
                        <a:pt x="144" y="0"/>
                      </a:lnTo>
                      <a:lnTo>
                        <a:pt x="175" y="30"/>
                      </a:lnTo>
                      <a:lnTo>
                        <a:pt x="190" y="75"/>
                      </a:lnTo>
                      <a:lnTo>
                        <a:pt x="198" y="87"/>
                      </a:lnTo>
                      <a:lnTo>
                        <a:pt x="219" y="147"/>
                      </a:lnTo>
                      <a:lnTo>
                        <a:pt x="279" y="165"/>
                      </a:lnTo>
                      <a:lnTo>
                        <a:pt x="291" y="198"/>
                      </a:lnTo>
                      <a:lnTo>
                        <a:pt x="291" y="219"/>
                      </a:lnTo>
                      <a:lnTo>
                        <a:pt x="279" y="255"/>
                      </a:lnTo>
                      <a:lnTo>
                        <a:pt x="336" y="273"/>
                      </a:lnTo>
                      <a:lnTo>
                        <a:pt x="360" y="300"/>
                      </a:lnTo>
                      <a:lnTo>
                        <a:pt x="345" y="312"/>
                      </a:lnTo>
                      <a:lnTo>
                        <a:pt x="334" y="330"/>
                      </a:lnTo>
                      <a:lnTo>
                        <a:pt x="285" y="330"/>
                      </a:lnTo>
                      <a:lnTo>
                        <a:pt x="240" y="315"/>
                      </a:lnTo>
                      <a:lnTo>
                        <a:pt x="214" y="333"/>
                      </a:lnTo>
                      <a:lnTo>
                        <a:pt x="185" y="348"/>
                      </a:lnTo>
                      <a:lnTo>
                        <a:pt x="153" y="357"/>
                      </a:lnTo>
                      <a:lnTo>
                        <a:pt x="122" y="35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3" name="Freeform 605">
                  <a:extLst>
                    <a:ext uri="{FF2B5EF4-FFF2-40B4-BE49-F238E27FC236}">
                      <a16:creationId xmlns:a16="http://schemas.microsoft.com/office/drawing/2014/main" id="{B7641C32-D1BF-1908-8C61-4D77DD790F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957" y="2387"/>
                  <a:ext cx="122" cy="552"/>
                </a:xfrm>
                <a:custGeom>
                  <a:avLst/>
                  <a:gdLst>
                    <a:gd name="T0" fmla="*/ 0 w 122"/>
                    <a:gd name="T1" fmla="*/ 550 h 552"/>
                    <a:gd name="T2" fmla="*/ 36 w 122"/>
                    <a:gd name="T3" fmla="*/ 519 h 552"/>
                    <a:gd name="T4" fmla="*/ 30 w 122"/>
                    <a:gd name="T5" fmla="*/ 418 h 552"/>
                    <a:gd name="T6" fmla="*/ 18 w 122"/>
                    <a:gd name="T7" fmla="*/ 315 h 552"/>
                    <a:gd name="T8" fmla="*/ 14 w 122"/>
                    <a:gd name="T9" fmla="*/ 270 h 552"/>
                    <a:gd name="T10" fmla="*/ 9 w 122"/>
                    <a:gd name="T11" fmla="*/ 211 h 552"/>
                    <a:gd name="T12" fmla="*/ 11 w 122"/>
                    <a:gd name="T13" fmla="*/ 174 h 552"/>
                    <a:gd name="T14" fmla="*/ 5 w 122"/>
                    <a:gd name="T15" fmla="*/ 127 h 552"/>
                    <a:gd name="T16" fmla="*/ 24 w 122"/>
                    <a:gd name="T17" fmla="*/ 162 h 552"/>
                    <a:gd name="T18" fmla="*/ 24 w 122"/>
                    <a:gd name="T19" fmla="*/ 228 h 552"/>
                    <a:gd name="T20" fmla="*/ 35 w 122"/>
                    <a:gd name="T21" fmla="*/ 277 h 552"/>
                    <a:gd name="T22" fmla="*/ 39 w 122"/>
                    <a:gd name="T23" fmla="*/ 223 h 552"/>
                    <a:gd name="T24" fmla="*/ 42 w 122"/>
                    <a:gd name="T25" fmla="*/ 199 h 552"/>
                    <a:gd name="T26" fmla="*/ 45 w 122"/>
                    <a:gd name="T27" fmla="*/ 135 h 552"/>
                    <a:gd name="T28" fmla="*/ 41 w 122"/>
                    <a:gd name="T29" fmla="*/ 73 h 552"/>
                    <a:gd name="T30" fmla="*/ 36 w 122"/>
                    <a:gd name="T31" fmla="*/ 28 h 552"/>
                    <a:gd name="T32" fmla="*/ 45 w 122"/>
                    <a:gd name="T33" fmla="*/ 0 h 552"/>
                    <a:gd name="T34" fmla="*/ 53 w 122"/>
                    <a:gd name="T35" fmla="*/ 58 h 552"/>
                    <a:gd name="T36" fmla="*/ 59 w 122"/>
                    <a:gd name="T37" fmla="*/ 112 h 552"/>
                    <a:gd name="T38" fmla="*/ 57 w 122"/>
                    <a:gd name="T39" fmla="*/ 171 h 552"/>
                    <a:gd name="T40" fmla="*/ 60 w 122"/>
                    <a:gd name="T41" fmla="*/ 177 h 552"/>
                    <a:gd name="T42" fmla="*/ 57 w 122"/>
                    <a:gd name="T43" fmla="*/ 243 h 552"/>
                    <a:gd name="T44" fmla="*/ 72 w 122"/>
                    <a:gd name="T45" fmla="*/ 247 h 552"/>
                    <a:gd name="T46" fmla="*/ 93 w 122"/>
                    <a:gd name="T47" fmla="*/ 204 h 552"/>
                    <a:gd name="T48" fmla="*/ 120 w 122"/>
                    <a:gd name="T49" fmla="*/ 186 h 552"/>
                    <a:gd name="T50" fmla="*/ 92 w 122"/>
                    <a:gd name="T51" fmla="*/ 229 h 552"/>
                    <a:gd name="T52" fmla="*/ 74 w 122"/>
                    <a:gd name="T53" fmla="*/ 288 h 552"/>
                    <a:gd name="T54" fmla="*/ 65 w 122"/>
                    <a:gd name="T55" fmla="*/ 336 h 552"/>
                    <a:gd name="T56" fmla="*/ 75 w 122"/>
                    <a:gd name="T57" fmla="*/ 423 h 552"/>
                    <a:gd name="T58" fmla="*/ 74 w 122"/>
                    <a:gd name="T59" fmla="*/ 478 h 552"/>
                    <a:gd name="T60" fmla="*/ 92 w 122"/>
                    <a:gd name="T61" fmla="*/ 526 h 552"/>
                    <a:gd name="T62" fmla="*/ 122 w 122"/>
                    <a:gd name="T63" fmla="*/ 546 h 552"/>
                    <a:gd name="T64" fmla="*/ 83 w 122"/>
                    <a:gd name="T65" fmla="*/ 549 h 552"/>
                    <a:gd name="T66" fmla="*/ 32 w 122"/>
                    <a:gd name="T67" fmla="*/ 552 h 552"/>
                    <a:gd name="T68" fmla="*/ 0 w 122"/>
                    <a:gd name="T69" fmla="*/ 550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22" h="552">
                      <a:moveTo>
                        <a:pt x="0" y="550"/>
                      </a:moveTo>
                      <a:lnTo>
                        <a:pt x="36" y="519"/>
                      </a:lnTo>
                      <a:lnTo>
                        <a:pt x="30" y="418"/>
                      </a:lnTo>
                      <a:lnTo>
                        <a:pt x="18" y="315"/>
                      </a:lnTo>
                      <a:lnTo>
                        <a:pt x="14" y="270"/>
                      </a:lnTo>
                      <a:lnTo>
                        <a:pt x="9" y="211"/>
                      </a:lnTo>
                      <a:lnTo>
                        <a:pt x="11" y="174"/>
                      </a:lnTo>
                      <a:lnTo>
                        <a:pt x="5" y="127"/>
                      </a:lnTo>
                      <a:lnTo>
                        <a:pt x="24" y="162"/>
                      </a:lnTo>
                      <a:lnTo>
                        <a:pt x="24" y="228"/>
                      </a:lnTo>
                      <a:lnTo>
                        <a:pt x="35" y="277"/>
                      </a:lnTo>
                      <a:lnTo>
                        <a:pt x="39" y="223"/>
                      </a:lnTo>
                      <a:lnTo>
                        <a:pt x="42" y="199"/>
                      </a:lnTo>
                      <a:lnTo>
                        <a:pt x="45" y="135"/>
                      </a:lnTo>
                      <a:lnTo>
                        <a:pt x="41" y="73"/>
                      </a:lnTo>
                      <a:lnTo>
                        <a:pt x="36" y="28"/>
                      </a:lnTo>
                      <a:lnTo>
                        <a:pt x="45" y="0"/>
                      </a:lnTo>
                      <a:lnTo>
                        <a:pt x="53" y="58"/>
                      </a:lnTo>
                      <a:lnTo>
                        <a:pt x="59" y="112"/>
                      </a:lnTo>
                      <a:lnTo>
                        <a:pt x="57" y="171"/>
                      </a:lnTo>
                      <a:lnTo>
                        <a:pt x="60" y="177"/>
                      </a:lnTo>
                      <a:lnTo>
                        <a:pt x="57" y="243"/>
                      </a:lnTo>
                      <a:lnTo>
                        <a:pt x="72" y="247"/>
                      </a:lnTo>
                      <a:lnTo>
                        <a:pt x="93" y="204"/>
                      </a:lnTo>
                      <a:lnTo>
                        <a:pt x="120" y="186"/>
                      </a:lnTo>
                      <a:lnTo>
                        <a:pt x="92" y="229"/>
                      </a:lnTo>
                      <a:lnTo>
                        <a:pt x="74" y="288"/>
                      </a:lnTo>
                      <a:lnTo>
                        <a:pt x="65" y="336"/>
                      </a:lnTo>
                      <a:lnTo>
                        <a:pt x="75" y="423"/>
                      </a:lnTo>
                      <a:lnTo>
                        <a:pt x="74" y="478"/>
                      </a:lnTo>
                      <a:lnTo>
                        <a:pt x="92" y="526"/>
                      </a:lnTo>
                      <a:lnTo>
                        <a:pt x="122" y="546"/>
                      </a:lnTo>
                      <a:lnTo>
                        <a:pt x="83" y="549"/>
                      </a:lnTo>
                      <a:lnTo>
                        <a:pt x="32" y="552"/>
                      </a:lnTo>
                      <a:lnTo>
                        <a:pt x="0" y="550"/>
                      </a:lnTo>
                      <a:close/>
                    </a:path>
                  </a:pathLst>
                </a:custGeom>
                <a:solidFill>
                  <a:srgbClr val="CC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374" name="Text Box 606">
                <a:extLst>
                  <a:ext uri="{FF2B5EF4-FFF2-40B4-BE49-F238E27FC236}">
                    <a16:creationId xmlns:a16="http://schemas.microsoft.com/office/drawing/2014/main" id="{302531CD-87B3-3638-B672-39DC1AA678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6" y="3928"/>
                <a:ext cx="361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Pacific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yew</a:t>
                </a:r>
              </a:p>
            </p:txBody>
          </p:sp>
        </p:grpSp>
        <p:grpSp>
          <p:nvGrpSpPr>
            <p:cNvPr id="33563" name="Group 795">
              <a:extLst>
                <a:ext uri="{FF2B5EF4-FFF2-40B4-BE49-F238E27FC236}">
                  <a16:creationId xmlns:a16="http://schemas.microsoft.com/office/drawing/2014/main" id="{3466EE78-3760-C80F-7B26-D1244D41E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0" y="3438"/>
              <a:ext cx="879" cy="329"/>
              <a:chOff x="1660" y="3438"/>
              <a:chExt cx="879" cy="329"/>
            </a:xfrm>
          </p:grpSpPr>
          <p:grpSp>
            <p:nvGrpSpPr>
              <p:cNvPr id="33376" name="Group 608">
                <a:extLst>
                  <a:ext uri="{FF2B5EF4-FFF2-40B4-BE49-F238E27FC236}">
                    <a16:creationId xmlns:a16="http://schemas.microsoft.com/office/drawing/2014/main" id="{F21325EA-EA23-9313-F31C-877835A1DE7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660" y="3438"/>
                <a:ext cx="92" cy="329"/>
                <a:chOff x="3585" y="1776"/>
                <a:chExt cx="207" cy="784"/>
              </a:xfrm>
            </p:grpSpPr>
            <p:sp>
              <p:nvSpPr>
                <p:cNvPr id="33377" name="Freeform 609">
                  <a:extLst>
                    <a:ext uri="{FF2B5EF4-FFF2-40B4-BE49-F238E27FC236}">
                      <a16:creationId xmlns:a16="http://schemas.microsoft.com/office/drawing/2014/main" id="{5D156016-41F6-D46D-A0DA-43EEAC12BD6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72" y="2196"/>
                  <a:ext cx="45" cy="364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8" name="Freeform 610">
                  <a:extLst>
                    <a:ext uri="{FF2B5EF4-FFF2-40B4-BE49-F238E27FC236}">
                      <a16:creationId xmlns:a16="http://schemas.microsoft.com/office/drawing/2014/main" id="{5193375E-21B8-E914-AFB2-A22C132D8A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46" y="2307"/>
                  <a:ext cx="43" cy="29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79" name="Freeform 611">
                  <a:extLst>
                    <a:ext uri="{FF2B5EF4-FFF2-40B4-BE49-F238E27FC236}">
                      <a16:creationId xmlns:a16="http://schemas.microsoft.com/office/drawing/2014/main" id="{047B79D7-07C8-8860-2E58-36E9250004C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89" y="2307"/>
                  <a:ext cx="42" cy="29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0" name="Freeform 612">
                  <a:extLst>
                    <a:ext uri="{FF2B5EF4-FFF2-40B4-BE49-F238E27FC236}">
                      <a16:creationId xmlns:a16="http://schemas.microsoft.com/office/drawing/2014/main" id="{8FDED04D-D4D8-710C-454B-87D2705A4E0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46" y="2280"/>
                  <a:ext cx="43" cy="14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1" name="Freeform 613">
                  <a:extLst>
                    <a:ext uri="{FF2B5EF4-FFF2-40B4-BE49-F238E27FC236}">
                      <a16:creationId xmlns:a16="http://schemas.microsoft.com/office/drawing/2014/main" id="{C30D46C5-A24B-E5F7-107F-FD1E7CED76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95" y="2289"/>
                  <a:ext cx="18" cy="9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2" name="Freeform 614">
                  <a:extLst>
                    <a:ext uri="{FF2B5EF4-FFF2-40B4-BE49-F238E27FC236}">
                      <a16:creationId xmlns:a16="http://schemas.microsoft.com/office/drawing/2014/main" id="{2D1966FE-9643-7C57-61D6-752309CDBC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95" y="2279"/>
                  <a:ext cx="23" cy="6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3" name="Freeform 615">
                  <a:extLst>
                    <a:ext uri="{FF2B5EF4-FFF2-40B4-BE49-F238E27FC236}">
                      <a16:creationId xmlns:a16="http://schemas.microsoft.com/office/drawing/2014/main" id="{B9BA04A9-8067-DE5A-65F1-123F5C2CDB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4" y="2317"/>
                  <a:ext cx="22" cy="6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4" name="Freeform 616">
                  <a:extLst>
                    <a:ext uri="{FF2B5EF4-FFF2-40B4-BE49-F238E27FC236}">
                      <a16:creationId xmlns:a16="http://schemas.microsoft.com/office/drawing/2014/main" id="{CC6676EA-E028-F957-03D9-E4F17C0B03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61" y="2284"/>
                  <a:ext cx="8" cy="23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385" name="Freeform 617">
                  <a:extLst>
                    <a:ext uri="{FF2B5EF4-FFF2-40B4-BE49-F238E27FC236}">
                      <a16:creationId xmlns:a16="http://schemas.microsoft.com/office/drawing/2014/main" id="{7C197B88-3934-E0D1-A680-AF4926E262A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85" y="1776"/>
                  <a:ext cx="207" cy="50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386" name="Text Box 618">
                <a:extLst>
                  <a:ext uri="{FF2B5EF4-FFF2-40B4-BE49-F238E27FC236}">
                    <a16:creationId xmlns:a16="http://schemas.microsoft.com/office/drawing/2014/main" id="{B592A509-4B6D-C770-ACEE-C111C0A555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3" y="3469"/>
                <a:ext cx="716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Douglas-fir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(&lt; 200 yrs old)</a:t>
                </a:r>
              </a:p>
            </p:txBody>
          </p:sp>
        </p:grpSp>
        <p:grpSp>
          <p:nvGrpSpPr>
            <p:cNvPr id="33387" name="Group 619">
              <a:extLst>
                <a:ext uri="{FF2B5EF4-FFF2-40B4-BE49-F238E27FC236}">
                  <a16:creationId xmlns:a16="http://schemas.microsoft.com/office/drawing/2014/main" id="{E86667CF-EEE8-AA06-A4CA-7A2CD38D16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2" y="3851"/>
              <a:ext cx="557" cy="337"/>
              <a:chOff x="1200" y="3893"/>
              <a:chExt cx="557" cy="337"/>
            </a:xfrm>
          </p:grpSpPr>
          <p:sp>
            <p:nvSpPr>
              <p:cNvPr id="33388" name="Text Box 620">
                <a:extLst>
                  <a:ext uri="{FF2B5EF4-FFF2-40B4-BE49-F238E27FC236}">
                    <a16:creationId xmlns:a16="http://schemas.microsoft.com/office/drawing/2014/main" id="{D99148E3-F9F3-4014-6AD4-25FCE6025E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2" y="3928"/>
                <a:ext cx="385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Pacific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silver fir</a:t>
                </a:r>
              </a:p>
            </p:txBody>
          </p:sp>
          <p:grpSp>
            <p:nvGrpSpPr>
              <p:cNvPr id="33389" name="Group 621">
                <a:extLst>
                  <a:ext uri="{FF2B5EF4-FFF2-40B4-BE49-F238E27FC236}">
                    <a16:creationId xmlns:a16="http://schemas.microsoft.com/office/drawing/2014/main" id="{0CFD874A-303D-266E-C393-929676175CB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200" y="3893"/>
                <a:ext cx="109" cy="337"/>
                <a:chOff x="4368" y="1824"/>
                <a:chExt cx="482" cy="2311"/>
              </a:xfrm>
            </p:grpSpPr>
            <p:sp>
              <p:nvSpPr>
                <p:cNvPr id="33390" name="Freeform 622">
                  <a:extLst>
                    <a:ext uri="{FF2B5EF4-FFF2-40B4-BE49-F238E27FC236}">
                      <a16:creationId xmlns:a16="http://schemas.microsoft.com/office/drawing/2014/main" id="{19A73262-4599-7904-D6E3-332CDBACAB1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569" y="2239"/>
                  <a:ext cx="93" cy="1896"/>
                </a:xfrm>
                <a:custGeom>
                  <a:avLst/>
                  <a:gdLst>
                    <a:gd name="T0" fmla="*/ 0 w 93"/>
                    <a:gd name="T1" fmla="*/ 1893 h 1896"/>
                    <a:gd name="T2" fmla="*/ 6 w 93"/>
                    <a:gd name="T3" fmla="*/ 1419 h 1896"/>
                    <a:gd name="T4" fmla="*/ 12 w 93"/>
                    <a:gd name="T5" fmla="*/ 1056 h 1896"/>
                    <a:gd name="T6" fmla="*/ 21 w 93"/>
                    <a:gd name="T7" fmla="*/ 690 h 1896"/>
                    <a:gd name="T8" fmla="*/ 24 w 93"/>
                    <a:gd name="T9" fmla="*/ 495 h 1896"/>
                    <a:gd name="T10" fmla="*/ 27 w 93"/>
                    <a:gd name="T11" fmla="*/ 270 h 1896"/>
                    <a:gd name="T12" fmla="*/ 42 w 93"/>
                    <a:gd name="T13" fmla="*/ 0 h 1896"/>
                    <a:gd name="T14" fmla="*/ 61 w 93"/>
                    <a:gd name="T15" fmla="*/ 197 h 1896"/>
                    <a:gd name="T16" fmla="*/ 61 w 93"/>
                    <a:gd name="T17" fmla="*/ 563 h 1896"/>
                    <a:gd name="T18" fmla="*/ 66 w 93"/>
                    <a:gd name="T19" fmla="*/ 984 h 1896"/>
                    <a:gd name="T20" fmla="*/ 72 w 93"/>
                    <a:gd name="T21" fmla="*/ 1332 h 1896"/>
                    <a:gd name="T22" fmla="*/ 78 w 93"/>
                    <a:gd name="T23" fmla="*/ 1686 h 1896"/>
                    <a:gd name="T24" fmla="*/ 93 w 93"/>
                    <a:gd name="T25" fmla="*/ 1896 h 1896"/>
                    <a:gd name="T26" fmla="*/ 0 w 93"/>
                    <a:gd name="T27" fmla="*/ 1893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3" h="1896">
                      <a:moveTo>
                        <a:pt x="0" y="1893"/>
                      </a:moveTo>
                      <a:lnTo>
                        <a:pt x="6" y="1419"/>
                      </a:lnTo>
                      <a:lnTo>
                        <a:pt x="12" y="1056"/>
                      </a:lnTo>
                      <a:lnTo>
                        <a:pt x="21" y="690"/>
                      </a:lnTo>
                      <a:lnTo>
                        <a:pt x="24" y="495"/>
                      </a:lnTo>
                      <a:lnTo>
                        <a:pt x="27" y="270"/>
                      </a:lnTo>
                      <a:lnTo>
                        <a:pt x="42" y="0"/>
                      </a:lnTo>
                      <a:lnTo>
                        <a:pt x="61" y="197"/>
                      </a:lnTo>
                      <a:lnTo>
                        <a:pt x="61" y="563"/>
                      </a:lnTo>
                      <a:lnTo>
                        <a:pt x="66" y="984"/>
                      </a:lnTo>
                      <a:lnTo>
                        <a:pt x="72" y="1332"/>
                      </a:lnTo>
                      <a:lnTo>
                        <a:pt x="78" y="1686"/>
                      </a:lnTo>
                      <a:lnTo>
                        <a:pt x="93" y="1896"/>
                      </a:lnTo>
                      <a:lnTo>
                        <a:pt x="0" y="189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3391" name="Group 623">
                  <a:extLst>
                    <a:ext uri="{FF2B5EF4-FFF2-40B4-BE49-F238E27FC236}">
                      <a16:creationId xmlns:a16="http://schemas.microsoft.com/office/drawing/2014/main" id="{29084FFA-9160-4768-5604-95CC879E970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368" y="1824"/>
                  <a:ext cx="482" cy="1629"/>
                  <a:chOff x="477" y="812"/>
                  <a:chExt cx="482" cy="1629"/>
                </a:xfrm>
              </p:grpSpPr>
              <p:sp>
                <p:nvSpPr>
                  <p:cNvPr id="33392" name="Freeform 624">
                    <a:extLst>
                      <a:ext uri="{FF2B5EF4-FFF2-40B4-BE49-F238E27FC236}">
                        <a16:creationId xmlns:a16="http://schemas.microsoft.com/office/drawing/2014/main" id="{8FEA7F6D-628F-842E-16DB-35571BB1DE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477" y="1869"/>
                    <a:ext cx="243" cy="519"/>
                  </a:xfrm>
                  <a:custGeom>
                    <a:avLst/>
                    <a:gdLst>
                      <a:gd name="T0" fmla="*/ 243 w 243"/>
                      <a:gd name="T1" fmla="*/ 339 h 519"/>
                      <a:gd name="T2" fmla="*/ 194 w 243"/>
                      <a:gd name="T3" fmla="*/ 383 h 519"/>
                      <a:gd name="T4" fmla="*/ 147 w 243"/>
                      <a:gd name="T5" fmla="*/ 492 h 519"/>
                      <a:gd name="T6" fmla="*/ 126 w 243"/>
                      <a:gd name="T7" fmla="*/ 519 h 519"/>
                      <a:gd name="T8" fmla="*/ 111 w 243"/>
                      <a:gd name="T9" fmla="*/ 468 h 519"/>
                      <a:gd name="T10" fmla="*/ 135 w 243"/>
                      <a:gd name="T11" fmla="*/ 426 h 519"/>
                      <a:gd name="T12" fmla="*/ 114 w 243"/>
                      <a:gd name="T13" fmla="*/ 410 h 519"/>
                      <a:gd name="T14" fmla="*/ 72 w 243"/>
                      <a:gd name="T15" fmla="*/ 408 h 519"/>
                      <a:gd name="T16" fmla="*/ 30 w 243"/>
                      <a:gd name="T17" fmla="*/ 450 h 519"/>
                      <a:gd name="T18" fmla="*/ 9 w 243"/>
                      <a:gd name="T19" fmla="*/ 438 h 519"/>
                      <a:gd name="T20" fmla="*/ 57 w 243"/>
                      <a:gd name="T21" fmla="*/ 386 h 519"/>
                      <a:gd name="T22" fmla="*/ 96 w 243"/>
                      <a:gd name="T23" fmla="*/ 359 h 519"/>
                      <a:gd name="T24" fmla="*/ 87 w 243"/>
                      <a:gd name="T25" fmla="*/ 318 h 519"/>
                      <a:gd name="T26" fmla="*/ 89 w 243"/>
                      <a:gd name="T27" fmla="*/ 314 h 519"/>
                      <a:gd name="T28" fmla="*/ 111 w 243"/>
                      <a:gd name="T29" fmla="*/ 249 h 519"/>
                      <a:gd name="T30" fmla="*/ 93 w 243"/>
                      <a:gd name="T31" fmla="*/ 225 h 519"/>
                      <a:gd name="T32" fmla="*/ 51 w 243"/>
                      <a:gd name="T33" fmla="*/ 224 h 519"/>
                      <a:gd name="T34" fmla="*/ 0 w 243"/>
                      <a:gd name="T35" fmla="*/ 234 h 519"/>
                      <a:gd name="T36" fmla="*/ 33 w 243"/>
                      <a:gd name="T37" fmla="*/ 201 h 519"/>
                      <a:gd name="T38" fmla="*/ 72 w 243"/>
                      <a:gd name="T39" fmla="*/ 183 h 519"/>
                      <a:gd name="T40" fmla="*/ 81 w 243"/>
                      <a:gd name="T41" fmla="*/ 147 h 519"/>
                      <a:gd name="T42" fmla="*/ 101 w 243"/>
                      <a:gd name="T43" fmla="*/ 104 h 519"/>
                      <a:gd name="T44" fmla="*/ 87 w 243"/>
                      <a:gd name="T45" fmla="*/ 75 h 519"/>
                      <a:gd name="T46" fmla="*/ 132 w 243"/>
                      <a:gd name="T47" fmla="*/ 33 h 519"/>
                      <a:gd name="T48" fmla="*/ 189 w 243"/>
                      <a:gd name="T49" fmla="*/ 3 h 519"/>
                      <a:gd name="T50" fmla="*/ 240 w 243"/>
                      <a:gd name="T51" fmla="*/ 0 h 519"/>
                      <a:gd name="T52" fmla="*/ 243 w 243"/>
                      <a:gd name="T53" fmla="*/ 339 h 5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243" h="519">
                        <a:moveTo>
                          <a:pt x="243" y="339"/>
                        </a:moveTo>
                        <a:lnTo>
                          <a:pt x="194" y="383"/>
                        </a:lnTo>
                        <a:lnTo>
                          <a:pt x="147" y="492"/>
                        </a:lnTo>
                        <a:lnTo>
                          <a:pt x="126" y="519"/>
                        </a:lnTo>
                        <a:lnTo>
                          <a:pt x="111" y="468"/>
                        </a:lnTo>
                        <a:lnTo>
                          <a:pt x="135" y="426"/>
                        </a:lnTo>
                        <a:lnTo>
                          <a:pt x="114" y="410"/>
                        </a:lnTo>
                        <a:lnTo>
                          <a:pt x="72" y="408"/>
                        </a:lnTo>
                        <a:lnTo>
                          <a:pt x="30" y="450"/>
                        </a:lnTo>
                        <a:lnTo>
                          <a:pt x="9" y="438"/>
                        </a:lnTo>
                        <a:lnTo>
                          <a:pt x="57" y="386"/>
                        </a:lnTo>
                        <a:lnTo>
                          <a:pt x="96" y="359"/>
                        </a:lnTo>
                        <a:lnTo>
                          <a:pt x="87" y="318"/>
                        </a:lnTo>
                        <a:lnTo>
                          <a:pt x="89" y="314"/>
                        </a:lnTo>
                        <a:lnTo>
                          <a:pt x="111" y="249"/>
                        </a:lnTo>
                        <a:lnTo>
                          <a:pt x="93" y="225"/>
                        </a:lnTo>
                        <a:lnTo>
                          <a:pt x="51" y="224"/>
                        </a:lnTo>
                        <a:lnTo>
                          <a:pt x="0" y="234"/>
                        </a:lnTo>
                        <a:lnTo>
                          <a:pt x="33" y="201"/>
                        </a:lnTo>
                        <a:lnTo>
                          <a:pt x="72" y="183"/>
                        </a:lnTo>
                        <a:lnTo>
                          <a:pt x="81" y="147"/>
                        </a:lnTo>
                        <a:lnTo>
                          <a:pt x="101" y="104"/>
                        </a:lnTo>
                        <a:lnTo>
                          <a:pt x="87" y="75"/>
                        </a:lnTo>
                        <a:lnTo>
                          <a:pt x="132" y="33"/>
                        </a:lnTo>
                        <a:lnTo>
                          <a:pt x="189" y="3"/>
                        </a:lnTo>
                        <a:lnTo>
                          <a:pt x="240" y="0"/>
                        </a:lnTo>
                        <a:lnTo>
                          <a:pt x="243" y="339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93" name="Freeform 625">
                    <a:extLst>
                      <a:ext uri="{FF2B5EF4-FFF2-40B4-BE49-F238E27FC236}">
                        <a16:creationId xmlns:a16="http://schemas.microsoft.com/office/drawing/2014/main" id="{E4ED9D80-EC6D-A95F-DA09-0CECE8A3CBD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14" y="1967"/>
                    <a:ext cx="206" cy="474"/>
                  </a:xfrm>
                  <a:custGeom>
                    <a:avLst/>
                    <a:gdLst>
                      <a:gd name="T0" fmla="*/ 6 w 206"/>
                      <a:gd name="T1" fmla="*/ 193 h 474"/>
                      <a:gd name="T2" fmla="*/ 54 w 206"/>
                      <a:gd name="T3" fmla="*/ 241 h 474"/>
                      <a:gd name="T4" fmla="*/ 51 w 206"/>
                      <a:gd name="T5" fmla="*/ 286 h 474"/>
                      <a:gd name="T6" fmla="*/ 87 w 206"/>
                      <a:gd name="T7" fmla="*/ 330 h 474"/>
                      <a:gd name="T8" fmla="*/ 90 w 206"/>
                      <a:gd name="T9" fmla="*/ 408 h 474"/>
                      <a:gd name="T10" fmla="*/ 150 w 206"/>
                      <a:gd name="T11" fmla="*/ 471 h 474"/>
                      <a:gd name="T12" fmla="*/ 164 w 206"/>
                      <a:gd name="T13" fmla="*/ 474 h 474"/>
                      <a:gd name="T14" fmla="*/ 120 w 206"/>
                      <a:gd name="T15" fmla="*/ 381 h 474"/>
                      <a:gd name="T16" fmla="*/ 122 w 206"/>
                      <a:gd name="T17" fmla="*/ 336 h 474"/>
                      <a:gd name="T18" fmla="*/ 123 w 206"/>
                      <a:gd name="T19" fmla="*/ 307 h 474"/>
                      <a:gd name="T20" fmla="*/ 147 w 206"/>
                      <a:gd name="T21" fmla="*/ 291 h 474"/>
                      <a:gd name="T22" fmla="*/ 155 w 206"/>
                      <a:gd name="T23" fmla="*/ 280 h 474"/>
                      <a:gd name="T24" fmla="*/ 183 w 206"/>
                      <a:gd name="T25" fmla="*/ 291 h 474"/>
                      <a:gd name="T26" fmla="*/ 200 w 206"/>
                      <a:gd name="T27" fmla="*/ 267 h 474"/>
                      <a:gd name="T28" fmla="*/ 206 w 206"/>
                      <a:gd name="T29" fmla="*/ 252 h 474"/>
                      <a:gd name="T30" fmla="*/ 194 w 206"/>
                      <a:gd name="T31" fmla="*/ 222 h 474"/>
                      <a:gd name="T32" fmla="*/ 170 w 206"/>
                      <a:gd name="T33" fmla="*/ 204 h 474"/>
                      <a:gd name="T34" fmla="*/ 183 w 206"/>
                      <a:gd name="T35" fmla="*/ 169 h 474"/>
                      <a:gd name="T36" fmla="*/ 165 w 206"/>
                      <a:gd name="T37" fmla="*/ 132 h 474"/>
                      <a:gd name="T38" fmla="*/ 135 w 206"/>
                      <a:gd name="T39" fmla="*/ 108 h 474"/>
                      <a:gd name="T40" fmla="*/ 111 w 206"/>
                      <a:gd name="T41" fmla="*/ 73 h 474"/>
                      <a:gd name="T42" fmla="*/ 84 w 206"/>
                      <a:gd name="T43" fmla="*/ 52 h 474"/>
                      <a:gd name="T44" fmla="*/ 53 w 206"/>
                      <a:gd name="T45" fmla="*/ 21 h 474"/>
                      <a:gd name="T46" fmla="*/ 38 w 206"/>
                      <a:gd name="T47" fmla="*/ 4 h 474"/>
                      <a:gd name="T48" fmla="*/ 20 w 206"/>
                      <a:gd name="T49" fmla="*/ 0 h 474"/>
                      <a:gd name="T50" fmla="*/ 0 w 206"/>
                      <a:gd name="T51" fmla="*/ 19 h 474"/>
                      <a:gd name="T52" fmla="*/ 6 w 206"/>
                      <a:gd name="T53" fmla="*/ 193 h 4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206" h="474">
                        <a:moveTo>
                          <a:pt x="6" y="193"/>
                        </a:moveTo>
                        <a:lnTo>
                          <a:pt x="54" y="241"/>
                        </a:lnTo>
                        <a:lnTo>
                          <a:pt x="51" y="286"/>
                        </a:lnTo>
                        <a:lnTo>
                          <a:pt x="87" y="330"/>
                        </a:lnTo>
                        <a:lnTo>
                          <a:pt x="90" y="408"/>
                        </a:lnTo>
                        <a:lnTo>
                          <a:pt x="150" y="471"/>
                        </a:lnTo>
                        <a:lnTo>
                          <a:pt x="164" y="474"/>
                        </a:lnTo>
                        <a:lnTo>
                          <a:pt x="120" y="381"/>
                        </a:lnTo>
                        <a:lnTo>
                          <a:pt x="122" y="336"/>
                        </a:lnTo>
                        <a:lnTo>
                          <a:pt x="123" y="307"/>
                        </a:lnTo>
                        <a:lnTo>
                          <a:pt x="147" y="291"/>
                        </a:lnTo>
                        <a:lnTo>
                          <a:pt x="155" y="280"/>
                        </a:lnTo>
                        <a:lnTo>
                          <a:pt x="183" y="291"/>
                        </a:lnTo>
                        <a:lnTo>
                          <a:pt x="200" y="267"/>
                        </a:lnTo>
                        <a:lnTo>
                          <a:pt x="206" y="252"/>
                        </a:lnTo>
                        <a:lnTo>
                          <a:pt x="194" y="222"/>
                        </a:lnTo>
                        <a:lnTo>
                          <a:pt x="170" y="204"/>
                        </a:lnTo>
                        <a:lnTo>
                          <a:pt x="183" y="169"/>
                        </a:lnTo>
                        <a:lnTo>
                          <a:pt x="165" y="132"/>
                        </a:lnTo>
                        <a:lnTo>
                          <a:pt x="135" y="108"/>
                        </a:lnTo>
                        <a:lnTo>
                          <a:pt x="111" y="73"/>
                        </a:lnTo>
                        <a:lnTo>
                          <a:pt x="84" y="52"/>
                        </a:lnTo>
                        <a:lnTo>
                          <a:pt x="53" y="21"/>
                        </a:lnTo>
                        <a:lnTo>
                          <a:pt x="38" y="4"/>
                        </a:lnTo>
                        <a:lnTo>
                          <a:pt x="20" y="0"/>
                        </a:lnTo>
                        <a:lnTo>
                          <a:pt x="0" y="19"/>
                        </a:lnTo>
                        <a:lnTo>
                          <a:pt x="6" y="19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94" name="Freeform 626">
                    <a:extLst>
                      <a:ext uri="{FF2B5EF4-FFF2-40B4-BE49-F238E27FC236}">
                        <a16:creationId xmlns:a16="http://schemas.microsoft.com/office/drawing/2014/main" id="{62250829-EFB7-662E-1AAF-9FA50B8995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19" y="1571"/>
                    <a:ext cx="240" cy="507"/>
                  </a:xfrm>
                  <a:custGeom>
                    <a:avLst/>
                    <a:gdLst>
                      <a:gd name="T0" fmla="*/ 1 w 240"/>
                      <a:gd name="T1" fmla="*/ 397 h 507"/>
                      <a:gd name="T2" fmla="*/ 42 w 240"/>
                      <a:gd name="T3" fmla="*/ 385 h 507"/>
                      <a:gd name="T4" fmla="*/ 73 w 240"/>
                      <a:gd name="T5" fmla="*/ 391 h 507"/>
                      <a:gd name="T6" fmla="*/ 94 w 240"/>
                      <a:gd name="T7" fmla="*/ 438 h 507"/>
                      <a:gd name="T8" fmla="*/ 138 w 240"/>
                      <a:gd name="T9" fmla="*/ 475 h 507"/>
                      <a:gd name="T10" fmla="*/ 180 w 240"/>
                      <a:gd name="T11" fmla="*/ 475 h 507"/>
                      <a:gd name="T12" fmla="*/ 210 w 240"/>
                      <a:gd name="T13" fmla="*/ 507 h 507"/>
                      <a:gd name="T14" fmla="*/ 216 w 240"/>
                      <a:gd name="T15" fmla="*/ 493 h 507"/>
                      <a:gd name="T16" fmla="*/ 196 w 240"/>
                      <a:gd name="T17" fmla="*/ 453 h 507"/>
                      <a:gd name="T18" fmla="*/ 160 w 240"/>
                      <a:gd name="T19" fmla="*/ 441 h 507"/>
                      <a:gd name="T20" fmla="*/ 147 w 240"/>
                      <a:gd name="T21" fmla="*/ 423 h 507"/>
                      <a:gd name="T22" fmla="*/ 132 w 240"/>
                      <a:gd name="T23" fmla="*/ 397 h 507"/>
                      <a:gd name="T24" fmla="*/ 139 w 240"/>
                      <a:gd name="T25" fmla="*/ 369 h 507"/>
                      <a:gd name="T26" fmla="*/ 192 w 240"/>
                      <a:gd name="T27" fmla="*/ 397 h 507"/>
                      <a:gd name="T28" fmla="*/ 229 w 240"/>
                      <a:gd name="T29" fmla="*/ 415 h 507"/>
                      <a:gd name="T30" fmla="*/ 222 w 240"/>
                      <a:gd name="T31" fmla="*/ 390 h 507"/>
                      <a:gd name="T32" fmla="*/ 240 w 240"/>
                      <a:gd name="T33" fmla="*/ 375 h 507"/>
                      <a:gd name="T34" fmla="*/ 204 w 240"/>
                      <a:gd name="T35" fmla="*/ 340 h 507"/>
                      <a:gd name="T36" fmla="*/ 187 w 240"/>
                      <a:gd name="T37" fmla="*/ 321 h 507"/>
                      <a:gd name="T38" fmla="*/ 168 w 240"/>
                      <a:gd name="T39" fmla="*/ 298 h 507"/>
                      <a:gd name="T40" fmla="*/ 156 w 240"/>
                      <a:gd name="T41" fmla="*/ 264 h 507"/>
                      <a:gd name="T42" fmla="*/ 141 w 240"/>
                      <a:gd name="T43" fmla="*/ 255 h 507"/>
                      <a:gd name="T44" fmla="*/ 168 w 240"/>
                      <a:gd name="T45" fmla="*/ 222 h 507"/>
                      <a:gd name="T46" fmla="*/ 144 w 240"/>
                      <a:gd name="T47" fmla="*/ 196 h 507"/>
                      <a:gd name="T48" fmla="*/ 150 w 240"/>
                      <a:gd name="T49" fmla="*/ 181 h 507"/>
                      <a:gd name="T50" fmla="*/ 100 w 240"/>
                      <a:gd name="T51" fmla="*/ 148 h 507"/>
                      <a:gd name="T52" fmla="*/ 106 w 240"/>
                      <a:gd name="T53" fmla="*/ 126 h 507"/>
                      <a:gd name="T54" fmla="*/ 151 w 240"/>
                      <a:gd name="T55" fmla="*/ 138 h 507"/>
                      <a:gd name="T56" fmla="*/ 151 w 240"/>
                      <a:gd name="T57" fmla="*/ 111 h 507"/>
                      <a:gd name="T58" fmla="*/ 123 w 240"/>
                      <a:gd name="T59" fmla="*/ 94 h 507"/>
                      <a:gd name="T60" fmla="*/ 87 w 240"/>
                      <a:gd name="T61" fmla="*/ 75 h 507"/>
                      <a:gd name="T62" fmla="*/ 78 w 240"/>
                      <a:gd name="T63" fmla="*/ 51 h 507"/>
                      <a:gd name="T64" fmla="*/ 57 w 240"/>
                      <a:gd name="T65" fmla="*/ 30 h 507"/>
                      <a:gd name="T66" fmla="*/ 39 w 240"/>
                      <a:gd name="T67" fmla="*/ 7 h 507"/>
                      <a:gd name="T68" fmla="*/ 16 w 240"/>
                      <a:gd name="T69" fmla="*/ 0 h 507"/>
                      <a:gd name="T70" fmla="*/ 0 w 240"/>
                      <a:gd name="T71" fmla="*/ 37 h 507"/>
                      <a:gd name="T72" fmla="*/ 1 w 240"/>
                      <a:gd name="T73" fmla="*/ 397 h 5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240" h="507">
                        <a:moveTo>
                          <a:pt x="1" y="397"/>
                        </a:moveTo>
                        <a:lnTo>
                          <a:pt x="42" y="385"/>
                        </a:lnTo>
                        <a:lnTo>
                          <a:pt x="73" y="391"/>
                        </a:lnTo>
                        <a:lnTo>
                          <a:pt x="94" y="438"/>
                        </a:lnTo>
                        <a:lnTo>
                          <a:pt x="138" y="475"/>
                        </a:lnTo>
                        <a:lnTo>
                          <a:pt x="180" y="475"/>
                        </a:lnTo>
                        <a:lnTo>
                          <a:pt x="210" y="507"/>
                        </a:lnTo>
                        <a:lnTo>
                          <a:pt x="216" y="493"/>
                        </a:lnTo>
                        <a:lnTo>
                          <a:pt x="196" y="453"/>
                        </a:lnTo>
                        <a:lnTo>
                          <a:pt x="160" y="441"/>
                        </a:lnTo>
                        <a:lnTo>
                          <a:pt x="147" y="423"/>
                        </a:lnTo>
                        <a:lnTo>
                          <a:pt x="132" y="397"/>
                        </a:lnTo>
                        <a:lnTo>
                          <a:pt x="139" y="369"/>
                        </a:lnTo>
                        <a:lnTo>
                          <a:pt x="192" y="397"/>
                        </a:lnTo>
                        <a:lnTo>
                          <a:pt x="229" y="415"/>
                        </a:lnTo>
                        <a:lnTo>
                          <a:pt x="222" y="390"/>
                        </a:lnTo>
                        <a:lnTo>
                          <a:pt x="240" y="375"/>
                        </a:lnTo>
                        <a:lnTo>
                          <a:pt x="204" y="340"/>
                        </a:lnTo>
                        <a:lnTo>
                          <a:pt x="187" y="321"/>
                        </a:lnTo>
                        <a:lnTo>
                          <a:pt x="168" y="298"/>
                        </a:lnTo>
                        <a:lnTo>
                          <a:pt x="156" y="264"/>
                        </a:lnTo>
                        <a:lnTo>
                          <a:pt x="141" y="255"/>
                        </a:lnTo>
                        <a:lnTo>
                          <a:pt x="168" y="222"/>
                        </a:lnTo>
                        <a:lnTo>
                          <a:pt x="144" y="196"/>
                        </a:lnTo>
                        <a:lnTo>
                          <a:pt x="150" y="181"/>
                        </a:lnTo>
                        <a:lnTo>
                          <a:pt x="100" y="148"/>
                        </a:lnTo>
                        <a:lnTo>
                          <a:pt x="106" y="126"/>
                        </a:lnTo>
                        <a:lnTo>
                          <a:pt x="151" y="138"/>
                        </a:lnTo>
                        <a:lnTo>
                          <a:pt x="151" y="111"/>
                        </a:lnTo>
                        <a:lnTo>
                          <a:pt x="123" y="94"/>
                        </a:lnTo>
                        <a:lnTo>
                          <a:pt x="87" y="75"/>
                        </a:lnTo>
                        <a:lnTo>
                          <a:pt x="78" y="51"/>
                        </a:lnTo>
                        <a:lnTo>
                          <a:pt x="57" y="30"/>
                        </a:lnTo>
                        <a:lnTo>
                          <a:pt x="39" y="7"/>
                        </a:lnTo>
                        <a:lnTo>
                          <a:pt x="16" y="0"/>
                        </a:lnTo>
                        <a:lnTo>
                          <a:pt x="0" y="37"/>
                        </a:lnTo>
                        <a:lnTo>
                          <a:pt x="1" y="39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95" name="Freeform 627">
                    <a:extLst>
                      <a:ext uri="{FF2B5EF4-FFF2-40B4-BE49-F238E27FC236}">
                        <a16:creationId xmlns:a16="http://schemas.microsoft.com/office/drawing/2014/main" id="{E1609849-4823-2B84-CC5D-02019BC9AB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10" y="1608"/>
                    <a:ext cx="213" cy="351"/>
                  </a:xfrm>
                  <a:custGeom>
                    <a:avLst/>
                    <a:gdLst>
                      <a:gd name="T0" fmla="*/ 210 w 213"/>
                      <a:gd name="T1" fmla="*/ 120 h 351"/>
                      <a:gd name="T2" fmla="*/ 170 w 213"/>
                      <a:gd name="T3" fmla="*/ 159 h 351"/>
                      <a:gd name="T4" fmla="*/ 137 w 213"/>
                      <a:gd name="T5" fmla="*/ 213 h 351"/>
                      <a:gd name="T6" fmla="*/ 131 w 213"/>
                      <a:gd name="T7" fmla="*/ 276 h 351"/>
                      <a:gd name="T8" fmla="*/ 69 w 213"/>
                      <a:gd name="T9" fmla="*/ 302 h 351"/>
                      <a:gd name="T10" fmla="*/ 21 w 213"/>
                      <a:gd name="T11" fmla="*/ 351 h 351"/>
                      <a:gd name="T12" fmla="*/ 0 w 213"/>
                      <a:gd name="T13" fmla="*/ 324 h 351"/>
                      <a:gd name="T14" fmla="*/ 66 w 213"/>
                      <a:gd name="T15" fmla="*/ 278 h 351"/>
                      <a:gd name="T16" fmla="*/ 75 w 213"/>
                      <a:gd name="T17" fmla="*/ 254 h 351"/>
                      <a:gd name="T18" fmla="*/ 35 w 213"/>
                      <a:gd name="T19" fmla="*/ 261 h 351"/>
                      <a:gd name="T20" fmla="*/ 44 w 213"/>
                      <a:gd name="T21" fmla="*/ 228 h 351"/>
                      <a:gd name="T22" fmla="*/ 60 w 213"/>
                      <a:gd name="T23" fmla="*/ 201 h 351"/>
                      <a:gd name="T24" fmla="*/ 93 w 213"/>
                      <a:gd name="T25" fmla="*/ 167 h 351"/>
                      <a:gd name="T26" fmla="*/ 120 w 213"/>
                      <a:gd name="T27" fmla="*/ 129 h 351"/>
                      <a:gd name="T28" fmla="*/ 129 w 213"/>
                      <a:gd name="T29" fmla="*/ 113 h 351"/>
                      <a:gd name="T30" fmla="*/ 110 w 213"/>
                      <a:gd name="T31" fmla="*/ 102 h 351"/>
                      <a:gd name="T32" fmla="*/ 72 w 213"/>
                      <a:gd name="T33" fmla="*/ 140 h 351"/>
                      <a:gd name="T34" fmla="*/ 39 w 213"/>
                      <a:gd name="T35" fmla="*/ 155 h 351"/>
                      <a:gd name="T36" fmla="*/ 30 w 213"/>
                      <a:gd name="T37" fmla="*/ 143 h 351"/>
                      <a:gd name="T38" fmla="*/ 57 w 213"/>
                      <a:gd name="T39" fmla="*/ 107 h 351"/>
                      <a:gd name="T40" fmla="*/ 71 w 213"/>
                      <a:gd name="T41" fmla="*/ 81 h 351"/>
                      <a:gd name="T42" fmla="*/ 89 w 213"/>
                      <a:gd name="T43" fmla="*/ 57 h 351"/>
                      <a:gd name="T44" fmla="*/ 119 w 213"/>
                      <a:gd name="T45" fmla="*/ 44 h 351"/>
                      <a:gd name="T46" fmla="*/ 146 w 213"/>
                      <a:gd name="T47" fmla="*/ 42 h 351"/>
                      <a:gd name="T48" fmla="*/ 167 w 213"/>
                      <a:gd name="T49" fmla="*/ 44 h 351"/>
                      <a:gd name="T50" fmla="*/ 176 w 213"/>
                      <a:gd name="T51" fmla="*/ 24 h 351"/>
                      <a:gd name="T52" fmla="*/ 198 w 213"/>
                      <a:gd name="T53" fmla="*/ 9 h 351"/>
                      <a:gd name="T54" fmla="*/ 213 w 213"/>
                      <a:gd name="T55" fmla="*/ 0 h 351"/>
                      <a:gd name="T56" fmla="*/ 210 w 213"/>
                      <a:gd name="T57" fmla="*/ 120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213" h="351">
                        <a:moveTo>
                          <a:pt x="210" y="120"/>
                        </a:moveTo>
                        <a:lnTo>
                          <a:pt x="170" y="159"/>
                        </a:lnTo>
                        <a:lnTo>
                          <a:pt x="137" y="213"/>
                        </a:lnTo>
                        <a:lnTo>
                          <a:pt x="131" y="276"/>
                        </a:lnTo>
                        <a:lnTo>
                          <a:pt x="69" y="302"/>
                        </a:lnTo>
                        <a:lnTo>
                          <a:pt x="21" y="351"/>
                        </a:lnTo>
                        <a:lnTo>
                          <a:pt x="0" y="324"/>
                        </a:lnTo>
                        <a:lnTo>
                          <a:pt x="66" y="278"/>
                        </a:lnTo>
                        <a:lnTo>
                          <a:pt x="75" y="254"/>
                        </a:lnTo>
                        <a:lnTo>
                          <a:pt x="35" y="261"/>
                        </a:lnTo>
                        <a:lnTo>
                          <a:pt x="44" y="228"/>
                        </a:lnTo>
                        <a:lnTo>
                          <a:pt x="60" y="201"/>
                        </a:lnTo>
                        <a:lnTo>
                          <a:pt x="93" y="167"/>
                        </a:lnTo>
                        <a:lnTo>
                          <a:pt x="120" y="129"/>
                        </a:lnTo>
                        <a:lnTo>
                          <a:pt x="129" y="113"/>
                        </a:lnTo>
                        <a:lnTo>
                          <a:pt x="110" y="102"/>
                        </a:lnTo>
                        <a:lnTo>
                          <a:pt x="72" y="140"/>
                        </a:lnTo>
                        <a:lnTo>
                          <a:pt x="39" y="155"/>
                        </a:lnTo>
                        <a:lnTo>
                          <a:pt x="30" y="143"/>
                        </a:lnTo>
                        <a:lnTo>
                          <a:pt x="57" y="107"/>
                        </a:lnTo>
                        <a:lnTo>
                          <a:pt x="71" y="81"/>
                        </a:lnTo>
                        <a:lnTo>
                          <a:pt x="89" y="57"/>
                        </a:lnTo>
                        <a:lnTo>
                          <a:pt x="119" y="44"/>
                        </a:lnTo>
                        <a:lnTo>
                          <a:pt x="146" y="42"/>
                        </a:lnTo>
                        <a:lnTo>
                          <a:pt x="167" y="44"/>
                        </a:lnTo>
                        <a:lnTo>
                          <a:pt x="176" y="24"/>
                        </a:lnTo>
                        <a:lnTo>
                          <a:pt x="198" y="9"/>
                        </a:lnTo>
                        <a:lnTo>
                          <a:pt x="213" y="0"/>
                        </a:lnTo>
                        <a:lnTo>
                          <a:pt x="210" y="12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96" name="Freeform 628">
                    <a:extLst>
                      <a:ext uri="{FF2B5EF4-FFF2-40B4-BE49-F238E27FC236}">
                        <a16:creationId xmlns:a16="http://schemas.microsoft.com/office/drawing/2014/main" id="{25EFA10F-83DF-05B4-B3CA-97A5E0C3BD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20" y="1446"/>
                    <a:ext cx="167" cy="194"/>
                  </a:xfrm>
                  <a:custGeom>
                    <a:avLst/>
                    <a:gdLst>
                      <a:gd name="T0" fmla="*/ 0 w 167"/>
                      <a:gd name="T1" fmla="*/ 90 h 194"/>
                      <a:gd name="T2" fmla="*/ 38 w 167"/>
                      <a:gd name="T3" fmla="*/ 90 h 194"/>
                      <a:gd name="T4" fmla="*/ 68 w 167"/>
                      <a:gd name="T5" fmla="*/ 117 h 194"/>
                      <a:gd name="T6" fmla="*/ 92 w 167"/>
                      <a:gd name="T7" fmla="*/ 164 h 194"/>
                      <a:gd name="T8" fmla="*/ 117 w 167"/>
                      <a:gd name="T9" fmla="*/ 194 h 194"/>
                      <a:gd name="T10" fmla="*/ 144 w 167"/>
                      <a:gd name="T11" fmla="*/ 194 h 194"/>
                      <a:gd name="T12" fmla="*/ 137 w 167"/>
                      <a:gd name="T13" fmla="*/ 159 h 194"/>
                      <a:gd name="T14" fmla="*/ 167 w 167"/>
                      <a:gd name="T15" fmla="*/ 153 h 194"/>
                      <a:gd name="T16" fmla="*/ 137 w 167"/>
                      <a:gd name="T17" fmla="*/ 105 h 194"/>
                      <a:gd name="T18" fmla="*/ 110 w 167"/>
                      <a:gd name="T19" fmla="*/ 65 h 194"/>
                      <a:gd name="T20" fmla="*/ 81 w 167"/>
                      <a:gd name="T21" fmla="*/ 23 h 194"/>
                      <a:gd name="T22" fmla="*/ 54 w 167"/>
                      <a:gd name="T23" fmla="*/ 5 h 194"/>
                      <a:gd name="T24" fmla="*/ 35 w 167"/>
                      <a:gd name="T25" fmla="*/ 0 h 194"/>
                      <a:gd name="T26" fmla="*/ 9 w 167"/>
                      <a:gd name="T27" fmla="*/ 3 h 194"/>
                      <a:gd name="T28" fmla="*/ 0 w 167"/>
                      <a:gd name="T29" fmla="*/ 90 h 1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67" h="194">
                        <a:moveTo>
                          <a:pt x="0" y="90"/>
                        </a:moveTo>
                        <a:lnTo>
                          <a:pt x="38" y="90"/>
                        </a:lnTo>
                        <a:lnTo>
                          <a:pt x="68" y="117"/>
                        </a:lnTo>
                        <a:lnTo>
                          <a:pt x="92" y="164"/>
                        </a:lnTo>
                        <a:lnTo>
                          <a:pt x="117" y="194"/>
                        </a:lnTo>
                        <a:lnTo>
                          <a:pt x="144" y="194"/>
                        </a:lnTo>
                        <a:lnTo>
                          <a:pt x="137" y="159"/>
                        </a:lnTo>
                        <a:lnTo>
                          <a:pt x="167" y="153"/>
                        </a:lnTo>
                        <a:lnTo>
                          <a:pt x="137" y="105"/>
                        </a:lnTo>
                        <a:lnTo>
                          <a:pt x="110" y="65"/>
                        </a:lnTo>
                        <a:lnTo>
                          <a:pt x="81" y="23"/>
                        </a:lnTo>
                        <a:lnTo>
                          <a:pt x="54" y="5"/>
                        </a:lnTo>
                        <a:lnTo>
                          <a:pt x="35" y="0"/>
                        </a:lnTo>
                        <a:lnTo>
                          <a:pt x="9" y="3"/>
                        </a:lnTo>
                        <a:lnTo>
                          <a:pt x="0" y="9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97" name="Freeform 629">
                    <a:extLst>
                      <a:ext uri="{FF2B5EF4-FFF2-40B4-BE49-F238E27FC236}">
                        <a16:creationId xmlns:a16="http://schemas.microsoft.com/office/drawing/2014/main" id="{481EE099-9847-3084-6706-56E59A709E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51" y="1436"/>
                    <a:ext cx="177" cy="232"/>
                  </a:xfrm>
                  <a:custGeom>
                    <a:avLst/>
                    <a:gdLst>
                      <a:gd name="T0" fmla="*/ 169 w 177"/>
                      <a:gd name="T1" fmla="*/ 100 h 232"/>
                      <a:gd name="T2" fmla="*/ 139 w 177"/>
                      <a:gd name="T3" fmla="*/ 141 h 232"/>
                      <a:gd name="T4" fmla="*/ 130 w 177"/>
                      <a:gd name="T5" fmla="*/ 138 h 232"/>
                      <a:gd name="T6" fmla="*/ 105 w 177"/>
                      <a:gd name="T7" fmla="*/ 174 h 232"/>
                      <a:gd name="T8" fmla="*/ 79 w 177"/>
                      <a:gd name="T9" fmla="*/ 202 h 232"/>
                      <a:gd name="T10" fmla="*/ 57 w 177"/>
                      <a:gd name="T11" fmla="*/ 219 h 232"/>
                      <a:gd name="T12" fmla="*/ 22 w 177"/>
                      <a:gd name="T13" fmla="*/ 232 h 232"/>
                      <a:gd name="T14" fmla="*/ 49 w 177"/>
                      <a:gd name="T15" fmla="*/ 193 h 232"/>
                      <a:gd name="T16" fmla="*/ 60 w 177"/>
                      <a:gd name="T17" fmla="*/ 153 h 232"/>
                      <a:gd name="T18" fmla="*/ 36 w 177"/>
                      <a:gd name="T19" fmla="*/ 174 h 232"/>
                      <a:gd name="T20" fmla="*/ 0 w 177"/>
                      <a:gd name="T21" fmla="*/ 180 h 232"/>
                      <a:gd name="T22" fmla="*/ 33 w 177"/>
                      <a:gd name="T23" fmla="*/ 145 h 232"/>
                      <a:gd name="T24" fmla="*/ 39 w 177"/>
                      <a:gd name="T25" fmla="*/ 121 h 232"/>
                      <a:gd name="T26" fmla="*/ 16 w 177"/>
                      <a:gd name="T27" fmla="*/ 100 h 232"/>
                      <a:gd name="T28" fmla="*/ 34 w 177"/>
                      <a:gd name="T29" fmla="*/ 73 h 232"/>
                      <a:gd name="T30" fmla="*/ 73 w 177"/>
                      <a:gd name="T31" fmla="*/ 58 h 232"/>
                      <a:gd name="T32" fmla="*/ 78 w 177"/>
                      <a:gd name="T33" fmla="*/ 33 h 232"/>
                      <a:gd name="T34" fmla="*/ 96 w 177"/>
                      <a:gd name="T35" fmla="*/ 12 h 232"/>
                      <a:gd name="T36" fmla="*/ 111 w 177"/>
                      <a:gd name="T37" fmla="*/ 0 h 232"/>
                      <a:gd name="T38" fmla="*/ 136 w 177"/>
                      <a:gd name="T39" fmla="*/ 1 h 232"/>
                      <a:gd name="T40" fmla="*/ 159 w 177"/>
                      <a:gd name="T41" fmla="*/ 12 h 232"/>
                      <a:gd name="T42" fmla="*/ 177 w 177"/>
                      <a:gd name="T43" fmla="*/ 13 h 232"/>
                      <a:gd name="T44" fmla="*/ 169 w 177"/>
                      <a:gd name="T45" fmla="*/ 100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77" h="232">
                        <a:moveTo>
                          <a:pt x="169" y="100"/>
                        </a:moveTo>
                        <a:lnTo>
                          <a:pt x="139" y="141"/>
                        </a:lnTo>
                        <a:lnTo>
                          <a:pt x="130" y="138"/>
                        </a:lnTo>
                        <a:lnTo>
                          <a:pt x="105" y="174"/>
                        </a:lnTo>
                        <a:lnTo>
                          <a:pt x="79" y="202"/>
                        </a:lnTo>
                        <a:lnTo>
                          <a:pt x="57" y="219"/>
                        </a:lnTo>
                        <a:lnTo>
                          <a:pt x="22" y="232"/>
                        </a:lnTo>
                        <a:lnTo>
                          <a:pt x="49" y="193"/>
                        </a:lnTo>
                        <a:lnTo>
                          <a:pt x="60" y="153"/>
                        </a:lnTo>
                        <a:lnTo>
                          <a:pt x="36" y="174"/>
                        </a:lnTo>
                        <a:lnTo>
                          <a:pt x="0" y="180"/>
                        </a:lnTo>
                        <a:lnTo>
                          <a:pt x="33" y="145"/>
                        </a:lnTo>
                        <a:lnTo>
                          <a:pt x="39" y="121"/>
                        </a:lnTo>
                        <a:lnTo>
                          <a:pt x="16" y="100"/>
                        </a:lnTo>
                        <a:lnTo>
                          <a:pt x="34" y="73"/>
                        </a:lnTo>
                        <a:lnTo>
                          <a:pt x="73" y="58"/>
                        </a:lnTo>
                        <a:lnTo>
                          <a:pt x="78" y="33"/>
                        </a:lnTo>
                        <a:lnTo>
                          <a:pt x="96" y="12"/>
                        </a:lnTo>
                        <a:lnTo>
                          <a:pt x="111" y="0"/>
                        </a:lnTo>
                        <a:lnTo>
                          <a:pt x="136" y="1"/>
                        </a:lnTo>
                        <a:lnTo>
                          <a:pt x="159" y="12"/>
                        </a:lnTo>
                        <a:lnTo>
                          <a:pt x="177" y="13"/>
                        </a:lnTo>
                        <a:lnTo>
                          <a:pt x="169" y="10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398" name="Freeform 630">
                    <a:extLst>
                      <a:ext uri="{FF2B5EF4-FFF2-40B4-BE49-F238E27FC236}">
                        <a16:creationId xmlns:a16="http://schemas.microsoft.com/office/drawing/2014/main" id="{FF9B19ED-3B5F-C370-476D-ABB808F07E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560" y="812"/>
                    <a:ext cx="319" cy="669"/>
                  </a:xfrm>
                  <a:custGeom>
                    <a:avLst/>
                    <a:gdLst>
                      <a:gd name="T0" fmla="*/ 201 w 319"/>
                      <a:gd name="T1" fmla="*/ 604 h 669"/>
                      <a:gd name="T2" fmla="*/ 270 w 319"/>
                      <a:gd name="T3" fmla="*/ 643 h 669"/>
                      <a:gd name="T4" fmla="*/ 319 w 319"/>
                      <a:gd name="T5" fmla="*/ 661 h 669"/>
                      <a:gd name="T6" fmla="*/ 246 w 319"/>
                      <a:gd name="T7" fmla="*/ 585 h 669"/>
                      <a:gd name="T8" fmla="*/ 214 w 319"/>
                      <a:gd name="T9" fmla="*/ 519 h 669"/>
                      <a:gd name="T10" fmla="*/ 252 w 319"/>
                      <a:gd name="T11" fmla="*/ 526 h 669"/>
                      <a:gd name="T12" fmla="*/ 255 w 319"/>
                      <a:gd name="T13" fmla="*/ 495 h 669"/>
                      <a:gd name="T14" fmla="*/ 210 w 319"/>
                      <a:gd name="T15" fmla="*/ 438 h 669"/>
                      <a:gd name="T16" fmla="*/ 265 w 319"/>
                      <a:gd name="T17" fmla="*/ 439 h 669"/>
                      <a:gd name="T18" fmla="*/ 307 w 319"/>
                      <a:gd name="T19" fmla="*/ 439 h 669"/>
                      <a:gd name="T20" fmla="*/ 267 w 319"/>
                      <a:gd name="T21" fmla="*/ 400 h 669"/>
                      <a:gd name="T22" fmla="*/ 205 w 319"/>
                      <a:gd name="T23" fmla="*/ 370 h 669"/>
                      <a:gd name="T24" fmla="*/ 229 w 319"/>
                      <a:gd name="T25" fmla="*/ 310 h 669"/>
                      <a:gd name="T26" fmla="*/ 187 w 319"/>
                      <a:gd name="T27" fmla="*/ 247 h 669"/>
                      <a:gd name="T28" fmla="*/ 231 w 319"/>
                      <a:gd name="T29" fmla="*/ 214 h 669"/>
                      <a:gd name="T30" fmla="*/ 205 w 319"/>
                      <a:gd name="T31" fmla="*/ 168 h 669"/>
                      <a:gd name="T32" fmla="*/ 190 w 319"/>
                      <a:gd name="T33" fmla="*/ 133 h 669"/>
                      <a:gd name="T34" fmla="*/ 211 w 319"/>
                      <a:gd name="T35" fmla="*/ 94 h 669"/>
                      <a:gd name="T36" fmla="*/ 204 w 319"/>
                      <a:gd name="T37" fmla="*/ 21 h 669"/>
                      <a:gd name="T38" fmla="*/ 133 w 319"/>
                      <a:gd name="T39" fmla="*/ 31 h 669"/>
                      <a:gd name="T40" fmla="*/ 115 w 319"/>
                      <a:gd name="T41" fmla="*/ 96 h 669"/>
                      <a:gd name="T42" fmla="*/ 78 w 319"/>
                      <a:gd name="T43" fmla="*/ 129 h 669"/>
                      <a:gd name="T44" fmla="*/ 73 w 319"/>
                      <a:gd name="T45" fmla="*/ 217 h 669"/>
                      <a:gd name="T46" fmla="*/ 106 w 319"/>
                      <a:gd name="T47" fmla="*/ 280 h 669"/>
                      <a:gd name="T48" fmla="*/ 72 w 319"/>
                      <a:gd name="T49" fmla="*/ 366 h 669"/>
                      <a:gd name="T50" fmla="*/ 85 w 319"/>
                      <a:gd name="T51" fmla="*/ 414 h 669"/>
                      <a:gd name="T52" fmla="*/ 64 w 319"/>
                      <a:gd name="T53" fmla="*/ 471 h 669"/>
                      <a:gd name="T54" fmla="*/ 88 w 319"/>
                      <a:gd name="T55" fmla="*/ 507 h 669"/>
                      <a:gd name="T56" fmla="*/ 40 w 319"/>
                      <a:gd name="T57" fmla="*/ 586 h 669"/>
                      <a:gd name="T58" fmla="*/ 0 w 319"/>
                      <a:gd name="T59" fmla="*/ 669 h 669"/>
                      <a:gd name="T60" fmla="*/ 64 w 319"/>
                      <a:gd name="T61" fmla="*/ 622 h 669"/>
                      <a:gd name="T62" fmla="*/ 123 w 319"/>
                      <a:gd name="T63" fmla="*/ 615 h 669"/>
                      <a:gd name="T64" fmla="*/ 160 w 319"/>
                      <a:gd name="T65" fmla="*/ 580 h 6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319" h="669">
                        <a:moveTo>
                          <a:pt x="160" y="580"/>
                        </a:moveTo>
                        <a:lnTo>
                          <a:pt x="201" y="604"/>
                        </a:lnTo>
                        <a:lnTo>
                          <a:pt x="235" y="625"/>
                        </a:lnTo>
                        <a:lnTo>
                          <a:pt x="270" y="643"/>
                        </a:lnTo>
                        <a:lnTo>
                          <a:pt x="291" y="657"/>
                        </a:lnTo>
                        <a:lnTo>
                          <a:pt x="319" y="661"/>
                        </a:lnTo>
                        <a:lnTo>
                          <a:pt x="292" y="618"/>
                        </a:lnTo>
                        <a:lnTo>
                          <a:pt x="246" y="585"/>
                        </a:lnTo>
                        <a:lnTo>
                          <a:pt x="237" y="555"/>
                        </a:lnTo>
                        <a:lnTo>
                          <a:pt x="214" y="519"/>
                        </a:lnTo>
                        <a:lnTo>
                          <a:pt x="205" y="501"/>
                        </a:lnTo>
                        <a:lnTo>
                          <a:pt x="252" y="526"/>
                        </a:lnTo>
                        <a:lnTo>
                          <a:pt x="271" y="534"/>
                        </a:lnTo>
                        <a:lnTo>
                          <a:pt x="255" y="495"/>
                        </a:lnTo>
                        <a:lnTo>
                          <a:pt x="220" y="453"/>
                        </a:lnTo>
                        <a:lnTo>
                          <a:pt x="210" y="438"/>
                        </a:lnTo>
                        <a:lnTo>
                          <a:pt x="243" y="426"/>
                        </a:lnTo>
                        <a:lnTo>
                          <a:pt x="265" y="439"/>
                        </a:lnTo>
                        <a:lnTo>
                          <a:pt x="285" y="448"/>
                        </a:lnTo>
                        <a:lnTo>
                          <a:pt x="307" y="439"/>
                        </a:lnTo>
                        <a:lnTo>
                          <a:pt x="285" y="423"/>
                        </a:lnTo>
                        <a:lnTo>
                          <a:pt x="267" y="400"/>
                        </a:lnTo>
                        <a:lnTo>
                          <a:pt x="234" y="378"/>
                        </a:lnTo>
                        <a:lnTo>
                          <a:pt x="205" y="370"/>
                        </a:lnTo>
                        <a:lnTo>
                          <a:pt x="241" y="349"/>
                        </a:lnTo>
                        <a:lnTo>
                          <a:pt x="229" y="310"/>
                        </a:lnTo>
                        <a:lnTo>
                          <a:pt x="234" y="282"/>
                        </a:lnTo>
                        <a:lnTo>
                          <a:pt x="187" y="247"/>
                        </a:lnTo>
                        <a:lnTo>
                          <a:pt x="217" y="238"/>
                        </a:lnTo>
                        <a:lnTo>
                          <a:pt x="231" y="214"/>
                        </a:lnTo>
                        <a:lnTo>
                          <a:pt x="208" y="193"/>
                        </a:lnTo>
                        <a:lnTo>
                          <a:pt x="205" y="168"/>
                        </a:lnTo>
                        <a:lnTo>
                          <a:pt x="246" y="165"/>
                        </a:lnTo>
                        <a:lnTo>
                          <a:pt x="190" y="133"/>
                        </a:lnTo>
                        <a:lnTo>
                          <a:pt x="175" y="99"/>
                        </a:lnTo>
                        <a:lnTo>
                          <a:pt x="211" y="94"/>
                        </a:lnTo>
                        <a:lnTo>
                          <a:pt x="183" y="57"/>
                        </a:lnTo>
                        <a:lnTo>
                          <a:pt x="204" y="21"/>
                        </a:lnTo>
                        <a:lnTo>
                          <a:pt x="154" y="0"/>
                        </a:lnTo>
                        <a:lnTo>
                          <a:pt x="133" y="31"/>
                        </a:lnTo>
                        <a:lnTo>
                          <a:pt x="148" y="67"/>
                        </a:lnTo>
                        <a:lnTo>
                          <a:pt x="115" y="96"/>
                        </a:lnTo>
                        <a:lnTo>
                          <a:pt x="117" y="120"/>
                        </a:lnTo>
                        <a:lnTo>
                          <a:pt x="78" y="129"/>
                        </a:lnTo>
                        <a:lnTo>
                          <a:pt x="112" y="165"/>
                        </a:lnTo>
                        <a:lnTo>
                          <a:pt x="73" y="217"/>
                        </a:lnTo>
                        <a:lnTo>
                          <a:pt x="88" y="262"/>
                        </a:lnTo>
                        <a:lnTo>
                          <a:pt x="106" y="280"/>
                        </a:lnTo>
                        <a:lnTo>
                          <a:pt x="61" y="330"/>
                        </a:lnTo>
                        <a:lnTo>
                          <a:pt x="72" y="366"/>
                        </a:lnTo>
                        <a:lnTo>
                          <a:pt x="40" y="393"/>
                        </a:lnTo>
                        <a:lnTo>
                          <a:pt x="85" y="414"/>
                        </a:lnTo>
                        <a:lnTo>
                          <a:pt x="85" y="444"/>
                        </a:lnTo>
                        <a:lnTo>
                          <a:pt x="64" y="471"/>
                        </a:lnTo>
                        <a:lnTo>
                          <a:pt x="96" y="474"/>
                        </a:lnTo>
                        <a:lnTo>
                          <a:pt x="88" y="507"/>
                        </a:lnTo>
                        <a:lnTo>
                          <a:pt x="55" y="541"/>
                        </a:lnTo>
                        <a:lnTo>
                          <a:pt x="40" y="586"/>
                        </a:lnTo>
                        <a:lnTo>
                          <a:pt x="4" y="640"/>
                        </a:lnTo>
                        <a:lnTo>
                          <a:pt x="0" y="669"/>
                        </a:lnTo>
                        <a:lnTo>
                          <a:pt x="40" y="658"/>
                        </a:lnTo>
                        <a:lnTo>
                          <a:pt x="64" y="622"/>
                        </a:lnTo>
                        <a:lnTo>
                          <a:pt x="99" y="588"/>
                        </a:lnTo>
                        <a:lnTo>
                          <a:pt x="123" y="615"/>
                        </a:lnTo>
                        <a:lnTo>
                          <a:pt x="150" y="603"/>
                        </a:lnTo>
                        <a:lnTo>
                          <a:pt x="160" y="58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flat" cmpd="sng">
                        <a:solidFill>
                          <a:srgbClr val="FF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3399" name="Oval 631">
                  <a:extLst>
                    <a:ext uri="{FF2B5EF4-FFF2-40B4-BE49-F238E27FC236}">
                      <a16:creationId xmlns:a16="http://schemas.microsoft.com/office/drawing/2014/main" id="{D7FB25F3-B44B-CA6B-1E26-C5C8C747E57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76" y="2720"/>
                  <a:ext cx="48" cy="192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00" name="Oval 632">
                  <a:extLst>
                    <a:ext uri="{FF2B5EF4-FFF2-40B4-BE49-F238E27FC236}">
                      <a16:creationId xmlns:a16="http://schemas.microsoft.com/office/drawing/2014/main" id="{1F7ED884-A9EF-DED9-2E4B-0359FEDB709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76" y="2872"/>
                  <a:ext cx="48" cy="192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01" name="Oval 633">
                  <a:extLst>
                    <a:ext uri="{FF2B5EF4-FFF2-40B4-BE49-F238E27FC236}">
                      <a16:creationId xmlns:a16="http://schemas.microsoft.com/office/drawing/2014/main" id="{D760CD2E-E82E-22BC-EC35-6E287512916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96" y="3004"/>
                  <a:ext cx="48" cy="192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02" name="Oval 634">
                  <a:extLst>
                    <a:ext uri="{FF2B5EF4-FFF2-40B4-BE49-F238E27FC236}">
                      <a16:creationId xmlns:a16="http://schemas.microsoft.com/office/drawing/2014/main" id="{405BE38C-92C9-6E34-2FE3-FB86AE71FA7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520" y="2752"/>
                  <a:ext cx="92" cy="192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03" name="Oval 635">
                  <a:extLst>
                    <a:ext uri="{FF2B5EF4-FFF2-40B4-BE49-F238E27FC236}">
                      <a16:creationId xmlns:a16="http://schemas.microsoft.com/office/drawing/2014/main" id="{0EF5FEA5-41BD-61E1-C56F-63AA59B555A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-2332066">
                  <a:off x="4646" y="2912"/>
                  <a:ext cx="92" cy="192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04" name="Oval 636">
                  <a:extLst>
                    <a:ext uri="{FF2B5EF4-FFF2-40B4-BE49-F238E27FC236}">
                      <a16:creationId xmlns:a16="http://schemas.microsoft.com/office/drawing/2014/main" id="{7C5FAD6D-8F12-D907-A30D-87BD69DEC21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4564" y="3118"/>
                  <a:ext cx="92" cy="192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05" name="Oval 637">
                  <a:extLst>
                    <a:ext uri="{FF2B5EF4-FFF2-40B4-BE49-F238E27FC236}">
                      <a16:creationId xmlns:a16="http://schemas.microsoft.com/office/drawing/2014/main" id="{E86E181D-A657-DC70-2C2D-46FB21986DD0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4544" y="2516"/>
                  <a:ext cx="144" cy="192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06" name="Oval 638">
                  <a:extLst>
                    <a:ext uri="{FF2B5EF4-FFF2-40B4-BE49-F238E27FC236}">
                      <a16:creationId xmlns:a16="http://schemas.microsoft.com/office/drawing/2014/main" id="{4A95DB5C-BE43-B660-E846-DD20DE618E4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16200000">
                  <a:off x="4536" y="2348"/>
                  <a:ext cx="144" cy="192"/>
                </a:xfrm>
                <a:prstGeom prst="ellipse">
                  <a:avLst/>
                </a:pr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3407" name="Group 639">
              <a:extLst>
                <a:ext uri="{FF2B5EF4-FFF2-40B4-BE49-F238E27FC236}">
                  <a16:creationId xmlns:a16="http://schemas.microsoft.com/office/drawing/2014/main" id="{62318863-E3EB-4919-C2DA-265E7C4F5B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1" y="3854"/>
              <a:ext cx="588" cy="331"/>
              <a:chOff x="2064" y="3896"/>
              <a:chExt cx="588" cy="331"/>
            </a:xfrm>
          </p:grpSpPr>
          <p:grpSp>
            <p:nvGrpSpPr>
              <p:cNvPr id="33408" name="Group 640">
                <a:extLst>
                  <a:ext uri="{FF2B5EF4-FFF2-40B4-BE49-F238E27FC236}">
                    <a16:creationId xmlns:a16="http://schemas.microsoft.com/office/drawing/2014/main" id="{6530BB64-FE08-3190-BF28-8DB436913E2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064" y="3896"/>
                <a:ext cx="109" cy="331"/>
                <a:chOff x="1017" y="464"/>
                <a:chExt cx="1018" cy="3097"/>
              </a:xfrm>
            </p:grpSpPr>
            <p:sp>
              <p:nvSpPr>
                <p:cNvPr id="33409" name="Freeform 641">
                  <a:extLst>
                    <a:ext uri="{FF2B5EF4-FFF2-40B4-BE49-F238E27FC236}">
                      <a16:creationId xmlns:a16="http://schemas.microsoft.com/office/drawing/2014/main" id="{5CB9684E-B3E5-5D7B-11F9-EB7E457EDB2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440" y="1100"/>
                  <a:ext cx="131" cy="2461"/>
                </a:xfrm>
                <a:custGeom>
                  <a:avLst/>
                  <a:gdLst>
                    <a:gd name="T0" fmla="*/ 0 w 131"/>
                    <a:gd name="T1" fmla="*/ 2452 h 2461"/>
                    <a:gd name="T2" fmla="*/ 26 w 131"/>
                    <a:gd name="T3" fmla="*/ 1862 h 2461"/>
                    <a:gd name="T4" fmla="*/ 26 w 131"/>
                    <a:gd name="T5" fmla="*/ 1369 h 2461"/>
                    <a:gd name="T6" fmla="*/ 41 w 131"/>
                    <a:gd name="T7" fmla="*/ 800 h 2461"/>
                    <a:gd name="T8" fmla="*/ 71 w 131"/>
                    <a:gd name="T9" fmla="*/ 37 h 2461"/>
                    <a:gd name="T10" fmla="*/ 123 w 131"/>
                    <a:gd name="T11" fmla="*/ 0 h 2461"/>
                    <a:gd name="T12" fmla="*/ 116 w 131"/>
                    <a:gd name="T13" fmla="*/ 546 h 2461"/>
                    <a:gd name="T14" fmla="*/ 116 w 131"/>
                    <a:gd name="T15" fmla="*/ 1256 h 2461"/>
                    <a:gd name="T16" fmla="*/ 116 w 131"/>
                    <a:gd name="T17" fmla="*/ 1750 h 2461"/>
                    <a:gd name="T18" fmla="*/ 123 w 131"/>
                    <a:gd name="T19" fmla="*/ 2236 h 2461"/>
                    <a:gd name="T20" fmla="*/ 131 w 131"/>
                    <a:gd name="T21" fmla="*/ 2461 h 2461"/>
                    <a:gd name="T22" fmla="*/ 0 w 131"/>
                    <a:gd name="T23" fmla="*/ 2452 h 24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2461">
                      <a:moveTo>
                        <a:pt x="0" y="2452"/>
                      </a:moveTo>
                      <a:lnTo>
                        <a:pt x="26" y="1862"/>
                      </a:lnTo>
                      <a:lnTo>
                        <a:pt x="26" y="1369"/>
                      </a:lnTo>
                      <a:lnTo>
                        <a:pt x="41" y="800"/>
                      </a:lnTo>
                      <a:lnTo>
                        <a:pt x="71" y="37"/>
                      </a:lnTo>
                      <a:lnTo>
                        <a:pt x="123" y="0"/>
                      </a:lnTo>
                      <a:lnTo>
                        <a:pt x="116" y="546"/>
                      </a:lnTo>
                      <a:lnTo>
                        <a:pt x="116" y="1256"/>
                      </a:lnTo>
                      <a:lnTo>
                        <a:pt x="116" y="1750"/>
                      </a:lnTo>
                      <a:lnTo>
                        <a:pt x="123" y="2236"/>
                      </a:lnTo>
                      <a:lnTo>
                        <a:pt x="131" y="2461"/>
                      </a:lnTo>
                      <a:lnTo>
                        <a:pt x="0" y="245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410" name="Freeform 642">
                  <a:extLst>
                    <a:ext uri="{FF2B5EF4-FFF2-40B4-BE49-F238E27FC236}">
                      <a16:creationId xmlns:a16="http://schemas.microsoft.com/office/drawing/2014/main" id="{E9795913-A40C-1B27-A2B1-9FCF0352719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17" y="464"/>
                  <a:ext cx="1018" cy="1855"/>
                </a:xfrm>
                <a:custGeom>
                  <a:avLst/>
                  <a:gdLst>
                    <a:gd name="T0" fmla="*/ 375 w 1018"/>
                    <a:gd name="T1" fmla="*/ 1744 h 1855"/>
                    <a:gd name="T2" fmla="*/ 404 w 1018"/>
                    <a:gd name="T3" fmla="*/ 1818 h 1855"/>
                    <a:gd name="T4" fmla="*/ 262 w 1018"/>
                    <a:gd name="T5" fmla="*/ 1795 h 1855"/>
                    <a:gd name="T6" fmla="*/ 359 w 1018"/>
                    <a:gd name="T7" fmla="*/ 1660 h 1855"/>
                    <a:gd name="T8" fmla="*/ 142 w 1018"/>
                    <a:gd name="T9" fmla="*/ 1653 h 1855"/>
                    <a:gd name="T10" fmla="*/ 255 w 1018"/>
                    <a:gd name="T11" fmla="*/ 1608 h 1855"/>
                    <a:gd name="T12" fmla="*/ 90 w 1018"/>
                    <a:gd name="T13" fmla="*/ 1608 h 1855"/>
                    <a:gd name="T14" fmla="*/ 105 w 1018"/>
                    <a:gd name="T15" fmla="*/ 1511 h 1855"/>
                    <a:gd name="T16" fmla="*/ 15 w 1018"/>
                    <a:gd name="T17" fmla="*/ 1429 h 1855"/>
                    <a:gd name="T18" fmla="*/ 68 w 1018"/>
                    <a:gd name="T19" fmla="*/ 1257 h 1855"/>
                    <a:gd name="T20" fmla="*/ 38 w 1018"/>
                    <a:gd name="T21" fmla="*/ 1152 h 1855"/>
                    <a:gd name="T22" fmla="*/ 75 w 1018"/>
                    <a:gd name="T23" fmla="*/ 1032 h 1855"/>
                    <a:gd name="T24" fmla="*/ 150 w 1018"/>
                    <a:gd name="T25" fmla="*/ 853 h 1855"/>
                    <a:gd name="T26" fmla="*/ 157 w 1018"/>
                    <a:gd name="T27" fmla="*/ 725 h 1855"/>
                    <a:gd name="T28" fmla="*/ 150 w 1018"/>
                    <a:gd name="T29" fmla="*/ 628 h 1855"/>
                    <a:gd name="T30" fmla="*/ 202 w 1018"/>
                    <a:gd name="T31" fmla="*/ 516 h 1855"/>
                    <a:gd name="T32" fmla="*/ 240 w 1018"/>
                    <a:gd name="T33" fmla="*/ 351 h 1855"/>
                    <a:gd name="T34" fmla="*/ 329 w 1018"/>
                    <a:gd name="T35" fmla="*/ 284 h 1855"/>
                    <a:gd name="T36" fmla="*/ 322 w 1018"/>
                    <a:gd name="T37" fmla="*/ 134 h 1855"/>
                    <a:gd name="T38" fmla="*/ 457 w 1018"/>
                    <a:gd name="T39" fmla="*/ 30 h 1855"/>
                    <a:gd name="T40" fmla="*/ 711 w 1018"/>
                    <a:gd name="T41" fmla="*/ 60 h 1855"/>
                    <a:gd name="T42" fmla="*/ 778 w 1018"/>
                    <a:gd name="T43" fmla="*/ 194 h 1855"/>
                    <a:gd name="T44" fmla="*/ 846 w 1018"/>
                    <a:gd name="T45" fmla="*/ 284 h 1855"/>
                    <a:gd name="T46" fmla="*/ 898 w 1018"/>
                    <a:gd name="T47" fmla="*/ 419 h 1855"/>
                    <a:gd name="T48" fmla="*/ 883 w 1018"/>
                    <a:gd name="T49" fmla="*/ 508 h 1855"/>
                    <a:gd name="T50" fmla="*/ 950 w 1018"/>
                    <a:gd name="T51" fmla="*/ 576 h 1855"/>
                    <a:gd name="T52" fmla="*/ 793 w 1018"/>
                    <a:gd name="T53" fmla="*/ 673 h 1855"/>
                    <a:gd name="T54" fmla="*/ 898 w 1018"/>
                    <a:gd name="T55" fmla="*/ 733 h 1855"/>
                    <a:gd name="T56" fmla="*/ 973 w 1018"/>
                    <a:gd name="T57" fmla="*/ 830 h 1855"/>
                    <a:gd name="T58" fmla="*/ 846 w 1018"/>
                    <a:gd name="T59" fmla="*/ 845 h 1855"/>
                    <a:gd name="T60" fmla="*/ 1018 w 1018"/>
                    <a:gd name="T61" fmla="*/ 995 h 1855"/>
                    <a:gd name="T62" fmla="*/ 891 w 1018"/>
                    <a:gd name="T63" fmla="*/ 1084 h 1855"/>
                    <a:gd name="T64" fmla="*/ 973 w 1018"/>
                    <a:gd name="T65" fmla="*/ 1174 h 1855"/>
                    <a:gd name="T66" fmla="*/ 973 w 1018"/>
                    <a:gd name="T67" fmla="*/ 1219 h 1855"/>
                    <a:gd name="T68" fmla="*/ 958 w 1018"/>
                    <a:gd name="T69" fmla="*/ 1279 h 1855"/>
                    <a:gd name="T70" fmla="*/ 1003 w 1018"/>
                    <a:gd name="T71" fmla="*/ 1361 h 1855"/>
                    <a:gd name="T72" fmla="*/ 838 w 1018"/>
                    <a:gd name="T73" fmla="*/ 1361 h 1855"/>
                    <a:gd name="T74" fmla="*/ 943 w 1018"/>
                    <a:gd name="T75" fmla="*/ 1458 h 1855"/>
                    <a:gd name="T76" fmla="*/ 868 w 1018"/>
                    <a:gd name="T77" fmla="*/ 1526 h 1855"/>
                    <a:gd name="T78" fmla="*/ 868 w 1018"/>
                    <a:gd name="T79" fmla="*/ 1601 h 1855"/>
                    <a:gd name="T80" fmla="*/ 846 w 1018"/>
                    <a:gd name="T81" fmla="*/ 1675 h 1855"/>
                    <a:gd name="T82" fmla="*/ 801 w 1018"/>
                    <a:gd name="T83" fmla="*/ 1818 h 1855"/>
                    <a:gd name="T84" fmla="*/ 763 w 1018"/>
                    <a:gd name="T85" fmla="*/ 1847 h 1855"/>
                    <a:gd name="T86" fmla="*/ 659 w 1018"/>
                    <a:gd name="T87" fmla="*/ 1765 h 1855"/>
                    <a:gd name="T88" fmla="*/ 554 w 1018"/>
                    <a:gd name="T89" fmla="*/ 1698 h 1855"/>
                    <a:gd name="T90" fmla="*/ 471 w 1018"/>
                    <a:gd name="T91" fmla="*/ 1648 h 18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18" h="1855">
                      <a:moveTo>
                        <a:pt x="471" y="1648"/>
                      </a:moveTo>
                      <a:lnTo>
                        <a:pt x="375" y="1744"/>
                      </a:lnTo>
                      <a:lnTo>
                        <a:pt x="427" y="1758"/>
                      </a:lnTo>
                      <a:lnTo>
                        <a:pt x="404" y="1818"/>
                      </a:lnTo>
                      <a:lnTo>
                        <a:pt x="307" y="1833"/>
                      </a:lnTo>
                      <a:lnTo>
                        <a:pt x="262" y="1795"/>
                      </a:lnTo>
                      <a:lnTo>
                        <a:pt x="292" y="1743"/>
                      </a:lnTo>
                      <a:lnTo>
                        <a:pt x="359" y="1660"/>
                      </a:lnTo>
                      <a:lnTo>
                        <a:pt x="232" y="1683"/>
                      </a:lnTo>
                      <a:lnTo>
                        <a:pt x="142" y="1653"/>
                      </a:lnTo>
                      <a:lnTo>
                        <a:pt x="142" y="1608"/>
                      </a:lnTo>
                      <a:lnTo>
                        <a:pt x="255" y="1608"/>
                      </a:lnTo>
                      <a:lnTo>
                        <a:pt x="150" y="1578"/>
                      </a:lnTo>
                      <a:lnTo>
                        <a:pt x="90" y="1608"/>
                      </a:lnTo>
                      <a:lnTo>
                        <a:pt x="60" y="1571"/>
                      </a:lnTo>
                      <a:lnTo>
                        <a:pt x="105" y="1511"/>
                      </a:lnTo>
                      <a:lnTo>
                        <a:pt x="0" y="1473"/>
                      </a:lnTo>
                      <a:lnTo>
                        <a:pt x="15" y="1429"/>
                      </a:lnTo>
                      <a:lnTo>
                        <a:pt x="60" y="1346"/>
                      </a:lnTo>
                      <a:lnTo>
                        <a:pt x="68" y="1257"/>
                      </a:lnTo>
                      <a:lnTo>
                        <a:pt x="83" y="1212"/>
                      </a:lnTo>
                      <a:lnTo>
                        <a:pt x="38" y="1152"/>
                      </a:lnTo>
                      <a:lnTo>
                        <a:pt x="90" y="1114"/>
                      </a:lnTo>
                      <a:lnTo>
                        <a:pt x="75" y="1032"/>
                      </a:lnTo>
                      <a:lnTo>
                        <a:pt x="128" y="987"/>
                      </a:lnTo>
                      <a:lnTo>
                        <a:pt x="150" y="853"/>
                      </a:lnTo>
                      <a:lnTo>
                        <a:pt x="210" y="763"/>
                      </a:lnTo>
                      <a:lnTo>
                        <a:pt x="157" y="725"/>
                      </a:lnTo>
                      <a:lnTo>
                        <a:pt x="225" y="643"/>
                      </a:lnTo>
                      <a:lnTo>
                        <a:pt x="150" y="628"/>
                      </a:lnTo>
                      <a:lnTo>
                        <a:pt x="180" y="568"/>
                      </a:lnTo>
                      <a:lnTo>
                        <a:pt x="202" y="516"/>
                      </a:lnTo>
                      <a:lnTo>
                        <a:pt x="180" y="411"/>
                      </a:lnTo>
                      <a:lnTo>
                        <a:pt x="240" y="351"/>
                      </a:lnTo>
                      <a:lnTo>
                        <a:pt x="270" y="306"/>
                      </a:lnTo>
                      <a:lnTo>
                        <a:pt x="329" y="284"/>
                      </a:lnTo>
                      <a:lnTo>
                        <a:pt x="292" y="239"/>
                      </a:lnTo>
                      <a:lnTo>
                        <a:pt x="322" y="134"/>
                      </a:lnTo>
                      <a:lnTo>
                        <a:pt x="389" y="119"/>
                      </a:lnTo>
                      <a:lnTo>
                        <a:pt x="457" y="30"/>
                      </a:lnTo>
                      <a:lnTo>
                        <a:pt x="599" y="0"/>
                      </a:lnTo>
                      <a:lnTo>
                        <a:pt x="711" y="60"/>
                      </a:lnTo>
                      <a:lnTo>
                        <a:pt x="793" y="149"/>
                      </a:lnTo>
                      <a:lnTo>
                        <a:pt x="778" y="194"/>
                      </a:lnTo>
                      <a:lnTo>
                        <a:pt x="778" y="239"/>
                      </a:lnTo>
                      <a:lnTo>
                        <a:pt x="846" y="284"/>
                      </a:lnTo>
                      <a:lnTo>
                        <a:pt x="801" y="351"/>
                      </a:lnTo>
                      <a:lnTo>
                        <a:pt x="898" y="419"/>
                      </a:lnTo>
                      <a:lnTo>
                        <a:pt x="920" y="464"/>
                      </a:lnTo>
                      <a:lnTo>
                        <a:pt x="883" y="508"/>
                      </a:lnTo>
                      <a:lnTo>
                        <a:pt x="868" y="576"/>
                      </a:lnTo>
                      <a:lnTo>
                        <a:pt x="950" y="576"/>
                      </a:lnTo>
                      <a:lnTo>
                        <a:pt x="876" y="643"/>
                      </a:lnTo>
                      <a:lnTo>
                        <a:pt x="793" y="673"/>
                      </a:lnTo>
                      <a:lnTo>
                        <a:pt x="898" y="688"/>
                      </a:lnTo>
                      <a:lnTo>
                        <a:pt x="898" y="733"/>
                      </a:lnTo>
                      <a:lnTo>
                        <a:pt x="980" y="770"/>
                      </a:lnTo>
                      <a:lnTo>
                        <a:pt x="973" y="830"/>
                      </a:lnTo>
                      <a:lnTo>
                        <a:pt x="876" y="897"/>
                      </a:lnTo>
                      <a:lnTo>
                        <a:pt x="846" y="845"/>
                      </a:lnTo>
                      <a:lnTo>
                        <a:pt x="950" y="957"/>
                      </a:lnTo>
                      <a:lnTo>
                        <a:pt x="1018" y="995"/>
                      </a:lnTo>
                      <a:lnTo>
                        <a:pt x="950" y="1040"/>
                      </a:lnTo>
                      <a:lnTo>
                        <a:pt x="891" y="1084"/>
                      </a:lnTo>
                      <a:lnTo>
                        <a:pt x="891" y="1174"/>
                      </a:lnTo>
                      <a:lnTo>
                        <a:pt x="973" y="1174"/>
                      </a:lnTo>
                      <a:lnTo>
                        <a:pt x="1018" y="1204"/>
                      </a:lnTo>
                      <a:lnTo>
                        <a:pt x="973" y="1219"/>
                      </a:lnTo>
                      <a:lnTo>
                        <a:pt x="905" y="1249"/>
                      </a:lnTo>
                      <a:lnTo>
                        <a:pt x="958" y="1279"/>
                      </a:lnTo>
                      <a:lnTo>
                        <a:pt x="1003" y="1309"/>
                      </a:lnTo>
                      <a:lnTo>
                        <a:pt x="1003" y="1361"/>
                      </a:lnTo>
                      <a:lnTo>
                        <a:pt x="898" y="1399"/>
                      </a:lnTo>
                      <a:lnTo>
                        <a:pt x="838" y="1361"/>
                      </a:lnTo>
                      <a:lnTo>
                        <a:pt x="816" y="1421"/>
                      </a:lnTo>
                      <a:lnTo>
                        <a:pt x="943" y="1458"/>
                      </a:lnTo>
                      <a:lnTo>
                        <a:pt x="905" y="1496"/>
                      </a:lnTo>
                      <a:lnTo>
                        <a:pt x="868" y="1526"/>
                      </a:lnTo>
                      <a:lnTo>
                        <a:pt x="801" y="1526"/>
                      </a:lnTo>
                      <a:lnTo>
                        <a:pt x="868" y="1601"/>
                      </a:lnTo>
                      <a:lnTo>
                        <a:pt x="898" y="1660"/>
                      </a:lnTo>
                      <a:lnTo>
                        <a:pt x="846" y="1675"/>
                      </a:lnTo>
                      <a:lnTo>
                        <a:pt x="831" y="1728"/>
                      </a:lnTo>
                      <a:lnTo>
                        <a:pt x="801" y="1818"/>
                      </a:lnTo>
                      <a:lnTo>
                        <a:pt x="831" y="1855"/>
                      </a:lnTo>
                      <a:lnTo>
                        <a:pt x="763" y="1847"/>
                      </a:lnTo>
                      <a:lnTo>
                        <a:pt x="696" y="1788"/>
                      </a:lnTo>
                      <a:lnTo>
                        <a:pt x="659" y="1765"/>
                      </a:lnTo>
                      <a:lnTo>
                        <a:pt x="584" y="1735"/>
                      </a:lnTo>
                      <a:lnTo>
                        <a:pt x="554" y="1698"/>
                      </a:lnTo>
                      <a:lnTo>
                        <a:pt x="531" y="1646"/>
                      </a:lnTo>
                      <a:lnTo>
                        <a:pt x="471" y="1648"/>
                      </a:lnTo>
                      <a:close/>
                    </a:path>
                  </a:pathLst>
                </a:custGeom>
                <a:solidFill>
                  <a:srgbClr val="00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3411" name="Text Box 643">
                <a:extLst>
                  <a:ext uri="{FF2B5EF4-FFF2-40B4-BE49-F238E27FC236}">
                    <a16:creationId xmlns:a16="http://schemas.microsoft.com/office/drawing/2014/main" id="{F24F18B1-D505-C8FD-DE4E-71E1B19C50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36" y="3994"/>
                <a:ext cx="416" cy="1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Noble fir</a:t>
                </a:r>
              </a:p>
            </p:txBody>
          </p:sp>
        </p:grpSp>
      </p:grpSp>
      <p:grpSp>
        <p:nvGrpSpPr>
          <p:cNvPr id="33559" name="Group 791">
            <a:extLst>
              <a:ext uri="{FF2B5EF4-FFF2-40B4-BE49-F238E27FC236}">
                <a16:creationId xmlns:a16="http://schemas.microsoft.com/office/drawing/2014/main" id="{553B8246-A460-E898-22F4-11498E0A6A5F}"/>
              </a:ext>
            </a:extLst>
          </p:cNvPr>
          <p:cNvGrpSpPr>
            <a:grpSpLocks/>
          </p:cNvGrpSpPr>
          <p:nvPr/>
        </p:nvGrpSpPr>
        <p:grpSpPr bwMode="auto">
          <a:xfrm>
            <a:off x="6894513" y="5859463"/>
            <a:ext cx="1968500" cy="830262"/>
            <a:chOff x="4343" y="3691"/>
            <a:chExt cx="1240" cy="523"/>
          </a:xfrm>
        </p:grpSpPr>
        <p:grpSp>
          <p:nvGrpSpPr>
            <p:cNvPr id="33413" name="Group 645">
              <a:extLst>
                <a:ext uri="{FF2B5EF4-FFF2-40B4-BE49-F238E27FC236}">
                  <a16:creationId xmlns:a16="http://schemas.microsoft.com/office/drawing/2014/main" id="{3F6BA2D1-C843-F1E4-0A32-9304976D80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3" y="3691"/>
              <a:ext cx="985" cy="154"/>
              <a:chOff x="4320" y="3848"/>
              <a:chExt cx="985" cy="154"/>
            </a:xfrm>
          </p:grpSpPr>
          <p:sp>
            <p:nvSpPr>
              <p:cNvPr id="33414" name="Rectangle 646">
                <a:extLst>
                  <a:ext uri="{FF2B5EF4-FFF2-40B4-BE49-F238E27FC236}">
                    <a16:creationId xmlns:a16="http://schemas.microsoft.com/office/drawing/2014/main" id="{73595F3D-763A-EF8E-6CC6-0213F1A25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3853"/>
                <a:ext cx="259" cy="144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415" name="Text Box 647">
                <a:extLst>
                  <a:ext uri="{FF2B5EF4-FFF2-40B4-BE49-F238E27FC236}">
                    <a16:creationId xmlns:a16="http://schemas.microsoft.com/office/drawing/2014/main" id="{8113375A-7630-BC9B-5879-E6D88019B5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9" y="3848"/>
                <a:ext cx="67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 b="1">
                    <a:solidFill>
                      <a:schemeClr val="tx1"/>
                    </a:solidFill>
                  </a:rPr>
                  <a:t>Douglas-fir</a:t>
                </a:r>
              </a:p>
            </p:txBody>
          </p:sp>
        </p:grpSp>
        <p:grpSp>
          <p:nvGrpSpPr>
            <p:cNvPr id="33557" name="Group 789">
              <a:extLst>
                <a:ext uri="{FF2B5EF4-FFF2-40B4-BE49-F238E27FC236}">
                  <a16:creationId xmlns:a16="http://schemas.microsoft.com/office/drawing/2014/main" id="{AD4D5FCD-71E3-7C99-E49E-585D14FF8C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3" y="3906"/>
              <a:ext cx="1240" cy="308"/>
              <a:chOff x="4343" y="3906"/>
              <a:chExt cx="1240" cy="308"/>
            </a:xfrm>
          </p:grpSpPr>
          <p:sp>
            <p:nvSpPr>
              <p:cNvPr id="33417" name="Rectangle 649">
                <a:extLst>
                  <a:ext uri="{FF2B5EF4-FFF2-40B4-BE49-F238E27FC236}">
                    <a16:creationId xmlns:a16="http://schemas.microsoft.com/office/drawing/2014/main" id="{5698B956-A275-6E8A-C987-BC5D63BEDE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988"/>
                <a:ext cx="259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418" name="Text Box 650">
                <a:extLst>
                  <a:ext uri="{FF2B5EF4-FFF2-40B4-BE49-F238E27FC236}">
                    <a16:creationId xmlns:a16="http://schemas.microsoft.com/office/drawing/2014/main" id="{F02D050A-1E8D-62E6-B180-B1157573D8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2" y="3906"/>
                <a:ext cx="931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 b="1">
                    <a:solidFill>
                      <a:schemeClr val="tx1"/>
                    </a:solidFill>
                  </a:rPr>
                  <a:t>Shade-Tolerant</a:t>
                </a:r>
              </a:p>
              <a:p>
                <a:pPr algn="l"/>
                <a:r>
                  <a:rPr lang="en-US" altLang="en-US" sz="1600" b="1">
                    <a:solidFill>
                      <a:schemeClr val="tx1"/>
                    </a:solidFill>
                  </a:rPr>
                  <a:t>Species</a:t>
                </a:r>
              </a:p>
            </p:txBody>
          </p:sp>
        </p:grpSp>
      </p:grpSp>
      <p:sp>
        <p:nvSpPr>
          <p:cNvPr id="33419" name="Text Box 651">
            <a:extLst>
              <a:ext uri="{FF2B5EF4-FFF2-40B4-BE49-F238E27FC236}">
                <a16:creationId xmlns:a16="http://schemas.microsoft.com/office/drawing/2014/main" id="{3E0EFB03-428E-FE34-2457-0707619FA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282575"/>
            <a:ext cx="56134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2600" b="1">
                <a:solidFill>
                  <a:schemeClr val="tx1"/>
                </a:solidFill>
              </a:rPr>
              <a:t>Age Structure on a North Facing Slope with High Relief</a:t>
            </a:r>
          </a:p>
        </p:txBody>
      </p:sp>
      <p:sp>
        <p:nvSpPr>
          <p:cNvPr id="33420" name="Line 652">
            <a:extLst>
              <a:ext uri="{FF2B5EF4-FFF2-40B4-BE49-F238E27FC236}">
                <a16:creationId xmlns:a16="http://schemas.microsoft.com/office/drawing/2014/main" id="{A548B70C-E576-CB01-2254-816D3D1779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88325" y="1435100"/>
            <a:ext cx="0" cy="219392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21" name="Text Box 653">
            <a:extLst>
              <a:ext uri="{FF2B5EF4-FFF2-40B4-BE49-F238E27FC236}">
                <a16:creationId xmlns:a16="http://schemas.microsoft.com/office/drawing/2014/main" id="{080549E8-7FE2-B83C-7906-C39C5F0F6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7813" y="1179513"/>
            <a:ext cx="4826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700" b="1">
                <a:solidFill>
                  <a:srgbClr val="FF0000"/>
                </a:solidFill>
              </a:rPr>
              <a:t>1849</a:t>
            </a:r>
          </a:p>
        </p:txBody>
      </p:sp>
      <p:sp>
        <p:nvSpPr>
          <p:cNvPr id="33422" name="Line 654">
            <a:extLst>
              <a:ext uri="{FF2B5EF4-FFF2-40B4-BE49-F238E27FC236}">
                <a16:creationId xmlns:a16="http://schemas.microsoft.com/office/drawing/2014/main" id="{34D88A17-A803-6C27-88EB-4A291A9B83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6538" y="1420813"/>
            <a:ext cx="0" cy="219392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23" name="Text Box 655">
            <a:extLst>
              <a:ext uri="{FF2B5EF4-FFF2-40B4-BE49-F238E27FC236}">
                <a16:creationId xmlns:a16="http://schemas.microsoft.com/office/drawing/2014/main" id="{CAD25F98-2088-E46D-EA6F-E2CBA9689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1179513"/>
            <a:ext cx="4826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700" b="1">
                <a:solidFill>
                  <a:srgbClr val="FF0000"/>
                </a:solidFill>
              </a:rPr>
              <a:t>1778</a:t>
            </a:r>
          </a:p>
        </p:txBody>
      </p:sp>
      <p:sp>
        <p:nvSpPr>
          <p:cNvPr id="33424" name="Text Box 656">
            <a:extLst>
              <a:ext uri="{FF2B5EF4-FFF2-40B4-BE49-F238E27FC236}">
                <a16:creationId xmlns:a16="http://schemas.microsoft.com/office/drawing/2014/main" id="{3F7453E1-7178-2B11-B77F-3CC634A34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3988" y="2662238"/>
            <a:ext cx="482600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700" b="1">
                <a:solidFill>
                  <a:srgbClr val="FF0000"/>
                </a:solidFill>
              </a:rPr>
              <a:t>1477</a:t>
            </a:r>
          </a:p>
        </p:txBody>
      </p:sp>
      <p:grpSp>
        <p:nvGrpSpPr>
          <p:cNvPr id="33425" name="Group 657">
            <a:extLst>
              <a:ext uri="{FF2B5EF4-FFF2-40B4-BE49-F238E27FC236}">
                <a16:creationId xmlns:a16="http://schemas.microsoft.com/office/drawing/2014/main" id="{067CFAA6-0331-762F-D1FD-934506E9D07A}"/>
              </a:ext>
            </a:extLst>
          </p:cNvPr>
          <p:cNvGrpSpPr>
            <a:grpSpLocks/>
          </p:cNvGrpSpPr>
          <p:nvPr/>
        </p:nvGrpSpPr>
        <p:grpSpPr bwMode="auto">
          <a:xfrm>
            <a:off x="5816600" y="492125"/>
            <a:ext cx="3267075" cy="5132388"/>
            <a:chOff x="3681" y="336"/>
            <a:chExt cx="2058" cy="3233"/>
          </a:xfrm>
        </p:grpSpPr>
        <p:sp>
          <p:nvSpPr>
            <p:cNvPr id="33426" name="Text Box 658">
              <a:extLst>
                <a:ext uri="{FF2B5EF4-FFF2-40B4-BE49-F238E27FC236}">
                  <a16:creationId xmlns:a16="http://schemas.microsoft.com/office/drawing/2014/main" id="{4F46BA71-754F-1CD9-FAAD-AA05631BA0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2" y="3415"/>
              <a:ext cx="118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Establishment Date</a:t>
              </a:r>
            </a:p>
          </p:txBody>
        </p:sp>
        <p:sp>
          <p:nvSpPr>
            <p:cNvPr id="33427" name="Line 659">
              <a:extLst>
                <a:ext uri="{FF2B5EF4-FFF2-40B4-BE49-F238E27FC236}">
                  <a16:creationId xmlns:a16="http://schemas.microsoft.com/office/drawing/2014/main" id="{24516413-7F63-40B9-8335-CEC252BDF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1" y="3187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28" name="Line 660">
              <a:extLst>
                <a:ext uri="{FF2B5EF4-FFF2-40B4-BE49-F238E27FC236}">
                  <a16:creationId xmlns:a16="http://schemas.microsoft.com/office/drawing/2014/main" id="{3EBCFC60-58E6-2901-7527-6F5C050EA0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1" y="2968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29" name="Line 661">
              <a:extLst>
                <a:ext uri="{FF2B5EF4-FFF2-40B4-BE49-F238E27FC236}">
                  <a16:creationId xmlns:a16="http://schemas.microsoft.com/office/drawing/2014/main" id="{01BA164C-2C6F-94F7-35B6-C245F8394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1" y="2751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30" name="Line 662">
              <a:extLst>
                <a:ext uri="{FF2B5EF4-FFF2-40B4-BE49-F238E27FC236}">
                  <a16:creationId xmlns:a16="http://schemas.microsoft.com/office/drawing/2014/main" id="{586863A2-9EB5-F0A4-7F7D-DF88CC976A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1" y="2531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31" name="Rectangle 663">
              <a:extLst>
                <a:ext uri="{FF2B5EF4-FFF2-40B4-BE49-F238E27FC236}">
                  <a16:creationId xmlns:a16="http://schemas.microsoft.com/office/drawing/2014/main" id="{6573F90C-7EFD-9382-564F-DB5939B3B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3118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32" name="Rectangle 664">
              <a:extLst>
                <a:ext uri="{FF2B5EF4-FFF2-40B4-BE49-F238E27FC236}">
                  <a16:creationId xmlns:a16="http://schemas.microsoft.com/office/drawing/2014/main" id="{FE29B275-2943-16FF-7EBE-C44DD900D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2900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33" name="Rectangle 665">
              <a:extLst>
                <a:ext uri="{FF2B5EF4-FFF2-40B4-BE49-F238E27FC236}">
                  <a16:creationId xmlns:a16="http://schemas.microsoft.com/office/drawing/2014/main" id="{9AD37AB7-BCBD-4348-962E-0880A3012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2682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34" name="Rectangle 666">
              <a:extLst>
                <a:ext uri="{FF2B5EF4-FFF2-40B4-BE49-F238E27FC236}">
                  <a16:creationId xmlns:a16="http://schemas.microsoft.com/office/drawing/2014/main" id="{BF7C2643-A9B2-2E27-48BB-1753563C8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2462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3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35" name="Line 667">
              <a:extLst>
                <a:ext uri="{FF2B5EF4-FFF2-40B4-BE49-F238E27FC236}">
                  <a16:creationId xmlns:a16="http://schemas.microsoft.com/office/drawing/2014/main" id="{FE1FDFB3-820B-7854-CA6C-9F4157AA98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3" y="2312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36" name="Line 668">
              <a:extLst>
                <a:ext uri="{FF2B5EF4-FFF2-40B4-BE49-F238E27FC236}">
                  <a16:creationId xmlns:a16="http://schemas.microsoft.com/office/drawing/2014/main" id="{E36C038B-277C-CDA7-836C-FBF1EA79F8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3" y="2063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37" name="Line 669">
              <a:extLst>
                <a:ext uri="{FF2B5EF4-FFF2-40B4-BE49-F238E27FC236}">
                  <a16:creationId xmlns:a16="http://schemas.microsoft.com/office/drawing/2014/main" id="{55EE83FF-05A8-8EAE-9696-5950755B08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3" y="1814"/>
              <a:ext cx="2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38" name="Line 670">
              <a:extLst>
                <a:ext uri="{FF2B5EF4-FFF2-40B4-BE49-F238E27FC236}">
                  <a16:creationId xmlns:a16="http://schemas.microsoft.com/office/drawing/2014/main" id="{E18B191A-2757-2892-858D-88069D3BF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3" y="1564"/>
              <a:ext cx="22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39" name="Rectangle 671">
              <a:extLst>
                <a:ext uri="{FF2B5EF4-FFF2-40B4-BE49-F238E27FC236}">
                  <a16:creationId xmlns:a16="http://schemas.microsoft.com/office/drawing/2014/main" id="{D5257355-087D-2743-A86C-2679E1341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2245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40" name="Rectangle 672">
              <a:extLst>
                <a:ext uri="{FF2B5EF4-FFF2-40B4-BE49-F238E27FC236}">
                  <a16:creationId xmlns:a16="http://schemas.microsoft.com/office/drawing/2014/main" id="{07F0990E-5B0F-223B-0247-C394902D7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1996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41" name="Rectangle 673">
              <a:extLst>
                <a:ext uri="{FF2B5EF4-FFF2-40B4-BE49-F238E27FC236}">
                  <a16:creationId xmlns:a16="http://schemas.microsoft.com/office/drawing/2014/main" id="{AC216831-B277-9106-537C-FC71E76C8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1747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4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42" name="Rectangle 674">
              <a:extLst>
                <a:ext uri="{FF2B5EF4-FFF2-40B4-BE49-F238E27FC236}">
                  <a16:creationId xmlns:a16="http://schemas.microsoft.com/office/drawing/2014/main" id="{19607DE2-DEC0-6DF0-C445-3B5FB4FFC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1496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6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43" name="Line 675">
              <a:extLst>
                <a:ext uri="{FF2B5EF4-FFF2-40B4-BE49-F238E27FC236}">
                  <a16:creationId xmlns:a16="http://schemas.microsoft.com/office/drawing/2014/main" id="{EFE1446C-73BB-8C4F-6393-59C1072A3C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1438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44" name="Line 676">
              <a:extLst>
                <a:ext uri="{FF2B5EF4-FFF2-40B4-BE49-F238E27FC236}">
                  <a16:creationId xmlns:a16="http://schemas.microsoft.com/office/drawing/2014/main" id="{8088EE73-1E86-BFAC-B9BD-37691D450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2" y="1263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45" name="Line 677">
              <a:extLst>
                <a:ext uri="{FF2B5EF4-FFF2-40B4-BE49-F238E27FC236}">
                  <a16:creationId xmlns:a16="http://schemas.microsoft.com/office/drawing/2014/main" id="{71288688-A998-82CC-FC61-0E121991F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2" y="1088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46" name="Line 678">
              <a:extLst>
                <a:ext uri="{FF2B5EF4-FFF2-40B4-BE49-F238E27FC236}">
                  <a16:creationId xmlns:a16="http://schemas.microsoft.com/office/drawing/2014/main" id="{857A07B1-A1B9-60DB-3E25-D283BEBB7E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2" y="916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47" name="Line 679">
              <a:extLst>
                <a:ext uri="{FF2B5EF4-FFF2-40B4-BE49-F238E27FC236}">
                  <a16:creationId xmlns:a16="http://schemas.microsoft.com/office/drawing/2014/main" id="{F8832788-5573-42EE-B413-8147434B58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2" y="740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48" name="Line 680">
              <a:extLst>
                <a:ext uri="{FF2B5EF4-FFF2-40B4-BE49-F238E27FC236}">
                  <a16:creationId xmlns:a16="http://schemas.microsoft.com/office/drawing/2014/main" id="{60228D53-AD4A-1735-6480-48D56DEC10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2" y="566"/>
              <a:ext cx="22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49" name="Rectangle 681">
              <a:extLst>
                <a:ext uri="{FF2B5EF4-FFF2-40B4-BE49-F238E27FC236}">
                  <a16:creationId xmlns:a16="http://schemas.microsoft.com/office/drawing/2014/main" id="{D42235E2-76E5-569D-40B0-7105886EF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1369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50" name="Rectangle 682">
              <a:extLst>
                <a:ext uri="{FF2B5EF4-FFF2-40B4-BE49-F238E27FC236}">
                  <a16:creationId xmlns:a16="http://schemas.microsoft.com/office/drawing/2014/main" id="{3C4A85BC-9501-2FE7-F81D-D56E9DFE3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1194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51" name="Rectangle 683">
              <a:extLst>
                <a:ext uri="{FF2B5EF4-FFF2-40B4-BE49-F238E27FC236}">
                  <a16:creationId xmlns:a16="http://schemas.microsoft.com/office/drawing/2014/main" id="{C39CAC20-AE29-880F-EA63-A3496C2AF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1018"/>
              <a:ext cx="62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52" name="Rectangle 684">
              <a:extLst>
                <a:ext uri="{FF2B5EF4-FFF2-40B4-BE49-F238E27FC236}">
                  <a16:creationId xmlns:a16="http://schemas.microsoft.com/office/drawing/2014/main" id="{D53D7928-CB3A-BA58-F36A-289210CF6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846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3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53" name="Rectangle 685">
              <a:extLst>
                <a:ext uri="{FF2B5EF4-FFF2-40B4-BE49-F238E27FC236}">
                  <a16:creationId xmlns:a16="http://schemas.microsoft.com/office/drawing/2014/main" id="{1F2608BE-4124-7834-AF21-2C859FFF2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671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4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54" name="Rectangle 686">
              <a:extLst>
                <a:ext uri="{FF2B5EF4-FFF2-40B4-BE49-F238E27FC236}">
                  <a16:creationId xmlns:a16="http://schemas.microsoft.com/office/drawing/2014/main" id="{0E678D0E-341D-7E3B-CE9B-15EE621EA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2" y="497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5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55" name="Text Box 687">
              <a:extLst>
                <a:ext uri="{FF2B5EF4-FFF2-40B4-BE49-F238E27FC236}">
                  <a16:creationId xmlns:a16="http://schemas.microsoft.com/office/drawing/2014/main" id="{35231330-DADF-21BA-C334-A828480F4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249" y="1843"/>
              <a:ext cx="10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Number of Trees</a:t>
              </a:r>
            </a:p>
          </p:txBody>
        </p:sp>
        <p:sp>
          <p:nvSpPr>
            <p:cNvPr id="33456" name="Rectangle 688">
              <a:extLst>
                <a:ext uri="{FF2B5EF4-FFF2-40B4-BE49-F238E27FC236}">
                  <a16:creationId xmlns:a16="http://schemas.microsoft.com/office/drawing/2014/main" id="{ADE2755C-50C0-A296-0358-737CE616580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007" y="2313"/>
              <a:ext cx="1638" cy="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57" name="Rectangle 689">
              <a:extLst>
                <a:ext uri="{FF2B5EF4-FFF2-40B4-BE49-F238E27FC236}">
                  <a16:creationId xmlns:a16="http://schemas.microsoft.com/office/drawing/2014/main" id="{8AA68E4C-91DA-35EE-055B-EA41C8F3C4D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41" y="2968"/>
              <a:ext cx="29" cy="21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58" name="Rectangle 690">
              <a:extLst>
                <a:ext uri="{FF2B5EF4-FFF2-40B4-BE49-F238E27FC236}">
                  <a16:creationId xmlns:a16="http://schemas.microsoft.com/office/drawing/2014/main" id="{1968F4F0-F593-121E-CC28-5FD816F83FF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82" y="2751"/>
              <a:ext cx="29" cy="436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59" name="Rectangle 691">
              <a:extLst>
                <a:ext uri="{FF2B5EF4-FFF2-40B4-BE49-F238E27FC236}">
                  <a16:creationId xmlns:a16="http://schemas.microsoft.com/office/drawing/2014/main" id="{2ABB1A2D-11D0-CE4F-2A38-E15A24C5C5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52" y="2968"/>
              <a:ext cx="30" cy="21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0" name="Rectangle 692">
              <a:extLst>
                <a:ext uri="{FF2B5EF4-FFF2-40B4-BE49-F238E27FC236}">
                  <a16:creationId xmlns:a16="http://schemas.microsoft.com/office/drawing/2014/main" id="{EC8D990B-FD06-2AA8-9B43-2394F61492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23" y="2968"/>
              <a:ext cx="29" cy="21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1" name="Rectangle 693">
              <a:extLst>
                <a:ext uri="{FF2B5EF4-FFF2-40B4-BE49-F238E27FC236}">
                  <a16:creationId xmlns:a16="http://schemas.microsoft.com/office/drawing/2014/main" id="{36467216-7CF8-3B10-5DC2-F2314024270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29" y="2968"/>
              <a:ext cx="27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2" name="Rectangle 694">
              <a:extLst>
                <a:ext uri="{FF2B5EF4-FFF2-40B4-BE49-F238E27FC236}">
                  <a16:creationId xmlns:a16="http://schemas.microsoft.com/office/drawing/2014/main" id="{0CCF0F98-D5DC-A3CD-4D1C-75E0C6784DF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24" y="2968"/>
              <a:ext cx="28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3" name="Rectangle 695">
              <a:extLst>
                <a:ext uri="{FF2B5EF4-FFF2-40B4-BE49-F238E27FC236}">
                  <a16:creationId xmlns:a16="http://schemas.microsoft.com/office/drawing/2014/main" id="{5E6DA545-4193-3A05-0E47-BE1F4F23620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94" y="2968"/>
              <a:ext cx="30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4" name="Rectangle 696">
              <a:extLst>
                <a:ext uri="{FF2B5EF4-FFF2-40B4-BE49-F238E27FC236}">
                  <a16:creationId xmlns:a16="http://schemas.microsoft.com/office/drawing/2014/main" id="{B13B85AA-EEE8-D1DB-3A08-9A0CE8D46BE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6" y="2968"/>
              <a:ext cx="29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5" name="Rectangle 697">
              <a:extLst>
                <a:ext uri="{FF2B5EF4-FFF2-40B4-BE49-F238E27FC236}">
                  <a16:creationId xmlns:a16="http://schemas.microsoft.com/office/drawing/2014/main" id="{6C39FCCA-8A12-091F-1218-71F7A24A83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05" y="2531"/>
              <a:ext cx="31" cy="656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6" name="Rectangle 698">
              <a:extLst>
                <a:ext uri="{FF2B5EF4-FFF2-40B4-BE49-F238E27FC236}">
                  <a16:creationId xmlns:a16="http://schemas.microsoft.com/office/drawing/2014/main" id="{C584F201-2B65-E531-8297-BB6045581AE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76" y="2968"/>
              <a:ext cx="29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7" name="Rectangle 699">
              <a:extLst>
                <a:ext uri="{FF2B5EF4-FFF2-40B4-BE49-F238E27FC236}">
                  <a16:creationId xmlns:a16="http://schemas.microsoft.com/office/drawing/2014/main" id="{F799B720-FAD1-439B-993E-8D46A9642D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47" y="2751"/>
              <a:ext cx="29" cy="436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8" name="Rectangle 700">
              <a:extLst>
                <a:ext uri="{FF2B5EF4-FFF2-40B4-BE49-F238E27FC236}">
                  <a16:creationId xmlns:a16="http://schemas.microsoft.com/office/drawing/2014/main" id="{CB512296-2339-4735-7E3E-8F5279816D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19" y="2968"/>
              <a:ext cx="28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69" name="Rectangle 701">
              <a:extLst>
                <a:ext uri="{FF2B5EF4-FFF2-40B4-BE49-F238E27FC236}">
                  <a16:creationId xmlns:a16="http://schemas.microsoft.com/office/drawing/2014/main" id="{DFDE8497-FA90-F6F6-665B-1ADC717776D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90" y="2968"/>
              <a:ext cx="29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0" name="Rectangle 702">
              <a:extLst>
                <a:ext uri="{FF2B5EF4-FFF2-40B4-BE49-F238E27FC236}">
                  <a16:creationId xmlns:a16="http://schemas.microsoft.com/office/drawing/2014/main" id="{5DA8BD92-5D86-F128-A348-134889B5B0C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60" y="2968"/>
              <a:ext cx="30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1" name="Rectangle 703">
              <a:extLst>
                <a:ext uri="{FF2B5EF4-FFF2-40B4-BE49-F238E27FC236}">
                  <a16:creationId xmlns:a16="http://schemas.microsoft.com/office/drawing/2014/main" id="{2F27514C-AF63-25AF-F187-492F7F0C37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31" y="2751"/>
              <a:ext cx="29" cy="436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2" name="Rectangle 704">
              <a:extLst>
                <a:ext uri="{FF2B5EF4-FFF2-40B4-BE49-F238E27FC236}">
                  <a16:creationId xmlns:a16="http://schemas.microsoft.com/office/drawing/2014/main" id="{8A2BD39B-F55B-29EB-7F20-70233CA4C14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72" y="2751"/>
              <a:ext cx="29" cy="436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3" name="Rectangle 705">
              <a:extLst>
                <a:ext uri="{FF2B5EF4-FFF2-40B4-BE49-F238E27FC236}">
                  <a16:creationId xmlns:a16="http://schemas.microsoft.com/office/drawing/2014/main" id="{E3467A47-D32A-D9EB-07ED-7C808A8CE3F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42" y="2968"/>
              <a:ext cx="30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4" name="Rectangle 706">
              <a:extLst>
                <a:ext uri="{FF2B5EF4-FFF2-40B4-BE49-F238E27FC236}">
                  <a16:creationId xmlns:a16="http://schemas.microsoft.com/office/drawing/2014/main" id="{146E2C76-18C2-7751-B3BD-67164757C5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15" y="2968"/>
              <a:ext cx="27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5" name="Rectangle 707">
              <a:extLst>
                <a:ext uri="{FF2B5EF4-FFF2-40B4-BE49-F238E27FC236}">
                  <a16:creationId xmlns:a16="http://schemas.microsoft.com/office/drawing/2014/main" id="{0B3565EF-F6FA-43D7-0AC2-5A1646461A9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85" y="2968"/>
              <a:ext cx="30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6" name="Rectangle 708">
              <a:extLst>
                <a:ext uri="{FF2B5EF4-FFF2-40B4-BE49-F238E27FC236}">
                  <a16:creationId xmlns:a16="http://schemas.microsoft.com/office/drawing/2014/main" id="{44565DAA-A679-3336-E243-EAD5425B397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56" y="2968"/>
              <a:ext cx="29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7" name="Rectangle 709">
              <a:extLst>
                <a:ext uri="{FF2B5EF4-FFF2-40B4-BE49-F238E27FC236}">
                  <a16:creationId xmlns:a16="http://schemas.microsoft.com/office/drawing/2014/main" id="{384BFAC2-412D-558C-9C13-590888BF3D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80" y="2968"/>
              <a:ext cx="29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8" name="Rectangle 710">
              <a:extLst>
                <a:ext uri="{FF2B5EF4-FFF2-40B4-BE49-F238E27FC236}">
                  <a16:creationId xmlns:a16="http://schemas.microsoft.com/office/drawing/2014/main" id="{2753581C-4AE6-6DF2-A379-22CC46E2015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75" y="2968"/>
              <a:ext cx="30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79" name="Rectangle 711">
              <a:extLst>
                <a:ext uri="{FF2B5EF4-FFF2-40B4-BE49-F238E27FC236}">
                  <a16:creationId xmlns:a16="http://schemas.microsoft.com/office/drawing/2014/main" id="{77ECC91B-8B1A-AAB1-4CB5-52BAE810BF5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46" y="2968"/>
              <a:ext cx="29" cy="21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0" name="Line 712">
              <a:extLst>
                <a:ext uri="{FF2B5EF4-FFF2-40B4-BE49-F238E27FC236}">
                  <a16:creationId xmlns:a16="http://schemas.microsoft.com/office/drawing/2014/main" id="{D057F3FA-F481-889C-32AD-0885B2684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615" y="3187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1" name="Line 713">
              <a:extLst>
                <a:ext uri="{FF2B5EF4-FFF2-40B4-BE49-F238E27FC236}">
                  <a16:creationId xmlns:a16="http://schemas.microsoft.com/office/drawing/2014/main" id="{FB0310FC-4328-41E4-B05D-1529812340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69" y="3187"/>
              <a:ext cx="1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2" name="Line 714">
              <a:extLst>
                <a:ext uri="{FF2B5EF4-FFF2-40B4-BE49-F238E27FC236}">
                  <a16:creationId xmlns:a16="http://schemas.microsoft.com/office/drawing/2014/main" id="{AD9767D4-67E2-302B-D4B6-E0FD02914F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21" y="3187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3" name="Line 715">
              <a:extLst>
                <a:ext uri="{FF2B5EF4-FFF2-40B4-BE49-F238E27FC236}">
                  <a16:creationId xmlns:a16="http://schemas.microsoft.com/office/drawing/2014/main" id="{E874C6B0-4C72-E2E4-FA1D-0C8D1A6CCB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75" y="3187"/>
              <a:ext cx="1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4" name="Line 716">
              <a:extLst>
                <a:ext uri="{FF2B5EF4-FFF2-40B4-BE49-F238E27FC236}">
                  <a16:creationId xmlns:a16="http://schemas.microsoft.com/office/drawing/2014/main" id="{3B1F3483-386D-09B2-7512-B3C7200A37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30" y="3187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5" name="Line 717">
              <a:extLst>
                <a:ext uri="{FF2B5EF4-FFF2-40B4-BE49-F238E27FC236}">
                  <a16:creationId xmlns:a16="http://schemas.microsoft.com/office/drawing/2014/main" id="{F723F283-6CAA-4BF3-99AC-7AF8305C87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85" y="3187"/>
              <a:ext cx="0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6" name="Line 718">
              <a:extLst>
                <a:ext uri="{FF2B5EF4-FFF2-40B4-BE49-F238E27FC236}">
                  <a16:creationId xmlns:a16="http://schemas.microsoft.com/office/drawing/2014/main" id="{293FABBC-045A-AAD2-A1B2-BBEB132202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36" y="3187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7" name="Line 719">
              <a:extLst>
                <a:ext uri="{FF2B5EF4-FFF2-40B4-BE49-F238E27FC236}">
                  <a16:creationId xmlns:a16="http://schemas.microsoft.com/office/drawing/2014/main" id="{5EB785AC-D76F-0E08-25B3-807165120E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91" y="3187"/>
              <a:ext cx="0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8" name="Line 720">
              <a:extLst>
                <a:ext uri="{FF2B5EF4-FFF2-40B4-BE49-F238E27FC236}">
                  <a16:creationId xmlns:a16="http://schemas.microsoft.com/office/drawing/2014/main" id="{053F9855-725C-F269-40D5-05063AEFEA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45" y="3187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89" name="Line 721">
              <a:extLst>
                <a:ext uri="{FF2B5EF4-FFF2-40B4-BE49-F238E27FC236}">
                  <a16:creationId xmlns:a16="http://schemas.microsoft.com/office/drawing/2014/main" id="{BE7EA120-CD15-6970-B330-26AF790943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98" y="3187"/>
              <a:ext cx="1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90" name="Line 722">
              <a:extLst>
                <a:ext uri="{FF2B5EF4-FFF2-40B4-BE49-F238E27FC236}">
                  <a16:creationId xmlns:a16="http://schemas.microsoft.com/office/drawing/2014/main" id="{64020B7B-F18C-4519-6B74-90ADCA0C6D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1" y="3187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91" name="Line 723">
              <a:extLst>
                <a:ext uri="{FF2B5EF4-FFF2-40B4-BE49-F238E27FC236}">
                  <a16:creationId xmlns:a16="http://schemas.microsoft.com/office/drawing/2014/main" id="{DF54E01F-A365-12E5-B4C4-002DAEA90C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06" y="3187"/>
              <a:ext cx="1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92" name="Rectangle 724">
              <a:extLst>
                <a:ext uri="{FF2B5EF4-FFF2-40B4-BE49-F238E27FC236}">
                  <a16:creationId xmlns:a16="http://schemas.microsoft.com/office/drawing/2014/main" id="{D6048D93-B885-B8D9-9814-2A92DF5B7E4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91" y="3248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2000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93" name="Rectangle 725">
              <a:extLst>
                <a:ext uri="{FF2B5EF4-FFF2-40B4-BE49-F238E27FC236}">
                  <a16:creationId xmlns:a16="http://schemas.microsoft.com/office/drawing/2014/main" id="{0DB66ED4-F8DA-C6F8-30C7-3B8622A744E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01" y="3248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1900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94" name="Rectangle 726">
              <a:extLst>
                <a:ext uri="{FF2B5EF4-FFF2-40B4-BE49-F238E27FC236}">
                  <a16:creationId xmlns:a16="http://schemas.microsoft.com/office/drawing/2014/main" id="{95836FFF-53F6-DD2E-14A3-4D22F5CE24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10" y="3248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1800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95" name="Rectangle 727">
              <a:extLst>
                <a:ext uri="{FF2B5EF4-FFF2-40B4-BE49-F238E27FC236}">
                  <a16:creationId xmlns:a16="http://schemas.microsoft.com/office/drawing/2014/main" id="{88A7554B-8A66-5010-1F67-990F749769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17" y="3248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1700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96" name="Rectangle 728">
              <a:extLst>
                <a:ext uri="{FF2B5EF4-FFF2-40B4-BE49-F238E27FC236}">
                  <a16:creationId xmlns:a16="http://schemas.microsoft.com/office/drawing/2014/main" id="{D0EFC547-F15C-84DB-E03D-A70BBD04A1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23" y="3248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1600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97" name="Rectangle 729">
              <a:extLst>
                <a:ext uri="{FF2B5EF4-FFF2-40B4-BE49-F238E27FC236}">
                  <a16:creationId xmlns:a16="http://schemas.microsoft.com/office/drawing/2014/main" id="{E267BCA9-9600-028D-55B9-664F4807BCA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026" y="3248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1500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3498" name="Rectangle 730">
              <a:extLst>
                <a:ext uri="{FF2B5EF4-FFF2-40B4-BE49-F238E27FC236}">
                  <a16:creationId xmlns:a16="http://schemas.microsoft.com/office/drawing/2014/main" id="{13E87089-1BC4-7644-D169-044336D6BCF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007" y="2313"/>
              <a:ext cx="1608" cy="87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99" name="Rectangle 731">
              <a:extLst>
                <a:ext uri="{FF2B5EF4-FFF2-40B4-BE49-F238E27FC236}">
                  <a16:creationId xmlns:a16="http://schemas.microsoft.com/office/drawing/2014/main" id="{F36D27CE-B422-3B77-BB39-7CA9D037E54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5" y="2190"/>
              <a:ext cx="29" cy="12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0" name="Rectangle 732">
              <a:extLst>
                <a:ext uri="{FF2B5EF4-FFF2-40B4-BE49-F238E27FC236}">
                  <a16:creationId xmlns:a16="http://schemas.microsoft.com/office/drawing/2014/main" id="{3A1098CF-CF64-05A9-7D33-2414860950D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78" y="2190"/>
              <a:ext cx="29" cy="12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1" name="Rectangle 733">
              <a:extLst>
                <a:ext uri="{FF2B5EF4-FFF2-40B4-BE49-F238E27FC236}">
                  <a16:creationId xmlns:a16="http://schemas.microsoft.com/office/drawing/2014/main" id="{0B33C709-FD80-22DC-1DEC-C2F6414781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71" y="2190"/>
              <a:ext cx="30" cy="12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2" name="Rectangle 734">
              <a:extLst>
                <a:ext uri="{FF2B5EF4-FFF2-40B4-BE49-F238E27FC236}">
                  <a16:creationId xmlns:a16="http://schemas.microsoft.com/office/drawing/2014/main" id="{7D32D41C-A8C0-D319-6F0F-782D9A0A61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43" y="2190"/>
              <a:ext cx="28" cy="12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3" name="Rectangle 735">
              <a:extLst>
                <a:ext uri="{FF2B5EF4-FFF2-40B4-BE49-F238E27FC236}">
                  <a16:creationId xmlns:a16="http://schemas.microsoft.com/office/drawing/2014/main" id="{1B71ACAD-4971-48CB-C1A8-F47D472319A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54" y="2190"/>
              <a:ext cx="30" cy="12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4" name="Rectangle 736">
              <a:extLst>
                <a:ext uri="{FF2B5EF4-FFF2-40B4-BE49-F238E27FC236}">
                  <a16:creationId xmlns:a16="http://schemas.microsoft.com/office/drawing/2014/main" id="{F42C6AA6-3A7B-A814-D1F0-8B068F0CD3A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52" y="2063"/>
              <a:ext cx="29" cy="24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5" name="Rectangle 737">
              <a:extLst>
                <a:ext uri="{FF2B5EF4-FFF2-40B4-BE49-F238E27FC236}">
                  <a16:creationId xmlns:a16="http://schemas.microsoft.com/office/drawing/2014/main" id="{DA979FBE-27CB-B050-AAC2-13CE8E4E189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94" y="1939"/>
              <a:ext cx="29" cy="373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6" name="Rectangle 738">
              <a:extLst>
                <a:ext uri="{FF2B5EF4-FFF2-40B4-BE49-F238E27FC236}">
                  <a16:creationId xmlns:a16="http://schemas.microsoft.com/office/drawing/2014/main" id="{07FE7A6B-746E-3B85-D9F2-A87BB44A40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64" y="1564"/>
              <a:ext cx="30" cy="748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7" name="Rectangle 739">
              <a:extLst>
                <a:ext uri="{FF2B5EF4-FFF2-40B4-BE49-F238E27FC236}">
                  <a16:creationId xmlns:a16="http://schemas.microsoft.com/office/drawing/2014/main" id="{FBE2BA01-7FDF-F711-EA24-5988E5149E7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5" y="1939"/>
              <a:ext cx="29" cy="251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8" name="Rectangle 740">
              <a:extLst>
                <a:ext uri="{FF2B5EF4-FFF2-40B4-BE49-F238E27FC236}">
                  <a16:creationId xmlns:a16="http://schemas.microsoft.com/office/drawing/2014/main" id="{5A9CCBB1-E53D-CF3E-A9C9-F5539114D2C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07" y="2063"/>
              <a:ext cx="28" cy="249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09" name="Rectangle 741">
              <a:extLst>
                <a:ext uri="{FF2B5EF4-FFF2-40B4-BE49-F238E27FC236}">
                  <a16:creationId xmlns:a16="http://schemas.microsoft.com/office/drawing/2014/main" id="{0FAA50CF-FA83-19B8-53D1-F2ADEB3E5B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78" y="2063"/>
              <a:ext cx="29" cy="127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0" name="Rectangle 742">
              <a:extLst>
                <a:ext uri="{FF2B5EF4-FFF2-40B4-BE49-F238E27FC236}">
                  <a16:creationId xmlns:a16="http://schemas.microsoft.com/office/drawing/2014/main" id="{B978F845-D540-4A2A-438D-A04331AF9B8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90" y="2190"/>
              <a:ext cx="30" cy="122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1" name="Rectangle 743">
              <a:extLst>
                <a:ext uri="{FF2B5EF4-FFF2-40B4-BE49-F238E27FC236}">
                  <a16:creationId xmlns:a16="http://schemas.microsoft.com/office/drawing/2014/main" id="{D975EA44-F315-2B1A-F6B3-D454BB2482D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39" y="2190"/>
              <a:ext cx="28" cy="122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2" name="Rectangle 744">
              <a:extLst>
                <a:ext uri="{FF2B5EF4-FFF2-40B4-BE49-F238E27FC236}">
                  <a16:creationId xmlns:a16="http://schemas.microsoft.com/office/drawing/2014/main" id="{C9B64B2C-1F08-CFC3-BCCD-46B41DDCC5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50" y="2190"/>
              <a:ext cx="30" cy="122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3" name="Line 745">
              <a:extLst>
                <a:ext uri="{FF2B5EF4-FFF2-40B4-BE49-F238E27FC236}">
                  <a16:creationId xmlns:a16="http://schemas.microsoft.com/office/drawing/2014/main" id="{63FC10FE-3C96-732F-03B7-ADE5D94883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69" y="2312"/>
              <a:ext cx="1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4" name="Line 746">
              <a:extLst>
                <a:ext uri="{FF2B5EF4-FFF2-40B4-BE49-F238E27FC236}">
                  <a16:creationId xmlns:a16="http://schemas.microsoft.com/office/drawing/2014/main" id="{99CC5CE9-21CC-D506-1F97-ADC40CBDA1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22" y="2312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5" name="Line 747">
              <a:extLst>
                <a:ext uri="{FF2B5EF4-FFF2-40B4-BE49-F238E27FC236}">
                  <a16:creationId xmlns:a16="http://schemas.microsoft.com/office/drawing/2014/main" id="{B389C33E-47E7-8237-D88A-5E82FEA41A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78" y="2312"/>
              <a:ext cx="0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6" name="Line 748">
              <a:extLst>
                <a:ext uri="{FF2B5EF4-FFF2-40B4-BE49-F238E27FC236}">
                  <a16:creationId xmlns:a16="http://schemas.microsoft.com/office/drawing/2014/main" id="{6AEBF313-9CFE-F2C6-5855-BF3F2911E6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31" y="2312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7" name="Line 749">
              <a:extLst>
                <a:ext uri="{FF2B5EF4-FFF2-40B4-BE49-F238E27FC236}">
                  <a16:creationId xmlns:a16="http://schemas.microsoft.com/office/drawing/2014/main" id="{A419B664-9E90-398F-ADBC-456296B8C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84" y="2312"/>
              <a:ext cx="1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8" name="Line 750">
              <a:extLst>
                <a:ext uri="{FF2B5EF4-FFF2-40B4-BE49-F238E27FC236}">
                  <a16:creationId xmlns:a16="http://schemas.microsoft.com/office/drawing/2014/main" id="{0AA51DB4-D230-C2AA-E5C4-C60C90F3CF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38" y="2312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19" name="Line 751">
              <a:extLst>
                <a:ext uri="{FF2B5EF4-FFF2-40B4-BE49-F238E27FC236}">
                  <a16:creationId xmlns:a16="http://schemas.microsoft.com/office/drawing/2014/main" id="{D98D00E5-7F70-B9DD-42A4-F281ABD8ED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91" y="2312"/>
              <a:ext cx="1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0" name="Line 752">
              <a:extLst>
                <a:ext uri="{FF2B5EF4-FFF2-40B4-BE49-F238E27FC236}">
                  <a16:creationId xmlns:a16="http://schemas.microsoft.com/office/drawing/2014/main" id="{0FDD97CB-A4D5-6C2B-BA87-B441CD52B5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44" y="2312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1" name="Line 753">
              <a:extLst>
                <a:ext uri="{FF2B5EF4-FFF2-40B4-BE49-F238E27FC236}">
                  <a16:creationId xmlns:a16="http://schemas.microsoft.com/office/drawing/2014/main" id="{BBF4E6F0-13E0-C108-15BA-62F0577332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00" y="2312"/>
              <a:ext cx="1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2" name="Line 754">
              <a:extLst>
                <a:ext uri="{FF2B5EF4-FFF2-40B4-BE49-F238E27FC236}">
                  <a16:creationId xmlns:a16="http://schemas.microsoft.com/office/drawing/2014/main" id="{060E2F3A-E85D-2CA0-DCFE-155AD78ACB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3" y="2312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3" name="Rectangle 755">
              <a:extLst>
                <a:ext uri="{FF2B5EF4-FFF2-40B4-BE49-F238E27FC236}">
                  <a16:creationId xmlns:a16="http://schemas.microsoft.com/office/drawing/2014/main" id="{35FFFE14-4DFD-DFAD-D72F-6BCC0BB6F95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26" y="1263"/>
              <a:ext cx="29" cy="17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4" name="Rectangle 756">
              <a:extLst>
                <a:ext uri="{FF2B5EF4-FFF2-40B4-BE49-F238E27FC236}">
                  <a16:creationId xmlns:a16="http://schemas.microsoft.com/office/drawing/2014/main" id="{4A855172-3C5B-1DEC-8A0E-DED8B27C85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96" y="916"/>
              <a:ext cx="30" cy="52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5" name="Rectangle 757">
              <a:extLst>
                <a:ext uri="{FF2B5EF4-FFF2-40B4-BE49-F238E27FC236}">
                  <a16:creationId xmlns:a16="http://schemas.microsoft.com/office/drawing/2014/main" id="{CBB61242-89FE-7903-FE9B-BFA22FB3484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66" y="1263"/>
              <a:ext cx="30" cy="17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6" name="Rectangle 758">
              <a:extLst>
                <a:ext uri="{FF2B5EF4-FFF2-40B4-BE49-F238E27FC236}">
                  <a16:creationId xmlns:a16="http://schemas.microsoft.com/office/drawing/2014/main" id="{B06BB207-6DAA-AB7B-D87E-0D234C7DC66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7" y="1088"/>
              <a:ext cx="29" cy="3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7" name="Rectangle 759">
              <a:extLst>
                <a:ext uri="{FF2B5EF4-FFF2-40B4-BE49-F238E27FC236}">
                  <a16:creationId xmlns:a16="http://schemas.microsoft.com/office/drawing/2014/main" id="{BA4B2A1C-3852-1681-E72E-D132FB8C09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08" y="1263"/>
              <a:ext cx="29" cy="17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8" name="Rectangle 760">
              <a:extLst>
                <a:ext uri="{FF2B5EF4-FFF2-40B4-BE49-F238E27FC236}">
                  <a16:creationId xmlns:a16="http://schemas.microsoft.com/office/drawing/2014/main" id="{6EC7D00A-6004-4B95-0A35-C712E0EF2E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1" y="1263"/>
              <a:ext cx="29" cy="17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29" name="Rectangle 761">
              <a:extLst>
                <a:ext uri="{FF2B5EF4-FFF2-40B4-BE49-F238E27FC236}">
                  <a16:creationId xmlns:a16="http://schemas.microsoft.com/office/drawing/2014/main" id="{100AD616-09A9-E78A-3441-E32C5E6A90B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92" y="1263"/>
              <a:ext cx="29" cy="17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0" name="Rectangle 762">
              <a:extLst>
                <a:ext uri="{FF2B5EF4-FFF2-40B4-BE49-F238E27FC236}">
                  <a16:creationId xmlns:a16="http://schemas.microsoft.com/office/drawing/2014/main" id="{AC790D14-B2D1-BD32-CC19-EE8683C67B4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33" y="1263"/>
              <a:ext cx="30" cy="17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1" name="Rectangle 763">
              <a:extLst>
                <a:ext uri="{FF2B5EF4-FFF2-40B4-BE49-F238E27FC236}">
                  <a16:creationId xmlns:a16="http://schemas.microsoft.com/office/drawing/2014/main" id="{4B6DA2F6-EECE-F955-708E-D881259952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04" y="916"/>
              <a:ext cx="29" cy="522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2" name="Rectangle 764">
              <a:extLst>
                <a:ext uri="{FF2B5EF4-FFF2-40B4-BE49-F238E27FC236}">
                  <a16:creationId xmlns:a16="http://schemas.microsoft.com/office/drawing/2014/main" id="{3AC91F48-CC8D-EB7C-25A6-6DCEB2D1E8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01" y="1263"/>
              <a:ext cx="29" cy="175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3" name="Rectangle 765">
              <a:extLst>
                <a:ext uri="{FF2B5EF4-FFF2-40B4-BE49-F238E27FC236}">
                  <a16:creationId xmlns:a16="http://schemas.microsoft.com/office/drawing/2014/main" id="{28E08DF7-369C-1786-3D25-9C20A21E82D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42" y="1263"/>
              <a:ext cx="29" cy="175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4" name="Rectangle 766">
              <a:extLst>
                <a:ext uri="{FF2B5EF4-FFF2-40B4-BE49-F238E27FC236}">
                  <a16:creationId xmlns:a16="http://schemas.microsoft.com/office/drawing/2014/main" id="{2AE1EA19-BA7F-D3FF-836A-D5D2B65A0E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13" y="1263"/>
              <a:ext cx="29" cy="175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5" name="Rectangle 767">
              <a:extLst>
                <a:ext uri="{FF2B5EF4-FFF2-40B4-BE49-F238E27FC236}">
                  <a16:creationId xmlns:a16="http://schemas.microsoft.com/office/drawing/2014/main" id="{09C19350-C46B-E10C-3DAA-894C47A60F6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84" y="1088"/>
              <a:ext cx="29" cy="35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6" name="Rectangle 768">
              <a:extLst>
                <a:ext uri="{FF2B5EF4-FFF2-40B4-BE49-F238E27FC236}">
                  <a16:creationId xmlns:a16="http://schemas.microsoft.com/office/drawing/2014/main" id="{2B812061-9AAE-E2E8-ABC0-AF24C9BDB1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55" y="1088"/>
              <a:ext cx="29" cy="35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7" name="Rectangle 769">
              <a:extLst>
                <a:ext uri="{FF2B5EF4-FFF2-40B4-BE49-F238E27FC236}">
                  <a16:creationId xmlns:a16="http://schemas.microsoft.com/office/drawing/2014/main" id="{0C682225-7C33-F4B0-77BB-823E9384A1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26" y="1088"/>
              <a:ext cx="29" cy="175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8" name="Rectangle 770">
              <a:extLst>
                <a:ext uri="{FF2B5EF4-FFF2-40B4-BE49-F238E27FC236}">
                  <a16:creationId xmlns:a16="http://schemas.microsoft.com/office/drawing/2014/main" id="{29D46DA0-6AFE-7A9B-D27F-0253D6BCEE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96" y="740"/>
              <a:ext cx="30" cy="176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39" name="Rectangle 771">
              <a:extLst>
                <a:ext uri="{FF2B5EF4-FFF2-40B4-BE49-F238E27FC236}">
                  <a16:creationId xmlns:a16="http://schemas.microsoft.com/office/drawing/2014/main" id="{4AFE0133-6CDA-CF12-BEAF-750248FC40E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66" y="916"/>
              <a:ext cx="30" cy="347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0" name="Line 772">
              <a:extLst>
                <a:ext uri="{FF2B5EF4-FFF2-40B4-BE49-F238E27FC236}">
                  <a16:creationId xmlns:a16="http://schemas.microsoft.com/office/drawing/2014/main" id="{E2A66336-B711-6D8F-41B3-F5A8A669B9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473" y="1438"/>
              <a:ext cx="1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1" name="Line 773">
              <a:extLst>
                <a:ext uri="{FF2B5EF4-FFF2-40B4-BE49-F238E27FC236}">
                  <a16:creationId xmlns:a16="http://schemas.microsoft.com/office/drawing/2014/main" id="{2FE1118B-9406-E7DE-F12A-0AB0F157F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27" y="1438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2" name="Line 774">
              <a:extLst>
                <a:ext uri="{FF2B5EF4-FFF2-40B4-BE49-F238E27FC236}">
                  <a16:creationId xmlns:a16="http://schemas.microsoft.com/office/drawing/2014/main" id="{9F1BE160-834C-23B0-CFAB-6A39E3C497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181" y="1438"/>
              <a:ext cx="0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3" name="Line 775">
              <a:extLst>
                <a:ext uri="{FF2B5EF4-FFF2-40B4-BE49-F238E27FC236}">
                  <a16:creationId xmlns:a16="http://schemas.microsoft.com/office/drawing/2014/main" id="{A0A502D7-9516-FD69-5EA8-EFCA42F9C5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36" y="1438"/>
              <a:ext cx="0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4" name="Line 776">
              <a:extLst>
                <a:ext uri="{FF2B5EF4-FFF2-40B4-BE49-F238E27FC236}">
                  <a16:creationId xmlns:a16="http://schemas.microsoft.com/office/drawing/2014/main" id="{604A5AD5-96E5-1AC6-F26E-4122C01C29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89" y="1438"/>
              <a:ext cx="1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5" name="Line 777">
              <a:extLst>
                <a:ext uri="{FF2B5EF4-FFF2-40B4-BE49-F238E27FC236}">
                  <a16:creationId xmlns:a16="http://schemas.microsoft.com/office/drawing/2014/main" id="{B91FB841-F6ED-7404-0182-7BAFF178CF1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42" y="1438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6" name="Line 778">
              <a:extLst>
                <a:ext uri="{FF2B5EF4-FFF2-40B4-BE49-F238E27FC236}">
                  <a16:creationId xmlns:a16="http://schemas.microsoft.com/office/drawing/2014/main" id="{EE505F74-5C06-6E01-B5E0-FAB361ABF5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96" y="1438"/>
              <a:ext cx="1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7" name="Line 779">
              <a:extLst>
                <a:ext uri="{FF2B5EF4-FFF2-40B4-BE49-F238E27FC236}">
                  <a16:creationId xmlns:a16="http://schemas.microsoft.com/office/drawing/2014/main" id="{5D4DA460-5805-115B-0AF0-93EEC76FD3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50" y="1438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8" name="Line 780">
              <a:extLst>
                <a:ext uri="{FF2B5EF4-FFF2-40B4-BE49-F238E27FC236}">
                  <a16:creationId xmlns:a16="http://schemas.microsoft.com/office/drawing/2014/main" id="{F2B153F7-D6F0-62E6-2A16-2A4406CBDB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04" y="1438"/>
              <a:ext cx="1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49" name="Line 781">
              <a:extLst>
                <a:ext uri="{FF2B5EF4-FFF2-40B4-BE49-F238E27FC236}">
                  <a16:creationId xmlns:a16="http://schemas.microsoft.com/office/drawing/2014/main" id="{25DF4B01-50B7-FE13-01A3-0ADC83CE93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58" y="1438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50" name="Rectangle 782">
              <a:extLst>
                <a:ext uri="{FF2B5EF4-FFF2-40B4-BE49-F238E27FC236}">
                  <a16:creationId xmlns:a16="http://schemas.microsoft.com/office/drawing/2014/main" id="{F4677900-8384-CEA6-3134-C3EC67B087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010" y="566"/>
              <a:ext cx="1603" cy="87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51" name="Text Box 783">
              <a:extLst>
                <a:ext uri="{FF2B5EF4-FFF2-40B4-BE49-F238E27FC236}">
                  <a16:creationId xmlns:a16="http://schemas.microsoft.com/office/drawing/2014/main" id="{60B9B6F8-CB63-11B0-C7D8-793D298A1D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4" y="336"/>
              <a:ext cx="9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chemeClr val="tx1"/>
                  </a:solidFill>
                </a:rPr>
                <a:t>Age Structure</a:t>
              </a:r>
            </a:p>
          </p:txBody>
        </p:sp>
        <p:sp>
          <p:nvSpPr>
            <p:cNvPr id="33552" name="Text Box 784">
              <a:extLst>
                <a:ext uri="{FF2B5EF4-FFF2-40B4-BE49-F238E27FC236}">
                  <a16:creationId xmlns:a16="http://schemas.microsoft.com/office/drawing/2014/main" id="{DC37BBCF-1282-C39A-E9D7-DE7705B4D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161" y="593"/>
              <a:ext cx="7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Upper Slope</a:t>
              </a:r>
            </a:p>
          </p:txBody>
        </p:sp>
        <p:sp>
          <p:nvSpPr>
            <p:cNvPr id="33553" name="Text Box 785">
              <a:extLst>
                <a:ext uri="{FF2B5EF4-FFF2-40B4-BE49-F238E27FC236}">
                  <a16:creationId xmlns:a16="http://schemas.microsoft.com/office/drawing/2014/main" id="{6A6EF275-24FC-353C-8BC4-16139F817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161" y="1505"/>
              <a:ext cx="605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Mid Slope</a:t>
              </a:r>
            </a:p>
          </p:txBody>
        </p:sp>
        <p:sp>
          <p:nvSpPr>
            <p:cNvPr id="33554" name="Text Box 786">
              <a:extLst>
                <a:ext uri="{FF2B5EF4-FFF2-40B4-BE49-F238E27FC236}">
                  <a16:creationId xmlns:a16="http://schemas.microsoft.com/office/drawing/2014/main" id="{8D3652A4-6525-DE8F-7579-CC05ACE1F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161" y="2375"/>
              <a:ext cx="76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Lower Slope</a:t>
              </a:r>
            </a:p>
          </p:txBody>
        </p:sp>
        <p:sp>
          <p:nvSpPr>
            <p:cNvPr id="33555" name="Rectangle 787">
              <a:extLst>
                <a:ext uri="{FF2B5EF4-FFF2-40B4-BE49-F238E27FC236}">
                  <a16:creationId xmlns:a16="http://schemas.microsoft.com/office/drawing/2014/main" id="{030A7D4E-5028-E2B1-F96C-559D0694588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008" y="1440"/>
              <a:ext cx="1606" cy="872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556" name="Line 788">
            <a:extLst>
              <a:ext uri="{FF2B5EF4-FFF2-40B4-BE49-F238E27FC236}">
                <a16:creationId xmlns:a16="http://schemas.microsoft.com/office/drawing/2014/main" id="{29E73CC4-8522-B388-4A0A-20812FCC9B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3825" y="2805113"/>
            <a:ext cx="0" cy="2193925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49" name="Group 605">
            <a:extLst>
              <a:ext uri="{FF2B5EF4-FFF2-40B4-BE49-F238E27FC236}">
                <a16:creationId xmlns:a16="http://schemas.microsoft.com/office/drawing/2014/main" id="{7E9F7A6D-7F7E-A4D3-C395-AF77B5561DA6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5486400"/>
            <a:ext cx="4318000" cy="1204913"/>
            <a:chOff x="528" y="3456"/>
            <a:chExt cx="2720" cy="759"/>
          </a:xfrm>
        </p:grpSpPr>
        <p:grpSp>
          <p:nvGrpSpPr>
            <p:cNvPr id="31749" name="Group 5">
              <a:extLst>
                <a:ext uri="{FF2B5EF4-FFF2-40B4-BE49-F238E27FC236}">
                  <a16:creationId xmlns:a16="http://schemas.microsoft.com/office/drawing/2014/main" id="{A7A3E18F-BDDF-EFD4-7C17-7B522294D7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6" y="3456"/>
              <a:ext cx="914" cy="361"/>
              <a:chOff x="240" y="3464"/>
              <a:chExt cx="914" cy="361"/>
            </a:xfrm>
          </p:grpSpPr>
          <p:grpSp>
            <p:nvGrpSpPr>
              <p:cNvPr id="31750" name="Group 6">
                <a:extLst>
                  <a:ext uri="{FF2B5EF4-FFF2-40B4-BE49-F238E27FC236}">
                    <a16:creationId xmlns:a16="http://schemas.microsoft.com/office/drawing/2014/main" id="{9FC970F1-E16D-33B3-AB1B-4429674D3FD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40" y="3464"/>
                <a:ext cx="155" cy="361"/>
                <a:chOff x="2409" y="1311"/>
                <a:chExt cx="279" cy="1497"/>
              </a:xfrm>
            </p:grpSpPr>
            <p:sp>
              <p:nvSpPr>
                <p:cNvPr id="31751" name="Freeform 7">
                  <a:extLst>
                    <a:ext uri="{FF2B5EF4-FFF2-40B4-BE49-F238E27FC236}">
                      <a16:creationId xmlns:a16="http://schemas.microsoft.com/office/drawing/2014/main" id="{DB9853E0-1BB7-15A6-1052-65AEC8088BA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2" y="1382"/>
                  <a:ext cx="136" cy="349"/>
                </a:xfrm>
                <a:custGeom>
                  <a:avLst/>
                  <a:gdLst>
                    <a:gd name="T0" fmla="*/ 38 w 136"/>
                    <a:gd name="T1" fmla="*/ 10 h 349"/>
                    <a:gd name="T2" fmla="*/ 77 w 136"/>
                    <a:gd name="T3" fmla="*/ 54 h 349"/>
                    <a:gd name="T4" fmla="*/ 59 w 136"/>
                    <a:gd name="T5" fmla="*/ 82 h 349"/>
                    <a:gd name="T6" fmla="*/ 29 w 136"/>
                    <a:gd name="T7" fmla="*/ 42 h 349"/>
                    <a:gd name="T8" fmla="*/ 6 w 136"/>
                    <a:gd name="T9" fmla="*/ 73 h 349"/>
                    <a:gd name="T10" fmla="*/ 70 w 136"/>
                    <a:gd name="T11" fmla="*/ 97 h 349"/>
                    <a:gd name="T12" fmla="*/ 101 w 136"/>
                    <a:gd name="T13" fmla="*/ 139 h 349"/>
                    <a:gd name="T14" fmla="*/ 56 w 136"/>
                    <a:gd name="T15" fmla="*/ 118 h 349"/>
                    <a:gd name="T16" fmla="*/ 20 w 136"/>
                    <a:gd name="T17" fmla="*/ 118 h 349"/>
                    <a:gd name="T18" fmla="*/ 16 w 136"/>
                    <a:gd name="T19" fmla="*/ 144 h 349"/>
                    <a:gd name="T20" fmla="*/ 52 w 136"/>
                    <a:gd name="T21" fmla="*/ 144 h 349"/>
                    <a:gd name="T22" fmla="*/ 101 w 136"/>
                    <a:gd name="T23" fmla="*/ 177 h 349"/>
                    <a:gd name="T24" fmla="*/ 75 w 136"/>
                    <a:gd name="T25" fmla="*/ 181 h 349"/>
                    <a:gd name="T26" fmla="*/ 36 w 136"/>
                    <a:gd name="T27" fmla="*/ 172 h 349"/>
                    <a:gd name="T28" fmla="*/ 13 w 136"/>
                    <a:gd name="T29" fmla="*/ 190 h 349"/>
                    <a:gd name="T30" fmla="*/ 65 w 136"/>
                    <a:gd name="T31" fmla="*/ 198 h 349"/>
                    <a:gd name="T32" fmla="*/ 121 w 136"/>
                    <a:gd name="T33" fmla="*/ 213 h 349"/>
                    <a:gd name="T34" fmla="*/ 116 w 136"/>
                    <a:gd name="T35" fmla="*/ 237 h 349"/>
                    <a:gd name="T36" fmla="*/ 80 w 136"/>
                    <a:gd name="T37" fmla="*/ 235 h 349"/>
                    <a:gd name="T38" fmla="*/ 59 w 136"/>
                    <a:gd name="T39" fmla="*/ 240 h 349"/>
                    <a:gd name="T40" fmla="*/ 31 w 136"/>
                    <a:gd name="T41" fmla="*/ 226 h 349"/>
                    <a:gd name="T42" fmla="*/ 28 w 136"/>
                    <a:gd name="T43" fmla="*/ 252 h 349"/>
                    <a:gd name="T44" fmla="*/ 76 w 136"/>
                    <a:gd name="T45" fmla="*/ 249 h 349"/>
                    <a:gd name="T46" fmla="*/ 130 w 136"/>
                    <a:gd name="T47" fmla="*/ 274 h 349"/>
                    <a:gd name="T48" fmla="*/ 136 w 136"/>
                    <a:gd name="T49" fmla="*/ 312 h 349"/>
                    <a:gd name="T50" fmla="*/ 107 w 136"/>
                    <a:gd name="T51" fmla="*/ 285 h 349"/>
                    <a:gd name="T52" fmla="*/ 83 w 136"/>
                    <a:gd name="T53" fmla="*/ 289 h 349"/>
                    <a:gd name="T54" fmla="*/ 53 w 136"/>
                    <a:gd name="T55" fmla="*/ 271 h 349"/>
                    <a:gd name="T56" fmla="*/ 34 w 136"/>
                    <a:gd name="T57" fmla="*/ 277 h 349"/>
                    <a:gd name="T58" fmla="*/ 17 w 136"/>
                    <a:gd name="T59" fmla="*/ 294 h 349"/>
                    <a:gd name="T60" fmla="*/ 71 w 136"/>
                    <a:gd name="T61" fmla="*/ 295 h 349"/>
                    <a:gd name="T62" fmla="*/ 100 w 136"/>
                    <a:gd name="T63" fmla="*/ 318 h 349"/>
                    <a:gd name="T64" fmla="*/ 85 w 136"/>
                    <a:gd name="T65" fmla="*/ 333 h 349"/>
                    <a:gd name="T66" fmla="*/ 58 w 136"/>
                    <a:gd name="T67" fmla="*/ 327 h 349"/>
                    <a:gd name="T68" fmla="*/ 37 w 136"/>
                    <a:gd name="T69" fmla="*/ 349 h 349"/>
                    <a:gd name="T70" fmla="*/ 1 w 136"/>
                    <a:gd name="T71" fmla="*/ 328 h 349"/>
                    <a:gd name="T72" fmla="*/ 4 w 136"/>
                    <a:gd name="T73" fmla="*/ 270 h 349"/>
                    <a:gd name="T74" fmla="*/ 4 w 136"/>
                    <a:gd name="T75" fmla="*/ 172 h 349"/>
                    <a:gd name="T76" fmla="*/ 10 w 136"/>
                    <a:gd name="T77" fmla="*/ 129 h 349"/>
                    <a:gd name="T78" fmla="*/ 10 w 136"/>
                    <a:gd name="T79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349">
                      <a:moveTo>
                        <a:pt x="10" y="0"/>
                      </a:moveTo>
                      <a:lnTo>
                        <a:pt x="38" y="10"/>
                      </a:lnTo>
                      <a:lnTo>
                        <a:pt x="62" y="19"/>
                      </a:lnTo>
                      <a:lnTo>
                        <a:pt x="77" y="54"/>
                      </a:lnTo>
                      <a:lnTo>
                        <a:pt x="76" y="81"/>
                      </a:lnTo>
                      <a:lnTo>
                        <a:pt x="59" y="82"/>
                      </a:lnTo>
                      <a:lnTo>
                        <a:pt x="55" y="55"/>
                      </a:lnTo>
                      <a:lnTo>
                        <a:pt x="29" y="42"/>
                      </a:lnTo>
                      <a:lnTo>
                        <a:pt x="11" y="42"/>
                      </a:lnTo>
                      <a:lnTo>
                        <a:pt x="6" y="73"/>
                      </a:lnTo>
                      <a:lnTo>
                        <a:pt x="41" y="81"/>
                      </a:lnTo>
                      <a:lnTo>
                        <a:pt x="70" y="97"/>
                      </a:lnTo>
                      <a:lnTo>
                        <a:pt x="85" y="117"/>
                      </a:lnTo>
                      <a:lnTo>
                        <a:pt x="101" y="139"/>
                      </a:lnTo>
                      <a:lnTo>
                        <a:pt x="82" y="136"/>
                      </a:lnTo>
                      <a:lnTo>
                        <a:pt x="56" y="118"/>
                      </a:lnTo>
                      <a:lnTo>
                        <a:pt x="33" y="109"/>
                      </a:lnTo>
                      <a:lnTo>
                        <a:pt x="20" y="118"/>
                      </a:lnTo>
                      <a:lnTo>
                        <a:pt x="6" y="127"/>
                      </a:lnTo>
                      <a:lnTo>
                        <a:pt x="16" y="144"/>
                      </a:lnTo>
                      <a:lnTo>
                        <a:pt x="40" y="139"/>
                      </a:lnTo>
                      <a:lnTo>
                        <a:pt x="52" y="144"/>
                      </a:lnTo>
                      <a:lnTo>
                        <a:pt x="74" y="148"/>
                      </a:lnTo>
                      <a:lnTo>
                        <a:pt x="101" y="177"/>
                      </a:lnTo>
                      <a:lnTo>
                        <a:pt x="106" y="199"/>
                      </a:lnTo>
                      <a:lnTo>
                        <a:pt x="75" y="181"/>
                      </a:lnTo>
                      <a:lnTo>
                        <a:pt x="55" y="189"/>
                      </a:lnTo>
                      <a:lnTo>
                        <a:pt x="36" y="172"/>
                      </a:lnTo>
                      <a:lnTo>
                        <a:pt x="14" y="180"/>
                      </a:lnTo>
                      <a:lnTo>
                        <a:pt x="13" y="190"/>
                      </a:lnTo>
                      <a:lnTo>
                        <a:pt x="31" y="198"/>
                      </a:lnTo>
                      <a:lnTo>
                        <a:pt x="65" y="198"/>
                      </a:lnTo>
                      <a:lnTo>
                        <a:pt x="95" y="202"/>
                      </a:lnTo>
                      <a:lnTo>
                        <a:pt x="121" y="213"/>
                      </a:lnTo>
                      <a:lnTo>
                        <a:pt x="127" y="237"/>
                      </a:lnTo>
                      <a:lnTo>
                        <a:pt x="116" y="237"/>
                      </a:lnTo>
                      <a:lnTo>
                        <a:pt x="88" y="223"/>
                      </a:lnTo>
                      <a:lnTo>
                        <a:pt x="80" y="235"/>
                      </a:lnTo>
                      <a:lnTo>
                        <a:pt x="68" y="228"/>
                      </a:lnTo>
                      <a:lnTo>
                        <a:pt x="59" y="240"/>
                      </a:lnTo>
                      <a:lnTo>
                        <a:pt x="44" y="228"/>
                      </a:lnTo>
                      <a:lnTo>
                        <a:pt x="31" y="226"/>
                      </a:lnTo>
                      <a:lnTo>
                        <a:pt x="26" y="240"/>
                      </a:lnTo>
                      <a:lnTo>
                        <a:pt x="28" y="252"/>
                      </a:lnTo>
                      <a:lnTo>
                        <a:pt x="56" y="246"/>
                      </a:lnTo>
                      <a:lnTo>
                        <a:pt x="76" y="249"/>
                      </a:lnTo>
                      <a:lnTo>
                        <a:pt x="104" y="261"/>
                      </a:lnTo>
                      <a:lnTo>
                        <a:pt x="130" y="274"/>
                      </a:lnTo>
                      <a:lnTo>
                        <a:pt x="134" y="297"/>
                      </a:lnTo>
                      <a:lnTo>
                        <a:pt x="136" y="312"/>
                      </a:lnTo>
                      <a:lnTo>
                        <a:pt x="124" y="298"/>
                      </a:lnTo>
                      <a:lnTo>
                        <a:pt x="107" y="285"/>
                      </a:lnTo>
                      <a:lnTo>
                        <a:pt x="94" y="289"/>
                      </a:lnTo>
                      <a:lnTo>
                        <a:pt x="83" y="289"/>
                      </a:lnTo>
                      <a:lnTo>
                        <a:pt x="73" y="279"/>
                      </a:lnTo>
                      <a:lnTo>
                        <a:pt x="53" y="271"/>
                      </a:lnTo>
                      <a:lnTo>
                        <a:pt x="43" y="273"/>
                      </a:lnTo>
                      <a:lnTo>
                        <a:pt x="34" y="277"/>
                      </a:lnTo>
                      <a:lnTo>
                        <a:pt x="29" y="286"/>
                      </a:lnTo>
                      <a:lnTo>
                        <a:pt x="17" y="294"/>
                      </a:lnTo>
                      <a:lnTo>
                        <a:pt x="55" y="295"/>
                      </a:lnTo>
                      <a:lnTo>
                        <a:pt x="71" y="295"/>
                      </a:lnTo>
                      <a:lnTo>
                        <a:pt x="95" y="304"/>
                      </a:lnTo>
                      <a:lnTo>
                        <a:pt x="100" y="318"/>
                      </a:lnTo>
                      <a:lnTo>
                        <a:pt x="95" y="328"/>
                      </a:lnTo>
                      <a:lnTo>
                        <a:pt x="85" y="333"/>
                      </a:lnTo>
                      <a:lnTo>
                        <a:pt x="73" y="324"/>
                      </a:lnTo>
                      <a:lnTo>
                        <a:pt x="58" y="327"/>
                      </a:lnTo>
                      <a:lnTo>
                        <a:pt x="49" y="340"/>
                      </a:lnTo>
                      <a:lnTo>
                        <a:pt x="37" y="349"/>
                      </a:lnTo>
                      <a:lnTo>
                        <a:pt x="26" y="331"/>
                      </a:lnTo>
                      <a:lnTo>
                        <a:pt x="1" y="328"/>
                      </a:lnTo>
                      <a:lnTo>
                        <a:pt x="0" y="283"/>
                      </a:lnTo>
                      <a:lnTo>
                        <a:pt x="4" y="270"/>
                      </a:lnTo>
                      <a:lnTo>
                        <a:pt x="7" y="193"/>
                      </a:lnTo>
                      <a:lnTo>
                        <a:pt x="4" y="172"/>
                      </a:lnTo>
                      <a:lnTo>
                        <a:pt x="4" y="147"/>
                      </a:lnTo>
                      <a:lnTo>
                        <a:pt x="10" y="129"/>
                      </a:lnTo>
                      <a:lnTo>
                        <a:pt x="4" y="9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2" name="Freeform 8">
                  <a:extLst>
                    <a:ext uri="{FF2B5EF4-FFF2-40B4-BE49-F238E27FC236}">
                      <a16:creationId xmlns:a16="http://schemas.microsoft.com/office/drawing/2014/main" id="{04623AD7-1D2B-9943-437E-38C4F2F140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8" y="1311"/>
                  <a:ext cx="63" cy="1497"/>
                </a:xfrm>
                <a:custGeom>
                  <a:avLst/>
                  <a:gdLst>
                    <a:gd name="T0" fmla="*/ 63 w 63"/>
                    <a:gd name="T1" fmla="*/ 1496 h 1497"/>
                    <a:gd name="T2" fmla="*/ 3 w 63"/>
                    <a:gd name="T3" fmla="*/ 1497 h 1497"/>
                    <a:gd name="T4" fmla="*/ 0 w 63"/>
                    <a:gd name="T5" fmla="*/ 1334 h 1497"/>
                    <a:gd name="T6" fmla="*/ 8 w 63"/>
                    <a:gd name="T7" fmla="*/ 998 h 1497"/>
                    <a:gd name="T8" fmla="*/ 11 w 63"/>
                    <a:gd name="T9" fmla="*/ 819 h 1497"/>
                    <a:gd name="T10" fmla="*/ 27 w 63"/>
                    <a:gd name="T11" fmla="*/ 288 h 1497"/>
                    <a:gd name="T12" fmla="*/ 33 w 63"/>
                    <a:gd name="T13" fmla="*/ 5 h 1497"/>
                    <a:gd name="T14" fmla="*/ 47 w 63"/>
                    <a:gd name="T15" fmla="*/ 0 h 1497"/>
                    <a:gd name="T16" fmla="*/ 42 w 63"/>
                    <a:gd name="T17" fmla="*/ 144 h 1497"/>
                    <a:gd name="T18" fmla="*/ 44 w 63"/>
                    <a:gd name="T19" fmla="*/ 329 h 1497"/>
                    <a:gd name="T20" fmla="*/ 45 w 63"/>
                    <a:gd name="T21" fmla="*/ 489 h 1497"/>
                    <a:gd name="T22" fmla="*/ 48 w 63"/>
                    <a:gd name="T23" fmla="*/ 807 h 1497"/>
                    <a:gd name="T24" fmla="*/ 48 w 63"/>
                    <a:gd name="T25" fmla="*/ 1073 h 1497"/>
                    <a:gd name="T26" fmla="*/ 59 w 63"/>
                    <a:gd name="T27" fmla="*/ 1335 h 1497"/>
                    <a:gd name="T28" fmla="*/ 62 w 63"/>
                    <a:gd name="T29" fmla="*/ 1413 h 1497"/>
                    <a:gd name="T30" fmla="*/ 63 w 63"/>
                    <a:gd name="T31" fmla="*/ 1496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497">
                      <a:moveTo>
                        <a:pt x="63" y="1496"/>
                      </a:moveTo>
                      <a:lnTo>
                        <a:pt x="3" y="1497"/>
                      </a:lnTo>
                      <a:lnTo>
                        <a:pt x="0" y="1334"/>
                      </a:lnTo>
                      <a:lnTo>
                        <a:pt x="8" y="998"/>
                      </a:lnTo>
                      <a:lnTo>
                        <a:pt x="11" y="819"/>
                      </a:lnTo>
                      <a:lnTo>
                        <a:pt x="27" y="288"/>
                      </a:lnTo>
                      <a:lnTo>
                        <a:pt x="33" y="5"/>
                      </a:lnTo>
                      <a:lnTo>
                        <a:pt x="47" y="0"/>
                      </a:lnTo>
                      <a:lnTo>
                        <a:pt x="42" y="144"/>
                      </a:lnTo>
                      <a:lnTo>
                        <a:pt x="44" y="329"/>
                      </a:lnTo>
                      <a:lnTo>
                        <a:pt x="45" y="489"/>
                      </a:lnTo>
                      <a:lnTo>
                        <a:pt x="48" y="807"/>
                      </a:lnTo>
                      <a:lnTo>
                        <a:pt x="48" y="1073"/>
                      </a:lnTo>
                      <a:lnTo>
                        <a:pt x="59" y="1335"/>
                      </a:lnTo>
                      <a:lnTo>
                        <a:pt x="62" y="1413"/>
                      </a:lnTo>
                      <a:lnTo>
                        <a:pt x="63" y="1496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3" name="Freeform 9">
                  <a:extLst>
                    <a:ext uri="{FF2B5EF4-FFF2-40B4-BE49-F238E27FC236}">
                      <a16:creationId xmlns:a16="http://schemas.microsoft.com/office/drawing/2014/main" id="{4528C001-CAD3-F82A-697F-D3139EBC4AE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3" y="2037"/>
                  <a:ext cx="54" cy="98"/>
                </a:xfrm>
                <a:custGeom>
                  <a:avLst/>
                  <a:gdLst>
                    <a:gd name="T0" fmla="*/ 54 w 54"/>
                    <a:gd name="T1" fmla="*/ 0 h 98"/>
                    <a:gd name="T2" fmla="*/ 54 w 54"/>
                    <a:gd name="T3" fmla="*/ 30 h 98"/>
                    <a:gd name="T4" fmla="*/ 40 w 54"/>
                    <a:gd name="T5" fmla="*/ 53 h 98"/>
                    <a:gd name="T6" fmla="*/ 30 w 54"/>
                    <a:gd name="T7" fmla="*/ 77 h 98"/>
                    <a:gd name="T8" fmla="*/ 13 w 54"/>
                    <a:gd name="T9" fmla="*/ 98 h 98"/>
                    <a:gd name="T10" fmla="*/ 0 w 54"/>
                    <a:gd name="T11" fmla="*/ 81 h 98"/>
                    <a:gd name="T12" fmla="*/ 18 w 54"/>
                    <a:gd name="T13" fmla="*/ 50 h 98"/>
                    <a:gd name="T14" fmla="*/ 28 w 54"/>
                    <a:gd name="T15" fmla="*/ 27 h 98"/>
                    <a:gd name="T16" fmla="*/ 54 w 54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54" y="0"/>
                      </a:moveTo>
                      <a:lnTo>
                        <a:pt x="54" y="30"/>
                      </a:lnTo>
                      <a:lnTo>
                        <a:pt x="40" y="53"/>
                      </a:lnTo>
                      <a:lnTo>
                        <a:pt x="30" y="77"/>
                      </a:lnTo>
                      <a:lnTo>
                        <a:pt x="13" y="98"/>
                      </a:lnTo>
                      <a:lnTo>
                        <a:pt x="0" y="81"/>
                      </a:lnTo>
                      <a:lnTo>
                        <a:pt x="18" y="50"/>
                      </a:lnTo>
                      <a:lnTo>
                        <a:pt x="28" y="27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4" name="Freeform 10">
                  <a:extLst>
                    <a:ext uri="{FF2B5EF4-FFF2-40B4-BE49-F238E27FC236}">
                      <a16:creationId xmlns:a16="http://schemas.microsoft.com/office/drawing/2014/main" id="{9D549251-6BC6-B801-0ECE-9860D87AB56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80"/>
                  <a:ext cx="39" cy="41"/>
                </a:xfrm>
                <a:custGeom>
                  <a:avLst/>
                  <a:gdLst>
                    <a:gd name="T0" fmla="*/ 14 w 39"/>
                    <a:gd name="T1" fmla="*/ 41 h 41"/>
                    <a:gd name="T2" fmla="*/ 0 w 39"/>
                    <a:gd name="T3" fmla="*/ 32 h 41"/>
                    <a:gd name="T4" fmla="*/ 15 w 39"/>
                    <a:gd name="T5" fmla="*/ 14 h 41"/>
                    <a:gd name="T6" fmla="*/ 38 w 39"/>
                    <a:gd name="T7" fmla="*/ 0 h 41"/>
                    <a:gd name="T8" fmla="*/ 39 w 39"/>
                    <a:gd name="T9" fmla="*/ 26 h 41"/>
                    <a:gd name="T10" fmla="*/ 14 w 39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1">
                      <a:moveTo>
                        <a:pt x="14" y="41"/>
                      </a:moveTo>
                      <a:lnTo>
                        <a:pt x="0" y="32"/>
                      </a:lnTo>
                      <a:lnTo>
                        <a:pt x="15" y="14"/>
                      </a:lnTo>
                      <a:lnTo>
                        <a:pt x="38" y="0"/>
                      </a:lnTo>
                      <a:lnTo>
                        <a:pt x="39" y="26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5" name="Freeform 11">
                  <a:extLst>
                    <a:ext uri="{FF2B5EF4-FFF2-40B4-BE49-F238E27FC236}">
                      <a16:creationId xmlns:a16="http://schemas.microsoft.com/office/drawing/2014/main" id="{D36EAB10-BC44-43DE-6A2A-7E94A4989D8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1" y="2025"/>
                  <a:ext cx="62" cy="86"/>
                </a:xfrm>
                <a:custGeom>
                  <a:avLst/>
                  <a:gdLst>
                    <a:gd name="T0" fmla="*/ 0 w 62"/>
                    <a:gd name="T1" fmla="*/ 27 h 86"/>
                    <a:gd name="T2" fmla="*/ 48 w 62"/>
                    <a:gd name="T3" fmla="*/ 75 h 86"/>
                    <a:gd name="T4" fmla="*/ 56 w 62"/>
                    <a:gd name="T5" fmla="*/ 86 h 86"/>
                    <a:gd name="T6" fmla="*/ 62 w 62"/>
                    <a:gd name="T7" fmla="*/ 66 h 86"/>
                    <a:gd name="T8" fmla="*/ 45 w 62"/>
                    <a:gd name="T9" fmla="*/ 41 h 86"/>
                    <a:gd name="T10" fmla="*/ 26 w 62"/>
                    <a:gd name="T11" fmla="*/ 20 h 86"/>
                    <a:gd name="T12" fmla="*/ 9 w 62"/>
                    <a:gd name="T13" fmla="*/ 0 h 86"/>
                    <a:gd name="T14" fmla="*/ 0 w 62"/>
                    <a:gd name="T15" fmla="*/ 2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86">
                      <a:moveTo>
                        <a:pt x="0" y="27"/>
                      </a:moveTo>
                      <a:lnTo>
                        <a:pt x="48" y="75"/>
                      </a:lnTo>
                      <a:lnTo>
                        <a:pt x="56" y="86"/>
                      </a:lnTo>
                      <a:lnTo>
                        <a:pt x="62" y="66"/>
                      </a:lnTo>
                      <a:lnTo>
                        <a:pt x="45" y="41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6" name="Freeform 12">
                  <a:extLst>
                    <a:ext uri="{FF2B5EF4-FFF2-40B4-BE49-F238E27FC236}">
                      <a16:creationId xmlns:a16="http://schemas.microsoft.com/office/drawing/2014/main" id="{0FB1B8A2-2C32-BEBF-D47A-8F693F29096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9" y="1349"/>
                  <a:ext cx="141" cy="354"/>
                </a:xfrm>
                <a:custGeom>
                  <a:avLst/>
                  <a:gdLst>
                    <a:gd name="T0" fmla="*/ 141 w 141"/>
                    <a:gd name="T1" fmla="*/ 0 h 354"/>
                    <a:gd name="T2" fmla="*/ 126 w 141"/>
                    <a:gd name="T3" fmla="*/ 21 h 354"/>
                    <a:gd name="T4" fmla="*/ 105 w 141"/>
                    <a:gd name="T5" fmla="*/ 28 h 354"/>
                    <a:gd name="T6" fmla="*/ 79 w 141"/>
                    <a:gd name="T7" fmla="*/ 37 h 354"/>
                    <a:gd name="T8" fmla="*/ 49 w 141"/>
                    <a:gd name="T9" fmla="*/ 45 h 354"/>
                    <a:gd name="T10" fmla="*/ 25 w 141"/>
                    <a:gd name="T11" fmla="*/ 69 h 354"/>
                    <a:gd name="T12" fmla="*/ 33 w 141"/>
                    <a:gd name="T13" fmla="*/ 91 h 354"/>
                    <a:gd name="T14" fmla="*/ 62 w 141"/>
                    <a:gd name="T15" fmla="*/ 70 h 354"/>
                    <a:gd name="T16" fmla="*/ 81 w 141"/>
                    <a:gd name="T17" fmla="*/ 72 h 354"/>
                    <a:gd name="T18" fmla="*/ 105 w 141"/>
                    <a:gd name="T19" fmla="*/ 55 h 354"/>
                    <a:gd name="T20" fmla="*/ 108 w 141"/>
                    <a:gd name="T21" fmla="*/ 72 h 354"/>
                    <a:gd name="T22" fmla="*/ 84 w 141"/>
                    <a:gd name="T23" fmla="*/ 93 h 354"/>
                    <a:gd name="T24" fmla="*/ 100 w 141"/>
                    <a:gd name="T25" fmla="*/ 93 h 354"/>
                    <a:gd name="T26" fmla="*/ 118 w 141"/>
                    <a:gd name="T27" fmla="*/ 88 h 354"/>
                    <a:gd name="T28" fmla="*/ 126 w 141"/>
                    <a:gd name="T29" fmla="*/ 66 h 354"/>
                    <a:gd name="T30" fmla="*/ 136 w 141"/>
                    <a:gd name="T31" fmla="*/ 63 h 354"/>
                    <a:gd name="T32" fmla="*/ 138 w 141"/>
                    <a:gd name="T33" fmla="*/ 76 h 354"/>
                    <a:gd name="T34" fmla="*/ 115 w 141"/>
                    <a:gd name="T35" fmla="*/ 99 h 354"/>
                    <a:gd name="T36" fmla="*/ 84 w 141"/>
                    <a:gd name="T37" fmla="*/ 117 h 354"/>
                    <a:gd name="T38" fmla="*/ 69 w 141"/>
                    <a:gd name="T39" fmla="*/ 148 h 354"/>
                    <a:gd name="T40" fmla="*/ 70 w 141"/>
                    <a:gd name="T41" fmla="*/ 163 h 354"/>
                    <a:gd name="T42" fmla="*/ 87 w 141"/>
                    <a:gd name="T43" fmla="*/ 156 h 354"/>
                    <a:gd name="T44" fmla="*/ 91 w 141"/>
                    <a:gd name="T45" fmla="*/ 136 h 354"/>
                    <a:gd name="T46" fmla="*/ 108 w 141"/>
                    <a:gd name="T47" fmla="*/ 148 h 354"/>
                    <a:gd name="T48" fmla="*/ 110 w 141"/>
                    <a:gd name="T49" fmla="*/ 127 h 354"/>
                    <a:gd name="T50" fmla="*/ 129 w 141"/>
                    <a:gd name="T51" fmla="*/ 114 h 354"/>
                    <a:gd name="T52" fmla="*/ 135 w 141"/>
                    <a:gd name="T53" fmla="*/ 136 h 354"/>
                    <a:gd name="T54" fmla="*/ 109 w 141"/>
                    <a:gd name="T55" fmla="*/ 145 h 354"/>
                    <a:gd name="T56" fmla="*/ 91 w 141"/>
                    <a:gd name="T57" fmla="*/ 159 h 354"/>
                    <a:gd name="T58" fmla="*/ 76 w 141"/>
                    <a:gd name="T59" fmla="*/ 168 h 354"/>
                    <a:gd name="T60" fmla="*/ 91 w 141"/>
                    <a:gd name="T61" fmla="*/ 180 h 354"/>
                    <a:gd name="T62" fmla="*/ 105 w 141"/>
                    <a:gd name="T63" fmla="*/ 165 h 354"/>
                    <a:gd name="T64" fmla="*/ 120 w 141"/>
                    <a:gd name="T65" fmla="*/ 166 h 354"/>
                    <a:gd name="T66" fmla="*/ 96 w 141"/>
                    <a:gd name="T67" fmla="*/ 186 h 354"/>
                    <a:gd name="T68" fmla="*/ 72 w 141"/>
                    <a:gd name="T69" fmla="*/ 187 h 354"/>
                    <a:gd name="T70" fmla="*/ 55 w 141"/>
                    <a:gd name="T71" fmla="*/ 220 h 354"/>
                    <a:gd name="T72" fmla="*/ 57 w 141"/>
                    <a:gd name="T73" fmla="*/ 231 h 354"/>
                    <a:gd name="T74" fmla="*/ 80 w 141"/>
                    <a:gd name="T75" fmla="*/ 207 h 354"/>
                    <a:gd name="T76" fmla="*/ 108 w 141"/>
                    <a:gd name="T77" fmla="*/ 204 h 354"/>
                    <a:gd name="T78" fmla="*/ 126 w 141"/>
                    <a:gd name="T79" fmla="*/ 181 h 354"/>
                    <a:gd name="T80" fmla="*/ 112 w 141"/>
                    <a:gd name="T81" fmla="*/ 210 h 354"/>
                    <a:gd name="T82" fmla="*/ 84 w 141"/>
                    <a:gd name="T83" fmla="*/ 228 h 354"/>
                    <a:gd name="T84" fmla="*/ 60 w 141"/>
                    <a:gd name="T85" fmla="*/ 247 h 354"/>
                    <a:gd name="T86" fmla="*/ 43 w 141"/>
                    <a:gd name="T87" fmla="*/ 264 h 354"/>
                    <a:gd name="T88" fmla="*/ 57 w 141"/>
                    <a:gd name="T89" fmla="*/ 276 h 354"/>
                    <a:gd name="T90" fmla="*/ 97 w 141"/>
                    <a:gd name="T91" fmla="*/ 253 h 354"/>
                    <a:gd name="T92" fmla="*/ 109 w 141"/>
                    <a:gd name="T93" fmla="*/ 237 h 354"/>
                    <a:gd name="T94" fmla="*/ 132 w 141"/>
                    <a:gd name="T95" fmla="*/ 231 h 354"/>
                    <a:gd name="T96" fmla="*/ 133 w 141"/>
                    <a:gd name="T97" fmla="*/ 243 h 354"/>
                    <a:gd name="T98" fmla="*/ 102 w 141"/>
                    <a:gd name="T99" fmla="*/ 258 h 354"/>
                    <a:gd name="T100" fmla="*/ 75 w 141"/>
                    <a:gd name="T101" fmla="*/ 271 h 354"/>
                    <a:gd name="T102" fmla="*/ 64 w 141"/>
                    <a:gd name="T103" fmla="*/ 280 h 354"/>
                    <a:gd name="T104" fmla="*/ 34 w 141"/>
                    <a:gd name="T105" fmla="*/ 312 h 354"/>
                    <a:gd name="T106" fmla="*/ 6 w 141"/>
                    <a:gd name="T107" fmla="*/ 319 h 354"/>
                    <a:gd name="T108" fmla="*/ 0 w 141"/>
                    <a:gd name="T109" fmla="*/ 333 h 354"/>
                    <a:gd name="T110" fmla="*/ 0 w 141"/>
                    <a:gd name="T111" fmla="*/ 354 h 354"/>
                    <a:gd name="T112" fmla="*/ 30 w 141"/>
                    <a:gd name="T113" fmla="*/ 339 h 354"/>
                    <a:gd name="T114" fmla="*/ 70 w 141"/>
                    <a:gd name="T115" fmla="*/ 313 h 354"/>
                    <a:gd name="T116" fmla="*/ 90 w 141"/>
                    <a:gd name="T117" fmla="*/ 298 h 354"/>
                    <a:gd name="T118" fmla="*/ 112 w 141"/>
                    <a:gd name="T119" fmla="*/ 282 h 354"/>
                    <a:gd name="T120" fmla="*/ 129 w 141"/>
                    <a:gd name="T121" fmla="*/ 262 h 354"/>
                    <a:gd name="T122" fmla="*/ 139 w 141"/>
                    <a:gd name="T123" fmla="*/ 250 h 354"/>
                    <a:gd name="T124" fmla="*/ 141 w 141"/>
                    <a:gd name="T125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" h="354">
                      <a:moveTo>
                        <a:pt x="141" y="0"/>
                      </a:moveTo>
                      <a:lnTo>
                        <a:pt x="126" y="21"/>
                      </a:lnTo>
                      <a:lnTo>
                        <a:pt x="105" y="28"/>
                      </a:lnTo>
                      <a:lnTo>
                        <a:pt x="79" y="37"/>
                      </a:lnTo>
                      <a:lnTo>
                        <a:pt x="49" y="45"/>
                      </a:lnTo>
                      <a:lnTo>
                        <a:pt x="25" y="69"/>
                      </a:lnTo>
                      <a:lnTo>
                        <a:pt x="33" y="91"/>
                      </a:lnTo>
                      <a:lnTo>
                        <a:pt x="62" y="70"/>
                      </a:lnTo>
                      <a:lnTo>
                        <a:pt x="81" y="72"/>
                      </a:lnTo>
                      <a:lnTo>
                        <a:pt x="105" y="55"/>
                      </a:lnTo>
                      <a:lnTo>
                        <a:pt x="108" y="72"/>
                      </a:lnTo>
                      <a:lnTo>
                        <a:pt x="84" y="93"/>
                      </a:lnTo>
                      <a:lnTo>
                        <a:pt x="100" y="93"/>
                      </a:lnTo>
                      <a:lnTo>
                        <a:pt x="118" y="88"/>
                      </a:lnTo>
                      <a:lnTo>
                        <a:pt x="126" y="66"/>
                      </a:lnTo>
                      <a:lnTo>
                        <a:pt x="136" y="63"/>
                      </a:lnTo>
                      <a:lnTo>
                        <a:pt x="138" y="76"/>
                      </a:lnTo>
                      <a:lnTo>
                        <a:pt x="115" y="99"/>
                      </a:lnTo>
                      <a:lnTo>
                        <a:pt x="84" y="117"/>
                      </a:lnTo>
                      <a:lnTo>
                        <a:pt x="69" y="148"/>
                      </a:lnTo>
                      <a:lnTo>
                        <a:pt x="70" y="163"/>
                      </a:lnTo>
                      <a:lnTo>
                        <a:pt x="87" y="156"/>
                      </a:lnTo>
                      <a:lnTo>
                        <a:pt x="91" y="136"/>
                      </a:lnTo>
                      <a:lnTo>
                        <a:pt x="108" y="148"/>
                      </a:lnTo>
                      <a:lnTo>
                        <a:pt x="110" y="127"/>
                      </a:lnTo>
                      <a:lnTo>
                        <a:pt x="129" y="114"/>
                      </a:lnTo>
                      <a:lnTo>
                        <a:pt x="135" y="136"/>
                      </a:lnTo>
                      <a:lnTo>
                        <a:pt x="109" y="145"/>
                      </a:lnTo>
                      <a:lnTo>
                        <a:pt x="91" y="159"/>
                      </a:lnTo>
                      <a:lnTo>
                        <a:pt x="76" y="168"/>
                      </a:lnTo>
                      <a:lnTo>
                        <a:pt x="91" y="180"/>
                      </a:lnTo>
                      <a:lnTo>
                        <a:pt x="105" y="165"/>
                      </a:lnTo>
                      <a:lnTo>
                        <a:pt x="120" y="166"/>
                      </a:lnTo>
                      <a:lnTo>
                        <a:pt x="96" y="186"/>
                      </a:lnTo>
                      <a:lnTo>
                        <a:pt x="72" y="187"/>
                      </a:lnTo>
                      <a:lnTo>
                        <a:pt x="55" y="220"/>
                      </a:lnTo>
                      <a:lnTo>
                        <a:pt x="57" y="231"/>
                      </a:lnTo>
                      <a:lnTo>
                        <a:pt x="80" y="207"/>
                      </a:lnTo>
                      <a:lnTo>
                        <a:pt x="108" y="204"/>
                      </a:lnTo>
                      <a:lnTo>
                        <a:pt x="126" y="181"/>
                      </a:lnTo>
                      <a:lnTo>
                        <a:pt x="112" y="210"/>
                      </a:lnTo>
                      <a:lnTo>
                        <a:pt x="84" y="228"/>
                      </a:lnTo>
                      <a:lnTo>
                        <a:pt x="60" y="247"/>
                      </a:lnTo>
                      <a:lnTo>
                        <a:pt x="43" y="264"/>
                      </a:lnTo>
                      <a:lnTo>
                        <a:pt x="57" y="276"/>
                      </a:lnTo>
                      <a:lnTo>
                        <a:pt x="97" y="253"/>
                      </a:lnTo>
                      <a:lnTo>
                        <a:pt x="109" y="237"/>
                      </a:lnTo>
                      <a:lnTo>
                        <a:pt x="132" y="231"/>
                      </a:lnTo>
                      <a:lnTo>
                        <a:pt x="133" y="243"/>
                      </a:lnTo>
                      <a:lnTo>
                        <a:pt x="102" y="258"/>
                      </a:lnTo>
                      <a:lnTo>
                        <a:pt x="75" y="271"/>
                      </a:lnTo>
                      <a:lnTo>
                        <a:pt x="64" y="280"/>
                      </a:lnTo>
                      <a:lnTo>
                        <a:pt x="34" y="312"/>
                      </a:lnTo>
                      <a:lnTo>
                        <a:pt x="6" y="319"/>
                      </a:lnTo>
                      <a:lnTo>
                        <a:pt x="0" y="333"/>
                      </a:lnTo>
                      <a:lnTo>
                        <a:pt x="0" y="354"/>
                      </a:lnTo>
                      <a:lnTo>
                        <a:pt x="30" y="339"/>
                      </a:lnTo>
                      <a:lnTo>
                        <a:pt x="70" y="313"/>
                      </a:lnTo>
                      <a:lnTo>
                        <a:pt x="90" y="298"/>
                      </a:lnTo>
                      <a:lnTo>
                        <a:pt x="112" y="282"/>
                      </a:lnTo>
                      <a:lnTo>
                        <a:pt x="129" y="262"/>
                      </a:lnTo>
                      <a:lnTo>
                        <a:pt x="139" y="25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7" name="Freeform 13">
                  <a:extLst>
                    <a:ext uri="{FF2B5EF4-FFF2-40B4-BE49-F238E27FC236}">
                      <a16:creationId xmlns:a16="http://schemas.microsoft.com/office/drawing/2014/main" id="{6D2C0631-F3D1-92A1-288B-04EA92CFB6E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9" y="1647"/>
                  <a:ext cx="120" cy="137"/>
                </a:xfrm>
                <a:custGeom>
                  <a:avLst/>
                  <a:gdLst>
                    <a:gd name="T0" fmla="*/ 120 w 120"/>
                    <a:gd name="T1" fmla="*/ 0 h 137"/>
                    <a:gd name="T2" fmla="*/ 89 w 120"/>
                    <a:gd name="T3" fmla="*/ 21 h 137"/>
                    <a:gd name="T4" fmla="*/ 70 w 120"/>
                    <a:gd name="T5" fmla="*/ 41 h 137"/>
                    <a:gd name="T6" fmla="*/ 56 w 120"/>
                    <a:gd name="T7" fmla="*/ 65 h 137"/>
                    <a:gd name="T8" fmla="*/ 23 w 120"/>
                    <a:gd name="T9" fmla="*/ 86 h 137"/>
                    <a:gd name="T10" fmla="*/ 9 w 120"/>
                    <a:gd name="T11" fmla="*/ 105 h 137"/>
                    <a:gd name="T12" fmla="*/ 0 w 120"/>
                    <a:gd name="T13" fmla="*/ 132 h 137"/>
                    <a:gd name="T14" fmla="*/ 9 w 120"/>
                    <a:gd name="T15" fmla="*/ 137 h 137"/>
                    <a:gd name="T16" fmla="*/ 20 w 120"/>
                    <a:gd name="T17" fmla="*/ 125 h 137"/>
                    <a:gd name="T18" fmla="*/ 34 w 120"/>
                    <a:gd name="T19" fmla="*/ 107 h 137"/>
                    <a:gd name="T20" fmla="*/ 57 w 120"/>
                    <a:gd name="T21" fmla="*/ 99 h 137"/>
                    <a:gd name="T22" fmla="*/ 70 w 120"/>
                    <a:gd name="T23" fmla="*/ 80 h 137"/>
                    <a:gd name="T24" fmla="*/ 85 w 120"/>
                    <a:gd name="T25" fmla="*/ 71 h 137"/>
                    <a:gd name="T26" fmla="*/ 99 w 120"/>
                    <a:gd name="T27" fmla="*/ 92 h 137"/>
                    <a:gd name="T28" fmla="*/ 114 w 120"/>
                    <a:gd name="T29" fmla="*/ 57 h 137"/>
                    <a:gd name="T30" fmla="*/ 120 w 120"/>
                    <a:gd name="T3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" h="137">
                      <a:moveTo>
                        <a:pt x="120" y="0"/>
                      </a:moveTo>
                      <a:lnTo>
                        <a:pt x="89" y="21"/>
                      </a:lnTo>
                      <a:lnTo>
                        <a:pt x="70" y="41"/>
                      </a:lnTo>
                      <a:lnTo>
                        <a:pt x="56" y="65"/>
                      </a:lnTo>
                      <a:lnTo>
                        <a:pt x="23" y="86"/>
                      </a:lnTo>
                      <a:lnTo>
                        <a:pt x="9" y="105"/>
                      </a:lnTo>
                      <a:lnTo>
                        <a:pt x="0" y="132"/>
                      </a:lnTo>
                      <a:lnTo>
                        <a:pt x="9" y="137"/>
                      </a:lnTo>
                      <a:lnTo>
                        <a:pt x="20" y="125"/>
                      </a:lnTo>
                      <a:lnTo>
                        <a:pt x="34" y="107"/>
                      </a:lnTo>
                      <a:lnTo>
                        <a:pt x="57" y="99"/>
                      </a:lnTo>
                      <a:lnTo>
                        <a:pt x="70" y="80"/>
                      </a:lnTo>
                      <a:lnTo>
                        <a:pt x="85" y="71"/>
                      </a:lnTo>
                      <a:lnTo>
                        <a:pt x="99" y="92"/>
                      </a:lnTo>
                      <a:lnTo>
                        <a:pt x="114" y="5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8" name="Freeform 14">
                  <a:extLst>
                    <a:ext uri="{FF2B5EF4-FFF2-40B4-BE49-F238E27FC236}">
                      <a16:creationId xmlns:a16="http://schemas.microsoft.com/office/drawing/2014/main" id="{470C6860-06B2-B4E5-8DAB-09989AB23B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751"/>
                  <a:ext cx="105" cy="79"/>
                </a:xfrm>
                <a:custGeom>
                  <a:avLst/>
                  <a:gdLst>
                    <a:gd name="T0" fmla="*/ 4 w 105"/>
                    <a:gd name="T1" fmla="*/ 0 h 79"/>
                    <a:gd name="T2" fmla="*/ 30 w 105"/>
                    <a:gd name="T3" fmla="*/ 16 h 79"/>
                    <a:gd name="T4" fmla="*/ 78 w 105"/>
                    <a:gd name="T5" fmla="*/ 18 h 79"/>
                    <a:gd name="T6" fmla="*/ 93 w 105"/>
                    <a:gd name="T7" fmla="*/ 31 h 79"/>
                    <a:gd name="T8" fmla="*/ 105 w 105"/>
                    <a:gd name="T9" fmla="*/ 54 h 79"/>
                    <a:gd name="T10" fmla="*/ 96 w 105"/>
                    <a:gd name="T11" fmla="*/ 63 h 79"/>
                    <a:gd name="T12" fmla="*/ 84 w 105"/>
                    <a:gd name="T13" fmla="*/ 52 h 79"/>
                    <a:gd name="T14" fmla="*/ 67 w 105"/>
                    <a:gd name="T15" fmla="*/ 43 h 79"/>
                    <a:gd name="T16" fmla="*/ 54 w 105"/>
                    <a:gd name="T17" fmla="*/ 49 h 79"/>
                    <a:gd name="T18" fmla="*/ 42 w 105"/>
                    <a:gd name="T19" fmla="*/ 63 h 79"/>
                    <a:gd name="T20" fmla="*/ 30 w 105"/>
                    <a:gd name="T21" fmla="*/ 79 h 79"/>
                    <a:gd name="T22" fmla="*/ 27 w 105"/>
                    <a:gd name="T23" fmla="*/ 63 h 79"/>
                    <a:gd name="T24" fmla="*/ 10 w 105"/>
                    <a:gd name="T25" fmla="*/ 48 h 79"/>
                    <a:gd name="T26" fmla="*/ 0 w 105"/>
                    <a:gd name="T27" fmla="*/ 40 h 79"/>
                    <a:gd name="T28" fmla="*/ 4 w 105"/>
                    <a:gd name="T2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79">
                      <a:moveTo>
                        <a:pt x="4" y="0"/>
                      </a:moveTo>
                      <a:lnTo>
                        <a:pt x="30" y="16"/>
                      </a:lnTo>
                      <a:lnTo>
                        <a:pt x="78" y="18"/>
                      </a:lnTo>
                      <a:lnTo>
                        <a:pt x="93" y="31"/>
                      </a:lnTo>
                      <a:lnTo>
                        <a:pt x="105" y="54"/>
                      </a:lnTo>
                      <a:lnTo>
                        <a:pt x="96" y="63"/>
                      </a:lnTo>
                      <a:lnTo>
                        <a:pt x="84" y="52"/>
                      </a:lnTo>
                      <a:lnTo>
                        <a:pt x="67" y="43"/>
                      </a:lnTo>
                      <a:lnTo>
                        <a:pt x="54" y="49"/>
                      </a:lnTo>
                      <a:lnTo>
                        <a:pt x="42" y="63"/>
                      </a:lnTo>
                      <a:lnTo>
                        <a:pt x="30" y="79"/>
                      </a:lnTo>
                      <a:lnTo>
                        <a:pt x="27" y="63"/>
                      </a:lnTo>
                      <a:lnTo>
                        <a:pt x="10" y="48"/>
                      </a:lnTo>
                      <a:lnTo>
                        <a:pt x="0" y="4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59" name="Freeform 15">
                  <a:extLst>
                    <a:ext uri="{FF2B5EF4-FFF2-40B4-BE49-F238E27FC236}">
                      <a16:creationId xmlns:a16="http://schemas.microsoft.com/office/drawing/2014/main" id="{75F57A99-1080-D67D-08A0-9BA6C30D1C1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1" y="1796"/>
                  <a:ext cx="69" cy="45"/>
                </a:xfrm>
                <a:custGeom>
                  <a:avLst/>
                  <a:gdLst>
                    <a:gd name="T0" fmla="*/ 60 w 69"/>
                    <a:gd name="T1" fmla="*/ 7 h 45"/>
                    <a:gd name="T2" fmla="*/ 43 w 69"/>
                    <a:gd name="T3" fmla="*/ 9 h 45"/>
                    <a:gd name="T4" fmla="*/ 25 w 69"/>
                    <a:gd name="T5" fmla="*/ 0 h 45"/>
                    <a:gd name="T6" fmla="*/ 10 w 69"/>
                    <a:gd name="T7" fmla="*/ 0 h 45"/>
                    <a:gd name="T8" fmla="*/ 0 w 69"/>
                    <a:gd name="T9" fmla="*/ 7 h 45"/>
                    <a:gd name="T10" fmla="*/ 18 w 69"/>
                    <a:gd name="T11" fmla="*/ 13 h 45"/>
                    <a:gd name="T12" fmla="*/ 16 w 69"/>
                    <a:gd name="T13" fmla="*/ 31 h 45"/>
                    <a:gd name="T14" fmla="*/ 7 w 69"/>
                    <a:gd name="T15" fmla="*/ 45 h 45"/>
                    <a:gd name="T16" fmla="*/ 25 w 69"/>
                    <a:gd name="T17" fmla="*/ 39 h 45"/>
                    <a:gd name="T18" fmla="*/ 34 w 69"/>
                    <a:gd name="T19" fmla="*/ 31 h 45"/>
                    <a:gd name="T20" fmla="*/ 46 w 69"/>
                    <a:gd name="T21" fmla="*/ 30 h 45"/>
                    <a:gd name="T22" fmla="*/ 57 w 69"/>
                    <a:gd name="T23" fmla="*/ 22 h 45"/>
                    <a:gd name="T24" fmla="*/ 69 w 69"/>
                    <a:gd name="T25" fmla="*/ 22 h 45"/>
                    <a:gd name="T26" fmla="*/ 60 w 69"/>
                    <a:gd name="T27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" h="45">
                      <a:moveTo>
                        <a:pt x="60" y="7"/>
                      </a:moveTo>
                      <a:lnTo>
                        <a:pt x="43" y="9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18" y="13"/>
                      </a:lnTo>
                      <a:lnTo>
                        <a:pt x="16" y="31"/>
                      </a:lnTo>
                      <a:lnTo>
                        <a:pt x="7" y="45"/>
                      </a:lnTo>
                      <a:lnTo>
                        <a:pt x="25" y="39"/>
                      </a:lnTo>
                      <a:lnTo>
                        <a:pt x="34" y="31"/>
                      </a:lnTo>
                      <a:lnTo>
                        <a:pt x="46" y="30"/>
                      </a:lnTo>
                      <a:lnTo>
                        <a:pt x="57" y="22"/>
                      </a:lnTo>
                      <a:lnTo>
                        <a:pt x="69" y="22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0" name="Freeform 16">
                  <a:extLst>
                    <a:ext uri="{FF2B5EF4-FFF2-40B4-BE49-F238E27FC236}">
                      <a16:creationId xmlns:a16="http://schemas.microsoft.com/office/drawing/2014/main" id="{2594CC50-D8B5-B57B-AC25-B0AC4549179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8" y="1850"/>
                  <a:ext cx="51" cy="43"/>
                </a:xfrm>
                <a:custGeom>
                  <a:avLst/>
                  <a:gdLst>
                    <a:gd name="T0" fmla="*/ 51 w 51"/>
                    <a:gd name="T1" fmla="*/ 0 h 43"/>
                    <a:gd name="T2" fmla="*/ 35 w 51"/>
                    <a:gd name="T3" fmla="*/ 19 h 43"/>
                    <a:gd name="T4" fmla="*/ 11 w 51"/>
                    <a:gd name="T5" fmla="*/ 22 h 43"/>
                    <a:gd name="T6" fmla="*/ 0 w 51"/>
                    <a:gd name="T7" fmla="*/ 36 h 43"/>
                    <a:gd name="T8" fmla="*/ 26 w 51"/>
                    <a:gd name="T9" fmla="*/ 43 h 43"/>
                    <a:gd name="T10" fmla="*/ 36 w 51"/>
                    <a:gd name="T11" fmla="*/ 33 h 43"/>
                    <a:gd name="T12" fmla="*/ 48 w 51"/>
                    <a:gd name="T13" fmla="*/ 33 h 43"/>
                    <a:gd name="T14" fmla="*/ 51 w 51"/>
                    <a:gd name="T1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43">
                      <a:moveTo>
                        <a:pt x="51" y="0"/>
                      </a:moveTo>
                      <a:lnTo>
                        <a:pt x="35" y="19"/>
                      </a:lnTo>
                      <a:lnTo>
                        <a:pt x="11" y="22"/>
                      </a:lnTo>
                      <a:lnTo>
                        <a:pt x="0" y="36"/>
                      </a:lnTo>
                      <a:lnTo>
                        <a:pt x="26" y="43"/>
                      </a:lnTo>
                      <a:lnTo>
                        <a:pt x="36" y="33"/>
                      </a:lnTo>
                      <a:lnTo>
                        <a:pt x="48" y="3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1" name="Freeform 17">
                  <a:extLst>
                    <a:ext uri="{FF2B5EF4-FFF2-40B4-BE49-F238E27FC236}">
                      <a16:creationId xmlns:a16="http://schemas.microsoft.com/office/drawing/2014/main" id="{1C049B15-1932-FE32-AF1F-09A037A6048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49" y="1890"/>
                  <a:ext cx="98" cy="99"/>
                </a:xfrm>
                <a:custGeom>
                  <a:avLst/>
                  <a:gdLst>
                    <a:gd name="T0" fmla="*/ 95 w 98"/>
                    <a:gd name="T1" fmla="*/ 0 h 99"/>
                    <a:gd name="T2" fmla="*/ 78 w 98"/>
                    <a:gd name="T3" fmla="*/ 11 h 99"/>
                    <a:gd name="T4" fmla="*/ 66 w 98"/>
                    <a:gd name="T5" fmla="*/ 27 h 99"/>
                    <a:gd name="T6" fmla="*/ 41 w 98"/>
                    <a:gd name="T7" fmla="*/ 41 h 99"/>
                    <a:gd name="T8" fmla="*/ 26 w 98"/>
                    <a:gd name="T9" fmla="*/ 56 h 99"/>
                    <a:gd name="T10" fmla="*/ 11 w 98"/>
                    <a:gd name="T11" fmla="*/ 60 h 99"/>
                    <a:gd name="T12" fmla="*/ 0 w 98"/>
                    <a:gd name="T13" fmla="*/ 75 h 99"/>
                    <a:gd name="T14" fmla="*/ 0 w 98"/>
                    <a:gd name="T15" fmla="*/ 93 h 99"/>
                    <a:gd name="T16" fmla="*/ 23 w 98"/>
                    <a:gd name="T17" fmla="*/ 99 h 99"/>
                    <a:gd name="T18" fmla="*/ 35 w 98"/>
                    <a:gd name="T19" fmla="*/ 90 h 99"/>
                    <a:gd name="T20" fmla="*/ 41 w 98"/>
                    <a:gd name="T21" fmla="*/ 72 h 99"/>
                    <a:gd name="T22" fmla="*/ 54 w 98"/>
                    <a:gd name="T23" fmla="*/ 63 h 99"/>
                    <a:gd name="T24" fmla="*/ 72 w 98"/>
                    <a:gd name="T25" fmla="*/ 60 h 99"/>
                    <a:gd name="T26" fmla="*/ 87 w 98"/>
                    <a:gd name="T27" fmla="*/ 45 h 99"/>
                    <a:gd name="T28" fmla="*/ 98 w 98"/>
                    <a:gd name="T29" fmla="*/ 29 h 99"/>
                    <a:gd name="T30" fmla="*/ 95 w 98"/>
                    <a:gd name="T3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8" h="99">
                      <a:moveTo>
                        <a:pt x="95" y="0"/>
                      </a:moveTo>
                      <a:lnTo>
                        <a:pt x="78" y="11"/>
                      </a:lnTo>
                      <a:lnTo>
                        <a:pt x="66" y="27"/>
                      </a:lnTo>
                      <a:lnTo>
                        <a:pt x="41" y="41"/>
                      </a:lnTo>
                      <a:lnTo>
                        <a:pt x="26" y="56"/>
                      </a:lnTo>
                      <a:lnTo>
                        <a:pt x="11" y="60"/>
                      </a:lnTo>
                      <a:lnTo>
                        <a:pt x="0" y="75"/>
                      </a:lnTo>
                      <a:lnTo>
                        <a:pt x="0" y="93"/>
                      </a:lnTo>
                      <a:lnTo>
                        <a:pt x="23" y="99"/>
                      </a:lnTo>
                      <a:lnTo>
                        <a:pt x="35" y="90"/>
                      </a:lnTo>
                      <a:lnTo>
                        <a:pt x="41" y="72"/>
                      </a:lnTo>
                      <a:lnTo>
                        <a:pt x="54" y="63"/>
                      </a:lnTo>
                      <a:lnTo>
                        <a:pt x="72" y="60"/>
                      </a:lnTo>
                      <a:lnTo>
                        <a:pt x="87" y="45"/>
                      </a:lnTo>
                      <a:lnTo>
                        <a:pt x="98" y="29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2" name="Freeform 18">
                  <a:extLst>
                    <a:ext uri="{FF2B5EF4-FFF2-40B4-BE49-F238E27FC236}">
                      <a16:creationId xmlns:a16="http://schemas.microsoft.com/office/drawing/2014/main" id="{A367CFD4-3768-4791-1BB8-7079829D001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7" y="1824"/>
                  <a:ext cx="47" cy="39"/>
                </a:xfrm>
                <a:custGeom>
                  <a:avLst/>
                  <a:gdLst>
                    <a:gd name="T0" fmla="*/ 0 w 47"/>
                    <a:gd name="T1" fmla="*/ 0 h 39"/>
                    <a:gd name="T2" fmla="*/ 23 w 47"/>
                    <a:gd name="T3" fmla="*/ 14 h 39"/>
                    <a:gd name="T4" fmla="*/ 47 w 47"/>
                    <a:gd name="T5" fmla="*/ 27 h 39"/>
                    <a:gd name="T6" fmla="*/ 33 w 47"/>
                    <a:gd name="T7" fmla="*/ 32 h 39"/>
                    <a:gd name="T8" fmla="*/ 24 w 47"/>
                    <a:gd name="T9" fmla="*/ 39 h 39"/>
                    <a:gd name="T10" fmla="*/ 3 w 47"/>
                    <a:gd name="T11" fmla="*/ 32 h 39"/>
                    <a:gd name="T12" fmla="*/ 0 w 47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9">
                      <a:moveTo>
                        <a:pt x="0" y="0"/>
                      </a:moveTo>
                      <a:lnTo>
                        <a:pt x="23" y="14"/>
                      </a:lnTo>
                      <a:lnTo>
                        <a:pt x="47" y="27"/>
                      </a:lnTo>
                      <a:lnTo>
                        <a:pt x="33" y="32"/>
                      </a:lnTo>
                      <a:lnTo>
                        <a:pt x="24" y="39"/>
                      </a:lnTo>
                      <a:lnTo>
                        <a:pt x="3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3" name="Freeform 19">
                  <a:extLst>
                    <a:ext uri="{FF2B5EF4-FFF2-40B4-BE49-F238E27FC236}">
                      <a16:creationId xmlns:a16="http://schemas.microsoft.com/office/drawing/2014/main" id="{7AAD79B1-38F7-32D5-3D82-0F5DB6461DE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96"/>
                  <a:ext cx="72" cy="57"/>
                </a:xfrm>
                <a:custGeom>
                  <a:avLst/>
                  <a:gdLst>
                    <a:gd name="T0" fmla="*/ 9 w 72"/>
                    <a:gd name="T1" fmla="*/ 0 h 57"/>
                    <a:gd name="T2" fmla="*/ 33 w 72"/>
                    <a:gd name="T3" fmla="*/ 5 h 57"/>
                    <a:gd name="T4" fmla="*/ 50 w 72"/>
                    <a:gd name="T5" fmla="*/ 8 h 57"/>
                    <a:gd name="T6" fmla="*/ 69 w 72"/>
                    <a:gd name="T7" fmla="*/ 32 h 57"/>
                    <a:gd name="T8" fmla="*/ 72 w 72"/>
                    <a:gd name="T9" fmla="*/ 50 h 57"/>
                    <a:gd name="T10" fmla="*/ 56 w 72"/>
                    <a:gd name="T11" fmla="*/ 48 h 57"/>
                    <a:gd name="T12" fmla="*/ 38 w 72"/>
                    <a:gd name="T13" fmla="*/ 57 h 57"/>
                    <a:gd name="T14" fmla="*/ 27 w 72"/>
                    <a:gd name="T15" fmla="*/ 54 h 57"/>
                    <a:gd name="T16" fmla="*/ 18 w 72"/>
                    <a:gd name="T17" fmla="*/ 47 h 57"/>
                    <a:gd name="T18" fmla="*/ 8 w 72"/>
                    <a:gd name="T19" fmla="*/ 44 h 57"/>
                    <a:gd name="T20" fmla="*/ 0 w 72"/>
                    <a:gd name="T21" fmla="*/ 33 h 57"/>
                    <a:gd name="T22" fmla="*/ 9 w 72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57">
                      <a:moveTo>
                        <a:pt x="9" y="0"/>
                      </a:moveTo>
                      <a:lnTo>
                        <a:pt x="33" y="5"/>
                      </a:lnTo>
                      <a:lnTo>
                        <a:pt x="50" y="8"/>
                      </a:lnTo>
                      <a:lnTo>
                        <a:pt x="69" y="32"/>
                      </a:lnTo>
                      <a:lnTo>
                        <a:pt x="72" y="50"/>
                      </a:lnTo>
                      <a:lnTo>
                        <a:pt x="56" y="48"/>
                      </a:lnTo>
                      <a:lnTo>
                        <a:pt x="38" y="57"/>
                      </a:lnTo>
                      <a:lnTo>
                        <a:pt x="27" y="54"/>
                      </a:lnTo>
                      <a:lnTo>
                        <a:pt x="18" y="47"/>
                      </a:lnTo>
                      <a:lnTo>
                        <a:pt x="8" y="44"/>
                      </a:lnTo>
                      <a:lnTo>
                        <a:pt x="0" y="3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64" name="Freeform 20">
                  <a:extLst>
                    <a:ext uri="{FF2B5EF4-FFF2-40B4-BE49-F238E27FC236}">
                      <a16:creationId xmlns:a16="http://schemas.microsoft.com/office/drawing/2014/main" id="{16AB9D47-80E7-829F-7C19-8652C35065B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6" y="1968"/>
                  <a:ext cx="54" cy="44"/>
                </a:xfrm>
                <a:custGeom>
                  <a:avLst/>
                  <a:gdLst>
                    <a:gd name="T0" fmla="*/ 1 w 54"/>
                    <a:gd name="T1" fmla="*/ 0 h 44"/>
                    <a:gd name="T2" fmla="*/ 25 w 54"/>
                    <a:gd name="T3" fmla="*/ 8 h 44"/>
                    <a:gd name="T4" fmla="*/ 54 w 54"/>
                    <a:gd name="T5" fmla="*/ 15 h 44"/>
                    <a:gd name="T6" fmla="*/ 51 w 54"/>
                    <a:gd name="T7" fmla="*/ 36 h 44"/>
                    <a:gd name="T8" fmla="*/ 27 w 54"/>
                    <a:gd name="T9" fmla="*/ 30 h 44"/>
                    <a:gd name="T10" fmla="*/ 22 w 54"/>
                    <a:gd name="T11" fmla="*/ 44 h 44"/>
                    <a:gd name="T12" fmla="*/ 0 w 54"/>
                    <a:gd name="T13" fmla="*/ 33 h 44"/>
                    <a:gd name="T14" fmla="*/ 1 w 54"/>
                    <a:gd name="T1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4">
                      <a:moveTo>
                        <a:pt x="1" y="0"/>
                      </a:moveTo>
                      <a:lnTo>
                        <a:pt x="25" y="8"/>
                      </a:lnTo>
                      <a:lnTo>
                        <a:pt x="54" y="15"/>
                      </a:lnTo>
                      <a:lnTo>
                        <a:pt x="51" y="36"/>
                      </a:lnTo>
                      <a:lnTo>
                        <a:pt x="27" y="30"/>
                      </a:lnTo>
                      <a:lnTo>
                        <a:pt x="22" y="44"/>
                      </a:lnTo>
                      <a:lnTo>
                        <a:pt x="0" y="3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65" name="Text Box 21">
                <a:extLst>
                  <a:ext uri="{FF2B5EF4-FFF2-40B4-BE49-F238E27FC236}">
                    <a16:creationId xmlns:a16="http://schemas.microsoft.com/office/drawing/2014/main" id="{8B816E90-37FA-F64D-B38C-5EE37A9D6E2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8" y="3511"/>
                <a:ext cx="716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Douglas-fir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(&gt; 200 yrs old)</a:t>
                </a:r>
              </a:p>
            </p:txBody>
          </p:sp>
        </p:grpSp>
        <p:grpSp>
          <p:nvGrpSpPr>
            <p:cNvPr id="31766" name="Group 22">
              <a:extLst>
                <a:ext uri="{FF2B5EF4-FFF2-40B4-BE49-F238E27FC236}">
                  <a16:creationId xmlns:a16="http://schemas.microsoft.com/office/drawing/2014/main" id="{30CC048B-8591-9F1B-3FB7-3EB4F05F05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3887"/>
              <a:ext cx="616" cy="328"/>
              <a:chOff x="2832" y="3480"/>
              <a:chExt cx="616" cy="328"/>
            </a:xfrm>
          </p:grpSpPr>
          <p:grpSp>
            <p:nvGrpSpPr>
              <p:cNvPr id="31767" name="Group 23">
                <a:extLst>
                  <a:ext uri="{FF2B5EF4-FFF2-40B4-BE49-F238E27FC236}">
                    <a16:creationId xmlns:a16="http://schemas.microsoft.com/office/drawing/2014/main" id="{12FDC938-74E8-2BDA-4396-68DEECC341C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832" y="3480"/>
                <a:ext cx="104" cy="328"/>
                <a:chOff x="9264" y="12144"/>
                <a:chExt cx="144" cy="426"/>
              </a:xfrm>
            </p:grpSpPr>
            <p:sp>
              <p:nvSpPr>
                <p:cNvPr id="31768" name="Freeform 24">
                  <a:extLst>
                    <a:ext uri="{FF2B5EF4-FFF2-40B4-BE49-F238E27FC236}">
                      <a16:creationId xmlns:a16="http://schemas.microsoft.com/office/drawing/2014/main" id="{CB98AFFC-474A-B0D5-011A-20C035CEDD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9340" y="12236"/>
                  <a:ext cx="23" cy="334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769" name="Group 25">
                  <a:extLst>
                    <a:ext uri="{FF2B5EF4-FFF2-40B4-BE49-F238E27FC236}">
                      <a16:creationId xmlns:a16="http://schemas.microsoft.com/office/drawing/2014/main" id="{EB7FA7D1-657C-5400-2469-3F230B724DD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9264" y="12144"/>
                  <a:ext cx="144" cy="298"/>
                  <a:chOff x="3710" y="1980"/>
                  <a:chExt cx="274" cy="804"/>
                </a:xfrm>
              </p:grpSpPr>
              <p:sp>
                <p:nvSpPr>
                  <p:cNvPr id="31770" name="Freeform 26">
                    <a:extLst>
                      <a:ext uri="{FF2B5EF4-FFF2-40B4-BE49-F238E27FC236}">
                        <a16:creationId xmlns:a16="http://schemas.microsoft.com/office/drawing/2014/main" id="{D54FAFC8-74D4-5DDD-666A-F28711045D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71" name="Freeform 27">
                    <a:extLst>
                      <a:ext uri="{FF2B5EF4-FFF2-40B4-BE49-F238E27FC236}">
                        <a16:creationId xmlns:a16="http://schemas.microsoft.com/office/drawing/2014/main" id="{A3231569-C084-4ADA-92F7-312AAE8DE7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772" name="Freeform 28">
                    <a:extLst>
                      <a:ext uri="{FF2B5EF4-FFF2-40B4-BE49-F238E27FC236}">
                        <a16:creationId xmlns:a16="http://schemas.microsoft.com/office/drawing/2014/main" id="{FE115083-7B70-4D2D-4EEC-E7D15F1F5B4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1773" name="Text Box 29">
                <a:extLst>
                  <a:ext uri="{FF2B5EF4-FFF2-40B4-BE49-F238E27FC236}">
                    <a16:creationId xmlns:a16="http://schemas.microsoft.com/office/drawing/2014/main" id="{17BC922C-315D-7843-5AB9-98766F77E7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01" y="3510"/>
                <a:ext cx="447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Western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hemlock</a:t>
                </a:r>
              </a:p>
            </p:txBody>
          </p:sp>
        </p:grpSp>
        <p:grpSp>
          <p:nvGrpSpPr>
            <p:cNvPr id="31774" name="Group 30">
              <a:extLst>
                <a:ext uri="{FF2B5EF4-FFF2-40B4-BE49-F238E27FC236}">
                  <a16:creationId xmlns:a16="http://schemas.microsoft.com/office/drawing/2014/main" id="{77F33185-35F3-47A7-B810-540CF2B609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1" y="3889"/>
              <a:ext cx="607" cy="323"/>
              <a:chOff x="240" y="3900"/>
              <a:chExt cx="607" cy="323"/>
            </a:xfrm>
          </p:grpSpPr>
          <p:grpSp>
            <p:nvGrpSpPr>
              <p:cNvPr id="31775" name="Group 31">
                <a:extLst>
                  <a:ext uri="{FF2B5EF4-FFF2-40B4-BE49-F238E27FC236}">
                    <a16:creationId xmlns:a16="http://schemas.microsoft.com/office/drawing/2014/main" id="{DD1012A6-6530-E374-FDDB-89B8E4C3853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40" y="3900"/>
                <a:ext cx="86" cy="323"/>
                <a:chOff x="1680" y="3444"/>
                <a:chExt cx="138" cy="715"/>
              </a:xfrm>
            </p:grpSpPr>
            <p:sp>
              <p:nvSpPr>
                <p:cNvPr id="31776" name="Freeform 32">
                  <a:extLst>
                    <a:ext uri="{FF2B5EF4-FFF2-40B4-BE49-F238E27FC236}">
                      <a16:creationId xmlns:a16="http://schemas.microsoft.com/office/drawing/2014/main" id="{4148506B-7642-A043-A12A-B4F00F03B07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07" y="3855"/>
                  <a:ext cx="92" cy="304"/>
                </a:xfrm>
                <a:custGeom>
                  <a:avLst/>
                  <a:gdLst>
                    <a:gd name="T0" fmla="*/ 65 w 120"/>
                    <a:gd name="T1" fmla="*/ 23 h 398"/>
                    <a:gd name="T2" fmla="*/ 28 w 120"/>
                    <a:gd name="T3" fmla="*/ 21 h 398"/>
                    <a:gd name="T4" fmla="*/ 32 w 120"/>
                    <a:gd name="T5" fmla="*/ 191 h 398"/>
                    <a:gd name="T6" fmla="*/ 29 w 120"/>
                    <a:gd name="T7" fmla="*/ 264 h 398"/>
                    <a:gd name="T8" fmla="*/ 28 w 120"/>
                    <a:gd name="T9" fmla="*/ 305 h 398"/>
                    <a:gd name="T10" fmla="*/ 19 w 120"/>
                    <a:gd name="T11" fmla="*/ 341 h 398"/>
                    <a:gd name="T12" fmla="*/ 13 w 120"/>
                    <a:gd name="T13" fmla="*/ 368 h 398"/>
                    <a:gd name="T14" fmla="*/ 0 w 120"/>
                    <a:gd name="T15" fmla="*/ 398 h 398"/>
                    <a:gd name="T16" fmla="*/ 120 w 120"/>
                    <a:gd name="T17" fmla="*/ 396 h 398"/>
                    <a:gd name="T18" fmla="*/ 99 w 120"/>
                    <a:gd name="T19" fmla="*/ 356 h 398"/>
                    <a:gd name="T20" fmla="*/ 82 w 120"/>
                    <a:gd name="T21" fmla="*/ 290 h 398"/>
                    <a:gd name="T22" fmla="*/ 71 w 120"/>
                    <a:gd name="T23" fmla="*/ 195 h 398"/>
                    <a:gd name="T24" fmla="*/ 65 w 120"/>
                    <a:gd name="T25" fmla="*/ 23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0" h="398">
                      <a:moveTo>
                        <a:pt x="65" y="23"/>
                      </a:moveTo>
                      <a:cubicBezTo>
                        <a:pt x="65" y="44"/>
                        <a:pt x="28" y="0"/>
                        <a:pt x="28" y="21"/>
                      </a:cubicBezTo>
                      <a:lnTo>
                        <a:pt x="32" y="191"/>
                      </a:lnTo>
                      <a:lnTo>
                        <a:pt x="29" y="264"/>
                      </a:lnTo>
                      <a:lnTo>
                        <a:pt x="28" y="305"/>
                      </a:lnTo>
                      <a:lnTo>
                        <a:pt x="19" y="341"/>
                      </a:lnTo>
                      <a:lnTo>
                        <a:pt x="13" y="368"/>
                      </a:lnTo>
                      <a:lnTo>
                        <a:pt x="0" y="398"/>
                      </a:lnTo>
                      <a:lnTo>
                        <a:pt x="120" y="396"/>
                      </a:lnTo>
                      <a:lnTo>
                        <a:pt x="99" y="356"/>
                      </a:lnTo>
                      <a:lnTo>
                        <a:pt x="82" y="290"/>
                      </a:lnTo>
                      <a:lnTo>
                        <a:pt x="71" y="195"/>
                      </a:lnTo>
                      <a:lnTo>
                        <a:pt x="65" y="23"/>
                      </a:lnTo>
                      <a:close/>
                    </a:path>
                  </a:pathLst>
                </a:custGeom>
                <a:solidFill>
                  <a:srgbClr val="66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77" name="Freeform 33">
                  <a:extLst>
                    <a:ext uri="{FF2B5EF4-FFF2-40B4-BE49-F238E27FC236}">
                      <a16:creationId xmlns:a16="http://schemas.microsoft.com/office/drawing/2014/main" id="{8BFD95AB-2199-F251-1BFE-3B507ADA2D0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80" y="3444"/>
                  <a:ext cx="138" cy="507"/>
                </a:xfrm>
                <a:custGeom>
                  <a:avLst/>
                  <a:gdLst>
                    <a:gd name="T0" fmla="*/ 84 w 266"/>
                    <a:gd name="T1" fmla="*/ 58 h 974"/>
                    <a:gd name="T2" fmla="*/ 80 w 266"/>
                    <a:gd name="T3" fmla="*/ 124 h 974"/>
                    <a:gd name="T4" fmla="*/ 80 w 266"/>
                    <a:gd name="T5" fmla="*/ 194 h 974"/>
                    <a:gd name="T6" fmla="*/ 78 w 266"/>
                    <a:gd name="T7" fmla="*/ 246 h 974"/>
                    <a:gd name="T8" fmla="*/ 70 w 266"/>
                    <a:gd name="T9" fmla="*/ 312 h 974"/>
                    <a:gd name="T10" fmla="*/ 58 w 266"/>
                    <a:gd name="T11" fmla="*/ 374 h 974"/>
                    <a:gd name="T12" fmla="*/ 66 w 266"/>
                    <a:gd name="T13" fmla="*/ 446 h 974"/>
                    <a:gd name="T14" fmla="*/ 58 w 266"/>
                    <a:gd name="T15" fmla="*/ 518 h 974"/>
                    <a:gd name="T16" fmla="*/ 50 w 266"/>
                    <a:gd name="T17" fmla="*/ 598 h 974"/>
                    <a:gd name="T18" fmla="*/ 40 w 266"/>
                    <a:gd name="T19" fmla="*/ 672 h 974"/>
                    <a:gd name="T20" fmla="*/ 22 w 266"/>
                    <a:gd name="T21" fmla="*/ 758 h 974"/>
                    <a:gd name="T22" fmla="*/ 8 w 266"/>
                    <a:gd name="T23" fmla="*/ 836 h 974"/>
                    <a:gd name="T24" fmla="*/ 4 w 266"/>
                    <a:gd name="T25" fmla="*/ 912 h 974"/>
                    <a:gd name="T26" fmla="*/ 0 w 266"/>
                    <a:gd name="T27" fmla="*/ 974 h 974"/>
                    <a:gd name="T28" fmla="*/ 149 w 266"/>
                    <a:gd name="T29" fmla="*/ 922 h 974"/>
                    <a:gd name="T30" fmla="*/ 266 w 266"/>
                    <a:gd name="T31" fmla="*/ 964 h 974"/>
                    <a:gd name="T32" fmla="*/ 224 w 266"/>
                    <a:gd name="T33" fmla="*/ 893 h 974"/>
                    <a:gd name="T34" fmla="*/ 210 w 266"/>
                    <a:gd name="T35" fmla="*/ 836 h 974"/>
                    <a:gd name="T36" fmla="*/ 212 w 266"/>
                    <a:gd name="T37" fmla="*/ 784 h 974"/>
                    <a:gd name="T38" fmla="*/ 200 w 266"/>
                    <a:gd name="T39" fmla="*/ 718 h 974"/>
                    <a:gd name="T40" fmla="*/ 184 w 266"/>
                    <a:gd name="T41" fmla="*/ 660 h 974"/>
                    <a:gd name="T42" fmla="*/ 176 w 266"/>
                    <a:gd name="T43" fmla="*/ 590 h 974"/>
                    <a:gd name="T44" fmla="*/ 190 w 266"/>
                    <a:gd name="T45" fmla="*/ 548 h 974"/>
                    <a:gd name="T46" fmla="*/ 186 w 266"/>
                    <a:gd name="T47" fmla="*/ 508 h 974"/>
                    <a:gd name="T48" fmla="*/ 178 w 266"/>
                    <a:gd name="T49" fmla="*/ 450 h 974"/>
                    <a:gd name="T50" fmla="*/ 188 w 266"/>
                    <a:gd name="T51" fmla="*/ 388 h 974"/>
                    <a:gd name="T52" fmla="*/ 180 w 266"/>
                    <a:gd name="T53" fmla="*/ 334 h 974"/>
                    <a:gd name="T54" fmla="*/ 168 w 266"/>
                    <a:gd name="T55" fmla="*/ 272 h 974"/>
                    <a:gd name="T56" fmla="*/ 158 w 266"/>
                    <a:gd name="T57" fmla="*/ 234 h 974"/>
                    <a:gd name="T58" fmla="*/ 150 w 266"/>
                    <a:gd name="T59" fmla="*/ 182 h 974"/>
                    <a:gd name="T60" fmla="*/ 146 w 266"/>
                    <a:gd name="T61" fmla="*/ 144 h 974"/>
                    <a:gd name="T62" fmla="*/ 138 w 266"/>
                    <a:gd name="T63" fmla="*/ 100 h 974"/>
                    <a:gd name="T64" fmla="*/ 136 w 266"/>
                    <a:gd name="T65" fmla="*/ 60 h 974"/>
                    <a:gd name="T66" fmla="*/ 114 w 266"/>
                    <a:gd name="T67" fmla="*/ 0 h 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66" h="974">
                      <a:moveTo>
                        <a:pt x="114" y="0"/>
                      </a:moveTo>
                      <a:lnTo>
                        <a:pt x="84" y="58"/>
                      </a:lnTo>
                      <a:lnTo>
                        <a:pt x="102" y="64"/>
                      </a:lnTo>
                      <a:lnTo>
                        <a:pt x="80" y="124"/>
                      </a:lnTo>
                      <a:lnTo>
                        <a:pt x="102" y="128"/>
                      </a:lnTo>
                      <a:lnTo>
                        <a:pt x="80" y="194"/>
                      </a:lnTo>
                      <a:lnTo>
                        <a:pt x="106" y="188"/>
                      </a:lnTo>
                      <a:lnTo>
                        <a:pt x="78" y="246"/>
                      </a:lnTo>
                      <a:lnTo>
                        <a:pt x="100" y="242"/>
                      </a:lnTo>
                      <a:lnTo>
                        <a:pt x="70" y="312"/>
                      </a:lnTo>
                      <a:lnTo>
                        <a:pt x="98" y="312"/>
                      </a:lnTo>
                      <a:lnTo>
                        <a:pt x="58" y="374"/>
                      </a:lnTo>
                      <a:lnTo>
                        <a:pt x="102" y="372"/>
                      </a:lnTo>
                      <a:lnTo>
                        <a:pt x="66" y="446"/>
                      </a:lnTo>
                      <a:lnTo>
                        <a:pt x="94" y="438"/>
                      </a:lnTo>
                      <a:lnTo>
                        <a:pt x="58" y="518"/>
                      </a:lnTo>
                      <a:lnTo>
                        <a:pt x="94" y="502"/>
                      </a:lnTo>
                      <a:lnTo>
                        <a:pt x="50" y="598"/>
                      </a:lnTo>
                      <a:lnTo>
                        <a:pt x="84" y="588"/>
                      </a:lnTo>
                      <a:lnTo>
                        <a:pt x="40" y="672"/>
                      </a:lnTo>
                      <a:lnTo>
                        <a:pt x="72" y="666"/>
                      </a:lnTo>
                      <a:lnTo>
                        <a:pt x="22" y="758"/>
                      </a:lnTo>
                      <a:lnTo>
                        <a:pt x="46" y="756"/>
                      </a:lnTo>
                      <a:lnTo>
                        <a:pt x="8" y="836"/>
                      </a:lnTo>
                      <a:lnTo>
                        <a:pt x="54" y="814"/>
                      </a:lnTo>
                      <a:lnTo>
                        <a:pt x="4" y="912"/>
                      </a:lnTo>
                      <a:lnTo>
                        <a:pt x="40" y="896"/>
                      </a:lnTo>
                      <a:lnTo>
                        <a:pt x="0" y="974"/>
                      </a:lnTo>
                      <a:lnTo>
                        <a:pt x="114" y="919"/>
                      </a:lnTo>
                      <a:lnTo>
                        <a:pt x="149" y="922"/>
                      </a:lnTo>
                      <a:lnTo>
                        <a:pt x="215" y="944"/>
                      </a:lnTo>
                      <a:lnTo>
                        <a:pt x="266" y="964"/>
                      </a:lnTo>
                      <a:lnTo>
                        <a:pt x="245" y="925"/>
                      </a:lnTo>
                      <a:lnTo>
                        <a:pt x="224" y="893"/>
                      </a:lnTo>
                      <a:lnTo>
                        <a:pt x="263" y="896"/>
                      </a:lnTo>
                      <a:lnTo>
                        <a:pt x="210" y="836"/>
                      </a:lnTo>
                      <a:lnTo>
                        <a:pt x="250" y="842"/>
                      </a:lnTo>
                      <a:lnTo>
                        <a:pt x="212" y="784"/>
                      </a:lnTo>
                      <a:lnTo>
                        <a:pt x="246" y="790"/>
                      </a:lnTo>
                      <a:lnTo>
                        <a:pt x="200" y="718"/>
                      </a:lnTo>
                      <a:lnTo>
                        <a:pt x="222" y="722"/>
                      </a:lnTo>
                      <a:lnTo>
                        <a:pt x="184" y="660"/>
                      </a:lnTo>
                      <a:lnTo>
                        <a:pt x="216" y="652"/>
                      </a:lnTo>
                      <a:lnTo>
                        <a:pt x="176" y="590"/>
                      </a:lnTo>
                      <a:lnTo>
                        <a:pt x="210" y="594"/>
                      </a:lnTo>
                      <a:lnTo>
                        <a:pt x="190" y="548"/>
                      </a:lnTo>
                      <a:lnTo>
                        <a:pt x="222" y="556"/>
                      </a:lnTo>
                      <a:lnTo>
                        <a:pt x="186" y="508"/>
                      </a:lnTo>
                      <a:lnTo>
                        <a:pt x="216" y="516"/>
                      </a:lnTo>
                      <a:lnTo>
                        <a:pt x="178" y="450"/>
                      </a:lnTo>
                      <a:lnTo>
                        <a:pt x="216" y="454"/>
                      </a:lnTo>
                      <a:lnTo>
                        <a:pt x="188" y="388"/>
                      </a:lnTo>
                      <a:lnTo>
                        <a:pt x="210" y="394"/>
                      </a:lnTo>
                      <a:lnTo>
                        <a:pt x="180" y="334"/>
                      </a:lnTo>
                      <a:lnTo>
                        <a:pt x="212" y="342"/>
                      </a:lnTo>
                      <a:lnTo>
                        <a:pt x="168" y="272"/>
                      </a:lnTo>
                      <a:lnTo>
                        <a:pt x="188" y="272"/>
                      </a:lnTo>
                      <a:lnTo>
                        <a:pt x="158" y="234"/>
                      </a:lnTo>
                      <a:lnTo>
                        <a:pt x="178" y="230"/>
                      </a:lnTo>
                      <a:lnTo>
                        <a:pt x="150" y="182"/>
                      </a:lnTo>
                      <a:lnTo>
                        <a:pt x="168" y="182"/>
                      </a:lnTo>
                      <a:lnTo>
                        <a:pt x="146" y="144"/>
                      </a:lnTo>
                      <a:lnTo>
                        <a:pt x="164" y="144"/>
                      </a:lnTo>
                      <a:lnTo>
                        <a:pt x="138" y="100"/>
                      </a:lnTo>
                      <a:lnTo>
                        <a:pt x="166" y="106"/>
                      </a:lnTo>
                      <a:lnTo>
                        <a:pt x="136" y="60"/>
                      </a:lnTo>
                      <a:lnTo>
                        <a:pt x="154" y="60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78" name="Text Box 34">
                <a:extLst>
                  <a:ext uri="{FF2B5EF4-FFF2-40B4-BE49-F238E27FC236}">
                    <a16:creationId xmlns:a16="http://schemas.microsoft.com/office/drawing/2014/main" id="{68EB7C37-8B01-E937-78DE-B4F58810EC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" y="3928"/>
                <a:ext cx="447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Western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redcedar</a:t>
                </a:r>
              </a:p>
            </p:txBody>
          </p:sp>
        </p:grpSp>
        <p:grpSp>
          <p:nvGrpSpPr>
            <p:cNvPr id="32348" name="Group 604">
              <a:extLst>
                <a:ext uri="{FF2B5EF4-FFF2-40B4-BE49-F238E27FC236}">
                  <a16:creationId xmlns:a16="http://schemas.microsoft.com/office/drawing/2014/main" id="{CFD3166A-DBED-F755-AA8D-B3008B7406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5" y="3472"/>
              <a:ext cx="879" cy="329"/>
              <a:chOff x="2145" y="3472"/>
              <a:chExt cx="879" cy="329"/>
            </a:xfrm>
          </p:grpSpPr>
          <p:grpSp>
            <p:nvGrpSpPr>
              <p:cNvPr id="31780" name="Group 36">
                <a:extLst>
                  <a:ext uri="{FF2B5EF4-FFF2-40B4-BE49-F238E27FC236}">
                    <a16:creationId xmlns:a16="http://schemas.microsoft.com/office/drawing/2014/main" id="{92DB97E3-A6D3-038F-C01D-6C0BB67FBDB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145" y="3472"/>
                <a:ext cx="92" cy="329"/>
                <a:chOff x="3585" y="1776"/>
                <a:chExt cx="207" cy="784"/>
              </a:xfrm>
            </p:grpSpPr>
            <p:sp>
              <p:nvSpPr>
                <p:cNvPr id="31781" name="Freeform 37">
                  <a:extLst>
                    <a:ext uri="{FF2B5EF4-FFF2-40B4-BE49-F238E27FC236}">
                      <a16:creationId xmlns:a16="http://schemas.microsoft.com/office/drawing/2014/main" id="{4876C64B-09C1-DF32-FC16-A29059285CB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72" y="2196"/>
                  <a:ext cx="45" cy="364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2" name="Freeform 38">
                  <a:extLst>
                    <a:ext uri="{FF2B5EF4-FFF2-40B4-BE49-F238E27FC236}">
                      <a16:creationId xmlns:a16="http://schemas.microsoft.com/office/drawing/2014/main" id="{93A3D352-6641-AEE9-84B6-C1A8A7952E0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46" y="2307"/>
                  <a:ext cx="43" cy="29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3" name="Freeform 39">
                  <a:extLst>
                    <a:ext uri="{FF2B5EF4-FFF2-40B4-BE49-F238E27FC236}">
                      <a16:creationId xmlns:a16="http://schemas.microsoft.com/office/drawing/2014/main" id="{944FAC35-13B6-0BFF-0687-AB9371F1D9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89" y="2307"/>
                  <a:ext cx="42" cy="29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4" name="Freeform 40">
                  <a:extLst>
                    <a:ext uri="{FF2B5EF4-FFF2-40B4-BE49-F238E27FC236}">
                      <a16:creationId xmlns:a16="http://schemas.microsoft.com/office/drawing/2014/main" id="{885B94AB-7FC4-A124-9C8F-41E32F61A0E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46" y="2280"/>
                  <a:ext cx="43" cy="14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5" name="Freeform 41">
                  <a:extLst>
                    <a:ext uri="{FF2B5EF4-FFF2-40B4-BE49-F238E27FC236}">
                      <a16:creationId xmlns:a16="http://schemas.microsoft.com/office/drawing/2014/main" id="{3BB46429-5095-5C91-BE00-0A6AACCCA3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95" y="2289"/>
                  <a:ext cx="18" cy="9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6" name="Freeform 42">
                  <a:extLst>
                    <a:ext uri="{FF2B5EF4-FFF2-40B4-BE49-F238E27FC236}">
                      <a16:creationId xmlns:a16="http://schemas.microsoft.com/office/drawing/2014/main" id="{C3A2A984-A274-B860-BDEF-578E50F2AFA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95" y="2279"/>
                  <a:ext cx="23" cy="6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7" name="Freeform 43">
                  <a:extLst>
                    <a:ext uri="{FF2B5EF4-FFF2-40B4-BE49-F238E27FC236}">
                      <a16:creationId xmlns:a16="http://schemas.microsoft.com/office/drawing/2014/main" id="{09E6D88B-DDB7-4D3C-937F-22BB35EC9C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714" y="2317"/>
                  <a:ext cx="22" cy="6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8" name="Freeform 44">
                  <a:extLst>
                    <a:ext uri="{FF2B5EF4-FFF2-40B4-BE49-F238E27FC236}">
                      <a16:creationId xmlns:a16="http://schemas.microsoft.com/office/drawing/2014/main" id="{6794B312-AED4-38CE-4013-739257D268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61" y="2284"/>
                  <a:ext cx="8" cy="23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89" name="Freeform 45">
                  <a:extLst>
                    <a:ext uri="{FF2B5EF4-FFF2-40B4-BE49-F238E27FC236}">
                      <a16:creationId xmlns:a16="http://schemas.microsoft.com/office/drawing/2014/main" id="{2AE1FA83-A157-9D22-FD99-69B30087C47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85" y="1776"/>
                  <a:ext cx="207" cy="50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790" name="Text Box 46">
                <a:extLst>
                  <a:ext uri="{FF2B5EF4-FFF2-40B4-BE49-F238E27FC236}">
                    <a16:creationId xmlns:a16="http://schemas.microsoft.com/office/drawing/2014/main" id="{52290F6B-3EA4-72BA-0F1F-1FA57424B2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8" y="3503"/>
                <a:ext cx="716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Douglas-fir </a:t>
                </a:r>
              </a:p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(&lt; 200 yrs old)</a:t>
                </a:r>
              </a:p>
            </p:txBody>
          </p:sp>
        </p:grpSp>
        <p:grpSp>
          <p:nvGrpSpPr>
            <p:cNvPr id="31791" name="Group 47">
              <a:extLst>
                <a:ext uri="{FF2B5EF4-FFF2-40B4-BE49-F238E27FC236}">
                  <a16:creationId xmlns:a16="http://schemas.microsoft.com/office/drawing/2014/main" id="{DBECC6B2-DB72-E401-73D5-20ABB70850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3897"/>
              <a:ext cx="732" cy="308"/>
              <a:chOff x="2256" y="4018"/>
              <a:chExt cx="732" cy="308"/>
            </a:xfrm>
          </p:grpSpPr>
          <p:sp>
            <p:nvSpPr>
              <p:cNvPr id="31792" name="Text Box 48">
                <a:extLst>
                  <a:ext uri="{FF2B5EF4-FFF2-40B4-BE49-F238E27FC236}">
                    <a16:creationId xmlns:a16="http://schemas.microsoft.com/office/drawing/2014/main" id="{2A8AECD3-6631-9372-0EC6-1B0428236E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9" y="4018"/>
                <a:ext cx="539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>
                    <a:solidFill>
                      <a:schemeClr val="tx1"/>
                    </a:solidFill>
                  </a:rPr>
                  <a:t>Golden</a:t>
                </a:r>
              </a:p>
              <a:p>
                <a:pPr algn="l"/>
                <a:r>
                  <a:rPr lang="en-US" altLang="en-US" sz="1600">
                    <a:solidFill>
                      <a:schemeClr val="tx1"/>
                    </a:solidFill>
                  </a:rPr>
                  <a:t>chinkapin</a:t>
                </a:r>
              </a:p>
            </p:txBody>
          </p:sp>
          <p:grpSp>
            <p:nvGrpSpPr>
              <p:cNvPr id="31793" name="Group 49">
                <a:extLst>
                  <a:ext uri="{FF2B5EF4-FFF2-40B4-BE49-F238E27FC236}">
                    <a16:creationId xmlns:a16="http://schemas.microsoft.com/office/drawing/2014/main" id="{27320DF7-9786-2245-9EAF-D1A5AEBD940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256" y="4030"/>
                <a:ext cx="135" cy="282"/>
                <a:chOff x="1047" y="2383"/>
                <a:chExt cx="909" cy="1462"/>
              </a:xfrm>
            </p:grpSpPr>
            <p:sp>
              <p:nvSpPr>
                <p:cNvPr id="31794" name="Freeform 50">
                  <a:extLst>
                    <a:ext uri="{FF2B5EF4-FFF2-40B4-BE49-F238E27FC236}">
                      <a16:creationId xmlns:a16="http://schemas.microsoft.com/office/drawing/2014/main" id="{36A7F93F-274D-F5C9-D366-695896EC992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047" y="2383"/>
                  <a:ext cx="909" cy="973"/>
                </a:xfrm>
                <a:custGeom>
                  <a:avLst/>
                  <a:gdLst>
                    <a:gd name="T0" fmla="*/ 285 w 909"/>
                    <a:gd name="T1" fmla="*/ 944 h 973"/>
                    <a:gd name="T2" fmla="*/ 177 w 909"/>
                    <a:gd name="T3" fmla="*/ 962 h 973"/>
                    <a:gd name="T4" fmla="*/ 152 w 909"/>
                    <a:gd name="T5" fmla="*/ 907 h 973"/>
                    <a:gd name="T6" fmla="*/ 156 w 909"/>
                    <a:gd name="T7" fmla="*/ 839 h 973"/>
                    <a:gd name="T8" fmla="*/ 105 w 909"/>
                    <a:gd name="T9" fmla="*/ 809 h 973"/>
                    <a:gd name="T10" fmla="*/ 78 w 909"/>
                    <a:gd name="T11" fmla="*/ 761 h 973"/>
                    <a:gd name="T12" fmla="*/ 93 w 909"/>
                    <a:gd name="T13" fmla="*/ 704 h 973"/>
                    <a:gd name="T14" fmla="*/ 60 w 909"/>
                    <a:gd name="T15" fmla="*/ 662 h 973"/>
                    <a:gd name="T16" fmla="*/ 0 w 909"/>
                    <a:gd name="T17" fmla="*/ 578 h 973"/>
                    <a:gd name="T18" fmla="*/ 60 w 909"/>
                    <a:gd name="T19" fmla="*/ 467 h 973"/>
                    <a:gd name="T20" fmla="*/ 81 w 909"/>
                    <a:gd name="T21" fmla="*/ 432 h 973"/>
                    <a:gd name="T22" fmla="*/ 47 w 909"/>
                    <a:gd name="T23" fmla="*/ 357 h 973"/>
                    <a:gd name="T24" fmla="*/ 34 w 909"/>
                    <a:gd name="T25" fmla="*/ 273 h 973"/>
                    <a:gd name="T26" fmla="*/ 54 w 909"/>
                    <a:gd name="T27" fmla="*/ 210 h 973"/>
                    <a:gd name="T28" fmla="*/ 144 w 909"/>
                    <a:gd name="T29" fmla="*/ 123 h 973"/>
                    <a:gd name="T30" fmla="*/ 234 w 909"/>
                    <a:gd name="T31" fmla="*/ 69 h 973"/>
                    <a:gd name="T32" fmla="*/ 377 w 909"/>
                    <a:gd name="T33" fmla="*/ 9 h 973"/>
                    <a:gd name="T34" fmla="*/ 522 w 909"/>
                    <a:gd name="T35" fmla="*/ 1 h 973"/>
                    <a:gd name="T36" fmla="*/ 676 w 909"/>
                    <a:gd name="T37" fmla="*/ 40 h 973"/>
                    <a:gd name="T38" fmla="*/ 792 w 909"/>
                    <a:gd name="T39" fmla="*/ 84 h 973"/>
                    <a:gd name="T40" fmla="*/ 811 w 909"/>
                    <a:gd name="T41" fmla="*/ 145 h 973"/>
                    <a:gd name="T42" fmla="*/ 834 w 909"/>
                    <a:gd name="T43" fmla="*/ 200 h 973"/>
                    <a:gd name="T44" fmla="*/ 888 w 909"/>
                    <a:gd name="T45" fmla="*/ 269 h 973"/>
                    <a:gd name="T46" fmla="*/ 899 w 909"/>
                    <a:gd name="T47" fmla="*/ 358 h 973"/>
                    <a:gd name="T48" fmla="*/ 849 w 909"/>
                    <a:gd name="T49" fmla="*/ 434 h 973"/>
                    <a:gd name="T50" fmla="*/ 897 w 909"/>
                    <a:gd name="T51" fmla="*/ 491 h 973"/>
                    <a:gd name="T52" fmla="*/ 900 w 909"/>
                    <a:gd name="T53" fmla="*/ 542 h 973"/>
                    <a:gd name="T54" fmla="*/ 875 w 909"/>
                    <a:gd name="T55" fmla="*/ 602 h 973"/>
                    <a:gd name="T56" fmla="*/ 848 w 909"/>
                    <a:gd name="T57" fmla="*/ 692 h 973"/>
                    <a:gd name="T58" fmla="*/ 819 w 909"/>
                    <a:gd name="T59" fmla="*/ 785 h 973"/>
                    <a:gd name="T60" fmla="*/ 807 w 909"/>
                    <a:gd name="T61" fmla="*/ 896 h 973"/>
                    <a:gd name="T62" fmla="*/ 606 w 909"/>
                    <a:gd name="T63" fmla="*/ 935 h 973"/>
                    <a:gd name="T64" fmla="*/ 462 w 909"/>
                    <a:gd name="T65" fmla="*/ 866 h 9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909" h="973">
                      <a:moveTo>
                        <a:pt x="375" y="884"/>
                      </a:moveTo>
                      <a:lnTo>
                        <a:pt x="285" y="944"/>
                      </a:lnTo>
                      <a:lnTo>
                        <a:pt x="205" y="973"/>
                      </a:lnTo>
                      <a:lnTo>
                        <a:pt x="177" y="962"/>
                      </a:lnTo>
                      <a:lnTo>
                        <a:pt x="156" y="935"/>
                      </a:lnTo>
                      <a:lnTo>
                        <a:pt x="152" y="907"/>
                      </a:lnTo>
                      <a:lnTo>
                        <a:pt x="162" y="866"/>
                      </a:lnTo>
                      <a:lnTo>
                        <a:pt x="156" y="839"/>
                      </a:lnTo>
                      <a:lnTo>
                        <a:pt x="135" y="818"/>
                      </a:lnTo>
                      <a:lnTo>
                        <a:pt x="105" y="809"/>
                      </a:lnTo>
                      <a:lnTo>
                        <a:pt x="81" y="782"/>
                      </a:lnTo>
                      <a:lnTo>
                        <a:pt x="78" y="761"/>
                      </a:lnTo>
                      <a:lnTo>
                        <a:pt x="96" y="731"/>
                      </a:lnTo>
                      <a:lnTo>
                        <a:pt x="93" y="704"/>
                      </a:lnTo>
                      <a:lnTo>
                        <a:pt x="84" y="671"/>
                      </a:lnTo>
                      <a:lnTo>
                        <a:pt x="60" y="662"/>
                      </a:lnTo>
                      <a:lnTo>
                        <a:pt x="15" y="626"/>
                      </a:lnTo>
                      <a:lnTo>
                        <a:pt x="0" y="578"/>
                      </a:lnTo>
                      <a:lnTo>
                        <a:pt x="18" y="512"/>
                      </a:lnTo>
                      <a:lnTo>
                        <a:pt x="60" y="467"/>
                      </a:lnTo>
                      <a:lnTo>
                        <a:pt x="88" y="456"/>
                      </a:lnTo>
                      <a:lnTo>
                        <a:pt x="81" y="432"/>
                      </a:lnTo>
                      <a:lnTo>
                        <a:pt x="49" y="405"/>
                      </a:lnTo>
                      <a:lnTo>
                        <a:pt x="47" y="357"/>
                      </a:lnTo>
                      <a:lnTo>
                        <a:pt x="56" y="317"/>
                      </a:lnTo>
                      <a:lnTo>
                        <a:pt x="34" y="273"/>
                      </a:lnTo>
                      <a:lnTo>
                        <a:pt x="29" y="251"/>
                      </a:lnTo>
                      <a:lnTo>
                        <a:pt x="54" y="210"/>
                      </a:lnTo>
                      <a:lnTo>
                        <a:pt x="113" y="159"/>
                      </a:lnTo>
                      <a:lnTo>
                        <a:pt x="144" y="123"/>
                      </a:lnTo>
                      <a:lnTo>
                        <a:pt x="196" y="101"/>
                      </a:lnTo>
                      <a:lnTo>
                        <a:pt x="234" y="69"/>
                      </a:lnTo>
                      <a:lnTo>
                        <a:pt x="311" y="49"/>
                      </a:lnTo>
                      <a:lnTo>
                        <a:pt x="377" y="9"/>
                      </a:lnTo>
                      <a:lnTo>
                        <a:pt x="478" y="0"/>
                      </a:lnTo>
                      <a:lnTo>
                        <a:pt x="522" y="1"/>
                      </a:lnTo>
                      <a:lnTo>
                        <a:pt x="588" y="30"/>
                      </a:lnTo>
                      <a:lnTo>
                        <a:pt x="676" y="40"/>
                      </a:lnTo>
                      <a:lnTo>
                        <a:pt x="764" y="62"/>
                      </a:lnTo>
                      <a:lnTo>
                        <a:pt x="792" y="84"/>
                      </a:lnTo>
                      <a:lnTo>
                        <a:pt x="806" y="113"/>
                      </a:lnTo>
                      <a:lnTo>
                        <a:pt x="811" y="145"/>
                      </a:lnTo>
                      <a:lnTo>
                        <a:pt x="806" y="184"/>
                      </a:lnTo>
                      <a:lnTo>
                        <a:pt x="834" y="200"/>
                      </a:lnTo>
                      <a:lnTo>
                        <a:pt x="867" y="221"/>
                      </a:lnTo>
                      <a:lnTo>
                        <a:pt x="888" y="269"/>
                      </a:lnTo>
                      <a:lnTo>
                        <a:pt x="894" y="317"/>
                      </a:lnTo>
                      <a:lnTo>
                        <a:pt x="899" y="358"/>
                      </a:lnTo>
                      <a:lnTo>
                        <a:pt x="864" y="386"/>
                      </a:lnTo>
                      <a:lnTo>
                        <a:pt x="849" y="434"/>
                      </a:lnTo>
                      <a:lnTo>
                        <a:pt x="865" y="466"/>
                      </a:lnTo>
                      <a:lnTo>
                        <a:pt x="897" y="491"/>
                      </a:lnTo>
                      <a:lnTo>
                        <a:pt x="909" y="509"/>
                      </a:lnTo>
                      <a:lnTo>
                        <a:pt x="900" y="542"/>
                      </a:lnTo>
                      <a:lnTo>
                        <a:pt x="894" y="575"/>
                      </a:lnTo>
                      <a:lnTo>
                        <a:pt x="875" y="602"/>
                      </a:lnTo>
                      <a:lnTo>
                        <a:pt x="852" y="625"/>
                      </a:lnTo>
                      <a:lnTo>
                        <a:pt x="848" y="692"/>
                      </a:lnTo>
                      <a:lnTo>
                        <a:pt x="819" y="729"/>
                      </a:lnTo>
                      <a:lnTo>
                        <a:pt x="819" y="785"/>
                      </a:lnTo>
                      <a:lnTo>
                        <a:pt x="825" y="851"/>
                      </a:lnTo>
                      <a:lnTo>
                        <a:pt x="807" y="896"/>
                      </a:lnTo>
                      <a:lnTo>
                        <a:pt x="753" y="923"/>
                      </a:lnTo>
                      <a:lnTo>
                        <a:pt x="606" y="935"/>
                      </a:lnTo>
                      <a:lnTo>
                        <a:pt x="522" y="898"/>
                      </a:lnTo>
                      <a:lnTo>
                        <a:pt x="462" y="866"/>
                      </a:lnTo>
                      <a:lnTo>
                        <a:pt x="375" y="884"/>
                      </a:lnTo>
                      <a:close/>
                    </a:path>
                  </a:pathLst>
                </a:custGeom>
                <a:solidFill>
                  <a:srgbClr val="66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795" name="Freeform 51">
                  <a:extLst>
                    <a:ext uri="{FF2B5EF4-FFF2-40B4-BE49-F238E27FC236}">
                      <a16:creationId xmlns:a16="http://schemas.microsoft.com/office/drawing/2014/main" id="{968F4F31-7D49-5D63-E798-4BE593F398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37" y="2780"/>
                  <a:ext cx="438" cy="1065"/>
                </a:xfrm>
                <a:custGeom>
                  <a:avLst/>
                  <a:gdLst>
                    <a:gd name="T0" fmla="*/ 69 w 438"/>
                    <a:gd name="T1" fmla="*/ 1332 h 1332"/>
                    <a:gd name="T2" fmla="*/ 102 w 438"/>
                    <a:gd name="T3" fmla="*/ 1110 h 1332"/>
                    <a:gd name="T4" fmla="*/ 108 w 438"/>
                    <a:gd name="T5" fmla="*/ 921 h 1332"/>
                    <a:gd name="T6" fmla="*/ 108 w 438"/>
                    <a:gd name="T7" fmla="*/ 678 h 1332"/>
                    <a:gd name="T8" fmla="*/ 123 w 438"/>
                    <a:gd name="T9" fmla="*/ 387 h 1332"/>
                    <a:gd name="T10" fmla="*/ 111 w 438"/>
                    <a:gd name="T11" fmla="*/ 210 h 1332"/>
                    <a:gd name="T12" fmla="*/ 54 w 438"/>
                    <a:gd name="T13" fmla="*/ 111 h 1332"/>
                    <a:gd name="T14" fmla="*/ 0 w 438"/>
                    <a:gd name="T15" fmla="*/ 30 h 1332"/>
                    <a:gd name="T16" fmla="*/ 42 w 438"/>
                    <a:gd name="T17" fmla="*/ 54 h 1332"/>
                    <a:gd name="T18" fmla="*/ 108 w 438"/>
                    <a:gd name="T19" fmla="*/ 110 h 1332"/>
                    <a:gd name="T20" fmla="*/ 138 w 438"/>
                    <a:gd name="T21" fmla="*/ 18 h 1332"/>
                    <a:gd name="T22" fmla="*/ 168 w 438"/>
                    <a:gd name="T23" fmla="*/ 0 h 1332"/>
                    <a:gd name="T24" fmla="*/ 165 w 438"/>
                    <a:gd name="T25" fmla="*/ 42 h 1332"/>
                    <a:gd name="T26" fmla="*/ 132 w 438"/>
                    <a:gd name="T27" fmla="*/ 132 h 1332"/>
                    <a:gd name="T28" fmla="*/ 162 w 438"/>
                    <a:gd name="T29" fmla="*/ 219 h 1332"/>
                    <a:gd name="T30" fmla="*/ 180 w 438"/>
                    <a:gd name="T31" fmla="*/ 258 h 1332"/>
                    <a:gd name="T32" fmla="*/ 217 w 438"/>
                    <a:gd name="T33" fmla="*/ 234 h 1332"/>
                    <a:gd name="T34" fmla="*/ 285 w 438"/>
                    <a:gd name="T35" fmla="*/ 129 h 1332"/>
                    <a:gd name="T36" fmla="*/ 348 w 438"/>
                    <a:gd name="T37" fmla="*/ 60 h 1332"/>
                    <a:gd name="T38" fmla="*/ 330 w 438"/>
                    <a:gd name="T39" fmla="*/ 99 h 1332"/>
                    <a:gd name="T40" fmla="*/ 294 w 438"/>
                    <a:gd name="T41" fmla="*/ 177 h 1332"/>
                    <a:gd name="T42" fmla="*/ 246 w 438"/>
                    <a:gd name="T43" fmla="*/ 264 h 1332"/>
                    <a:gd name="T44" fmla="*/ 276 w 438"/>
                    <a:gd name="T45" fmla="*/ 273 h 1332"/>
                    <a:gd name="T46" fmla="*/ 333 w 438"/>
                    <a:gd name="T47" fmla="*/ 258 h 1332"/>
                    <a:gd name="T48" fmla="*/ 402 w 438"/>
                    <a:gd name="T49" fmla="*/ 243 h 1332"/>
                    <a:gd name="T50" fmla="*/ 393 w 438"/>
                    <a:gd name="T51" fmla="*/ 249 h 1332"/>
                    <a:gd name="T52" fmla="*/ 438 w 438"/>
                    <a:gd name="T53" fmla="*/ 243 h 1332"/>
                    <a:gd name="T54" fmla="*/ 360 w 438"/>
                    <a:gd name="T55" fmla="*/ 276 h 1332"/>
                    <a:gd name="T56" fmla="*/ 261 w 438"/>
                    <a:gd name="T57" fmla="*/ 324 h 1332"/>
                    <a:gd name="T58" fmla="*/ 201 w 438"/>
                    <a:gd name="T59" fmla="*/ 336 h 1332"/>
                    <a:gd name="T60" fmla="*/ 209 w 438"/>
                    <a:gd name="T61" fmla="*/ 608 h 1332"/>
                    <a:gd name="T62" fmla="*/ 204 w 438"/>
                    <a:gd name="T63" fmla="*/ 984 h 1332"/>
                    <a:gd name="T64" fmla="*/ 207 w 438"/>
                    <a:gd name="T65" fmla="*/ 1197 h 1332"/>
                    <a:gd name="T66" fmla="*/ 222 w 438"/>
                    <a:gd name="T67" fmla="*/ 1332 h 1332"/>
                    <a:gd name="T68" fmla="*/ 69 w 438"/>
                    <a:gd name="T69" fmla="*/ 1332 h 1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38" h="1332">
                      <a:moveTo>
                        <a:pt x="69" y="1332"/>
                      </a:moveTo>
                      <a:lnTo>
                        <a:pt x="102" y="1110"/>
                      </a:lnTo>
                      <a:lnTo>
                        <a:pt x="108" y="921"/>
                      </a:lnTo>
                      <a:lnTo>
                        <a:pt x="108" y="678"/>
                      </a:lnTo>
                      <a:lnTo>
                        <a:pt x="123" y="387"/>
                      </a:lnTo>
                      <a:lnTo>
                        <a:pt x="111" y="210"/>
                      </a:lnTo>
                      <a:lnTo>
                        <a:pt x="54" y="111"/>
                      </a:lnTo>
                      <a:lnTo>
                        <a:pt x="0" y="30"/>
                      </a:lnTo>
                      <a:lnTo>
                        <a:pt x="42" y="54"/>
                      </a:lnTo>
                      <a:lnTo>
                        <a:pt x="108" y="110"/>
                      </a:lnTo>
                      <a:lnTo>
                        <a:pt x="138" y="18"/>
                      </a:lnTo>
                      <a:lnTo>
                        <a:pt x="168" y="0"/>
                      </a:lnTo>
                      <a:lnTo>
                        <a:pt x="165" y="42"/>
                      </a:lnTo>
                      <a:lnTo>
                        <a:pt x="132" y="132"/>
                      </a:lnTo>
                      <a:lnTo>
                        <a:pt x="162" y="219"/>
                      </a:lnTo>
                      <a:lnTo>
                        <a:pt x="180" y="258"/>
                      </a:lnTo>
                      <a:lnTo>
                        <a:pt x="217" y="234"/>
                      </a:lnTo>
                      <a:lnTo>
                        <a:pt x="285" y="129"/>
                      </a:lnTo>
                      <a:lnTo>
                        <a:pt x="348" y="60"/>
                      </a:lnTo>
                      <a:lnTo>
                        <a:pt x="330" y="99"/>
                      </a:lnTo>
                      <a:lnTo>
                        <a:pt x="294" y="177"/>
                      </a:lnTo>
                      <a:lnTo>
                        <a:pt x="246" y="264"/>
                      </a:lnTo>
                      <a:lnTo>
                        <a:pt x="276" y="273"/>
                      </a:lnTo>
                      <a:lnTo>
                        <a:pt x="333" y="258"/>
                      </a:lnTo>
                      <a:lnTo>
                        <a:pt x="402" y="243"/>
                      </a:lnTo>
                      <a:lnTo>
                        <a:pt x="393" y="249"/>
                      </a:lnTo>
                      <a:lnTo>
                        <a:pt x="438" y="243"/>
                      </a:lnTo>
                      <a:lnTo>
                        <a:pt x="360" y="276"/>
                      </a:lnTo>
                      <a:lnTo>
                        <a:pt x="261" y="324"/>
                      </a:lnTo>
                      <a:lnTo>
                        <a:pt x="201" y="336"/>
                      </a:lnTo>
                      <a:lnTo>
                        <a:pt x="209" y="608"/>
                      </a:lnTo>
                      <a:lnTo>
                        <a:pt x="204" y="984"/>
                      </a:lnTo>
                      <a:lnTo>
                        <a:pt x="207" y="1197"/>
                      </a:lnTo>
                      <a:lnTo>
                        <a:pt x="222" y="1332"/>
                      </a:lnTo>
                      <a:lnTo>
                        <a:pt x="69" y="1332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2351" name="Group 607">
            <a:extLst>
              <a:ext uri="{FF2B5EF4-FFF2-40B4-BE49-F238E27FC236}">
                <a16:creationId xmlns:a16="http://schemas.microsoft.com/office/drawing/2014/main" id="{71817365-5974-57BB-68DC-7AFCEB435326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1406525"/>
            <a:ext cx="5156200" cy="3900488"/>
            <a:chOff x="123" y="886"/>
            <a:chExt cx="3248" cy="2457"/>
          </a:xfrm>
        </p:grpSpPr>
        <p:grpSp>
          <p:nvGrpSpPr>
            <p:cNvPr id="31797" name="Group 53">
              <a:extLst>
                <a:ext uri="{FF2B5EF4-FFF2-40B4-BE49-F238E27FC236}">
                  <a16:creationId xmlns:a16="http://schemas.microsoft.com/office/drawing/2014/main" id="{F3CBDA2D-45FE-09C3-7DBA-48106BFE13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" y="886"/>
              <a:ext cx="502" cy="2100"/>
              <a:chOff x="123" y="886"/>
              <a:chExt cx="502" cy="2100"/>
            </a:xfrm>
          </p:grpSpPr>
          <p:sp>
            <p:nvSpPr>
              <p:cNvPr id="31798" name="Line 54">
                <a:extLst>
                  <a:ext uri="{FF2B5EF4-FFF2-40B4-BE49-F238E27FC236}">
                    <a16:creationId xmlns:a16="http://schemas.microsoft.com/office/drawing/2014/main" id="{DC153A3B-3945-C31A-4AC8-660C080BB2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" y="2922"/>
                <a:ext cx="4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9" name="Line 55">
                <a:extLst>
                  <a:ext uri="{FF2B5EF4-FFF2-40B4-BE49-F238E27FC236}">
                    <a16:creationId xmlns:a16="http://schemas.microsoft.com/office/drawing/2014/main" id="{10609550-EABE-132B-F2DA-9132F38F0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" y="2432"/>
                <a:ext cx="4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0" name="Line 56">
                <a:extLst>
                  <a:ext uri="{FF2B5EF4-FFF2-40B4-BE49-F238E27FC236}">
                    <a16:creationId xmlns:a16="http://schemas.microsoft.com/office/drawing/2014/main" id="{7237B668-20D6-130D-8A05-37D7A22BD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" y="1942"/>
                <a:ext cx="4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1" name="Line 57">
                <a:extLst>
                  <a:ext uri="{FF2B5EF4-FFF2-40B4-BE49-F238E27FC236}">
                    <a16:creationId xmlns:a16="http://schemas.microsoft.com/office/drawing/2014/main" id="{8570A97D-9A25-28BC-6028-981D0ADA6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" y="1447"/>
                <a:ext cx="4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2" name="Line 58">
                <a:extLst>
                  <a:ext uri="{FF2B5EF4-FFF2-40B4-BE49-F238E27FC236}">
                    <a16:creationId xmlns:a16="http://schemas.microsoft.com/office/drawing/2014/main" id="{094BA6D6-0426-6373-B615-C06B79FBAC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" y="956"/>
                <a:ext cx="46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3" name="Rectangle 59">
                <a:extLst>
                  <a:ext uri="{FF2B5EF4-FFF2-40B4-BE49-F238E27FC236}">
                    <a16:creationId xmlns:a16="http://schemas.microsoft.com/office/drawing/2014/main" id="{CC67BEE2-8A1E-5E5D-AB93-D163AF322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" y="2852"/>
                <a:ext cx="1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rgbClr val="000000"/>
                    </a:solidFill>
                  </a:rPr>
                  <a:t>300</a:t>
                </a:r>
                <a:endParaRPr lang="en-US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804" name="Rectangle 60">
                <a:extLst>
                  <a:ext uri="{FF2B5EF4-FFF2-40B4-BE49-F238E27FC236}">
                    <a16:creationId xmlns:a16="http://schemas.microsoft.com/office/drawing/2014/main" id="{B4247BEE-7FB3-EF57-2819-910B1FD9E7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" y="2361"/>
                <a:ext cx="1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rgbClr val="000000"/>
                    </a:solidFill>
                  </a:rPr>
                  <a:t>500</a:t>
                </a:r>
                <a:endParaRPr lang="en-US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805" name="Rectangle 61">
                <a:extLst>
                  <a:ext uri="{FF2B5EF4-FFF2-40B4-BE49-F238E27FC236}">
                    <a16:creationId xmlns:a16="http://schemas.microsoft.com/office/drawing/2014/main" id="{99BB3B69-77D0-6EC9-96F1-13BCDA2024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" y="1871"/>
                <a:ext cx="1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rgbClr val="000000"/>
                    </a:solidFill>
                  </a:rPr>
                  <a:t>700</a:t>
                </a:r>
                <a:endParaRPr lang="en-US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806" name="Rectangle 62">
                <a:extLst>
                  <a:ext uri="{FF2B5EF4-FFF2-40B4-BE49-F238E27FC236}">
                    <a16:creationId xmlns:a16="http://schemas.microsoft.com/office/drawing/2014/main" id="{17DE0D0B-12A8-876F-3EF6-79B29DD376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" y="1376"/>
                <a:ext cx="186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rgbClr val="000000"/>
                    </a:solidFill>
                  </a:rPr>
                  <a:t>900</a:t>
                </a:r>
                <a:endParaRPr lang="en-US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807" name="Rectangle 63">
                <a:extLst>
                  <a:ext uri="{FF2B5EF4-FFF2-40B4-BE49-F238E27FC236}">
                    <a16:creationId xmlns:a16="http://schemas.microsoft.com/office/drawing/2014/main" id="{61FCDAD5-3FA6-5283-68DF-A1451C4C1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" y="886"/>
                <a:ext cx="279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rgbClr val="000000"/>
                    </a:solidFill>
                  </a:rPr>
                  <a:t>1,000</a:t>
                </a:r>
                <a:endParaRPr lang="en-US" alt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1808" name="Rectangle 64">
                <a:extLst>
                  <a:ext uri="{FF2B5EF4-FFF2-40B4-BE49-F238E27FC236}">
                    <a16:creationId xmlns:a16="http://schemas.microsoft.com/office/drawing/2014/main" id="{74EE85CB-03F9-EBAF-2762-7F89F098F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-203" y="1863"/>
                <a:ext cx="805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 b="1">
                    <a:solidFill>
                      <a:srgbClr val="000000"/>
                    </a:solidFill>
                  </a:rPr>
                  <a:t>Elevation (m)</a:t>
                </a:r>
                <a:endParaRPr lang="en-US" alt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809" name="Line 65">
              <a:extLst>
                <a:ext uri="{FF2B5EF4-FFF2-40B4-BE49-F238E27FC236}">
                  <a16:creationId xmlns:a16="http://schemas.microsoft.com/office/drawing/2014/main" id="{6A26D608-2555-64AE-B7B2-281F4A8BD7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0" y="2922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0" name="Line 66">
              <a:extLst>
                <a:ext uri="{FF2B5EF4-FFF2-40B4-BE49-F238E27FC236}">
                  <a16:creationId xmlns:a16="http://schemas.microsoft.com/office/drawing/2014/main" id="{78852F3A-8916-010B-F1EE-349529F77D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5" y="2922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1" name="Line 67">
              <a:extLst>
                <a:ext uri="{FF2B5EF4-FFF2-40B4-BE49-F238E27FC236}">
                  <a16:creationId xmlns:a16="http://schemas.microsoft.com/office/drawing/2014/main" id="{514D63D9-41C1-D257-172C-1838B69E87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0" y="2922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2" name="Line 68">
              <a:extLst>
                <a:ext uri="{FF2B5EF4-FFF2-40B4-BE49-F238E27FC236}">
                  <a16:creationId xmlns:a16="http://schemas.microsoft.com/office/drawing/2014/main" id="{6DA2074B-F5FE-7572-1097-F06AF4239C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26" y="2922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3" name="Line 69">
              <a:extLst>
                <a:ext uri="{FF2B5EF4-FFF2-40B4-BE49-F238E27FC236}">
                  <a16:creationId xmlns:a16="http://schemas.microsoft.com/office/drawing/2014/main" id="{CADCA873-EF8A-48EF-D914-75884C5111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91" y="2922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4" name="Line 70">
              <a:extLst>
                <a:ext uri="{FF2B5EF4-FFF2-40B4-BE49-F238E27FC236}">
                  <a16:creationId xmlns:a16="http://schemas.microsoft.com/office/drawing/2014/main" id="{0D848542-C3AD-7D69-CE64-F81F48F8E8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56" y="2922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5" name="Line 71">
              <a:extLst>
                <a:ext uri="{FF2B5EF4-FFF2-40B4-BE49-F238E27FC236}">
                  <a16:creationId xmlns:a16="http://schemas.microsoft.com/office/drawing/2014/main" id="{AC7B5CB3-B095-3EA2-6DDB-2E286D0908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22" y="2922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6" name="Line 72">
              <a:extLst>
                <a:ext uri="{FF2B5EF4-FFF2-40B4-BE49-F238E27FC236}">
                  <a16:creationId xmlns:a16="http://schemas.microsoft.com/office/drawing/2014/main" id="{F9EC5951-9219-E12F-4C8C-A51885EFC6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7" y="2922"/>
              <a:ext cx="1" cy="4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17" name="Rectangle 73">
              <a:extLst>
                <a:ext uri="{FF2B5EF4-FFF2-40B4-BE49-F238E27FC236}">
                  <a16:creationId xmlns:a16="http://schemas.microsoft.com/office/drawing/2014/main" id="{CD5D7F3B-0BDC-D16B-C978-6F68A2220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3" y="2995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1818" name="Rectangle 74">
              <a:extLst>
                <a:ext uri="{FF2B5EF4-FFF2-40B4-BE49-F238E27FC236}">
                  <a16:creationId xmlns:a16="http://schemas.microsoft.com/office/drawing/2014/main" id="{CC84E57D-B8EC-DE0D-68ED-646A32F6A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" y="2995"/>
              <a:ext cx="1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1819" name="Rectangle 75">
              <a:extLst>
                <a:ext uri="{FF2B5EF4-FFF2-40B4-BE49-F238E27FC236}">
                  <a16:creationId xmlns:a16="http://schemas.microsoft.com/office/drawing/2014/main" id="{0EBCCCCE-B821-EC31-60D2-175A4BA91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6" y="2995"/>
              <a:ext cx="1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400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1820" name="Rectangle 76">
              <a:extLst>
                <a:ext uri="{FF2B5EF4-FFF2-40B4-BE49-F238E27FC236}">
                  <a16:creationId xmlns:a16="http://schemas.microsoft.com/office/drawing/2014/main" id="{88E32270-4D7F-D1A5-5CC6-F224FC5B0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" y="2995"/>
              <a:ext cx="1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600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1821" name="Rectangle 77">
              <a:extLst>
                <a:ext uri="{FF2B5EF4-FFF2-40B4-BE49-F238E27FC236}">
                  <a16:creationId xmlns:a16="http://schemas.microsoft.com/office/drawing/2014/main" id="{02E54E09-D540-A075-0189-A85B6807C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7" y="2995"/>
              <a:ext cx="186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800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1822" name="Rectangle 78">
              <a:extLst>
                <a:ext uri="{FF2B5EF4-FFF2-40B4-BE49-F238E27FC236}">
                  <a16:creationId xmlns:a16="http://schemas.microsoft.com/office/drawing/2014/main" id="{05994878-6F01-4933-791A-DFFD22824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7" y="2995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1,000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1823" name="Rectangle 79">
              <a:extLst>
                <a:ext uri="{FF2B5EF4-FFF2-40B4-BE49-F238E27FC236}">
                  <a16:creationId xmlns:a16="http://schemas.microsoft.com/office/drawing/2014/main" id="{68FC4741-0AE0-3EE1-0501-44C9F0A45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9" y="2995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1,200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1824" name="Rectangle 80">
              <a:extLst>
                <a:ext uri="{FF2B5EF4-FFF2-40B4-BE49-F238E27FC236}">
                  <a16:creationId xmlns:a16="http://schemas.microsoft.com/office/drawing/2014/main" id="{886F2E22-19FC-45FD-CDB2-2227307050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4" y="2995"/>
              <a:ext cx="279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1,400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1825" name="Rectangle 81">
              <a:extLst>
                <a:ext uri="{FF2B5EF4-FFF2-40B4-BE49-F238E27FC236}">
                  <a16:creationId xmlns:a16="http://schemas.microsoft.com/office/drawing/2014/main" id="{39B5DF78-B6D7-8B5E-69F7-37F13532F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6" y="3189"/>
              <a:ext cx="76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rgbClr val="000000"/>
                  </a:solidFill>
                </a:rPr>
                <a:t>Distance (m)</a:t>
              </a:r>
              <a:endParaRPr lang="en-US" altLang="en-US" sz="1600">
                <a:solidFill>
                  <a:schemeClr val="tx1"/>
                </a:solidFill>
              </a:endParaRPr>
            </a:p>
          </p:txBody>
        </p:sp>
        <p:grpSp>
          <p:nvGrpSpPr>
            <p:cNvPr id="32350" name="Group 606">
              <a:extLst>
                <a:ext uri="{FF2B5EF4-FFF2-40B4-BE49-F238E27FC236}">
                  <a16:creationId xmlns:a16="http://schemas.microsoft.com/office/drawing/2014/main" id="{9533E67A-26F0-9238-1FD7-B0B93A3A32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9" y="956"/>
              <a:ext cx="2742" cy="1966"/>
              <a:chOff x="629" y="956"/>
              <a:chExt cx="2742" cy="1966"/>
            </a:xfrm>
          </p:grpSpPr>
          <p:grpSp>
            <p:nvGrpSpPr>
              <p:cNvPr id="31827" name="Group 83">
                <a:extLst>
                  <a:ext uri="{FF2B5EF4-FFF2-40B4-BE49-F238E27FC236}">
                    <a16:creationId xmlns:a16="http://schemas.microsoft.com/office/drawing/2014/main" id="{F9977C11-D934-FC10-4D42-5C47E6BBD28A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3232" y="1195"/>
                <a:ext cx="47" cy="373"/>
                <a:chOff x="1510" y="911"/>
                <a:chExt cx="335" cy="2210"/>
              </a:xfrm>
            </p:grpSpPr>
            <p:sp>
              <p:nvSpPr>
                <p:cNvPr id="31828" name="Freeform 84">
                  <a:extLst>
                    <a:ext uri="{FF2B5EF4-FFF2-40B4-BE49-F238E27FC236}">
                      <a16:creationId xmlns:a16="http://schemas.microsoft.com/office/drawing/2014/main" id="{CA390590-DBBD-2CDC-D2DF-1326A57F7D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27" y="911"/>
                  <a:ext cx="132" cy="2210"/>
                </a:xfrm>
                <a:custGeom>
                  <a:avLst/>
                  <a:gdLst>
                    <a:gd name="T0" fmla="*/ 0 w 132"/>
                    <a:gd name="T1" fmla="*/ 2210 h 2210"/>
                    <a:gd name="T2" fmla="*/ 23 w 132"/>
                    <a:gd name="T3" fmla="*/ 1463 h 2210"/>
                    <a:gd name="T4" fmla="*/ 31 w 132"/>
                    <a:gd name="T5" fmla="*/ 973 h 2210"/>
                    <a:gd name="T6" fmla="*/ 31 w 132"/>
                    <a:gd name="T7" fmla="*/ 692 h 2210"/>
                    <a:gd name="T8" fmla="*/ 39 w 132"/>
                    <a:gd name="T9" fmla="*/ 358 h 2210"/>
                    <a:gd name="T10" fmla="*/ 54 w 132"/>
                    <a:gd name="T11" fmla="*/ 54 h 2210"/>
                    <a:gd name="T12" fmla="*/ 85 w 132"/>
                    <a:gd name="T13" fmla="*/ 0 h 2210"/>
                    <a:gd name="T14" fmla="*/ 93 w 132"/>
                    <a:gd name="T15" fmla="*/ 78 h 2210"/>
                    <a:gd name="T16" fmla="*/ 101 w 132"/>
                    <a:gd name="T17" fmla="*/ 513 h 2210"/>
                    <a:gd name="T18" fmla="*/ 117 w 132"/>
                    <a:gd name="T19" fmla="*/ 957 h 2210"/>
                    <a:gd name="T20" fmla="*/ 117 w 132"/>
                    <a:gd name="T21" fmla="*/ 1261 h 2210"/>
                    <a:gd name="T22" fmla="*/ 124 w 132"/>
                    <a:gd name="T23" fmla="*/ 1541 h 2210"/>
                    <a:gd name="T24" fmla="*/ 132 w 132"/>
                    <a:gd name="T25" fmla="*/ 1899 h 2210"/>
                    <a:gd name="T26" fmla="*/ 132 w 132"/>
                    <a:gd name="T27" fmla="*/ 2210 h 2210"/>
                    <a:gd name="T28" fmla="*/ 0 w 132"/>
                    <a:gd name="T29" fmla="*/ 2210 h 2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2" h="2210">
                      <a:moveTo>
                        <a:pt x="0" y="2210"/>
                      </a:moveTo>
                      <a:lnTo>
                        <a:pt x="23" y="1463"/>
                      </a:lnTo>
                      <a:lnTo>
                        <a:pt x="31" y="973"/>
                      </a:lnTo>
                      <a:lnTo>
                        <a:pt x="31" y="692"/>
                      </a:lnTo>
                      <a:lnTo>
                        <a:pt x="39" y="358"/>
                      </a:lnTo>
                      <a:lnTo>
                        <a:pt x="54" y="54"/>
                      </a:lnTo>
                      <a:lnTo>
                        <a:pt x="85" y="0"/>
                      </a:lnTo>
                      <a:lnTo>
                        <a:pt x="93" y="78"/>
                      </a:lnTo>
                      <a:lnTo>
                        <a:pt x="101" y="513"/>
                      </a:lnTo>
                      <a:lnTo>
                        <a:pt x="117" y="957"/>
                      </a:lnTo>
                      <a:lnTo>
                        <a:pt x="117" y="1261"/>
                      </a:lnTo>
                      <a:lnTo>
                        <a:pt x="124" y="1541"/>
                      </a:lnTo>
                      <a:lnTo>
                        <a:pt x="132" y="1899"/>
                      </a:lnTo>
                      <a:lnTo>
                        <a:pt x="132" y="2210"/>
                      </a:lnTo>
                      <a:lnTo>
                        <a:pt x="0" y="221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29" name="Freeform 85">
                  <a:extLst>
                    <a:ext uri="{FF2B5EF4-FFF2-40B4-BE49-F238E27FC236}">
                      <a16:creationId xmlns:a16="http://schemas.microsoft.com/office/drawing/2014/main" id="{8B113DDE-8580-CB3A-372E-9674EEAB4D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57" y="1775"/>
                  <a:ext cx="123" cy="1"/>
                </a:xfrm>
                <a:custGeom>
                  <a:avLst/>
                  <a:gdLst>
                    <a:gd name="T0" fmla="*/ 123 w 123"/>
                    <a:gd name="T1" fmla="*/ 1 h 1"/>
                    <a:gd name="T2" fmla="*/ 0 w 123"/>
                    <a:gd name="T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23" h="1">
                      <a:moveTo>
                        <a:pt x="123" y="1"/>
                      </a:moveTo>
                      <a:cubicBezTo>
                        <a:pt x="69" y="0"/>
                        <a:pt x="16" y="0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0" name="Freeform 86">
                  <a:extLst>
                    <a:ext uri="{FF2B5EF4-FFF2-40B4-BE49-F238E27FC236}">
                      <a16:creationId xmlns:a16="http://schemas.microsoft.com/office/drawing/2014/main" id="{C1A58CB8-92DB-DF0B-F57F-EFCCFF172A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10" y="1488"/>
                  <a:ext cx="170" cy="26"/>
                </a:xfrm>
                <a:custGeom>
                  <a:avLst/>
                  <a:gdLst>
                    <a:gd name="T0" fmla="*/ 170 w 170"/>
                    <a:gd name="T1" fmla="*/ 0 h 26"/>
                    <a:gd name="T2" fmla="*/ 86 w 170"/>
                    <a:gd name="T3" fmla="*/ 22 h 26"/>
                    <a:gd name="T4" fmla="*/ 0 w 170"/>
                    <a:gd name="T5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0" h="26">
                      <a:moveTo>
                        <a:pt x="170" y="0"/>
                      </a:moveTo>
                      <a:cubicBezTo>
                        <a:pt x="142" y="9"/>
                        <a:pt x="114" y="18"/>
                        <a:pt x="86" y="22"/>
                      </a:cubicBezTo>
                      <a:cubicBezTo>
                        <a:pt x="58" y="26"/>
                        <a:pt x="29" y="24"/>
                        <a:pt x="0" y="22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1" name="Freeform 87">
                  <a:extLst>
                    <a:ext uri="{FF2B5EF4-FFF2-40B4-BE49-F238E27FC236}">
                      <a16:creationId xmlns:a16="http://schemas.microsoft.com/office/drawing/2014/main" id="{61DD588E-E298-E504-68BE-DBDC7870989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80" y="1296"/>
                  <a:ext cx="165" cy="14"/>
                </a:xfrm>
                <a:custGeom>
                  <a:avLst/>
                  <a:gdLst>
                    <a:gd name="T0" fmla="*/ 0 w 165"/>
                    <a:gd name="T1" fmla="*/ 0 h 14"/>
                    <a:gd name="T2" fmla="*/ 71 w 165"/>
                    <a:gd name="T3" fmla="*/ 12 h 14"/>
                    <a:gd name="T4" fmla="*/ 165 w 165"/>
                    <a:gd name="T5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5" h="14">
                      <a:moveTo>
                        <a:pt x="0" y="0"/>
                      </a:moveTo>
                      <a:cubicBezTo>
                        <a:pt x="22" y="5"/>
                        <a:pt x="44" y="10"/>
                        <a:pt x="71" y="12"/>
                      </a:cubicBezTo>
                      <a:cubicBezTo>
                        <a:pt x="98" y="14"/>
                        <a:pt x="131" y="13"/>
                        <a:pt x="165" y="12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2" name="Freeform 88">
                  <a:extLst>
                    <a:ext uri="{FF2B5EF4-FFF2-40B4-BE49-F238E27FC236}">
                      <a16:creationId xmlns:a16="http://schemas.microsoft.com/office/drawing/2014/main" id="{3266584D-A33F-A1B3-3CBE-6CA79466942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28" y="1088"/>
                  <a:ext cx="101" cy="16"/>
                </a:xfrm>
                <a:custGeom>
                  <a:avLst/>
                  <a:gdLst>
                    <a:gd name="T0" fmla="*/ 0 w 101"/>
                    <a:gd name="T1" fmla="*/ 16 h 16"/>
                    <a:gd name="T2" fmla="*/ 47 w 101"/>
                    <a:gd name="T3" fmla="*/ 2 h 16"/>
                    <a:gd name="T4" fmla="*/ 101 w 101"/>
                    <a:gd name="T5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1" h="16">
                      <a:moveTo>
                        <a:pt x="0" y="16"/>
                      </a:moveTo>
                      <a:cubicBezTo>
                        <a:pt x="15" y="10"/>
                        <a:pt x="30" y="4"/>
                        <a:pt x="47" y="2"/>
                      </a:cubicBezTo>
                      <a:cubicBezTo>
                        <a:pt x="64" y="0"/>
                        <a:pt x="94" y="3"/>
                        <a:pt x="101" y="2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3" name="Freeform 89">
                  <a:extLst>
                    <a:ext uri="{FF2B5EF4-FFF2-40B4-BE49-F238E27FC236}">
                      <a16:creationId xmlns:a16="http://schemas.microsoft.com/office/drawing/2014/main" id="{46BFDC0F-865A-297F-D30A-0C4DCFA2E92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80" y="960"/>
                  <a:ext cx="95" cy="5"/>
                </a:xfrm>
                <a:custGeom>
                  <a:avLst/>
                  <a:gdLst>
                    <a:gd name="T0" fmla="*/ 0 w 95"/>
                    <a:gd name="T1" fmla="*/ 0 h 5"/>
                    <a:gd name="T2" fmla="*/ 95 w 95"/>
                    <a:gd name="T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5" h="5">
                      <a:moveTo>
                        <a:pt x="0" y="0"/>
                      </a:moveTo>
                      <a:cubicBezTo>
                        <a:pt x="38" y="1"/>
                        <a:pt x="77" y="2"/>
                        <a:pt x="95" y="5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4" name="Freeform 90">
                  <a:extLst>
                    <a:ext uri="{FF2B5EF4-FFF2-40B4-BE49-F238E27FC236}">
                      <a16:creationId xmlns:a16="http://schemas.microsoft.com/office/drawing/2014/main" id="{91EF7083-D25A-4047-6A0C-63034295DF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11" y="1090"/>
                  <a:ext cx="117" cy="14"/>
                </a:xfrm>
                <a:custGeom>
                  <a:avLst/>
                  <a:gdLst>
                    <a:gd name="T0" fmla="*/ 117 w 117"/>
                    <a:gd name="T1" fmla="*/ 14 h 14"/>
                    <a:gd name="T2" fmla="*/ 0 w 117"/>
                    <a:gd name="T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7" h="14">
                      <a:moveTo>
                        <a:pt x="117" y="14"/>
                      </a:moveTo>
                      <a:cubicBezTo>
                        <a:pt x="117" y="14"/>
                        <a:pt x="58" y="7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5" name="Freeform 91">
                  <a:extLst>
                    <a:ext uri="{FF2B5EF4-FFF2-40B4-BE49-F238E27FC236}">
                      <a16:creationId xmlns:a16="http://schemas.microsoft.com/office/drawing/2014/main" id="{5F78F4B0-8522-33A3-7756-E24615FEB62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35" y="926"/>
                  <a:ext cx="45" cy="34"/>
                </a:xfrm>
                <a:custGeom>
                  <a:avLst/>
                  <a:gdLst>
                    <a:gd name="T0" fmla="*/ 45 w 45"/>
                    <a:gd name="T1" fmla="*/ 34 h 34"/>
                    <a:gd name="T2" fmla="*/ 0 w 45"/>
                    <a:gd name="T3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5" h="34">
                      <a:moveTo>
                        <a:pt x="45" y="34"/>
                      </a:moveTo>
                      <a:cubicBezTo>
                        <a:pt x="45" y="34"/>
                        <a:pt x="22" y="17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36" name="Freeform 92">
                  <a:extLst>
                    <a:ext uri="{FF2B5EF4-FFF2-40B4-BE49-F238E27FC236}">
                      <a16:creationId xmlns:a16="http://schemas.microsoft.com/office/drawing/2014/main" id="{79E03C95-624C-86A9-9475-B809CFE3ECE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11" y="1549"/>
                  <a:ext cx="69" cy="35"/>
                </a:xfrm>
                <a:custGeom>
                  <a:avLst/>
                  <a:gdLst>
                    <a:gd name="T0" fmla="*/ 69 w 69"/>
                    <a:gd name="T1" fmla="*/ 35 h 35"/>
                    <a:gd name="T2" fmla="*/ 0 w 69"/>
                    <a:gd name="T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69" h="35">
                      <a:moveTo>
                        <a:pt x="69" y="35"/>
                      </a:moveTo>
                      <a:cubicBezTo>
                        <a:pt x="69" y="35"/>
                        <a:pt x="34" y="17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37" name="Group 93">
                <a:extLst>
                  <a:ext uri="{FF2B5EF4-FFF2-40B4-BE49-F238E27FC236}">
                    <a16:creationId xmlns:a16="http://schemas.microsoft.com/office/drawing/2014/main" id="{EFD61206-D05D-7131-B102-981F8DB63BF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639" y="2256"/>
                <a:ext cx="82" cy="297"/>
                <a:chOff x="4653" y="2272"/>
                <a:chExt cx="121" cy="605"/>
              </a:xfrm>
            </p:grpSpPr>
            <p:sp>
              <p:nvSpPr>
                <p:cNvPr id="31838" name="Freeform 94">
                  <a:extLst>
                    <a:ext uri="{FF2B5EF4-FFF2-40B4-BE49-F238E27FC236}">
                      <a16:creationId xmlns:a16="http://schemas.microsoft.com/office/drawing/2014/main" id="{FD9FA395-8ECF-E14F-54B3-C9622A4F4E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17" y="2402"/>
                  <a:ext cx="23" cy="475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1839" name="Group 95">
                  <a:extLst>
                    <a:ext uri="{FF2B5EF4-FFF2-40B4-BE49-F238E27FC236}">
                      <a16:creationId xmlns:a16="http://schemas.microsoft.com/office/drawing/2014/main" id="{F98C78D9-7741-4A62-96C5-1CA7B73CD98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53" y="2272"/>
                  <a:ext cx="121" cy="340"/>
                  <a:chOff x="3710" y="1980"/>
                  <a:chExt cx="274" cy="804"/>
                </a:xfrm>
              </p:grpSpPr>
              <p:sp>
                <p:nvSpPr>
                  <p:cNvPr id="31840" name="Freeform 96">
                    <a:extLst>
                      <a:ext uri="{FF2B5EF4-FFF2-40B4-BE49-F238E27FC236}">
                        <a16:creationId xmlns:a16="http://schemas.microsoft.com/office/drawing/2014/main" id="{1E8B50EB-3037-AE5E-C02A-D24543C038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41" name="Freeform 97">
                    <a:extLst>
                      <a:ext uri="{FF2B5EF4-FFF2-40B4-BE49-F238E27FC236}">
                        <a16:creationId xmlns:a16="http://schemas.microsoft.com/office/drawing/2014/main" id="{5CABFB56-33CA-14E1-0455-F5D946B0D1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42" name="Freeform 98">
                    <a:extLst>
                      <a:ext uri="{FF2B5EF4-FFF2-40B4-BE49-F238E27FC236}">
                        <a16:creationId xmlns:a16="http://schemas.microsoft.com/office/drawing/2014/main" id="{89893FE2-6CF7-077D-1FDA-1AC1889BB1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1843" name="Group 99">
                <a:extLst>
                  <a:ext uri="{FF2B5EF4-FFF2-40B4-BE49-F238E27FC236}">
                    <a16:creationId xmlns:a16="http://schemas.microsoft.com/office/drawing/2014/main" id="{7C7FD76A-6DBB-555D-4C19-DDE1A2CEA6C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540000" flipH="1">
                <a:off x="2836" y="1248"/>
                <a:ext cx="132" cy="571"/>
                <a:chOff x="2409" y="1311"/>
                <a:chExt cx="279" cy="1497"/>
              </a:xfrm>
            </p:grpSpPr>
            <p:sp>
              <p:nvSpPr>
                <p:cNvPr id="31844" name="Freeform 100">
                  <a:extLst>
                    <a:ext uri="{FF2B5EF4-FFF2-40B4-BE49-F238E27FC236}">
                      <a16:creationId xmlns:a16="http://schemas.microsoft.com/office/drawing/2014/main" id="{3762B325-132C-27ED-2ABE-63D91E5F9D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2" y="1382"/>
                  <a:ext cx="136" cy="349"/>
                </a:xfrm>
                <a:custGeom>
                  <a:avLst/>
                  <a:gdLst>
                    <a:gd name="T0" fmla="*/ 38 w 136"/>
                    <a:gd name="T1" fmla="*/ 10 h 349"/>
                    <a:gd name="T2" fmla="*/ 77 w 136"/>
                    <a:gd name="T3" fmla="*/ 54 h 349"/>
                    <a:gd name="T4" fmla="*/ 59 w 136"/>
                    <a:gd name="T5" fmla="*/ 82 h 349"/>
                    <a:gd name="T6" fmla="*/ 29 w 136"/>
                    <a:gd name="T7" fmla="*/ 42 h 349"/>
                    <a:gd name="T8" fmla="*/ 6 w 136"/>
                    <a:gd name="T9" fmla="*/ 73 h 349"/>
                    <a:gd name="T10" fmla="*/ 70 w 136"/>
                    <a:gd name="T11" fmla="*/ 97 h 349"/>
                    <a:gd name="T12" fmla="*/ 101 w 136"/>
                    <a:gd name="T13" fmla="*/ 139 h 349"/>
                    <a:gd name="T14" fmla="*/ 56 w 136"/>
                    <a:gd name="T15" fmla="*/ 118 h 349"/>
                    <a:gd name="T16" fmla="*/ 20 w 136"/>
                    <a:gd name="T17" fmla="*/ 118 h 349"/>
                    <a:gd name="T18" fmla="*/ 16 w 136"/>
                    <a:gd name="T19" fmla="*/ 144 h 349"/>
                    <a:gd name="T20" fmla="*/ 52 w 136"/>
                    <a:gd name="T21" fmla="*/ 144 h 349"/>
                    <a:gd name="T22" fmla="*/ 101 w 136"/>
                    <a:gd name="T23" fmla="*/ 177 h 349"/>
                    <a:gd name="T24" fmla="*/ 75 w 136"/>
                    <a:gd name="T25" fmla="*/ 181 h 349"/>
                    <a:gd name="T26" fmla="*/ 36 w 136"/>
                    <a:gd name="T27" fmla="*/ 172 h 349"/>
                    <a:gd name="T28" fmla="*/ 13 w 136"/>
                    <a:gd name="T29" fmla="*/ 190 h 349"/>
                    <a:gd name="T30" fmla="*/ 65 w 136"/>
                    <a:gd name="T31" fmla="*/ 198 h 349"/>
                    <a:gd name="T32" fmla="*/ 121 w 136"/>
                    <a:gd name="T33" fmla="*/ 213 h 349"/>
                    <a:gd name="T34" fmla="*/ 116 w 136"/>
                    <a:gd name="T35" fmla="*/ 237 h 349"/>
                    <a:gd name="T36" fmla="*/ 80 w 136"/>
                    <a:gd name="T37" fmla="*/ 235 h 349"/>
                    <a:gd name="T38" fmla="*/ 59 w 136"/>
                    <a:gd name="T39" fmla="*/ 240 h 349"/>
                    <a:gd name="T40" fmla="*/ 31 w 136"/>
                    <a:gd name="T41" fmla="*/ 226 h 349"/>
                    <a:gd name="T42" fmla="*/ 28 w 136"/>
                    <a:gd name="T43" fmla="*/ 252 h 349"/>
                    <a:gd name="T44" fmla="*/ 76 w 136"/>
                    <a:gd name="T45" fmla="*/ 249 h 349"/>
                    <a:gd name="T46" fmla="*/ 130 w 136"/>
                    <a:gd name="T47" fmla="*/ 274 h 349"/>
                    <a:gd name="T48" fmla="*/ 136 w 136"/>
                    <a:gd name="T49" fmla="*/ 312 h 349"/>
                    <a:gd name="T50" fmla="*/ 107 w 136"/>
                    <a:gd name="T51" fmla="*/ 285 h 349"/>
                    <a:gd name="T52" fmla="*/ 83 w 136"/>
                    <a:gd name="T53" fmla="*/ 289 h 349"/>
                    <a:gd name="T54" fmla="*/ 53 w 136"/>
                    <a:gd name="T55" fmla="*/ 271 h 349"/>
                    <a:gd name="T56" fmla="*/ 34 w 136"/>
                    <a:gd name="T57" fmla="*/ 277 h 349"/>
                    <a:gd name="T58" fmla="*/ 17 w 136"/>
                    <a:gd name="T59" fmla="*/ 294 h 349"/>
                    <a:gd name="T60" fmla="*/ 71 w 136"/>
                    <a:gd name="T61" fmla="*/ 295 h 349"/>
                    <a:gd name="T62" fmla="*/ 100 w 136"/>
                    <a:gd name="T63" fmla="*/ 318 h 349"/>
                    <a:gd name="T64" fmla="*/ 85 w 136"/>
                    <a:gd name="T65" fmla="*/ 333 h 349"/>
                    <a:gd name="T66" fmla="*/ 58 w 136"/>
                    <a:gd name="T67" fmla="*/ 327 h 349"/>
                    <a:gd name="T68" fmla="*/ 37 w 136"/>
                    <a:gd name="T69" fmla="*/ 349 h 349"/>
                    <a:gd name="T70" fmla="*/ 1 w 136"/>
                    <a:gd name="T71" fmla="*/ 328 h 349"/>
                    <a:gd name="T72" fmla="*/ 4 w 136"/>
                    <a:gd name="T73" fmla="*/ 270 h 349"/>
                    <a:gd name="T74" fmla="*/ 4 w 136"/>
                    <a:gd name="T75" fmla="*/ 172 h 349"/>
                    <a:gd name="T76" fmla="*/ 10 w 136"/>
                    <a:gd name="T77" fmla="*/ 129 h 349"/>
                    <a:gd name="T78" fmla="*/ 10 w 136"/>
                    <a:gd name="T79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349">
                      <a:moveTo>
                        <a:pt x="10" y="0"/>
                      </a:moveTo>
                      <a:lnTo>
                        <a:pt x="38" y="10"/>
                      </a:lnTo>
                      <a:lnTo>
                        <a:pt x="62" y="19"/>
                      </a:lnTo>
                      <a:lnTo>
                        <a:pt x="77" y="54"/>
                      </a:lnTo>
                      <a:lnTo>
                        <a:pt x="76" y="81"/>
                      </a:lnTo>
                      <a:lnTo>
                        <a:pt x="59" y="82"/>
                      </a:lnTo>
                      <a:lnTo>
                        <a:pt x="55" y="55"/>
                      </a:lnTo>
                      <a:lnTo>
                        <a:pt x="29" y="42"/>
                      </a:lnTo>
                      <a:lnTo>
                        <a:pt x="11" y="42"/>
                      </a:lnTo>
                      <a:lnTo>
                        <a:pt x="6" y="73"/>
                      </a:lnTo>
                      <a:lnTo>
                        <a:pt x="41" y="81"/>
                      </a:lnTo>
                      <a:lnTo>
                        <a:pt x="70" y="97"/>
                      </a:lnTo>
                      <a:lnTo>
                        <a:pt x="85" y="117"/>
                      </a:lnTo>
                      <a:lnTo>
                        <a:pt x="101" y="139"/>
                      </a:lnTo>
                      <a:lnTo>
                        <a:pt x="82" y="136"/>
                      </a:lnTo>
                      <a:lnTo>
                        <a:pt x="56" y="118"/>
                      </a:lnTo>
                      <a:lnTo>
                        <a:pt x="33" y="109"/>
                      </a:lnTo>
                      <a:lnTo>
                        <a:pt x="20" y="118"/>
                      </a:lnTo>
                      <a:lnTo>
                        <a:pt x="6" y="127"/>
                      </a:lnTo>
                      <a:lnTo>
                        <a:pt x="16" y="144"/>
                      </a:lnTo>
                      <a:lnTo>
                        <a:pt x="40" y="139"/>
                      </a:lnTo>
                      <a:lnTo>
                        <a:pt x="52" y="144"/>
                      </a:lnTo>
                      <a:lnTo>
                        <a:pt x="74" y="148"/>
                      </a:lnTo>
                      <a:lnTo>
                        <a:pt x="101" y="177"/>
                      </a:lnTo>
                      <a:lnTo>
                        <a:pt x="106" y="199"/>
                      </a:lnTo>
                      <a:lnTo>
                        <a:pt x="75" y="181"/>
                      </a:lnTo>
                      <a:lnTo>
                        <a:pt x="55" y="189"/>
                      </a:lnTo>
                      <a:lnTo>
                        <a:pt x="36" y="172"/>
                      </a:lnTo>
                      <a:lnTo>
                        <a:pt x="14" y="180"/>
                      </a:lnTo>
                      <a:lnTo>
                        <a:pt x="13" y="190"/>
                      </a:lnTo>
                      <a:lnTo>
                        <a:pt x="31" y="198"/>
                      </a:lnTo>
                      <a:lnTo>
                        <a:pt x="65" y="198"/>
                      </a:lnTo>
                      <a:lnTo>
                        <a:pt x="95" y="202"/>
                      </a:lnTo>
                      <a:lnTo>
                        <a:pt x="121" y="213"/>
                      </a:lnTo>
                      <a:lnTo>
                        <a:pt x="127" y="237"/>
                      </a:lnTo>
                      <a:lnTo>
                        <a:pt x="116" y="237"/>
                      </a:lnTo>
                      <a:lnTo>
                        <a:pt x="88" y="223"/>
                      </a:lnTo>
                      <a:lnTo>
                        <a:pt x="80" y="235"/>
                      </a:lnTo>
                      <a:lnTo>
                        <a:pt x="68" y="228"/>
                      </a:lnTo>
                      <a:lnTo>
                        <a:pt x="59" y="240"/>
                      </a:lnTo>
                      <a:lnTo>
                        <a:pt x="44" y="228"/>
                      </a:lnTo>
                      <a:lnTo>
                        <a:pt x="31" y="226"/>
                      </a:lnTo>
                      <a:lnTo>
                        <a:pt x="26" y="240"/>
                      </a:lnTo>
                      <a:lnTo>
                        <a:pt x="28" y="252"/>
                      </a:lnTo>
                      <a:lnTo>
                        <a:pt x="56" y="246"/>
                      </a:lnTo>
                      <a:lnTo>
                        <a:pt x="76" y="249"/>
                      </a:lnTo>
                      <a:lnTo>
                        <a:pt x="104" y="261"/>
                      </a:lnTo>
                      <a:lnTo>
                        <a:pt x="130" y="274"/>
                      </a:lnTo>
                      <a:lnTo>
                        <a:pt x="134" y="297"/>
                      </a:lnTo>
                      <a:lnTo>
                        <a:pt x="136" y="312"/>
                      </a:lnTo>
                      <a:lnTo>
                        <a:pt x="124" y="298"/>
                      </a:lnTo>
                      <a:lnTo>
                        <a:pt x="107" y="285"/>
                      </a:lnTo>
                      <a:lnTo>
                        <a:pt x="94" y="289"/>
                      </a:lnTo>
                      <a:lnTo>
                        <a:pt x="83" y="289"/>
                      </a:lnTo>
                      <a:lnTo>
                        <a:pt x="73" y="279"/>
                      </a:lnTo>
                      <a:lnTo>
                        <a:pt x="53" y="271"/>
                      </a:lnTo>
                      <a:lnTo>
                        <a:pt x="43" y="273"/>
                      </a:lnTo>
                      <a:lnTo>
                        <a:pt x="34" y="277"/>
                      </a:lnTo>
                      <a:lnTo>
                        <a:pt x="29" y="286"/>
                      </a:lnTo>
                      <a:lnTo>
                        <a:pt x="17" y="294"/>
                      </a:lnTo>
                      <a:lnTo>
                        <a:pt x="55" y="295"/>
                      </a:lnTo>
                      <a:lnTo>
                        <a:pt x="71" y="295"/>
                      </a:lnTo>
                      <a:lnTo>
                        <a:pt x="95" y="304"/>
                      </a:lnTo>
                      <a:lnTo>
                        <a:pt x="100" y="318"/>
                      </a:lnTo>
                      <a:lnTo>
                        <a:pt x="95" y="328"/>
                      </a:lnTo>
                      <a:lnTo>
                        <a:pt x="85" y="333"/>
                      </a:lnTo>
                      <a:lnTo>
                        <a:pt x="73" y="324"/>
                      </a:lnTo>
                      <a:lnTo>
                        <a:pt x="58" y="327"/>
                      </a:lnTo>
                      <a:lnTo>
                        <a:pt x="49" y="340"/>
                      </a:lnTo>
                      <a:lnTo>
                        <a:pt x="37" y="349"/>
                      </a:lnTo>
                      <a:lnTo>
                        <a:pt x="26" y="331"/>
                      </a:lnTo>
                      <a:lnTo>
                        <a:pt x="1" y="328"/>
                      </a:lnTo>
                      <a:lnTo>
                        <a:pt x="0" y="283"/>
                      </a:lnTo>
                      <a:lnTo>
                        <a:pt x="4" y="270"/>
                      </a:lnTo>
                      <a:lnTo>
                        <a:pt x="7" y="193"/>
                      </a:lnTo>
                      <a:lnTo>
                        <a:pt x="4" y="172"/>
                      </a:lnTo>
                      <a:lnTo>
                        <a:pt x="4" y="147"/>
                      </a:lnTo>
                      <a:lnTo>
                        <a:pt x="10" y="129"/>
                      </a:lnTo>
                      <a:lnTo>
                        <a:pt x="4" y="9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5" name="Freeform 101">
                  <a:extLst>
                    <a:ext uri="{FF2B5EF4-FFF2-40B4-BE49-F238E27FC236}">
                      <a16:creationId xmlns:a16="http://schemas.microsoft.com/office/drawing/2014/main" id="{BA0A6E77-F6DD-C3DD-6B48-BABBBABCE8A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8" y="1311"/>
                  <a:ext cx="63" cy="1497"/>
                </a:xfrm>
                <a:custGeom>
                  <a:avLst/>
                  <a:gdLst>
                    <a:gd name="T0" fmla="*/ 63 w 63"/>
                    <a:gd name="T1" fmla="*/ 1496 h 1497"/>
                    <a:gd name="T2" fmla="*/ 3 w 63"/>
                    <a:gd name="T3" fmla="*/ 1497 h 1497"/>
                    <a:gd name="T4" fmla="*/ 0 w 63"/>
                    <a:gd name="T5" fmla="*/ 1334 h 1497"/>
                    <a:gd name="T6" fmla="*/ 8 w 63"/>
                    <a:gd name="T7" fmla="*/ 998 h 1497"/>
                    <a:gd name="T8" fmla="*/ 11 w 63"/>
                    <a:gd name="T9" fmla="*/ 819 h 1497"/>
                    <a:gd name="T10" fmla="*/ 27 w 63"/>
                    <a:gd name="T11" fmla="*/ 288 h 1497"/>
                    <a:gd name="T12" fmla="*/ 33 w 63"/>
                    <a:gd name="T13" fmla="*/ 5 h 1497"/>
                    <a:gd name="T14" fmla="*/ 47 w 63"/>
                    <a:gd name="T15" fmla="*/ 0 h 1497"/>
                    <a:gd name="T16" fmla="*/ 42 w 63"/>
                    <a:gd name="T17" fmla="*/ 144 h 1497"/>
                    <a:gd name="T18" fmla="*/ 44 w 63"/>
                    <a:gd name="T19" fmla="*/ 329 h 1497"/>
                    <a:gd name="T20" fmla="*/ 45 w 63"/>
                    <a:gd name="T21" fmla="*/ 489 h 1497"/>
                    <a:gd name="T22" fmla="*/ 48 w 63"/>
                    <a:gd name="T23" fmla="*/ 807 h 1497"/>
                    <a:gd name="T24" fmla="*/ 48 w 63"/>
                    <a:gd name="T25" fmla="*/ 1073 h 1497"/>
                    <a:gd name="T26" fmla="*/ 59 w 63"/>
                    <a:gd name="T27" fmla="*/ 1335 h 1497"/>
                    <a:gd name="T28" fmla="*/ 62 w 63"/>
                    <a:gd name="T29" fmla="*/ 1413 h 1497"/>
                    <a:gd name="T30" fmla="*/ 63 w 63"/>
                    <a:gd name="T31" fmla="*/ 1496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497">
                      <a:moveTo>
                        <a:pt x="63" y="1496"/>
                      </a:moveTo>
                      <a:lnTo>
                        <a:pt x="3" y="1497"/>
                      </a:lnTo>
                      <a:lnTo>
                        <a:pt x="0" y="1334"/>
                      </a:lnTo>
                      <a:lnTo>
                        <a:pt x="8" y="998"/>
                      </a:lnTo>
                      <a:lnTo>
                        <a:pt x="11" y="819"/>
                      </a:lnTo>
                      <a:lnTo>
                        <a:pt x="27" y="288"/>
                      </a:lnTo>
                      <a:lnTo>
                        <a:pt x="33" y="5"/>
                      </a:lnTo>
                      <a:lnTo>
                        <a:pt x="47" y="0"/>
                      </a:lnTo>
                      <a:lnTo>
                        <a:pt x="42" y="144"/>
                      </a:lnTo>
                      <a:lnTo>
                        <a:pt x="44" y="329"/>
                      </a:lnTo>
                      <a:lnTo>
                        <a:pt x="45" y="489"/>
                      </a:lnTo>
                      <a:lnTo>
                        <a:pt x="48" y="807"/>
                      </a:lnTo>
                      <a:lnTo>
                        <a:pt x="48" y="1073"/>
                      </a:lnTo>
                      <a:lnTo>
                        <a:pt x="59" y="1335"/>
                      </a:lnTo>
                      <a:lnTo>
                        <a:pt x="62" y="1413"/>
                      </a:lnTo>
                      <a:lnTo>
                        <a:pt x="63" y="1496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6" name="Freeform 102">
                  <a:extLst>
                    <a:ext uri="{FF2B5EF4-FFF2-40B4-BE49-F238E27FC236}">
                      <a16:creationId xmlns:a16="http://schemas.microsoft.com/office/drawing/2014/main" id="{D39326CF-E47C-2BA7-FF7F-1DDADA416D3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3" y="2037"/>
                  <a:ext cx="54" cy="98"/>
                </a:xfrm>
                <a:custGeom>
                  <a:avLst/>
                  <a:gdLst>
                    <a:gd name="T0" fmla="*/ 54 w 54"/>
                    <a:gd name="T1" fmla="*/ 0 h 98"/>
                    <a:gd name="T2" fmla="*/ 54 w 54"/>
                    <a:gd name="T3" fmla="*/ 30 h 98"/>
                    <a:gd name="T4" fmla="*/ 40 w 54"/>
                    <a:gd name="T5" fmla="*/ 53 h 98"/>
                    <a:gd name="T6" fmla="*/ 30 w 54"/>
                    <a:gd name="T7" fmla="*/ 77 h 98"/>
                    <a:gd name="T8" fmla="*/ 13 w 54"/>
                    <a:gd name="T9" fmla="*/ 98 h 98"/>
                    <a:gd name="T10" fmla="*/ 0 w 54"/>
                    <a:gd name="T11" fmla="*/ 81 h 98"/>
                    <a:gd name="T12" fmla="*/ 18 w 54"/>
                    <a:gd name="T13" fmla="*/ 50 h 98"/>
                    <a:gd name="T14" fmla="*/ 28 w 54"/>
                    <a:gd name="T15" fmla="*/ 27 h 98"/>
                    <a:gd name="T16" fmla="*/ 54 w 54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54" y="0"/>
                      </a:moveTo>
                      <a:lnTo>
                        <a:pt x="54" y="30"/>
                      </a:lnTo>
                      <a:lnTo>
                        <a:pt x="40" y="53"/>
                      </a:lnTo>
                      <a:lnTo>
                        <a:pt x="30" y="77"/>
                      </a:lnTo>
                      <a:lnTo>
                        <a:pt x="13" y="98"/>
                      </a:lnTo>
                      <a:lnTo>
                        <a:pt x="0" y="81"/>
                      </a:lnTo>
                      <a:lnTo>
                        <a:pt x="18" y="50"/>
                      </a:lnTo>
                      <a:lnTo>
                        <a:pt x="28" y="27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7" name="Freeform 103">
                  <a:extLst>
                    <a:ext uri="{FF2B5EF4-FFF2-40B4-BE49-F238E27FC236}">
                      <a16:creationId xmlns:a16="http://schemas.microsoft.com/office/drawing/2014/main" id="{74DB3363-50FD-7288-7EF1-736B930565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80"/>
                  <a:ext cx="39" cy="41"/>
                </a:xfrm>
                <a:custGeom>
                  <a:avLst/>
                  <a:gdLst>
                    <a:gd name="T0" fmla="*/ 14 w 39"/>
                    <a:gd name="T1" fmla="*/ 41 h 41"/>
                    <a:gd name="T2" fmla="*/ 0 w 39"/>
                    <a:gd name="T3" fmla="*/ 32 h 41"/>
                    <a:gd name="T4" fmla="*/ 15 w 39"/>
                    <a:gd name="T5" fmla="*/ 14 h 41"/>
                    <a:gd name="T6" fmla="*/ 38 w 39"/>
                    <a:gd name="T7" fmla="*/ 0 h 41"/>
                    <a:gd name="T8" fmla="*/ 39 w 39"/>
                    <a:gd name="T9" fmla="*/ 26 h 41"/>
                    <a:gd name="T10" fmla="*/ 14 w 39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1">
                      <a:moveTo>
                        <a:pt x="14" y="41"/>
                      </a:moveTo>
                      <a:lnTo>
                        <a:pt x="0" y="32"/>
                      </a:lnTo>
                      <a:lnTo>
                        <a:pt x="15" y="14"/>
                      </a:lnTo>
                      <a:lnTo>
                        <a:pt x="38" y="0"/>
                      </a:lnTo>
                      <a:lnTo>
                        <a:pt x="39" y="26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8" name="Freeform 104">
                  <a:extLst>
                    <a:ext uri="{FF2B5EF4-FFF2-40B4-BE49-F238E27FC236}">
                      <a16:creationId xmlns:a16="http://schemas.microsoft.com/office/drawing/2014/main" id="{FA5D291E-0ABF-3006-20A5-89E8FAFAF2E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1" y="2025"/>
                  <a:ext cx="62" cy="86"/>
                </a:xfrm>
                <a:custGeom>
                  <a:avLst/>
                  <a:gdLst>
                    <a:gd name="T0" fmla="*/ 0 w 62"/>
                    <a:gd name="T1" fmla="*/ 27 h 86"/>
                    <a:gd name="T2" fmla="*/ 48 w 62"/>
                    <a:gd name="T3" fmla="*/ 75 h 86"/>
                    <a:gd name="T4" fmla="*/ 56 w 62"/>
                    <a:gd name="T5" fmla="*/ 86 h 86"/>
                    <a:gd name="T6" fmla="*/ 62 w 62"/>
                    <a:gd name="T7" fmla="*/ 66 h 86"/>
                    <a:gd name="T8" fmla="*/ 45 w 62"/>
                    <a:gd name="T9" fmla="*/ 41 h 86"/>
                    <a:gd name="T10" fmla="*/ 26 w 62"/>
                    <a:gd name="T11" fmla="*/ 20 h 86"/>
                    <a:gd name="T12" fmla="*/ 9 w 62"/>
                    <a:gd name="T13" fmla="*/ 0 h 86"/>
                    <a:gd name="T14" fmla="*/ 0 w 62"/>
                    <a:gd name="T15" fmla="*/ 2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86">
                      <a:moveTo>
                        <a:pt x="0" y="27"/>
                      </a:moveTo>
                      <a:lnTo>
                        <a:pt x="48" y="75"/>
                      </a:lnTo>
                      <a:lnTo>
                        <a:pt x="56" y="86"/>
                      </a:lnTo>
                      <a:lnTo>
                        <a:pt x="62" y="66"/>
                      </a:lnTo>
                      <a:lnTo>
                        <a:pt x="45" y="41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49" name="Freeform 105">
                  <a:extLst>
                    <a:ext uri="{FF2B5EF4-FFF2-40B4-BE49-F238E27FC236}">
                      <a16:creationId xmlns:a16="http://schemas.microsoft.com/office/drawing/2014/main" id="{B12EF8AC-2498-4BF9-3E55-8B9CA467FB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9" y="1349"/>
                  <a:ext cx="141" cy="354"/>
                </a:xfrm>
                <a:custGeom>
                  <a:avLst/>
                  <a:gdLst>
                    <a:gd name="T0" fmla="*/ 141 w 141"/>
                    <a:gd name="T1" fmla="*/ 0 h 354"/>
                    <a:gd name="T2" fmla="*/ 126 w 141"/>
                    <a:gd name="T3" fmla="*/ 21 h 354"/>
                    <a:gd name="T4" fmla="*/ 105 w 141"/>
                    <a:gd name="T5" fmla="*/ 28 h 354"/>
                    <a:gd name="T6" fmla="*/ 79 w 141"/>
                    <a:gd name="T7" fmla="*/ 37 h 354"/>
                    <a:gd name="T8" fmla="*/ 49 w 141"/>
                    <a:gd name="T9" fmla="*/ 45 h 354"/>
                    <a:gd name="T10" fmla="*/ 25 w 141"/>
                    <a:gd name="T11" fmla="*/ 69 h 354"/>
                    <a:gd name="T12" fmla="*/ 33 w 141"/>
                    <a:gd name="T13" fmla="*/ 91 h 354"/>
                    <a:gd name="T14" fmla="*/ 62 w 141"/>
                    <a:gd name="T15" fmla="*/ 70 h 354"/>
                    <a:gd name="T16" fmla="*/ 81 w 141"/>
                    <a:gd name="T17" fmla="*/ 72 h 354"/>
                    <a:gd name="T18" fmla="*/ 105 w 141"/>
                    <a:gd name="T19" fmla="*/ 55 h 354"/>
                    <a:gd name="T20" fmla="*/ 108 w 141"/>
                    <a:gd name="T21" fmla="*/ 72 h 354"/>
                    <a:gd name="T22" fmla="*/ 84 w 141"/>
                    <a:gd name="T23" fmla="*/ 93 h 354"/>
                    <a:gd name="T24" fmla="*/ 100 w 141"/>
                    <a:gd name="T25" fmla="*/ 93 h 354"/>
                    <a:gd name="T26" fmla="*/ 118 w 141"/>
                    <a:gd name="T27" fmla="*/ 88 h 354"/>
                    <a:gd name="T28" fmla="*/ 126 w 141"/>
                    <a:gd name="T29" fmla="*/ 66 h 354"/>
                    <a:gd name="T30" fmla="*/ 136 w 141"/>
                    <a:gd name="T31" fmla="*/ 63 h 354"/>
                    <a:gd name="T32" fmla="*/ 138 w 141"/>
                    <a:gd name="T33" fmla="*/ 76 h 354"/>
                    <a:gd name="T34" fmla="*/ 115 w 141"/>
                    <a:gd name="T35" fmla="*/ 99 h 354"/>
                    <a:gd name="T36" fmla="*/ 84 w 141"/>
                    <a:gd name="T37" fmla="*/ 117 h 354"/>
                    <a:gd name="T38" fmla="*/ 69 w 141"/>
                    <a:gd name="T39" fmla="*/ 148 h 354"/>
                    <a:gd name="T40" fmla="*/ 70 w 141"/>
                    <a:gd name="T41" fmla="*/ 163 h 354"/>
                    <a:gd name="T42" fmla="*/ 87 w 141"/>
                    <a:gd name="T43" fmla="*/ 156 h 354"/>
                    <a:gd name="T44" fmla="*/ 91 w 141"/>
                    <a:gd name="T45" fmla="*/ 136 h 354"/>
                    <a:gd name="T46" fmla="*/ 108 w 141"/>
                    <a:gd name="T47" fmla="*/ 148 h 354"/>
                    <a:gd name="T48" fmla="*/ 110 w 141"/>
                    <a:gd name="T49" fmla="*/ 127 h 354"/>
                    <a:gd name="T50" fmla="*/ 129 w 141"/>
                    <a:gd name="T51" fmla="*/ 114 h 354"/>
                    <a:gd name="T52" fmla="*/ 135 w 141"/>
                    <a:gd name="T53" fmla="*/ 136 h 354"/>
                    <a:gd name="T54" fmla="*/ 109 w 141"/>
                    <a:gd name="T55" fmla="*/ 145 h 354"/>
                    <a:gd name="T56" fmla="*/ 91 w 141"/>
                    <a:gd name="T57" fmla="*/ 159 h 354"/>
                    <a:gd name="T58" fmla="*/ 76 w 141"/>
                    <a:gd name="T59" fmla="*/ 168 h 354"/>
                    <a:gd name="T60" fmla="*/ 91 w 141"/>
                    <a:gd name="T61" fmla="*/ 180 h 354"/>
                    <a:gd name="T62" fmla="*/ 105 w 141"/>
                    <a:gd name="T63" fmla="*/ 165 h 354"/>
                    <a:gd name="T64" fmla="*/ 120 w 141"/>
                    <a:gd name="T65" fmla="*/ 166 h 354"/>
                    <a:gd name="T66" fmla="*/ 96 w 141"/>
                    <a:gd name="T67" fmla="*/ 186 h 354"/>
                    <a:gd name="T68" fmla="*/ 72 w 141"/>
                    <a:gd name="T69" fmla="*/ 187 h 354"/>
                    <a:gd name="T70" fmla="*/ 55 w 141"/>
                    <a:gd name="T71" fmla="*/ 220 h 354"/>
                    <a:gd name="T72" fmla="*/ 57 w 141"/>
                    <a:gd name="T73" fmla="*/ 231 h 354"/>
                    <a:gd name="T74" fmla="*/ 80 w 141"/>
                    <a:gd name="T75" fmla="*/ 207 h 354"/>
                    <a:gd name="T76" fmla="*/ 108 w 141"/>
                    <a:gd name="T77" fmla="*/ 204 h 354"/>
                    <a:gd name="T78" fmla="*/ 126 w 141"/>
                    <a:gd name="T79" fmla="*/ 181 h 354"/>
                    <a:gd name="T80" fmla="*/ 112 w 141"/>
                    <a:gd name="T81" fmla="*/ 210 h 354"/>
                    <a:gd name="T82" fmla="*/ 84 w 141"/>
                    <a:gd name="T83" fmla="*/ 228 h 354"/>
                    <a:gd name="T84" fmla="*/ 60 w 141"/>
                    <a:gd name="T85" fmla="*/ 247 h 354"/>
                    <a:gd name="T86" fmla="*/ 43 w 141"/>
                    <a:gd name="T87" fmla="*/ 264 h 354"/>
                    <a:gd name="T88" fmla="*/ 57 w 141"/>
                    <a:gd name="T89" fmla="*/ 276 h 354"/>
                    <a:gd name="T90" fmla="*/ 97 w 141"/>
                    <a:gd name="T91" fmla="*/ 253 h 354"/>
                    <a:gd name="T92" fmla="*/ 109 w 141"/>
                    <a:gd name="T93" fmla="*/ 237 h 354"/>
                    <a:gd name="T94" fmla="*/ 132 w 141"/>
                    <a:gd name="T95" fmla="*/ 231 h 354"/>
                    <a:gd name="T96" fmla="*/ 133 w 141"/>
                    <a:gd name="T97" fmla="*/ 243 h 354"/>
                    <a:gd name="T98" fmla="*/ 102 w 141"/>
                    <a:gd name="T99" fmla="*/ 258 h 354"/>
                    <a:gd name="T100" fmla="*/ 75 w 141"/>
                    <a:gd name="T101" fmla="*/ 271 h 354"/>
                    <a:gd name="T102" fmla="*/ 64 w 141"/>
                    <a:gd name="T103" fmla="*/ 280 h 354"/>
                    <a:gd name="T104" fmla="*/ 34 w 141"/>
                    <a:gd name="T105" fmla="*/ 312 h 354"/>
                    <a:gd name="T106" fmla="*/ 6 w 141"/>
                    <a:gd name="T107" fmla="*/ 319 h 354"/>
                    <a:gd name="T108" fmla="*/ 0 w 141"/>
                    <a:gd name="T109" fmla="*/ 333 h 354"/>
                    <a:gd name="T110" fmla="*/ 0 w 141"/>
                    <a:gd name="T111" fmla="*/ 354 h 354"/>
                    <a:gd name="T112" fmla="*/ 30 w 141"/>
                    <a:gd name="T113" fmla="*/ 339 h 354"/>
                    <a:gd name="T114" fmla="*/ 70 w 141"/>
                    <a:gd name="T115" fmla="*/ 313 h 354"/>
                    <a:gd name="T116" fmla="*/ 90 w 141"/>
                    <a:gd name="T117" fmla="*/ 298 h 354"/>
                    <a:gd name="T118" fmla="*/ 112 w 141"/>
                    <a:gd name="T119" fmla="*/ 282 h 354"/>
                    <a:gd name="T120" fmla="*/ 129 w 141"/>
                    <a:gd name="T121" fmla="*/ 262 h 354"/>
                    <a:gd name="T122" fmla="*/ 139 w 141"/>
                    <a:gd name="T123" fmla="*/ 250 h 354"/>
                    <a:gd name="T124" fmla="*/ 141 w 141"/>
                    <a:gd name="T125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" h="354">
                      <a:moveTo>
                        <a:pt x="141" y="0"/>
                      </a:moveTo>
                      <a:lnTo>
                        <a:pt x="126" y="21"/>
                      </a:lnTo>
                      <a:lnTo>
                        <a:pt x="105" y="28"/>
                      </a:lnTo>
                      <a:lnTo>
                        <a:pt x="79" y="37"/>
                      </a:lnTo>
                      <a:lnTo>
                        <a:pt x="49" y="45"/>
                      </a:lnTo>
                      <a:lnTo>
                        <a:pt x="25" y="69"/>
                      </a:lnTo>
                      <a:lnTo>
                        <a:pt x="33" y="91"/>
                      </a:lnTo>
                      <a:lnTo>
                        <a:pt x="62" y="70"/>
                      </a:lnTo>
                      <a:lnTo>
                        <a:pt x="81" y="72"/>
                      </a:lnTo>
                      <a:lnTo>
                        <a:pt x="105" y="55"/>
                      </a:lnTo>
                      <a:lnTo>
                        <a:pt x="108" y="72"/>
                      </a:lnTo>
                      <a:lnTo>
                        <a:pt x="84" y="93"/>
                      </a:lnTo>
                      <a:lnTo>
                        <a:pt x="100" y="93"/>
                      </a:lnTo>
                      <a:lnTo>
                        <a:pt x="118" y="88"/>
                      </a:lnTo>
                      <a:lnTo>
                        <a:pt x="126" y="66"/>
                      </a:lnTo>
                      <a:lnTo>
                        <a:pt x="136" y="63"/>
                      </a:lnTo>
                      <a:lnTo>
                        <a:pt x="138" y="76"/>
                      </a:lnTo>
                      <a:lnTo>
                        <a:pt x="115" y="99"/>
                      </a:lnTo>
                      <a:lnTo>
                        <a:pt x="84" y="117"/>
                      </a:lnTo>
                      <a:lnTo>
                        <a:pt x="69" y="148"/>
                      </a:lnTo>
                      <a:lnTo>
                        <a:pt x="70" y="163"/>
                      </a:lnTo>
                      <a:lnTo>
                        <a:pt x="87" y="156"/>
                      </a:lnTo>
                      <a:lnTo>
                        <a:pt x="91" y="136"/>
                      </a:lnTo>
                      <a:lnTo>
                        <a:pt x="108" y="148"/>
                      </a:lnTo>
                      <a:lnTo>
                        <a:pt x="110" y="127"/>
                      </a:lnTo>
                      <a:lnTo>
                        <a:pt x="129" y="114"/>
                      </a:lnTo>
                      <a:lnTo>
                        <a:pt x="135" y="136"/>
                      </a:lnTo>
                      <a:lnTo>
                        <a:pt x="109" y="145"/>
                      </a:lnTo>
                      <a:lnTo>
                        <a:pt x="91" y="159"/>
                      </a:lnTo>
                      <a:lnTo>
                        <a:pt x="76" y="168"/>
                      </a:lnTo>
                      <a:lnTo>
                        <a:pt x="91" y="180"/>
                      </a:lnTo>
                      <a:lnTo>
                        <a:pt x="105" y="165"/>
                      </a:lnTo>
                      <a:lnTo>
                        <a:pt x="120" y="166"/>
                      </a:lnTo>
                      <a:lnTo>
                        <a:pt x="96" y="186"/>
                      </a:lnTo>
                      <a:lnTo>
                        <a:pt x="72" y="187"/>
                      </a:lnTo>
                      <a:lnTo>
                        <a:pt x="55" y="220"/>
                      </a:lnTo>
                      <a:lnTo>
                        <a:pt x="57" y="231"/>
                      </a:lnTo>
                      <a:lnTo>
                        <a:pt x="80" y="207"/>
                      </a:lnTo>
                      <a:lnTo>
                        <a:pt x="108" y="204"/>
                      </a:lnTo>
                      <a:lnTo>
                        <a:pt x="126" y="181"/>
                      </a:lnTo>
                      <a:lnTo>
                        <a:pt x="112" y="210"/>
                      </a:lnTo>
                      <a:lnTo>
                        <a:pt x="84" y="228"/>
                      </a:lnTo>
                      <a:lnTo>
                        <a:pt x="60" y="247"/>
                      </a:lnTo>
                      <a:lnTo>
                        <a:pt x="43" y="264"/>
                      </a:lnTo>
                      <a:lnTo>
                        <a:pt x="57" y="276"/>
                      </a:lnTo>
                      <a:lnTo>
                        <a:pt x="97" y="253"/>
                      </a:lnTo>
                      <a:lnTo>
                        <a:pt x="109" y="237"/>
                      </a:lnTo>
                      <a:lnTo>
                        <a:pt x="132" y="231"/>
                      </a:lnTo>
                      <a:lnTo>
                        <a:pt x="133" y="243"/>
                      </a:lnTo>
                      <a:lnTo>
                        <a:pt x="102" y="258"/>
                      </a:lnTo>
                      <a:lnTo>
                        <a:pt x="75" y="271"/>
                      </a:lnTo>
                      <a:lnTo>
                        <a:pt x="64" y="280"/>
                      </a:lnTo>
                      <a:lnTo>
                        <a:pt x="34" y="312"/>
                      </a:lnTo>
                      <a:lnTo>
                        <a:pt x="6" y="319"/>
                      </a:lnTo>
                      <a:lnTo>
                        <a:pt x="0" y="333"/>
                      </a:lnTo>
                      <a:lnTo>
                        <a:pt x="0" y="354"/>
                      </a:lnTo>
                      <a:lnTo>
                        <a:pt x="30" y="339"/>
                      </a:lnTo>
                      <a:lnTo>
                        <a:pt x="70" y="313"/>
                      </a:lnTo>
                      <a:lnTo>
                        <a:pt x="90" y="298"/>
                      </a:lnTo>
                      <a:lnTo>
                        <a:pt x="112" y="282"/>
                      </a:lnTo>
                      <a:lnTo>
                        <a:pt x="129" y="262"/>
                      </a:lnTo>
                      <a:lnTo>
                        <a:pt x="139" y="25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0" name="Freeform 106">
                  <a:extLst>
                    <a:ext uri="{FF2B5EF4-FFF2-40B4-BE49-F238E27FC236}">
                      <a16:creationId xmlns:a16="http://schemas.microsoft.com/office/drawing/2014/main" id="{F3BA9528-7267-50FD-481B-7A8CBFF6D6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9" y="1647"/>
                  <a:ext cx="120" cy="137"/>
                </a:xfrm>
                <a:custGeom>
                  <a:avLst/>
                  <a:gdLst>
                    <a:gd name="T0" fmla="*/ 120 w 120"/>
                    <a:gd name="T1" fmla="*/ 0 h 137"/>
                    <a:gd name="T2" fmla="*/ 89 w 120"/>
                    <a:gd name="T3" fmla="*/ 21 h 137"/>
                    <a:gd name="T4" fmla="*/ 70 w 120"/>
                    <a:gd name="T5" fmla="*/ 41 h 137"/>
                    <a:gd name="T6" fmla="*/ 56 w 120"/>
                    <a:gd name="T7" fmla="*/ 65 h 137"/>
                    <a:gd name="T8" fmla="*/ 23 w 120"/>
                    <a:gd name="T9" fmla="*/ 86 h 137"/>
                    <a:gd name="T10" fmla="*/ 9 w 120"/>
                    <a:gd name="T11" fmla="*/ 105 h 137"/>
                    <a:gd name="T12" fmla="*/ 0 w 120"/>
                    <a:gd name="T13" fmla="*/ 132 h 137"/>
                    <a:gd name="T14" fmla="*/ 9 w 120"/>
                    <a:gd name="T15" fmla="*/ 137 h 137"/>
                    <a:gd name="T16" fmla="*/ 20 w 120"/>
                    <a:gd name="T17" fmla="*/ 125 h 137"/>
                    <a:gd name="T18" fmla="*/ 34 w 120"/>
                    <a:gd name="T19" fmla="*/ 107 h 137"/>
                    <a:gd name="T20" fmla="*/ 57 w 120"/>
                    <a:gd name="T21" fmla="*/ 99 h 137"/>
                    <a:gd name="T22" fmla="*/ 70 w 120"/>
                    <a:gd name="T23" fmla="*/ 80 h 137"/>
                    <a:gd name="T24" fmla="*/ 85 w 120"/>
                    <a:gd name="T25" fmla="*/ 71 h 137"/>
                    <a:gd name="T26" fmla="*/ 99 w 120"/>
                    <a:gd name="T27" fmla="*/ 92 h 137"/>
                    <a:gd name="T28" fmla="*/ 114 w 120"/>
                    <a:gd name="T29" fmla="*/ 57 h 137"/>
                    <a:gd name="T30" fmla="*/ 120 w 120"/>
                    <a:gd name="T3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" h="137">
                      <a:moveTo>
                        <a:pt x="120" y="0"/>
                      </a:moveTo>
                      <a:lnTo>
                        <a:pt x="89" y="21"/>
                      </a:lnTo>
                      <a:lnTo>
                        <a:pt x="70" y="41"/>
                      </a:lnTo>
                      <a:lnTo>
                        <a:pt x="56" y="65"/>
                      </a:lnTo>
                      <a:lnTo>
                        <a:pt x="23" y="86"/>
                      </a:lnTo>
                      <a:lnTo>
                        <a:pt x="9" y="105"/>
                      </a:lnTo>
                      <a:lnTo>
                        <a:pt x="0" y="132"/>
                      </a:lnTo>
                      <a:lnTo>
                        <a:pt x="9" y="137"/>
                      </a:lnTo>
                      <a:lnTo>
                        <a:pt x="20" y="125"/>
                      </a:lnTo>
                      <a:lnTo>
                        <a:pt x="34" y="107"/>
                      </a:lnTo>
                      <a:lnTo>
                        <a:pt x="57" y="99"/>
                      </a:lnTo>
                      <a:lnTo>
                        <a:pt x="70" y="80"/>
                      </a:lnTo>
                      <a:lnTo>
                        <a:pt x="85" y="71"/>
                      </a:lnTo>
                      <a:lnTo>
                        <a:pt x="99" y="92"/>
                      </a:lnTo>
                      <a:lnTo>
                        <a:pt x="114" y="5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1" name="Freeform 107">
                  <a:extLst>
                    <a:ext uri="{FF2B5EF4-FFF2-40B4-BE49-F238E27FC236}">
                      <a16:creationId xmlns:a16="http://schemas.microsoft.com/office/drawing/2014/main" id="{BECFEAF8-13C3-BC6C-87A2-C85AB19E14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751"/>
                  <a:ext cx="105" cy="79"/>
                </a:xfrm>
                <a:custGeom>
                  <a:avLst/>
                  <a:gdLst>
                    <a:gd name="T0" fmla="*/ 4 w 105"/>
                    <a:gd name="T1" fmla="*/ 0 h 79"/>
                    <a:gd name="T2" fmla="*/ 30 w 105"/>
                    <a:gd name="T3" fmla="*/ 16 h 79"/>
                    <a:gd name="T4" fmla="*/ 78 w 105"/>
                    <a:gd name="T5" fmla="*/ 18 h 79"/>
                    <a:gd name="T6" fmla="*/ 93 w 105"/>
                    <a:gd name="T7" fmla="*/ 31 h 79"/>
                    <a:gd name="T8" fmla="*/ 105 w 105"/>
                    <a:gd name="T9" fmla="*/ 54 h 79"/>
                    <a:gd name="T10" fmla="*/ 96 w 105"/>
                    <a:gd name="T11" fmla="*/ 63 h 79"/>
                    <a:gd name="T12" fmla="*/ 84 w 105"/>
                    <a:gd name="T13" fmla="*/ 52 h 79"/>
                    <a:gd name="T14" fmla="*/ 67 w 105"/>
                    <a:gd name="T15" fmla="*/ 43 h 79"/>
                    <a:gd name="T16" fmla="*/ 54 w 105"/>
                    <a:gd name="T17" fmla="*/ 49 h 79"/>
                    <a:gd name="T18" fmla="*/ 42 w 105"/>
                    <a:gd name="T19" fmla="*/ 63 h 79"/>
                    <a:gd name="T20" fmla="*/ 30 w 105"/>
                    <a:gd name="T21" fmla="*/ 79 h 79"/>
                    <a:gd name="T22" fmla="*/ 27 w 105"/>
                    <a:gd name="T23" fmla="*/ 63 h 79"/>
                    <a:gd name="T24" fmla="*/ 10 w 105"/>
                    <a:gd name="T25" fmla="*/ 48 h 79"/>
                    <a:gd name="T26" fmla="*/ 0 w 105"/>
                    <a:gd name="T27" fmla="*/ 40 h 79"/>
                    <a:gd name="T28" fmla="*/ 4 w 105"/>
                    <a:gd name="T2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79">
                      <a:moveTo>
                        <a:pt x="4" y="0"/>
                      </a:moveTo>
                      <a:lnTo>
                        <a:pt x="30" y="16"/>
                      </a:lnTo>
                      <a:lnTo>
                        <a:pt x="78" y="18"/>
                      </a:lnTo>
                      <a:lnTo>
                        <a:pt x="93" y="31"/>
                      </a:lnTo>
                      <a:lnTo>
                        <a:pt x="105" y="54"/>
                      </a:lnTo>
                      <a:lnTo>
                        <a:pt x="96" y="63"/>
                      </a:lnTo>
                      <a:lnTo>
                        <a:pt x="84" y="52"/>
                      </a:lnTo>
                      <a:lnTo>
                        <a:pt x="67" y="43"/>
                      </a:lnTo>
                      <a:lnTo>
                        <a:pt x="54" y="49"/>
                      </a:lnTo>
                      <a:lnTo>
                        <a:pt x="42" y="63"/>
                      </a:lnTo>
                      <a:lnTo>
                        <a:pt x="30" y="79"/>
                      </a:lnTo>
                      <a:lnTo>
                        <a:pt x="27" y="63"/>
                      </a:lnTo>
                      <a:lnTo>
                        <a:pt x="10" y="48"/>
                      </a:lnTo>
                      <a:lnTo>
                        <a:pt x="0" y="4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2" name="Freeform 108">
                  <a:extLst>
                    <a:ext uri="{FF2B5EF4-FFF2-40B4-BE49-F238E27FC236}">
                      <a16:creationId xmlns:a16="http://schemas.microsoft.com/office/drawing/2014/main" id="{81DC01EA-5459-5633-11F5-56150A0C667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1" y="1796"/>
                  <a:ext cx="69" cy="45"/>
                </a:xfrm>
                <a:custGeom>
                  <a:avLst/>
                  <a:gdLst>
                    <a:gd name="T0" fmla="*/ 60 w 69"/>
                    <a:gd name="T1" fmla="*/ 7 h 45"/>
                    <a:gd name="T2" fmla="*/ 43 w 69"/>
                    <a:gd name="T3" fmla="*/ 9 h 45"/>
                    <a:gd name="T4" fmla="*/ 25 w 69"/>
                    <a:gd name="T5" fmla="*/ 0 h 45"/>
                    <a:gd name="T6" fmla="*/ 10 w 69"/>
                    <a:gd name="T7" fmla="*/ 0 h 45"/>
                    <a:gd name="T8" fmla="*/ 0 w 69"/>
                    <a:gd name="T9" fmla="*/ 7 h 45"/>
                    <a:gd name="T10" fmla="*/ 18 w 69"/>
                    <a:gd name="T11" fmla="*/ 13 h 45"/>
                    <a:gd name="T12" fmla="*/ 16 w 69"/>
                    <a:gd name="T13" fmla="*/ 31 h 45"/>
                    <a:gd name="T14" fmla="*/ 7 w 69"/>
                    <a:gd name="T15" fmla="*/ 45 h 45"/>
                    <a:gd name="T16" fmla="*/ 25 w 69"/>
                    <a:gd name="T17" fmla="*/ 39 h 45"/>
                    <a:gd name="T18" fmla="*/ 34 w 69"/>
                    <a:gd name="T19" fmla="*/ 31 h 45"/>
                    <a:gd name="T20" fmla="*/ 46 w 69"/>
                    <a:gd name="T21" fmla="*/ 30 h 45"/>
                    <a:gd name="T22" fmla="*/ 57 w 69"/>
                    <a:gd name="T23" fmla="*/ 22 h 45"/>
                    <a:gd name="T24" fmla="*/ 69 w 69"/>
                    <a:gd name="T25" fmla="*/ 22 h 45"/>
                    <a:gd name="T26" fmla="*/ 60 w 69"/>
                    <a:gd name="T27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" h="45">
                      <a:moveTo>
                        <a:pt x="60" y="7"/>
                      </a:moveTo>
                      <a:lnTo>
                        <a:pt x="43" y="9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18" y="13"/>
                      </a:lnTo>
                      <a:lnTo>
                        <a:pt x="16" y="31"/>
                      </a:lnTo>
                      <a:lnTo>
                        <a:pt x="7" y="45"/>
                      </a:lnTo>
                      <a:lnTo>
                        <a:pt x="25" y="39"/>
                      </a:lnTo>
                      <a:lnTo>
                        <a:pt x="34" y="31"/>
                      </a:lnTo>
                      <a:lnTo>
                        <a:pt x="46" y="30"/>
                      </a:lnTo>
                      <a:lnTo>
                        <a:pt x="57" y="22"/>
                      </a:lnTo>
                      <a:lnTo>
                        <a:pt x="69" y="22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3" name="Freeform 109">
                  <a:extLst>
                    <a:ext uri="{FF2B5EF4-FFF2-40B4-BE49-F238E27FC236}">
                      <a16:creationId xmlns:a16="http://schemas.microsoft.com/office/drawing/2014/main" id="{86B89DD9-963C-F110-D987-30257AA7097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8" y="1850"/>
                  <a:ext cx="51" cy="43"/>
                </a:xfrm>
                <a:custGeom>
                  <a:avLst/>
                  <a:gdLst>
                    <a:gd name="T0" fmla="*/ 51 w 51"/>
                    <a:gd name="T1" fmla="*/ 0 h 43"/>
                    <a:gd name="T2" fmla="*/ 35 w 51"/>
                    <a:gd name="T3" fmla="*/ 19 h 43"/>
                    <a:gd name="T4" fmla="*/ 11 w 51"/>
                    <a:gd name="T5" fmla="*/ 22 h 43"/>
                    <a:gd name="T6" fmla="*/ 0 w 51"/>
                    <a:gd name="T7" fmla="*/ 36 h 43"/>
                    <a:gd name="T8" fmla="*/ 26 w 51"/>
                    <a:gd name="T9" fmla="*/ 43 h 43"/>
                    <a:gd name="T10" fmla="*/ 36 w 51"/>
                    <a:gd name="T11" fmla="*/ 33 h 43"/>
                    <a:gd name="T12" fmla="*/ 48 w 51"/>
                    <a:gd name="T13" fmla="*/ 33 h 43"/>
                    <a:gd name="T14" fmla="*/ 51 w 51"/>
                    <a:gd name="T1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43">
                      <a:moveTo>
                        <a:pt x="51" y="0"/>
                      </a:moveTo>
                      <a:lnTo>
                        <a:pt x="35" y="19"/>
                      </a:lnTo>
                      <a:lnTo>
                        <a:pt x="11" y="22"/>
                      </a:lnTo>
                      <a:lnTo>
                        <a:pt x="0" y="36"/>
                      </a:lnTo>
                      <a:lnTo>
                        <a:pt x="26" y="43"/>
                      </a:lnTo>
                      <a:lnTo>
                        <a:pt x="36" y="33"/>
                      </a:lnTo>
                      <a:lnTo>
                        <a:pt x="48" y="3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4" name="Freeform 110">
                  <a:extLst>
                    <a:ext uri="{FF2B5EF4-FFF2-40B4-BE49-F238E27FC236}">
                      <a16:creationId xmlns:a16="http://schemas.microsoft.com/office/drawing/2014/main" id="{47F7FD1B-1783-7460-E754-2779F3C01F6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49" y="1890"/>
                  <a:ext cx="98" cy="99"/>
                </a:xfrm>
                <a:custGeom>
                  <a:avLst/>
                  <a:gdLst>
                    <a:gd name="T0" fmla="*/ 95 w 98"/>
                    <a:gd name="T1" fmla="*/ 0 h 99"/>
                    <a:gd name="T2" fmla="*/ 78 w 98"/>
                    <a:gd name="T3" fmla="*/ 11 h 99"/>
                    <a:gd name="T4" fmla="*/ 66 w 98"/>
                    <a:gd name="T5" fmla="*/ 27 h 99"/>
                    <a:gd name="T6" fmla="*/ 41 w 98"/>
                    <a:gd name="T7" fmla="*/ 41 h 99"/>
                    <a:gd name="T8" fmla="*/ 26 w 98"/>
                    <a:gd name="T9" fmla="*/ 56 h 99"/>
                    <a:gd name="T10" fmla="*/ 11 w 98"/>
                    <a:gd name="T11" fmla="*/ 60 h 99"/>
                    <a:gd name="T12" fmla="*/ 0 w 98"/>
                    <a:gd name="T13" fmla="*/ 75 h 99"/>
                    <a:gd name="T14" fmla="*/ 0 w 98"/>
                    <a:gd name="T15" fmla="*/ 93 h 99"/>
                    <a:gd name="T16" fmla="*/ 23 w 98"/>
                    <a:gd name="T17" fmla="*/ 99 h 99"/>
                    <a:gd name="T18" fmla="*/ 35 w 98"/>
                    <a:gd name="T19" fmla="*/ 90 h 99"/>
                    <a:gd name="T20" fmla="*/ 41 w 98"/>
                    <a:gd name="T21" fmla="*/ 72 h 99"/>
                    <a:gd name="T22" fmla="*/ 54 w 98"/>
                    <a:gd name="T23" fmla="*/ 63 h 99"/>
                    <a:gd name="T24" fmla="*/ 72 w 98"/>
                    <a:gd name="T25" fmla="*/ 60 h 99"/>
                    <a:gd name="T26" fmla="*/ 87 w 98"/>
                    <a:gd name="T27" fmla="*/ 45 h 99"/>
                    <a:gd name="T28" fmla="*/ 98 w 98"/>
                    <a:gd name="T29" fmla="*/ 29 h 99"/>
                    <a:gd name="T30" fmla="*/ 95 w 98"/>
                    <a:gd name="T3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8" h="99">
                      <a:moveTo>
                        <a:pt x="95" y="0"/>
                      </a:moveTo>
                      <a:lnTo>
                        <a:pt x="78" y="11"/>
                      </a:lnTo>
                      <a:lnTo>
                        <a:pt x="66" y="27"/>
                      </a:lnTo>
                      <a:lnTo>
                        <a:pt x="41" y="41"/>
                      </a:lnTo>
                      <a:lnTo>
                        <a:pt x="26" y="56"/>
                      </a:lnTo>
                      <a:lnTo>
                        <a:pt x="11" y="60"/>
                      </a:lnTo>
                      <a:lnTo>
                        <a:pt x="0" y="75"/>
                      </a:lnTo>
                      <a:lnTo>
                        <a:pt x="0" y="93"/>
                      </a:lnTo>
                      <a:lnTo>
                        <a:pt x="23" y="99"/>
                      </a:lnTo>
                      <a:lnTo>
                        <a:pt x="35" y="90"/>
                      </a:lnTo>
                      <a:lnTo>
                        <a:pt x="41" y="72"/>
                      </a:lnTo>
                      <a:lnTo>
                        <a:pt x="54" y="63"/>
                      </a:lnTo>
                      <a:lnTo>
                        <a:pt x="72" y="60"/>
                      </a:lnTo>
                      <a:lnTo>
                        <a:pt x="87" y="45"/>
                      </a:lnTo>
                      <a:lnTo>
                        <a:pt x="98" y="29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5" name="Freeform 111">
                  <a:extLst>
                    <a:ext uri="{FF2B5EF4-FFF2-40B4-BE49-F238E27FC236}">
                      <a16:creationId xmlns:a16="http://schemas.microsoft.com/office/drawing/2014/main" id="{BD2C0B36-D476-AC8F-0D2A-3B563C14C48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7" y="1824"/>
                  <a:ext cx="47" cy="39"/>
                </a:xfrm>
                <a:custGeom>
                  <a:avLst/>
                  <a:gdLst>
                    <a:gd name="T0" fmla="*/ 0 w 47"/>
                    <a:gd name="T1" fmla="*/ 0 h 39"/>
                    <a:gd name="T2" fmla="*/ 23 w 47"/>
                    <a:gd name="T3" fmla="*/ 14 h 39"/>
                    <a:gd name="T4" fmla="*/ 47 w 47"/>
                    <a:gd name="T5" fmla="*/ 27 h 39"/>
                    <a:gd name="T6" fmla="*/ 33 w 47"/>
                    <a:gd name="T7" fmla="*/ 32 h 39"/>
                    <a:gd name="T8" fmla="*/ 24 w 47"/>
                    <a:gd name="T9" fmla="*/ 39 h 39"/>
                    <a:gd name="T10" fmla="*/ 3 w 47"/>
                    <a:gd name="T11" fmla="*/ 32 h 39"/>
                    <a:gd name="T12" fmla="*/ 0 w 47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9">
                      <a:moveTo>
                        <a:pt x="0" y="0"/>
                      </a:moveTo>
                      <a:lnTo>
                        <a:pt x="23" y="14"/>
                      </a:lnTo>
                      <a:lnTo>
                        <a:pt x="47" y="27"/>
                      </a:lnTo>
                      <a:lnTo>
                        <a:pt x="33" y="32"/>
                      </a:lnTo>
                      <a:lnTo>
                        <a:pt x="24" y="39"/>
                      </a:lnTo>
                      <a:lnTo>
                        <a:pt x="3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6" name="Freeform 112">
                  <a:extLst>
                    <a:ext uri="{FF2B5EF4-FFF2-40B4-BE49-F238E27FC236}">
                      <a16:creationId xmlns:a16="http://schemas.microsoft.com/office/drawing/2014/main" id="{25BC4A2B-F658-7C47-0EBC-33AD76155F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96"/>
                  <a:ext cx="72" cy="57"/>
                </a:xfrm>
                <a:custGeom>
                  <a:avLst/>
                  <a:gdLst>
                    <a:gd name="T0" fmla="*/ 9 w 72"/>
                    <a:gd name="T1" fmla="*/ 0 h 57"/>
                    <a:gd name="T2" fmla="*/ 33 w 72"/>
                    <a:gd name="T3" fmla="*/ 5 h 57"/>
                    <a:gd name="T4" fmla="*/ 50 w 72"/>
                    <a:gd name="T5" fmla="*/ 8 h 57"/>
                    <a:gd name="T6" fmla="*/ 69 w 72"/>
                    <a:gd name="T7" fmla="*/ 32 h 57"/>
                    <a:gd name="T8" fmla="*/ 72 w 72"/>
                    <a:gd name="T9" fmla="*/ 50 h 57"/>
                    <a:gd name="T10" fmla="*/ 56 w 72"/>
                    <a:gd name="T11" fmla="*/ 48 h 57"/>
                    <a:gd name="T12" fmla="*/ 38 w 72"/>
                    <a:gd name="T13" fmla="*/ 57 h 57"/>
                    <a:gd name="T14" fmla="*/ 27 w 72"/>
                    <a:gd name="T15" fmla="*/ 54 h 57"/>
                    <a:gd name="T16" fmla="*/ 18 w 72"/>
                    <a:gd name="T17" fmla="*/ 47 h 57"/>
                    <a:gd name="T18" fmla="*/ 8 w 72"/>
                    <a:gd name="T19" fmla="*/ 44 h 57"/>
                    <a:gd name="T20" fmla="*/ 0 w 72"/>
                    <a:gd name="T21" fmla="*/ 33 h 57"/>
                    <a:gd name="T22" fmla="*/ 9 w 72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57">
                      <a:moveTo>
                        <a:pt x="9" y="0"/>
                      </a:moveTo>
                      <a:lnTo>
                        <a:pt x="33" y="5"/>
                      </a:lnTo>
                      <a:lnTo>
                        <a:pt x="50" y="8"/>
                      </a:lnTo>
                      <a:lnTo>
                        <a:pt x="69" y="32"/>
                      </a:lnTo>
                      <a:lnTo>
                        <a:pt x="72" y="50"/>
                      </a:lnTo>
                      <a:lnTo>
                        <a:pt x="56" y="48"/>
                      </a:lnTo>
                      <a:lnTo>
                        <a:pt x="38" y="57"/>
                      </a:lnTo>
                      <a:lnTo>
                        <a:pt x="27" y="54"/>
                      </a:lnTo>
                      <a:lnTo>
                        <a:pt x="18" y="47"/>
                      </a:lnTo>
                      <a:lnTo>
                        <a:pt x="8" y="44"/>
                      </a:lnTo>
                      <a:lnTo>
                        <a:pt x="0" y="3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57" name="Freeform 113">
                  <a:extLst>
                    <a:ext uri="{FF2B5EF4-FFF2-40B4-BE49-F238E27FC236}">
                      <a16:creationId xmlns:a16="http://schemas.microsoft.com/office/drawing/2014/main" id="{CED5976E-BF9F-C649-21FA-D632F080EF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6" y="1968"/>
                  <a:ext cx="54" cy="44"/>
                </a:xfrm>
                <a:custGeom>
                  <a:avLst/>
                  <a:gdLst>
                    <a:gd name="T0" fmla="*/ 1 w 54"/>
                    <a:gd name="T1" fmla="*/ 0 h 44"/>
                    <a:gd name="T2" fmla="*/ 25 w 54"/>
                    <a:gd name="T3" fmla="*/ 8 h 44"/>
                    <a:gd name="T4" fmla="*/ 54 w 54"/>
                    <a:gd name="T5" fmla="*/ 15 h 44"/>
                    <a:gd name="T6" fmla="*/ 51 w 54"/>
                    <a:gd name="T7" fmla="*/ 36 h 44"/>
                    <a:gd name="T8" fmla="*/ 27 w 54"/>
                    <a:gd name="T9" fmla="*/ 30 h 44"/>
                    <a:gd name="T10" fmla="*/ 22 w 54"/>
                    <a:gd name="T11" fmla="*/ 44 h 44"/>
                    <a:gd name="T12" fmla="*/ 0 w 54"/>
                    <a:gd name="T13" fmla="*/ 33 h 44"/>
                    <a:gd name="T14" fmla="*/ 1 w 54"/>
                    <a:gd name="T1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4">
                      <a:moveTo>
                        <a:pt x="1" y="0"/>
                      </a:moveTo>
                      <a:lnTo>
                        <a:pt x="25" y="8"/>
                      </a:lnTo>
                      <a:lnTo>
                        <a:pt x="54" y="15"/>
                      </a:lnTo>
                      <a:lnTo>
                        <a:pt x="51" y="36"/>
                      </a:lnTo>
                      <a:lnTo>
                        <a:pt x="27" y="30"/>
                      </a:lnTo>
                      <a:lnTo>
                        <a:pt x="22" y="44"/>
                      </a:lnTo>
                      <a:lnTo>
                        <a:pt x="0" y="3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58" name="Group 114">
                <a:extLst>
                  <a:ext uri="{FF2B5EF4-FFF2-40B4-BE49-F238E27FC236}">
                    <a16:creationId xmlns:a16="http://schemas.microsoft.com/office/drawing/2014/main" id="{7B181429-C30D-DABD-B3EC-66B64479A70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-21420000">
                <a:off x="673" y="2169"/>
                <a:ext cx="169" cy="470"/>
                <a:chOff x="2409" y="1311"/>
                <a:chExt cx="279" cy="1497"/>
              </a:xfrm>
            </p:grpSpPr>
            <p:sp>
              <p:nvSpPr>
                <p:cNvPr id="31859" name="Freeform 115">
                  <a:extLst>
                    <a:ext uri="{FF2B5EF4-FFF2-40B4-BE49-F238E27FC236}">
                      <a16:creationId xmlns:a16="http://schemas.microsoft.com/office/drawing/2014/main" id="{87DB1D81-1DF4-9051-2050-CC9B9F417C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2" y="1382"/>
                  <a:ext cx="136" cy="349"/>
                </a:xfrm>
                <a:custGeom>
                  <a:avLst/>
                  <a:gdLst>
                    <a:gd name="T0" fmla="*/ 38 w 136"/>
                    <a:gd name="T1" fmla="*/ 10 h 349"/>
                    <a:gd name="T2" fmla="*/ 77 w 136"/>
                    <a:gd name="T3" fmla="*/ 54 h 349"/>
                    <a:gd name="T4" fmla="*/ 59 w 136"/>
                    <a:gd name="T5" fmla="*/ 82 h 349"/>
                    <a:gd name="T6" fmla="*/ 29 w 136"/>
                    <a:gd name="T7" fmla="*/ 42 h 349"/>
                    <a:gd name="T8" fmla="*/ 6 w 136"/>
                    <a:gd name="T9" fmla="*/ 73 h 349"/>
                    <a:gd name="T10" fmla="*/ 70 w 136"/>
                    <a:gd name="T11" fmla="*/ 97 h 349"/>
                    <a:gd name="T12" fmla="*/ 101 w 136"/>
                    <a:gd name="T13" fmla="*/ 139 h 349"/>
                    <a:gd name="T14" fmla="*/ 56 w 136"/>
                    <a:gd name="T15" fmla="*/ 118 h 349"/>
                    <a:gd name="T16" fmla="*/ 20 w 136"/>
                    <a:gd name="T17" fmla="*/ 118 h 349"/>
                    <a:gd name="T18" fmla="*/ 16 w 136"/>
                    <a:gd name="T19" fmla="*/ 144 h 349"/>
                    <a:gd name="T20" fmla="*/ 52 w 136"/>
                    <a:gd name="T21" fmla="*/ 144 h 349"/>
                    <a:gd name="T22" fmla="*/ 101 w 136"/>
                    <a:gd name="T23" fmla="*/ 177 h 349"/>
                    <a:gd name="T24" fmla="*/ 75 w 136"/>
                    <a:gd name="T25" fmla="*/ 181 h 349"/>
                    <a:gd name="T26" fmla="*/ 36 w 136"/>
                    <a:gd name="T27" fmla="*/ 172 h 349"/>
                    <a:gd name="T28" fmla="*/ 13 w 136"/>
                    <a:gd name="T29" fmla="*/ 190 h 349"/>
                    <a:gd name="T30" fmla="*/ 65 w 136"/>
                    <a:gd name="T31" fmla="*/ 198 h 349"/>
                    <a:gd name="T32" fmla="*/ 121 w 136"/>
                    <a:gd name="T33" fmla="*/ 213 h 349"/>
                    <a:gd name="T34" fmla="*/ 116 w 136"/>
                    <a:gd name="T35" fmla="*/ 237 h 349"/>
                    <a:gd name="T36" fmla="*/ 80 w 136"/>
                    <a:gd name="T37" fmla="*/ 235 h 349"/>
                    <a:gd name="T38" fmla="*/ 59 w 136"/>
                    <a:gd name="T39" fmla="*/ 240 h 349"/>
                    <a:gd name="T40" fmla="*/ 31 w 136"/>
                    <a:gd name="T41" fmla="*/ 226 h 349"/>
                    <a:gd name="T42" fmla="*/ 28 w 136"/>
                    <a:gd name="T43" fmla="*/ 252 h 349"/>
                    <a:gd name="T44" fmla="*/ 76 w 136"/>
                    <a:gd name="T45" fmla="*/ 249 h 349"/>
                    <a:gd name="T46" fmla="*/ 130 w 136"/>
                    <a:gd name="T47" fmla="*/ 274 h 349"/>
                    <a:gd name="T48" fmla="*/ 136 w 136"/>
                    <a:gd name="T49" fmla="*/ 312 h 349"/>
                    <a:gd name="T50" fmla="*/ 107 w 136"/>
                    <a:gd name="T51" fmla="*/ 285 h 349"/>
                    <a:gd name="T52" fmla="*/ 83 w 136"/>
                    <a:gd name="T53" fmla="*/ 289 h 349"/>
                    <a:gd name="T54" fmla="*/ 53 w 136"/>
                    <a:gd name="T55" fmla="*/ 271 h 349"/>
                    <a:gd name="T56" fmla="*/ 34 w 136"/>
                    <a:gd name="T57" fmla="*/ 277 h 349"/>
                    <a:gd name="T58" fmla="*/ 17 w 136"/>
                    <a:gd name="T59" fmla="*/ 294 h 349"/>
                    <a:gd name="T60" fmla="*/ 71 w 136"/>
                    <a:gd name="T61" fmla="*/ 295 h 349"/>
                    <a:gd name="T62" fmla="*/ 100 w 136"/>
                    <a:gd name="T63" fmla="*/ 318 h 349"/>
                    <a:gd name="T64" fmla="*/ 85 w 136"/>
                    <a:gd name="T65" fmla="*/ 333 h 349"/>
                    <a:gd name="T66" fmla="*/ 58 w 136"/>
                    <a:gd name="T67" fmla="*/ 327 h 349"/>
                    <a:gd name="T68" fmla="*/ 37 w 136"/>
                    <a:gd name="T69" fmla="*/ 349 h 349"/>
                    <a:gd name="T70" fmla="*/ 1 w 136"/>
                    <a:gd name="T71" fmla="*/ 328 h 349"/>
                    <a:gd name="T72" fmla="*/ 4 w 136"/>
                    <a:gd name="T73" fmla="*/ 270 h 349"/>
                    <a:gd name="T74" fmla="*/ 4 w 136"/>
                    <a:gd name="T75" fmla="*/ 172 h 349"/>
                    <a:gd name="T76" fmla="*/ 10 w 136"/>
                    <a:gd name="T77" fmla="*/ 129 h 349"/>
                    <a:gd name="T78" fmla="*/ 10 w 136"/>
                    <a:gd name="T79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349">
                      <a:moveTo>
                        <a:pt x="10" y="0"/>
                      </a:moveTo>
                      <a:lnTo>
                        <a:pt x="38" y="10"/>
                      </a:lnTo>
                      <a:lnTo>
                        <a:pt x="62" y="19"/>
                      </a:lnTo>
                      <a:lnTo>
                        <a:pt x="77" y="54"/>
                      </a:lnTo>
                      <a:lnTo>
                        <a:pt x="76" y="81"/>
                      </a:lnTo>
                      <a:lnTo>
                        <a:pt x="59" y="82"/>
                      </a:lnTo>
                      <a:lnTo>
                        <a:pt x="55" y="55"/>
                      </a:lnTo>
                      <a:lnTo>
                        <a:pt x="29" y="42"/>
                      </a:lnTo>
                      <a:lnTo>
                        <a:pt x="11" y="42"/>
                      </a:lnTo>
                      <a:lnTo>
                        <a:pt x="6" y="73"/>
                      </a:lnTo>
                      <a:lnTo>
                        <a:pt x="41" y="81"/>
                      </a:lnTo>
                      <a:lnTo>
                        <a:pt x="70" y="97"/>
                      </a:lnTo>
                      <a:lnTo>
                        <a:pt x="85" y="117"/>
                      </a:lnTo>
                      <a:lnTo>
                        <a:pt x="101" y="139"/>
                      </a:lnTo>
                      <a:lnTo>
                        <a:pt x="82" y="136"/>
                      </a:lnTo>
                      <a:lnTo>
                        <a:pt x="56" y="118"/>
                      </a:lnTo>
                      <a:lnTo>
                        <a:pt x="33" y="109"/>
                      </a:lnTo>
                      <a:lnTo>
                        <a:pt x="20" y="118"/>
                      </a:lnTo>
                      <a:lnTo>
                        <a:pt x="6" y="127"/>
                      </a:lnTo>
                      <a:lnTo>
                        <a:pt x="16" y="144"/>
                      </a:lnTo>
                      <a:lnTo>
                        <a:pt x="40" y="139"/>
                      </a:lnTo>
                      <a:lnTo>
                        <a:pt x="52" y="144"/>
                      </a:lnTo>
                      <a:lnTo>
                        <a:pt x="74" y="148"/>
                      </a:lnTo>
                      <a:lnTo>
                        <a:pt x="101" y="177"/>
                      </a:lnTo>
                      <a:lnTo>
                        <a:pt x="106" y="199"/>
                      </a:lnTo>
                      <a:lnTo>
                        <a:pt x="75" y="181"/>
                      </a:lnTo>
                      <a:lnTo>
                        <a:pt x="55" y="189"/>
                      </a:lnTo>
                      <a:lnTo>
                        <a:pt x="36" y="172"/>
                      </a:lnTo>
                      <a:lnTo>
                        <a:pt x="14" y="180"/>
                      </a:lnTo>
                      <a:lnTo>
                        <a:pt x="13" y="190"/>
                      </a:lnTo>
                      <a:lnTo>
                        <a:pt x="31" y="198"/>
                      </a:lnTo>
                      <a:lnTo>
                        <a:pt x="65" y="198"/>
                      </a:lnTo>
                      <a:lnTo>
                        <a:pt x="95" y="202"/>
                      </a:lnTo>
                      <a:lnTo>
                        <a:pt x="121" y="213"/>
                      </a:lnTo>
                      <a:lnTo>
                        <a:pt x="127" y="237"/>
                      </a:lnTo>
                      <a:lnTo>
                        <a:pt x="116" y="237"/>
                      </a:lnTo>
                      <a:lnTo>
                        <a:pt x="88" y="223"/>
                      </a:lnTo>
                      <a:lnTo>
                        <a:pt x="80" y="235"/>
                      </a:lnTo>
                      <a:lnTo>
                        <a:pt x="68" y="228"/>
                      </a:lnTo>
                      <a:lnTo>
                        <a:pt x="59" y="240"/>
                      </a:lnTo>
                      <a:lnTo>
                        <a:pt x="44" y="228"/>
                      </a:lnTo>
                      <a:lnTo>
                        <a:pt x="31" y="226"/>
                      </a:lnTo>
                      <a:lnTo>
                        <a:pt x="26" y="240"/>
                      </a:lnTo>
                      <a:lnTo>
                        <a:pt x="28" y="252"/>
                      </a:lnTo>
                      <a:lnTo>
                        <a:pt x="56" y="246"/>
                      </a:lnTo>
                      <a:lnTo>
                        <a:pt x="76" y="249"/>
                      </a:lnTo>
                      <a:lnTo>
                        <a:pt x="104" y="261"/>
                      </a:lnTo>
                      <a:lnTo>
                        <a:pt x="130" y="274"/>
                      </a:lnTo>
                      <a:lnTo>
                        <a:pt x="134" y="297"/>
                      </a:lnTo>
                      <a:lnTo>
                        <a:pt x="136" y="312"/>
                      </a:lnTo>
                      <a:lnTo>
                        <a:pt x="124" y="298"/>
                      </a:lnTo>
                      <a:lnTo>
                        <a:pt x="107" y="285"/>
                      </a:lnTo>
                      <a:lnTo>
                        <a:pt x="94" y="289"/>
                      </a:lnTo>
                      <a:lnTo>
                        <a:pt x="83" y="289"/>
                      </a:lnTo>
                      <a:lnTo>
                        <a:pt x="73" y="279"/>
                      </a:lnTo>
                      <a:lnTo>
                        <a:pt x="53" y="271"/>
                      </a:lnTo>
                      <a:lnTo>
                        <a:pt x="43" y="273"/>
                      </a:lnTo>
                      <a:lnTo>
                        <a:pt x="34" y="277"/>
                      </a:lnTo>
                      <a:lnTo>
                        <a:pt x="29" y="286"/>
                      </a:lnTo>
                      <a:lnTo>
                        <a:pt x="17" y="294"/>
                      </a:lnTo>
                      <a:lnTo>
                        <a:pt x="55" y="295"/>
                      </a:lnTo>
                      <a:lnTo>
                        <a:pt x="71" y="295"/>
                      </a:lnTo>
                      <a:lnTo>
                        <a:pt x="95" y="304"/>
                      </a:lnTo>
                      <a:lnTo>
                        <a:pt x="100" y="318"/>
                      </a:lnTo>
                      <a:lnTo>
                        <a:pt x="95" y="328"/>
                      </a:lnTo>
                      <a:lnTo>
                        <a:pt x="85" y="333"/>
                      </a:lnTo>
                      <a:lnTo>
                        <a:pt x="73" y="324"/>
                      </a:lnTo>
                      <a:lnTo>
                        <a:pt x="58" y="327"/>
                      </a:lnTo>
                      <a:lnTo>
                        <a:pt x="49" y="340"/>
                      </a:lnTo>
                      <a:lnTo>
                        <a:pt x="37" y="349"/>
                      </a:lnTo>
                      <a:lnTo>
                        <a:pt x="26" y="331"/>
                      </a:lnTo>
                      <a:lnTo>
                        <a:pt x="1" y="328"/>
                      </a:lnTo>
                      <a:lnTo>
                        <a:pt x="0" y="283"/>
                      </a:lnTo>
                      <a:lnTo>
                        <a:pt x="4" y="270"/>
                      </a:lnTo>
                      <a:lnTo>
                        <a:pt x="7" y="193"/>
                      </a:lnTo>
                      <a:lnTo>
                        <a:pt x="4" y="172"/>
                      </a:lnTo>
                      <a:lnTo>
                        <a:pt x="4" y="147"/>
                      </a:lnTo>
                      <a:lnTo>
                        <a:pt x="10" y="129"/>
                      </a:lnTo>
                      <a:lnTo>
                        <a:pt x="4" y="9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0" name="Freeform 116">
                  <a:extLst>
                    <a:ext uri="{FF2B5EF4-FFF2-40B4-BE49-F238E27FC236}">
                      <a16:creationId xmlns:a16="http://schemas.microsoft.com/office/drawing/2014/main" id="{A11D17F9-FD56-A9BC-3CB0-E44B98DEADA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8" y="1311"/>
                  <a:ext cx="63" cy="1497"/>
                </a:xfrm>
                <a:custGeom>
                  <a:avLst/>
                  <a:gdLst>
                    <a:gd name="T0" fmla="*/ 63 w 63"/>
                    <a:gd name="T1" fmla="*/ 1496 h 1497"/>
                    <a:gd name="T2" fmla="*/ 3 w 63"/>
                    <a:gd name="T3" fmla="*/ 1497 h 1497"/>
                    <a:gd name="T4" fmla="*/ 0 w 63"/>
                    <a:gd name="T5" fmla="*/ 1334 h 1497"/>
                    <a:gd name="T6" fmla="*/ 8 w 63"/>
                    <a:gd name="T7" fmla="*/ 998 h 1497"/>
                    <a:gd name="T8" fmla="*/ 11 w 63"/>
                    <a:gd name="T9" fmla="*/ 819 h 1497"/>
                    <a:gd name="T10" fmla="*/ 27 w 63"/>
                    <a:gd name="T11" fmla="*/ 288 h 1497"/>
                    <a:gd name="T12" fmla="*/ 33 w 63"/>
                    <a:gd name="T13" fmla="*/ 5 h 1497"/>
                    <a:gd name="T14" fmla="*/ 47 w 63"/>
                    <a:gd name="T15" fmla="*/ 0 h 1497"/>
                    <a:gd name="T16" fmla="*/ 42 w 63"/>
                    <a:gd name="T17" fmla="*/ 144 h 1497"/>
                    <a:gd name="T18" fmla="*/ 44 w 63"/>
                    <a:gd name="T19" fmla="*/ 329 h 1497"/>
                    <a:gd name="T20" fmla="*/ 45 w 63"/>
                    <a:gd name="T21" fmla="*/ 489 h 1497"/>
                    <a:gd name="T22" fmla="*/ 48 w 63"/>
                    <a:gd name="T23" fmla="*/ 807 h 1497"/>
                    <a:gd name="T24" fmla="*/ 48 w 63"/>
                    <a:gd name="T25" fmla="*/ 1073 h 1497"/>
                    <a:gd name="T26" fmla="*/ 59 w 63"/>
                    <a:gd name="T27" fmla="*/ 1335 h 1497"/>
                    <a:gd name="T28" fmla="*/ 62 w 63"/>
                    <a:gd name="T29" fmla="*/ 1413 h 1497"/>
                    <a:gd name="T30" fmla="*/ 63 w 63"/>
                    <a:gd name="T31" fmla="*/ 1496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497">
                      <a:moveTo>
                        <a:pt x="63" y="1496"/>
                      </a:moveTo>
                      <a:lnTo>
                        <a:pt x="3" y="1497"/>
                      </a:lnTo>
                      <a:lnTo>
                        <a:pt x="0" y="1334"/>
                      </a:lnTo>
                      <a:lnTo>
                        <a:pt x="8" y="998"/>
                      </a:lnTo>
                      <a:lnTo>
                        <a:pt x="11" y="819"/>
                      </a:lnTo>
                      <a:lnTo>
                        <a:pt x="27" y="288"/>
                      </a:lnTo>
                      <a:lnTo>
                        <a:pt x="33" y="5"/>
                      </a:lnTo>
                      <a:lnTo>
                        <a:pt x="47" y="0"/>
                      </a:lnTo>
                      <a:lnTo>
                        <a:pt x="42" y="144"/>
                      </a:lnTo>
                      <a:lnTo>
                        <a:pt x="44" y="329"/>
                      </a:lnTo>
                      <a:lnTo>
                        <a:pt x="45" y="489"/>
                      </a:lnTo>
                      <a:lnTo>
                        <a:pt x="48" y="807"/>
                      </a:lnTo>
                      <a:lnTo>
                        <a:pt x="48" y="1073"/>
                      </a:lnTo>
                      <a:lnTo>
                        <a:pt x="59" y="1335"/>
                      </a:lnTo>
                      <a:lnTo>
                        <a:pt x="62" y="1413"/>
                      </a:lnTo>
                      <a:lnTo>
                        <a:pt x="63" y="1496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1" name="Freeform 117">
                  <a:extLst>
                    <a:ext uri="{FF2B5EF4-FFF2-40B4-BE49-F238E27FC236}">
                      <a16:creationId xmlns:a16="http://schemas.microsoft.com/office/drawing/2014/main" id="{C4A05886-C2CC-DF16-ECD9-A985DE396CC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3" y="2037"/>
                  <a:ext cx="54" cy="98"/>
                </a:xfrm>
                <a:custGeom>
                  <a:avLst/>
                  <a:gdLst>
                    <a:gd name="T0" fmla="*/ 54 w 54"/>
                    <a:gd name="T1" fmla="*/ 0 h 98"/>
                    <a:gd name="T2" fmla="*/ 54 w 54"/>
                    <a:gd name="T3" fmla="*/ 30 h 98"/>
                    <a:gd name="T4" fmla="*/ 40 w 54"/>
                    <a:gd name="T5" fmla="*/ 53 h 98"/>
                    <a:gd name="T6" fmla="*/ 30 w 54"/>
                    <a:gd name="T7" fmla="*/ 77 h 98"/>
                    <a:gd name="T8" fmla="*/ 13 w 54"/>
                    <a:gd name="T9" fmla="*/ 98 h 98"/>
                    <a:gd name="T10" fmla="*/ 0 w 54"/>
                    <a:gd name="T11" fmla="*/ 81 h 98"/>
                    <a:gd name="T12" fmla="*/ 18 w 54"/>
                    <a:gd name="T13" fmla="*/ 50 h 98"/>
                    <a:gd name="T14" fmla="*/ 28 w 54"/>
                    <a:gd name="T15" fmla="*/ 27 h 98"/>
                    <a:gd name="T16" fmla="*/ 54 w 54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54" y="0"/>
                      </a:moveTo>
                      <a:lnTo>
                        <a:pt x="54" y="30"/>
                      </a:lnTo>
                      <a:lnTo>
                        <a:pt x="40" y="53"/>
                      </a:lnTo>
                      <a:lnTo>
                        <a:pt x="30" y="77"/>
                      </a:lnTo>
                      <a:lnTo>
                        <a:pt x="13" y="98"/>
                      </a:lnTo>
                      <a:lnTo>
                        <a:pt x="0" y="81"/>
                      </a:lnTo>
                      <a:lnTo>
                        <a:pt x="18" y="50"/>
                      </a:lnTo>
                      <a:lnTo>
                        <a:pt x="28" y="27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2" name="Freeform 118">
                  <a:extLst>
                    <a:ext uri="{FF2B5EF4-FFF2-40B4-BE49-F238E27FC236}">
                      <a16:creationId xmlns:a16="http://schemas.microsoft.com/office/drawing/2014/main" id="{A1A7F44D-93D3-FAC4-695A-183154D2E2B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80"/>
                  <a:ext cx="39" cy="41"/>
                </a:xfrm>
                <a:custGeom>
                  <a:avLst/>
                  <a:gdLst>
                    <a:gd name="T0" fmla="*/ 14 w 39"/>
                    <a:gd name="T1" fmla="*/ 41 h 41"/>
                    <a:gd name="T2" fmla="*/ 0 w 39"/>
                    <a:gd name="T3" fmla="*/ 32 h 41"/>
                    <a:gd name="T4" fmla="*/ 15 w 39"/>
                    <a:gd name="T5" fmla="*/ 14 h 41"/>
                    <a:gd name="T6" fmla="*/ 38 w 39"/>
                    <a:gd name="T7" fmla="*/ 0 h 41"/>
                    <a:gd name="T8" fmla="*/ 39 w 39"/>
                    <a:gd name="T9" fmla="*/ 26 h 41"/>
                    <a:gd name="T10" fmla="*/ 14 w 39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1">
                      <a:moveTo>
                        <a:pt x="14" y="41"/>
                      </a:moveTo>
                      <a:lnTo>
                        <a:pt x="0" y="32"/>
                      </a:lnTo>
                      <a:lnTo>
                        <a:pt x="15" y="14"/>
                      </a:lnTo>
                      <a:lnTo>
                        <a:pt x="38" y="0"/>
                      </a:lnTo>
                      <a:lnTo>
                        <a:pt x="39" y="26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3" name="Freeform 119">
                  <a:extLst>
                    <a:ext uri="{FF2B5EF4-FFF2-40B4-BE49-F238E27FC236}">
                      <a16:creationId xmlns:a16="http://schemas.microsoft.com/office/drawing/2014/main" id="{4CC864DC-224C-0CFC-3B80-95D562BAE3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1" y="2025"/>
                  <a:ext cx="62" cy="86"/>
                </a:xfrm>
                <a:custGeom>
                  <a:avLst/>
                  <a:gdLst>
                    <a:gd name="T0" fmla="*/ 0 w 62"/>
                    <a:gd name="T1" fmla="*/ 27 h 86"/>
                    <a:gd name="T2" fmla="*/ 48 w 62"/>
                    <a:gd name="T3" fmla="*/ 75 h 86"/>
                    <a:gd name="T4" fmla="*/ 56 w 62"/>
                    <a:gd name="T5" fmla="*/ 86 h 86"/>
                    <a:gd name="T6" fmla="*/ 62 w 62"/>
                    <a:gd name="T7" fmla="*/ 66 h 86"/>
                    <a:gd name="T8" fmla="*/ 45 w 62"/>
                    <a:gd name="T9" fmla="*/ 41 h 86"/>
                    <a:gd name="T10" fmla="*/ 26 w 62"/>
                    <a:gd name="T11" fmla="*/ 20 h 86"/>
                    <a:gd name="T12" fmla="*/ 9 w 62"/>
                    <a:gd name="T13" fmla="*/ 0 h 86"/>
                    <a:gd name="T14" fmla="*/ 0 w 62"/>
                    <a:gd name="T15" fmla="*/ 2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86">
                      <a:moveTo>
                        <a:pt x="0" y="27"/>
                      </a:moveTo>
                      <a:lnTo>
                        <a:pt x="48" y="75"/>
                      </a:lnTo>
                      <a:lnTo>
                        <a:pt x="56" y="86"/>
                      </a:lnTo>
                      <a:lnTo>
                        <a:pt x="62" y="66"/>
                      </a:lnTo>
                      <a:lnTo>
                        <a:pt x="45" y="41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4" name="Freeform 120">
                  <a:extLst>
                    <a:ext uri="{FF2B5EF4-FFF2-40B4-BE49-F238E27FC236}">
                      <a16:creationId xmlns:a16="http://schemas.microsoft.com/office/drawing/2014/main" id="{C5EFBFAF-C09B-D5FD-15F9-1727CC6958D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9" y="1349"/>
                  <a:ext cx="141" cy="354"/>
                </a:xfrm>
                <a:custGeom>
                  <a:avLst/>
                  <a:gdLst>
                    <a:gd name="T0" fmla="*/ 141 w 141"/>
                    <a:gd name="T1" fmla="*/ 0 h 354"/>
                    <a:gd name="T2" fmla="*/ 126 w 141"/>
                    <a:gd name="T3" fmla="*/ 21 h 354"/>
                    <a:gd name="T4" fmla="*/ 105 w 141"/>
                    <a:gd name="T5" fmla="*/ 28 h 354"/>
                    <a:gd name="T6" fmla="*/ 79 w 141"/>
                    <a:gd name="T7" fmla="*/ 37 h 354"/>
                    <a:gd name="T8" fmla="*/ 49 w 141"/>
                    <a:gd name="T9" fmla="*/ 45 h 354"/>
                    <a:gd name="T10" fmla="*/ 25 w 141"/>
                    <a:gd name="T11" fmla="*/ 69 h 354"/>
                    <a:gd name="T12" fmla="*/ 33 w 141"/>
                    <a:gd name="T13" fmla="*/ 91 h 354"/>
                    <a:gd name="T14" fmla="*/ 62 w 141"/>
                    <a:gd name="T15" fmla="*/ 70 h 354"/>
                    <a:gd name="T16" fmla="*/ 81 w 141"/>
                    <a:gd name="T17" fmla="*/ 72 h 354"/>
                    <a:gd name="T18" fmla="*/ 105 w 141"/>
                    <a:gd name="T19" fmla="*/ 55 h 354"/>
                    <a:gd name="T20" fmla="*/ 108 w 141"/>
                    <a:gd name="T21" fmla="*/ 72 h 354"/>
                    <a:gd name="T22" fmla="*/ 84 w 141"/>
                    <a:gd name="T23" fmla="*/ 93 h 354"/>
                    <a:gd name="T24" fmla="*/ 100 w 141"/>
                    <a:gd name="T25" fmla="*/ 93 h 354"/>
                    <a:gd name="T26" fmla="*/ 118 w 141"/>
                    <a:gd name="T27" fmla="*/ 88 h 354"/>
                    <a:gd name="T28" fmla="*/ 126 w 141"/>
                    <a:gd name="T29" fmla="*/ 66 h 354"/>
                    <a:gd name="T30" fmla="*/ 136 w 141"/>
                    <a:gd name="T31" fmla="*/ 63 h 354"/>
                    <a:gd name="T32" fmla="*/ 138 w 141"/>
                    <a:gd name="T33" fmla="*/ 76 h 354"/>
                    <a:gd name="T34" fmla="*/ 115 w 141"/>
                    <a:gd name="T35" fmla="*/ 99 h 354"/>
                    <a:gd name="T36" fmla="*/ 84 w 141"/>
                    <a:gd name="T37" fmla="*/ 117 h 354"/>
                    <a:gd name="T38" fmla="*/ 69 w 141"/>
                    <a:gd name="T39" fmla="*/ 148 h 354"/>
                    <a:gd name="T40" fmla="*/ 70 w 141"/>
                    <a:gd name="T41" fmla="*/ 163 h 354"/>
                    <a:gd name="T42" fmla="*/ 87 w 141"/>
                    <a:gd name="T43" fmla="*/ 156 h 354"/>
                    <a:gd name="T44" fmla="*/ 91 w 141"/>
                    <a:gd name="T45" fmla="*/ 136 h 354"/>
                    <a:gd name="T46" fmla="*/ 108 w 141"/>
                    <a:gd name="T47" fmla="*/ 148 h 354"/>
                    <a:gd name="T48" fmla="*/ 110 w 141"/>
                    <a:gd name="T49" fmla="*/ 127 h 354"/>
                    <a:gd name="T50" fmla="*/ 129 w 141"/>
                    <a:gd name="T51" fmla="*/ 114 h 354"/>
                    <a:gd name="T52" fmla="*/ 135 w 141"/>
                    <a:gd name="T53" fmla="*/ 136 h 354"/>
                    <a:gd name="T54" fmla="*/ 109 w 141"/>
                    <a:gd name="T55" fmla="*/ 145 h 354"/>
                    <a:gd name="T56" fmla="*/ 91 w 141"/>
                    <a:gd name="T57" fmla="*/ 159 h 354"/>
                    <a:gd name="T58" fmla="*/ 76 w 141"/>
                    <a:gd name="T59" fmla="*/ 168 h 354"/>
                    <a:gd name="T60" fmla="*/ 91 w 141"/>
                    <a:gd name="T61" fmla="*/ 180 h 354"/>
                    <a:gd name="T62" fmla="*/ 105 w 141"/>
                    <a:gd name="T63" fmla="*/ 165 h 354"/>
                    <a:gd name="T64" fmla="*/ 120 w 141"/>
                    <a:gd name="T65" fmla="*/ 166 h 354"/>
                    <a:gd name="T66" fmla="*/ 96 w 141"/>
                    <a:gd name="T67" fmla="*/ 186 h 354"/>
                    <a:gd name="T68" fmla="*/ 72 w 141"/>
                    <a:gd name="T69" fmla="*/ 187 h 354"/>
                    <a:gd name="T70" fmla="*/ 55 w 141"/>
                    <a:gd name="T71" fmla="*/ 220 h 354"/>
                    <a:gd name="T72" fmla="*/ 57 w 141"/>
                    <a:gd name="T73" fmla="*/ 231 h 354"/>
                    <a:gd name="T74" fmla="*/ 80 w 141"/>
                    <a:gd name="T75" fmla="*/ 207 h 354"/>
                    <a:gd name="T76" fmla="*/ 108 w 141"/>
                    <a:gd name="T77" fmla="*/ 204 h 354"/>
                    <a:gd name="T78" fmla="*/ 126 w 141"/>
                    <a:gd name="T79" fmla="*/ 181 h 354"/>
                    <a:gd name="T80" fmla="*/ 112 w 141"/>
                    <a:gd name="T81" fmla="*/ 210 h 354"/>
                    <a:gd name="T82" fmla="*/ 84 w 141"/>
                    <a:gd name="T83" fmla="*/ 228 h 354"/>
                    <a:gd name="T84" fmla="*/ 60 w 141"/>
                    <a:gd name="T85" fmla="*/ 247 h 354"/>
                    <a:gd name="T86" fmla="*/ 43 w 141"/>
                    <a:gd name="T87" fmla="*/ 264 h 354"/>
                    <a:gd name="T88" fmla="*/ 57 w 141"/>
                    <a:gd name="T89" fmla="*/ 276 h 354"/>
                    <a:gd name="T90" fmla="*/ 97 w 141"/>
                    <a:gd name="T91" fmla="*/ 253 h 354"/>
                    <a:gd name="T92" fmla="*/ 109 w 141"/>
                    <a:gd name="T93" fmla="*/ 237 h 354"/>
                    <a:gd name="T94" fmla="*/ 132 w 141"/>
                    <a:gd name="T95" fmla="*/ 231 h 354"/>
                    <a:gd name="T96" fmla="*/ 133 w 141"/>
                    <a:gd name="T97" fmla="*/ 243 h 354"/>
                    <a:gd name="T98" fmla="*/ 102 w 141"/>
                    <a:gd name="T99" fmla="*/ 258 h 354"/>
                    <a:gd name="T100" fmla="*/ 75 w 141"/>
                    <a:gd name="T101" fmla="*/ 271 h 354"/>
                    <a:gd name="T102" fmla="*/ 64 w 141"/>
                    <a:gd name="T103" fmla="*/ 280 h 354"/>
                    <a:gd name="T104" fmla="*/ 34 w 141"/>
                    <a:gd name="T105" fmla="*/ 312 h 354"/>
                    <a:gd name="T106" fmla="*/ 6 w 141"/>
                    <a:gd name="T107" fmla="*/ 319 h 354"/>
                    <a:gd name="T108" fmla="*/ 0 w 141"/>
                    <a:gd name="T109" fmla="*/ 333 h 354"/>
                    <a:gd name="T110" fmla="*/ 0 w 141"/>
                    <a:gd name="T111" fmla="*/ 354 h 354"/>
                    <a:gd name="T112" fmla="*/ 30 w 141"/>
                    <a:gd name="T113" fmla="*/ 339 h 354"/>
                    <a:gd name="T114" fmla="*/ 70 w 141"/>
                    <a:gd name="T115" fmla="*/ 313 h 354"/>
                    <a:gd name="T116" fmla="*/ 90 w 141"/>
                    <a:gd name="T117" fmla="*/ 298 h 354"/>
                    <a:gd name="T118" fmla="*/ 112 w 141"/>
                    <a:gd name="T119" fmla="*/ 282 h 354"/>
                    <a:gd name="T120" fmla="*/ 129 w 141"/>
                    <a:gd name="T121" fmla="*/ 262 h 354"/>
                    <a:gd name="T122" fmla="*/ 139 w 141"/>
                    <a:gd name="T123" fmla="*/ 250 h 354"/>
                    <a:gd name="T124" fmla="*/ 141 w 141"/>
                    <a:gd name="T125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" h="354">
                      <a:moveTo>
                        <a:pt x="141" y="0"/>
                      </a:moveTo>
                      <a:lnTo>
                        <a:pt x="126" y="21"/>
                      </a:lnTo>
                      <a:lnTo>
                        <a:pt x="105" y="28"/>
                      </a:lnTo>
                      <a:lnTo>
                        <a:pt x="79" y="37"/>
                      </a:lnTo>
                      <a:lnTo>
                        <a:pt x="49" y="45"/>
                      </a:lnTo>
                      <a:lnTo>
                        <a:pt x="25" y="69"/>
                      </a:lnTo>
                      <a:lnTo>
                        <a:pt x="33" y="91"/>
                      </a:lnTo>
                      <a:lnTo>
                        <a:pt x="62" y="70"/>
                      </a:lnTo>
                      <a:lnTo>
                        <a:pt x="81" y="72"/>
                      </a:lnTo>
                      <a:lnTo>
                        <a:pt x="105" y="55"/>
                      </a:lnTo>
                      <a:lnTo>
                        <a:pt x="108" y="72"/>
                      </a:lnTo>
                      <a:lnTo>
                        <a:pt x="84" y="93"/>
                      </a:lnTo>
                      <a:lnTo>
                        <a:pt x="100" y="93"/>
                      </a:lnTo>
                      <a:lnTo>
                        <a:pt x="118" y="88"/>
                      </a:lnTo>
                      <a:lnTo>
                        <a:pt x="126" y="66"/>
                      </a:lnTo>
                      <a:lnTo>
                        <a:pt x="136" y="63"/>
                      </a:lnTo>
                      <a:lnTo>
                        <a:pt x="138" y="76"/>
                      </a:lnTo>
                      <a:lnTo>
                        <a:pt x="115" y="99"/>
                      </a:lnTo>
                      <a:lnTo>
                        <a:pt x="84" y="117"/>
                      </a:lnTo>
                      <a:lnTo>
                        <a:pt x="69" y="148"/>
                      </a:lnTo>
                      <a:lnTo>
                        <a:pt x="70" y="163"/>
                      </a:lnTo>
                      <a:lnTo>
                        <a:pt x="87" y="156"/>
                      </a:lnTo>
                      <a:lnTo>
                        <a:pt x="91" y="136"/>
                      </a:lnTo>
                      <a:lnTo>
                        <a:pt x="108" y="148"/>
                      </a:lnTo>
                      <a:lnTo>
                        <a:pt x="110" y="127"/>
                      </a:lnTo>
                      <a:lnTo>
                        <a:pt x="129" y="114"/>
                      </a:lnTo>
                      <a:lnTo>
                        <a:pt x="135" y="136"/>
                      </a:lnTo>
                      <a:lnTo>
                        <a:pt x="109" y="145"/>
                      </a:lnTo>
                      <a:lnTo>
                        <a:pt x="91" y="159"/>
                      </a:lnTo>
                      <a:lnTo>
                        <a:pt x="76" y="168"/>
                      </a:lnTo>
                      <a:lnTo>
                        <a:pt x="91" y="180"/>
                      </a:lnTo>
                      <a:lnTo>
                        <a:pt x="105" y="165"/>
                      </a:lnTo>
                      <a:lnTo>
                        <a:pt x="120" y="166"/>
                      </a:lnTo>
                      <a:lnTo>
                        <a:pt x="96" y="186"/>
                      </a:lnTo>
                      <a:lnTo>
                        <a:pt x="72" y="187"/>
                      </a:lnTo>
                      <a:lnTo>
                        <a:pt x="55" y="220"/>
                      </a:lnTo>
                      <a:lnTo>
                        <a:pt x="57" y="231"/>
                      </a:lnTo>
                      <a:lnTo>
                        <a:pt x="80" y="207"/>
                      </a:lnTo>
                      <a:lnTo>
                        <a:pt x="108" y="204"/>
                      </a:lnTo>
                      <a:lnTo>
                        <a:pt x="126" y="181"/>
                      </a:lnTo>
                      <a:lnTo>
                        <a:pt x="112" y="210"/>
                      </a:lnTo>
                      <a:lnTo>
                        <a:pt x="84" y="228"/>
                      </a:lnTo>
                      <a:lnTo>
                        <a:pt x="60" y="247"/>
                      </a:lnTo>
                      <a:lnTo>
                        <a:pt x="43" y="264"/>
                      </a:lnTo>
                      <a:lnTo>
                        <a:pt x="57" y="276"/>
                      </a:lnTo>
                      <a:lnTo>
                        <a:pt x="97" y="253"/>
                      </a:lnTo>
                      <a:lnTo>
                        <a:pt x="109" y="237"/>
                      </a:lnTo>
                      <a:lnTo>
                        <a:pt x="132" y="231"/>
                      </a:lnTo>
                      <a:lnTo>
                        <a:pt x="133" y="243"/>
                      </a:lnTo>
                      <a:lnTo>
                        <a:pt x="102" y="258"/>
                      </a:lnTo>
                      <a:lnTo>
                        <a:pt x="75" y="271"/>
                      </a:lnTo>
                      <a:lnTo>
                        <a:pt x="64" y="280"/>
                      </a:lnTo>
                      <a:lnTo>
                        <a:pt x="34" y="312"/>
                      </a:lnTo>
                      <a:lnTo>
                        <a:pt x="6" y="319"/>
                      </a:lnTo>
                      <a:lnTo>
                        <a:pt x="0" y="333"/>
                      </a:lnTo>
                      <a:lnTo>
                        <a:pt x="0" y="354"/>
                      </a:lnTo>
                      <a:lnTo>
                        <a:pt x="30" y="339"/>
                      </a:lnTo>
                      <a:lnTo>
                        <a:pt x="70" y="313"/>
                      </a:lnTo>
                      <a:lnTo>
                        <a:pt x="90" y="298"/>
                      </a:lnTo>
                      <a:lnTo>
                        <a:pt x="112" y="282"/>
                      </a:lnTo>
                      <a:lnTo>
                        <a:pt x="129" y="262"/>
                      </a:lnTo>
                      <a:lnTo>
                        <a:pt x="139" y="25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5" name="Freeform 121">
                  <a:extLst>
                    <a:ext uri="{FF2B5EF4-FFF2-40B4-BE49-F238E27FC236}">
                      <a16:creationId xmlns:a16="http://schemas.microsoft.com/office/drawing/2014/main" id="{C372DA7E-19F4-3E89-E9D5-EB29C70505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9" y="1647"/>
                  <a:ext cx="120" cy="137"/>
                </a:xfrm>
                <a:custGeom>
                  <a:avLst/>
                  <a:gdLst>
                    <a:gd name="T0" fmla="*/ 120 w 120"/>
                    <a:gd name="T1" fmla="*/ 0 h 137"/>
                    <a:gd name="T2" fmla="*/ 89 w 120"/>
                    <a:gd name="T3" fmla="*/ 21 h 137"/>
                    <a:gd name="T4" fmla="*/ 70 w 120"/>
                    <a:gd name="T5" fmla="*/ 41 h 137"/>
                    <a:gd name="T6" fmla="*/ 56 w 120"/>
                    <a:gd name="T7" fmla="*/ 65 h 137"/>
                    <a:gd name="T8" fmla="*/ 23 w 120"/>
                    <a:gd name="T9" fmla="*/ 86 h 137"/>
                    <a:gd name="T10" fmla="*/ 9 w 120"/>
                    <a:gd name="T11" fmla="*/ 105 h 137"/>
                    <a:gd name="T12" fmla="*/ 0 w 120"/>
                    <a:gd name="T13" fmla="*/ 132 h 137"/>
                    <a:gd name="T14" fmla="*/ 9 w 120"/>
                    <a:gd name="T15" fmla="*/ 137 h 137"/>
                    <a:gd name="T16" fmla="*/ 20 w 120"/>
                    <a:gd name="T17" fmla="*/ 125 h 137"/>
                    <a:gd name="T18" fmla="*/ 34 w 120"/>
                    <a:gd name="T19" fmla="*/ 107 h 137"/>
                    <a:gd name="T20" fmla="*/ 57 w 120"/>
                    <a:gd name="T21" fmla="*/ 99 h 137"/>
                    <a:gd name="T22" fmla="*/ 70 w 120"/>
                    <a:gd name="T23" fmla="*/ 80 h 137"/>
                    <a:gd name="T24" fmla="*/ 85 w 120"/>
                    <a:gd name="T25" fmla="*/ 71 h 137"/>
                    <a:gd name="T26" fmla="*/ 99 w 120"/>
                    <a:gd name="T27" fmla="*/ 92 h 137"/>
                    <a:gd name="T28" fmla="*/ 114 w 120"/>
                    <a:gd name="T29" fmla="*/ 57 h 137"/>
                    <a:gd name="T30" fmla="*/ 120 w 120"/>
                    <a:gd name="T3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" h="137">
                      <a:moveTo>
                        <a:pt x="120" y="0"/>
                      </a:moveTo>
                      <a:lnTo>
                        <a:pt x="89" y="21"/>
                      </a:lnTo>
                      <a:lnTo>
                        <a:pt x="70" y="41"/>
                      </a:lnTo>
                      <a:lnTo>
                        <a:pt x="56" y="65"/>
                      </a:lnTo>
                      <a:lnTo>
                        <a:pt x="23" y="86"/>
                      </a:lnTo>
                      <a:lnTo>
                        <a:pt x="9" y="105"/>
                      </a:lnTo>
                      <a:lnTo>
                        <a:pt x="0" y="132"/>
                      </a:lnTo>
                      <a:lnTo>
                        <a:pt x="9" y="137"/>
                      </a:lnTo>
                      <a:lnTo>
                        <a:pt x="20" y="125"/>
                      </a:lnTo>
                      <a:lnTo>
                        <a:pt x="34" y="107"/>
                      </a:lnTo>
                      <a:lnTo>
                        <a:pt x="57" y="99"/>
                      </a:lnTo>
                      <a:lnTo>
                        <a:pt x="70" y="80"/>
                      </a:lnTo>
                      <a:lnTo>
                        <a:pt x="85" y="71"/>
                      </a:lnTo>
                      <a:lnTo>
                        <a:pt x="99" y="92"/>
                      </a:lnTo>
                      <a:lnTo>
                        <a:pt x="114" y="5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6" name="Freeform 122">
                  <a:extLst>
                    <a:ext uri="{FF2B5EF4-FFF2-40B4-BE49-F238E27FC236}">
                      <a16:creationId xmlns:a16="http://schemas.microsoft.com/office/drawing/2014/main" id="{A36DC8EA-4241-7459-57A2-B51FE2042E2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751"/>
                  <a:ext cx="105" cy="79"/>
                </a:xfrm>
                <a:custGeom>
                  <a:avLst/>
                  <a:gdLst>
                    <a:gd name="T0" fmla="*/ 4 w 105"/>
                    <a:gd name="T1" fmla="*/ 0 h 79"/>
                    <a:gd name="T2" fmla="*/ 30 w 105"/>
                    <a:gd name="T3" fmla="*/ 16 h 79"/>
                    <a:gd name="T4" fmla="*/ 78 w 105"/>
                    <a:gd name="T5" fmla="*/ 18 h 79"/>
                    <a:gd name="T6" fmla="*/ 93 w 105"/>
                    <a:gd name="T7" fmla="*/ 31 h 79"/>
                    <a:gd name="T8" fmla="*/ 105 w 105"/>
                    <a:gd name="T9" fmla="*/ 54 h 79"/>
                    <a:gd name="T10" fmla="*/ 96 w 105"/>
                    <a:gd name="T11" fmla="*/ 63 h 79"/>
                    <a:gd name="T12" fmla="*/ 84 w 105"/>
                    <a:gd name="T13" fmla="*/ 52 h 79"/>
                    <a:gd name="T14" fmla="*/ 67 w 105"/>
                    <a:gd name="T15" fmla="*/ 43 h 79"/>
                    <a:gd name="T16" fmla="*/ 54 w 105"/>
                    <a:gd name="T17" fmla="*/ 49 h 79"/>
                    <a:gd name="T18" fmla="*/ 42 w 105"/>
                    <a:gd name="T19" fmla="*/ 63 h 79"/>
                    <a:gd name="T20" fmla="*/ 30 w 105"/>
                    <a:gd name="T21" fmla="*/ 79 h 79"/>
                    <a:gd name="T22" fmla="*/ 27 w 105"/>
                    <a:gd name="T23" fmla="*/ 63 h 79"/>
                    <a:gd name="T24" fmla="*/ 10 w 105"/>
                    <a:gd name="T25" fmla="*/ 48 h 79"/>
                    <a:gd name="T26" fmla="*/ 0 w 105"/>
                    <a:gd name="T27" fmla="*/ 40 h 79"/>
                    <a:gd name="T28" fmla="*/ 4 w 105"/>
                    <a:gd name="T2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79">
                      <a:moveTo>
                        <a:pt x="4" y="0"/>
                      </a:moveTo>
                      <a:lnTo>
                        <a:pt x="30" y="16"/>
                      </a:lnTo>
                      <a:lnTo>
                        <a:pt x="78" y="18"/>
                      </a:lnTo>
                      <a:lnTo>
                        <a:pt x="93" y="31"/>
                      </a:lnTo>
                      <a:lnTo>
                        <a:pt x="105" y="54"/>
                      </a:lnTo>
                      <a:lnTo>
                        <a:pt x="96" y="63"/>
                      </a:lnTo>
                      <a:lnTo>
                        <a:pt x="84" y="52"/>
                      </a:lnTo>
                      <a:lnTo>
                        <a:pt x="67" y="43"/>
                      </a:lnTo>
                      <a:lnTo>
                        <a:pt x="54" y="49"/>
                      </a:lnTo>
                      <a:lnTo>
                        <a:pt x="42" y="63"/>
                      </a:lnTo>
                      <a:lnTo>
                        <a:pt x="30" y="79"/>
                      </a:lnTo>
                      <a:lnTo>
                        <a:pt x="27" y="63"/>
                      </a:lnTo>
                      <a:lnTo>
                        <a:pt x="10" y="48"/>
                      </a:lnTo>
                      <a:lnTo>
                        <a:pt x="0" y="4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7" name="Freeform 123">
                  <a:extLst>
                    <a:ext uri="{FF2B5EF4-FFF2-40B4-BE49-F238E27FC236}">
                      <a16:creationId xmlns:a16="http://schemas.microsoft.com/office/drawing/2014/main" id="{A5703762-7BE6-007D-E3F9-F669E5E8918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1" y="1796"/>
                  <a:ext cx="69" cy="45"/>
                </a:xfrm>
                <a:custGeom>
                  <a:avLst/>
                  <a:gdLst>
                    <a:gd name="T0" fmla="*/ 60 w 69"/>
                    <a:gd name="T1" fmla="*/ 7 h 45"/>
                    <a:gd name="T2" fmla="*/ 43 w 69"/>
                    <a:gd name="T3" fmla="*/ 9 h 45"/>
                    <a:gd name="T4" fmla="*/ 25 w 69"/>
                    <a:gd name="T5" fmla="*/ 0 h 45"/>
                    <a:gd name="T6" fmla="*/ 10 w 69"/>
                    <a:gd name="T7" fmla="*/ 0 h 45"/>
                    <a:gd name="T8" fmla="*/ 0 w 69"/>
                    <a:gd name="T9" fmla="*/ 7 h 45"/>
                    <a:gd name="T10" fmla="*/ 18 w 69"/>
                    <a:gd name="T11" fmla="*/ 13 h 45"/>
                    <a:gd name="T12" fmla="*/ 16 w 69"/>
                    <a:gd name="T13" fmla="*/ 31 h 45"/>
                    <a:gd name="T14" fmla="*/ 7 w 69"/>
                    <a:gd name="T15" fmla="*/ 45 h 45"/>
                    <a:gd name="T16" fmla="*/ 25 w 69"/>
                    <a:gd name="T17" fmla="*/ 39 h 45"/>
                    <a:gd name="T18" fmla="*/ 34 w 69"/>
                    <a:gd name="T19" fmla="*/ 31 h 45"/>
                    <a:gd name="T20" fmla="*/ 46 w 69"/>
                    <a:gd name="T21" fmla="*/ 30 h 45"/>
                    <a:gd name="T22" fmla="*/ 57 w 69"/>
                    <a:gd name="T23" fmla="*/ 22 h 45"/>
                    <a:gd name="T24" fmla="*/ 69 w 69"/>
                    <a:gd name="T25" fmla="*/ 22 h 45"/>
                    <a:gd name="T26" fmla="*/ 60 w 69"/>
                    <a:gd name="T27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" h="45">
                      <a:moveTo>
                        <a:pt x="60" y="7"/>
                      </a:moveTo>
                      <a:lnTo>
                        <a:pt x="43" y="9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18" y="13"/>
                      </a:lnTo>
                      <a:lnTo>
                        <a:pt x="16" y="31"/>
                      </a:lnTo>
                      <a:lnTo>
                        <a:pt x="7" y="45"/>
                      </a:lnTo>
                      <a:lnTo>
                        <a:pt x="25" y="39"/>
                      </a:lnTo>
                      <a:lnTo>
                        <a:pt x="34" y="31"/>
                      </a:lnTo>
                      <a:lnTo>
                        <a:pt x="46" y="30"/>
                      </a:lnTo>
                      <a:lnTo>
                        <a:pt x="57" y="22"/>
                      </a:lnTo>
                      <a:lnTo>
                        <a:pt x="69" y="22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8" name="Freeform 124">
                  <a:extLst>
                    <a:ext uri="{FF2B5EF4-FFF2-40B4-BE49-F238E27FC236}">
                      <a16:creationId xmlns:a16="http://schemas.microsoft.com/office/drawing/2014/main" id="{ECD76BC5-C103-28E9-1836-5D43C062BF5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8" y="1850"/>
                  <a:ext cx="51" cy="43"/>
                </a:xfrm>
                <a:custGeom>
                  <a:avLst/>
                  <a:gdLst>
                    <a:gd name="T0" fmla="*/ 51 w 51"/>
                    <a:gd name="T1" fmla="*/ 0 h 43"/>
                    <a:gd name="T2" fmla="*/ 35 w 51"/>
                    <a:gd name="T3" fmla="*/ 19 h 43"/>
                    <a:gd name="T4" fmla="*/ 11 w 51"/>
                    <a:gd name="T5" fmla="*/ 22 h 43"/>
                    <a:gd name="T6" fmla="*/ 0 w 51"/>
                    <a:gd name="T7" fmla="*/ 36 h 43"/>
                    <a:gd name="T8" fmla="*/ 26 w 51"/>
                    <a:gd name="T9" fmla="*/ 43 h 43"/>
                    <a:gd name="T10" fmla="*/ 36 w 51"/>
                    <a:gd name="T11" fmla="*/ 33 h 43"/>
                    <a:gd name="T12" fmla="*/ 48 w 51"/>
                    <a:gd name="T13" fmla="*/ 33 h 43"/>
                    <a:gd name="T14" fmla="*/ 51 w 51"/>
                    <a:gd name="T1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43">
                      <a:moveTo>
                        <a:pt x="51" y="0"/>
                      </a:moveTo>
                      <a:lnTo>
                        <a:pt x="35" y="19"/>
                      </a:lnTo>
                      <a:lnTo>
                        <a:pt x="11" y="22"/>
                      </a:lnTo>
                      <a:lnTo>
                        <a:pt x="0" y="36"/>
                      </a:lnTo>
                      <a:lnTo>
                        <a:pt x="26" y="43"/>
                      </a:lnTo>
                      <a:lnTo>
                        <a:pt x="36" y="33"/>
                      </a:lnTo>
                      <a:lnTo>
                        <a:pt x="48" y="3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69" name="Freeform 125">
                  <a:extLst>
                    <a:ext uri="{FF2B5EF4-FFF2-40B4-BE49-F238E27FC236}">
                      <a16:creationId xmlns:a16="http://schemas.microsoft.com/office/drawing/2014/main" id="{16EB01CA-83D0-30BA-D323-6340ABF137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49" y="1890"/>
                  <a:ext cx="98" cy="99"/>
                </a:xfrm>
                <a:custGeom>
                  <a:avLst/>
                  <a:gdLst>
                    <a:gd name="T0" fmla="*/ 95 w 98"/>
                    <a:gd name="T1" fmla="*/ 0 h 99"/>
                    <a:gd name="T2" fmla="*/ 78 w 98"/>
                    <a:gd name="T3" fmla="*/ 11 h 99"/>
                    <a:gd name="T4" fmla="*/ 66 w 98"/>
                    <a:gd name="T5" fmla="*/ 27 h 99"/>
                    <a:gd name="T6" fmla="*/ 41 w 98"/>
                    <a:gd name="T7" fmla="*/ 41 h 99"/>
                    <a:gd name="T8" fmla="*/ 26 w 98"/>
                    <a:gd name="T9" fmla="*/ 56 h 99"/>
                    <a:gd name="T10" fmla="*/ 11 w 98"/>
                    <a:gd name="T11" fmla="*/ 60 h 99"/>
                    <a:gd name="T12" fmla="*/ 0 w 98"/>
                    <a:gd name="T13" fmla="*/ 75 h 99"/>
                    <a:gd name="T14" fmla="*/ 0 w 98"/>
                    <a:gd name="T15" fmla="*/ 93 h 99"/>
                    <a:gd name="T16" fmla="*/ 23 w 98"/>
                    <a:gd name="T17" fmla="*/ 99 h 99"/>
                    <a:gd name="T18" fmla="*/ 35 w 98"/>
                    <a:gd name="T19" fmla="*/ 90 h 99"/>
                    <a:gd name="T20" fmla="*/ 41 w 98"/>
                    <a:gd name="T21" fmla="*/ 72 h 99"/>
                    <a:gd name="T22" fmla="*/ 54 w 98"/>
                    <a:gd name="T23" fmla="*/ 63 h 99"/>
                    <a:gd name="T24" fmla="*/ 72 w 98"/>
                    <a:gd name="T25" fmla="*/ 60 h 99"/>
                    <a:gd name="T26" fmla="*/ 87 w 98"/>
                    <a:gd name="T27" fmla="*/ 45 h 99"/>
                    <a:gd name="T28" fmla="*/ 98 w 98"/>
                    <a:gd name="T29" fmla="*/ 29 h 99"/>
                    <a:gd name="T30" fmla="*/ 95 w 98"/>
                    <a:gd name="T3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8" h="99">
                      <a:moveTo>
                        <a:pt x="95" y="0"/>
                      </a:moveTo>
                      <a:lnTo>
                        <a:pt x="78" y="11"/>
                      </a:lnTo>
                      <a:lnTo>
                        <a:pt x="66" y="27"/>
                      </a:lnTo>
                      <a:lnTo>
                        <a:pt x="41" y="41"/>
                      </a:lnTo>
                      <a:lnTo>
                        <a:pt x="26" y="56"/>
                      </a:lnTo>
                      <a:lnTo>
                        <a:pt x="11" y="60"/>
                      </a:lnTo>
                      <a:lnTo>
                        <a:pt x="0" y="75"/>
                      </a:lnTo>
                      <a:lnTo>
                        <a:pt x="0" y="93"/>
                      </a:lnTo>
                      <a:lnTo>
                        <a:pt x="23" y="99"/>
                      </a:lnTo>
                      <a:lnTo>
                        <a:pt x="35" y="90"/>
                      </a:lnTo>
                      <a:lnTo>
                        <a:pt x="41" y="72"/>
                      </a:lnTo>
                      <a:lnTo>
                        <a:pt x="54" y="63"/>
                      </a:lnTo>
                      <a:lnTo>
                        <a:pt x="72" y="60"/>
                      </a:lnTo>
                      <a:lnTo>
                        <a:pt x="87" y="45"/>
                      </a:lnTo>
                      <a:lnTo>
                        <a:pt x="98" y="29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0" name="Freeform 126">
                  <a:extLst>
                    <a:ext uri="{FF2B5EF4-FFF2-40B4-BE49-F238E27FC236}">
                      <a16:creationId xmlns:a16="http://schemas.microsoft.com/office/drawing/2014/main" id="{80D43372-3DC5-6CF6-0117-4EA9BF5D1E7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7" y="1824"/>
                  <a:ext cx="47" cy="39"/>
                </a:xfrm>
                <a:custGeom>
                  <a:avLst/>
                  <a:gdLst>
                    <a:gd name="T0" fmla="*/ 0 w 47"/>
                    <a:gd name="T1" fmla="*/ 0 h 39"/>
                    <a:gd name="T2" fmla="*/ 23 w 47"/>
                    <a:gd name="T3" fmla="*/ 14 h 39"/>
                    <a:gd name="T4" fmla="*/ 47 w 47"/>
                    <a:gd name="T5" fmla="*/ 27 h 39"/>
                    <a:gd name="T6" fmla="*/ 33 w 47"/>
                    <a:gd name="T7" fmla="*/ 32 h 39"/>
                    <a:gd name="T8" fmla="*/ 24 w 47"/>
                    <a:gd name="T9" fmla="*/ 39 h 39"/>
                    <a:gd name="T10" fmla="*/ 3 w 47"/>
                    <a:gd name="T11" fmla="*/ 32 h 39"/>
                    <a:gd name="T12" fmla="*/ 0 w 47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9">
                      <a:moveTo>
                        <a:pt x="0" y="0"/>
                      </a:moveTo>
                      <a:lnTo>
                        <a:pt x="23" y="14"/>
                      </a:lnTo>
                      <a:lnTo>
                        <a:pt x="47" y="27"/>
                      </a:lnTo>
                      <a:lnTo>
                        <a:pt x="33" y="32"/>
                      </a:lnTo>
                      <a:lnTo>
                        <a:pt x="24" y="39"/>
                      </a:lnTo>
                      <a:lnTo>
                        <a:pt x="3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1" name="Freeform 127">
                  <a:extLst>
                    <a:ext uri="{FF2B5EF4-FFF2-40B4-BE49-F238E27FC236}">
                      <a16:creationId xmlns:a16="http://schemas.microsoft.com/office/drawing/2014/main" id="{13A2596A-3AF1-EEA7-AFD8-7D4D33521F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96"/>
                  <a:ext cx="72" cy="57"/>
                </a:xfrm>
                <a:custGeom>
                  <a:avLst/>
                  <a:gdLst>
                    <a:gd name="T0" fmla="*/ 9 w 72"/>
                    <a:gd name="T1" fmla="*/ 0 h 57"/>
                    <a:gd name="T2" fmla="*/ 33 w 72"/>
                    <a:gd name="T3" fmla="*/ 5 h 57"/>
                    <a:gd name="T4" fmla="*/ 50 w 72"/>
                    <a:gd name="T5" fmla="*/ 8 h 57"/>
                    <a:gd name="T6" fmla="*/ 69 w 72"/>
                    <a:gd name="T7" fmla="*/ 32 h 57"/>
                    <a:gd name="T8" fmla="*/ 72 w 72"/>
                    <a:gd name="T9" fmla="*/ 50 h 57"/>
                    <a:gd name="T10" fmla="*/ 56 w 72"/>
                    <a:gd name="T11" fmla="*/ 48 h 57"/>
                    <a:gd name="T12" fmla="*/ 38 w 72"/>
                    <a:gd name="T13" fmla="*/ 57 h 57"/>
                    <a:gd name="T14" fmla="*/ 27 w 72"/>
                    <a:gd name="T15" fmla="*/ 54 h 57"/>
                    <a:gd name="T16" fmla="*/ 18 w 72"/>
                    <a:gd name="T17" fmla="*/ 47 h 57"/>
                    <a:gd name="T18" fmla="*/ 8 w 72"/>
                    <a:gd name="T19" fmla="*/ 44 h 57"/>
                    <a:gd name="T20" fmla="*/ 0 w 72"/>
                    <a:gd name="T21" fmla="*/ 33 h 57"/>
                    <a:gd name="T22" fmla="*/ 9 w 72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57">
                      <a:moveTo>
                        <a:pt x="9" y="0"/>
                      </a:moveTo>
                      <a:lnTo>
                        <a:pt x="33" y="5"/>
                      </a:lnTo>
                      <a:lnTo>
                        <a:pt x="50" y="8"/>
                      </a:lnTo>
                      <a:lnTo>
                        <a:pt x="69" y="32"/>
                      </a:lnTo>
                      <a:lnTo>
                        <a:pt x="72" y="50"/>
                      </a:lnTo>
                      <a:lnTo>
                        <a:pt x="56" y="48"/>
                      </a:lnTo>
                      <a:lnTo>
                        <a:pt x="38" y="57"/>
                      </a:lnTo>
                      <a:lnTo>
                        <a:pt x="27" y="54"/>
                      </a:lnTo>
                      <a:lnTo>
                        <a:pt x="18" y="47"/>
                      </a:lnTo>
                      <a:lnTo>
                        <a:pt x="8" y="44"/>
                      </a:lnTo>
                      <a:lnTo>
                        <a:pt x="0" y="3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2" name="Freeform 128">
                  <a:extLst>
                    <a:ext uri="{FF2B5EF4-FFF2-40B4-BE49-F238E27FC236}">
                      <a16:creationId xmlns:a16="http://schemas.microsoft.com/office/drawing/2014/main" id="{EB102D61-8899-652E-1DA5-A0575104C86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6" y="1968"/>
                  <a:ext cx="54" cy="44"/>
                </a:xfrm>
                <a:custGeom>
                  <a:avLst/>
                  <a:gdLst>
                    <a:gd name="T0" fmla="*/ 1 w 54"/>
                    <a:gd name="T1" fmla="*/ 0 h 44"/>
                    <a:gd name="T2" fmla="*/ 25 w 54"/>
                    <a:gd name="T3" fmla="*/ 8 h 44"/>
                    <a:gd name="T4" fmla="*/ 54 w 54"/>
                    <a:gd name="T5" fmla="*/ 15 h 44"/>
                    <a:gd name="T6" fmla="*/ 51 w 54"/>
                    <a:gd name="T7" fmla="*/ 36 h 44"/>
                    <a:gd name="T8" fmla="*/ 27 w 54"/>
                    <a:gd name="T9" fmla="*/ 30 h 44"/>
                    <a:gd name="T10" fmla="*/ 22 w 54"/>
                    <a:gd name="T11" fmla="*/ 44 h 44"/>
                    <a:gd name="T12" fmla="*/ 0 w 54"/>
                    <a:gd name="T13" fmla="*/ 33 h 44"/>
                    <a:gd name="T14" fmla="*/ 1 w 54"/>
                    <a:gd name="T1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4">
                      <a:moveTo>
                        <a:pt x="1" y="0"/>
                      </a:moveTo>
                      <a:lnTo>
                        <a:pt x="25" y="8"/>
                      </a:lnTo>
                      <a:lnTo>
                        <a:pt x="54" y="15"/>
                      </a:lnTo>
                      <a:lnTo>
                        <a:pt x="51" y="36"/>
                      </a:lnTo>
                      <a:lnTo>
                        <a:pt x="27" y="30"/>
                      </a:lnTo>
                      <a:lnTo>
                        <a:pt x="22" y="44"/>
                      </a:lnTo>
                      <a:lnTo>
                        <a:pt x="0" y="3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73" name="Group 129">
                <a:extLst>
                  <a:ext uri="{FF2B5EF4-FFF2-40B4-BE49-F238E27FC236}">
                    <a16:creationId xmlns:a16="http://schemas.microsoft.com/office/drawing/2014/main" id="{4683762E-10FF-9B40-84AE-D05F451FF7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987" y="1432"/>
                <a:ext cx="63" cy="230"/>
                <a:chOff x="1344" y="1488"/>
                <a:chExt cx="73" cy="240"/>
              </a:xfrm>
            </p:grpSpPr>
            <p:sp>
              <p:nvSpPr>
                <p:cNvPr id="31874" name="Freeform 130">
                  <a:extLst>
                    <a:ext uri="{FF2B5EF4-FFF2-40B4-BE49-F238E27FC236}">
                      <a16:creationId xmlns:a16="http://schemas.microsoft.com/office/drawing/2014/main" id="{3C457E4D-1099-2EFA-22CE-14957ABFE1E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5" name="Freeform 131">
                  <a:extLst>
                    <a:ext uri="{FF2B5EF4-FFF2-40B4-BE49-F238E27FC236}">
                      <a16:creationId xmlns:a16="http://schemas.microsoft.com/office/drawing/2014/main" id="{9E83A344-196C-3BB2-DE8E-112A9791D3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6" name="Freeform 132">
                  <a:extLst>
                    <a:ext uri="{FF2B5EF4-FFF2-40B4-BE49-F238E27FC236}">
                      <a16:creationId xmlns:a16="http://schemas.microsoft.com/office/drawing/2014/main" id="{9D2F56BD-86AB-DCF8-EC27-BA23EE53E0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7" name="Freeform 133">
                  <a:extLst>
                    <a:ext uri="{FF2B5EF4-FFF2-40B4-BE49-F238E27FC236}">
                      <a16:creationId xmlns:a16="http://schemas.microsoft.com/office/drawing/2014/main" id="{8F14D4AF-AEEB-50A8-1A0B-018514A38F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8" name="Freeform 134">
                  <a:extLst>
                    <a:ext uri="{FF2B5EF4-FFF2-40B4-BE49-F238E27FC236}">
                      <a16:creationId xmlns:a16="http://schemas.microsoft.com/office/drawing/2014/main" id="{ED88B21A-8FD8-F100-E7DD-C9CEC8FD2C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79" name="Freeform 135">
                  <a:extLst>
                    <a:ext uri="{FF2B5EF4-FFF2-40B4-BE49-F238E27FC236}">
                      <a16:creationId xmlns:a16="http://schemas.microsoft.com/office/drawing/2014/main" id="{7D6C1374-0CC0-7E53-6B63-7D2D746324E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0" name="Freeform 136">
                  <a:extLst>
                    <a:ext uri="{FF2B5EF4-FFF2-40B4-BE49-F238E27FC236}">
                      <a16:creationId xmlns:a16="http://schemas.microsoft.com/office/drawing/2014/main" id="{6533EB40-4449-D26D-3B12-4FD7D036B03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1" name="Freeform 137">
                  <a:extLst>
                    <a:ext uri="{FF2B5EF4-FFF2-40B4-BE49-F238E27FC236}">
                      <a16:creationId xmlns:a16="http://schemas.microsoft.com/office/drawing/2014/main" id="{07917675-EEFB-271D-B32D-BAD1614ED1D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2" name="Freeform 138">
                  <a:extLst>
                    <a:ext uri="{FF2B5EF4-FFF2-40B4-BE49-F238E27FC236}">
                      <a16:creationId xmlns:a16="http://schemas.microsoft.com/office/drawing/2014/main" id="{5BF97377-B6B3-9142-A325-25C70CF42D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83" name="Group 139">
                <a:extLst>
                  <a:ext uri="{FF2B5EF4-FFF2-40B4-BE49-F238E27FC236}">
                    <a16:creationId xmlns:a16="http://schemas.microsoft.com/office/drawing/2014/main" id="{1DA00900-9684-B662-08A5-9DC5FB8651F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073" y="1382"/>
                <a:ext cx="63" cy="230"/>
                <a:chOff x="1344" y="1488"/>
                <a:chExt cx="73" cy="240"/>
              </a:xfrm>
            </p:grpSpPr>
            <p:sp>
              <p:nvSpPr>
                <p:cNvPr id="31884" name="Freeform 140">
                  <a:extLst>
                    <a:ext uri="{FF2B5EF4-FFF2-40B4-BE49-F238E27FC236}">
                      <a16:creationId xmlns:a16="http://schemas.microsoft.com/office/drawing/2014/main" id="{9A898364-1EB9-D3F8-FB2E-830986D1C9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5" name="Freeform 141">
                  <a:extLst>
                    <a:ext uri="{FF2B5EF4-FFF2-40B4-BE49-F238E27FC236}">
                      <a16:creationId xmlns:a16="http://schemas.microsoft.com/office/drawing/2014/main" id="{A481C0D5-3900-344A-D611-65BE37B45A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6" name="Freeform 142">
                  <a:extLst>
                    <a:ext uri="{FF2B5EF4-FFF2-40B4-BE49-F238E27FC236}">
                      <a16:creationId xmlns:a16="http://schemas.microsoft.com/office/drawing/2014/main" id="{F7C86960-9C77-A288-0D2F-ECEA799D50E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7" name="Freeform 143">
                  <a:extLst>
                    <a:ext uri="{FF2B5EF4-FFF2-40B4-BE49-F238E27FC236}">
                      <a16:creationId xmlns:a16="http://schemas.microsoft.com/office/drawing/2014/main" id="{2068289C-DA2F-30E9-FF91-A6D43F6FD6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8" name="Freeform 144">
                  <a:extLst>
                    <a:ext uri="{FF2B5EF4-FFF2-40B4-BE49-F238E27FC236}">
                      <a16:creationId xmlns:a16="http://schemas.microsoft.com/office/drawing/2014/main" id="{C9FE4748-8832-1674-7ED8-56E547984F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89" name="Freeform 145">
                  <a:extLst>
                    <a:ext uri="{FF2B5EF4-FFF2-40B4-BE49-F238E27FC236}">
                      <a16:creationId xmlns:a16="http://schemas.microsoft.com/office/drawing/2014/main" id="{7896258C-FEC1-13CA-B36F-4988228EF6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0" name="Freeform 146">
                  <a:extLst>
                    <a:ext uri="{FF2B5EF4-FFF2-40B4-BE49-F238E27FC236}">
                      <a16:creationId xmlns:a16="http://schemas.microsoft.com/office/drawing/2014/main" id="{9BF921B3-6931-5BF4-CEAC-41315AA68E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1" name="Freeform 147">
                  <a:extLst>
                    <a:ext uri="{FF2B5EF4-FFF2-40B4-BE49-F238E27FC236}">
                      <a16:creationId xmlns:a16="http://schemas.microsoft.com/office/drawing/2014/main" id="{5D9BF775-0736-F9D2-FE0A-9FA1A40E974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2" name="Freeform 148">
                  <a:extLst>
                    <a:ext uri="{FF2B5EF4-FFF2-40B4-BE49-F238E27FC236}">
                      <a16:creationId xmlns:a16="http://schemas.microsoft.com/office/drawing/2014/main" id="{A821002E-CC00-C8EB-ED97-0944CCD304A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93" name="Group 149">
                <a:extLst>
                  <a:ext uri="{FF2B5EF4-FFF2-40B4-BE49-F238E27FC236}">
                    <a16:creationId xmlns:a16="http://schemas.microsoft.com/office/drawing/2014/main" id="{8CB56020-A0DD-720B-F158-4A502FDD08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281" y="1297"/>
                <a:ext cx="81" cy="305"/>
                <a:chOff x="1263" y="1398"/>
                <a:chExt cx="81" cy="334"/>
              </a:xfrm>
            </p:grpSpPr>
            <p:sp>
              <p:nvSpPr>
                <p:cNvPr id="31894" name="Freeform 150">
                  <a:extLst>
                    <a:ext uri="{FF2B5EF4-FFF2-40B4-BE49-F238E27FC236}">
                      <a16:creationId xmlns:a16="http://schemas.microsoft.com/office/drawing/2014/main" id="{C14974DF-5652-F36D-CB86-B23403A6A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7" y="1577"/>
                  <a:ext cx="18" cy="155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5" name="Freeform 151">
                  <a:extLst>
                    <a:ext uri="{FF2B5EF4-FFF2-40B4-BE49-F238E27FC236}">
                      <a16:creationId xmlns:a16="http://schemas.microsoft.com/office/drawing/2014/main" id="{32D3DE46-7919-EAC9-A15B-C82FA814F4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24"/>
                  <a:ext cx="17" cy="13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6" name="Freeform 152">
                  <a:extLst>
                    <a:ext uri="{FF2B5EF4-FFF2-40B4-BE49-F238E27FC236}">
                      <a16:creationId xmlns:a16="http://schemas.microsoft.com/office/drawing/2014/main" id="{11958E5D-C4EB-3997-80C4-06024871D5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4" y="1624"/>
                  <a:ext cx="16" cy="13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7" name="Freeform 153">
                  <a:extLst>
                    <a:ext uri="{FF2B5EF4-FFF2-40B4-BE49-F238E27FC236}">
                      <a16:creationId xmlns:a16="http://schemas.microsoft.com/office/drawing/2014/main" id="{4C6D465F-63C9-A68A-5193-F1BA4BF01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13"/>
                  <a:ext cx="17" cy="6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8" name="Freeform 154">
                  <a:extLst>
                    <a:ext uri="{FF2B5EF4-FFF2-40B4-BE49-F238E27FC236}">
                      <a16:creationId xmlns:a16="http://schemas.microsoft.com/office/drawing/2014/main" id="{CA4FD9D8-5C67-863A-88F6-D7424FC52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7"/>
                  <a:ext cx="7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9" name="Freeform 155">
                  <a:extLst>
                    <a:ext uri="{FF2B5EF4-FFF2-40B4-BE49-F238E27FC236}">
                      <a16:creationId xmlns:a16="http://schemas.microsoft.com/office/drawing/2014/main" id="{0DFD1581-25B1-5F30-97CB-FC6DA196D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2"/>
                  <a:ext cx="9" cy="3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0" name="Freeform 156">
                  <a:extLst>
                    <a:ext uri="{FF2B5EF4-FFF2-40B4-BE49-F238E27FC236}">
                      <a16:creationId xmlns:a16="http://schemas.microsoft.com/office/drawing/2014/main" id="{685E6B45-2636-104E-A67C-39E07CA25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1628"/>
                  <a:ext cx="9" cy="3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1" name="Freeform 157">
                  <a:extLst>
                    <a:ext uri="{FF2B5EF4-FFF2-40B4-BE49-F238E27FC236}">
                      <a16:creationId xmlns:a16="http://schemas.microsoft.com/office/drawing/2014/main" id="{F8186BE0-59D1-50D2-E869-54E234DC1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3" y="1614"/>
                  <a:ext cx="3" cy="10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2" name="Freeform 158">
                  <a:extLst>
                    <a:ext uri="{FF2B5EF4-FFF2-40B4-BE49-F238E27FC236}">
                      <a16:creationId xmlns:a16="http://schemas.microsoft.com/office/drawing/2014/main" id="{FCE1EDD3-C4EE-03C7-4CF8-C01484DF30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1398"/>
                  <a:ext cx="81" cy="21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03" name="Group 159">
                <a:extLst>
                  <a:ext uri="{FF2B5EF4-FFF2-40B4-BE49-F238E27FC236}">
                    <a16:creationId xmlns:a16="http://schemas.microsoft.com/office/drawing/2014/main" id="{B9D318D4-D75A-0021-A14E-945E11ABC7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702" y="1582"/>
                <a:ext cx="81" cy="305"/>
                <a:chOff x="1263" y="1398"/>
                <a:chExt cx="81" cy="334"/>
              </a:xfrm>
            </p:grpSpPr>
            <p:sp>
              <p:nvSpPr>
                <p:cNvPr id="31904" name="Freeform 160">
                  <a:extLst>
                    <a:ext uri="{FF2B5EF4-FFF2-40B4-BE49-F238E27FC236}">
                      <a16:creationId xmlns:a16="http://schemas.microsoft.com/office/drawing/2014/main" id="{BE0B1D90-F73C-1AC2-E747-171036889E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7" y="1577"/>
                  <a:ext cx="18" cy="155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5" name="Freeform 161">
                  <a:extLst>
                    <a:ext uri="{FF2B5EF4-FFF2-40B4-BE49-F238E27FC236}">
                      <a16:creationId xmlns:a16="http://schemas.microsoft.com/office/drawing/2014/main" id="{9A5C28A4-0484-9EE4-C3C8-A25836C012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24"/>
                  <a:ext cx="17" cy="13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6" name="Freeform 162">
                  <a:extLst>
                    <a:ext uri="{FF2B5EF4-FFF2-40B4-BE49-F238E27FC236}">
                      <a16:creationId xmlns:a16="http://schemas.microsoft.com/office/drawing/2014/main" id="{480ED931-D766-00EC-F13E-CA20CE7CBE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4" y="1624"/>
                  <a:ext cx="16" cy="13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7" name="Freeform 163">
                  <a:extLst>
                    <a:ext uri="{FF2B5EF4-FFF2-40B4-BE49-F238E27FC236}">
                      <a16:creationId xmlns:a16="http://schemas.microsoft.com/office/drawing/2014/main" id="{59ED4C8E-C7F5-AC41-FD98-65CF937140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13"/>
                  <a:ext cx="17" cy="6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8" name="Freeform 164">
                  <a:extLst>
                    <a:ext uri="{FF2B5EF4-FFF2-40B4-BE49-F238E27FC236}">
                      <a16:creationId xmlns:a16="http://schemas.microsoft.com/office/drawing/2014/main" id="{702BE19D-B958-310E-0D16-24B81AADFF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7"/>
                  <a:ext cx="7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09" name="Freeform 165">
                  <a:extLst>
                    <a:ext uri="{FF2B5EF4-FFF2-40B4-BE49-F238E27FC236}">
                      <a16:creationId xmlns:a16="http://schemas.microsoft.com/office/drawing/2014/main" id="{5B669480-E6FA-2F55-54E7-4C1900044E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2"/>
                  <a:ext cx="9" cy="3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0" name="Freeform 166">
                  <a:extLst>
                    <a:ext uri="{FF2B5EF4-FFF2-40B4-BE49-F238E27FC236}">
                      <a16:creationId xmlns:a16="http://schemas.microsoft.com/office/drawing/2014/main" id="{F03938DD-1C77-C3CD-6993-F58DD6D7B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1628"/>
                  <a:ext cx="9" cy="3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1" name="Freeform 167">
                  <a:extLst>
                    <a:ext uri="{FF2B5EF4-FFF2-40B4-BE49-F238E27FC236}">
                      <a16:creationId xmlns:a16="http://schemas.microsoft.com/office/drawing/2014/main" id="{CED118C3-39C1-B75D-7377-F688EBE64F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3" y="1614"/>
                  <a:ext cx="3" cy="10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2" name="Freeform 168">
                  <a:extLst>
                    <a:ext uri="{FF2B5EF4-FFF2-40B4-BE49-F238E27FC236}">
                      <a16:creationId xmlns:a16="http://schemas.microsoft.com/office/drawing/2014/main" id="{2CE2F39A-18A4-8BA1-EA91-B2F9B9DE92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1398"/>
                  <a:ext cx="81" cy="21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13" name="Group 169">
                <a:extLst>
                  <a:ext uri="{FF2B5EF4-FFF2-40B4-BE49-F238E27FC236}">
                    <a16:creationId xmlns:a16="http://schemas.microsoft.com/office/drawing/2014/main" id="{0B64267F-0377-CA93-4274-87C9DBC420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611" y="1739"/>
                <a:ext cx="63" cy="230"/>
                <a:chOff x="1344" y="1488"/>
                <a:chExt cx="73" cy="240"/>
              </a:xfrm>
            </p:grpSpPr>
            <p:sp>
              <p:nvSpPr>
                <p:cNvPr id="31914" name="Freeform 170">
                  <a:extLst>
                    <a:ext uri="{FF2B5EF4-FFF2-40B4-BE49-F238E27FC236}">
                      <a16:creationId xmlns:a16="http://schemas.microsoft.com/office/drawing/2014/main" id="{25CDF9A7-BB88-7FA9-0992-142D23C89B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5" name="Freeform 171">
                  <a:extLst>
                    <a:ext uri="{FF2B5EF4-FFF2-40B4-BE49-F238E27FC236}">
                      <a16:creationId xmlns:a16="http://schemas.microsoft.com/office/drawing/2014/main" id="{A300E937-60E4-E79B-AAC7-45672CA08E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6" name="Freeform 172">
                  <a:extLst>
                    <a:ext uri="{FF2B5EF4-FFF2-40B4-BE49-F238E27FC236}">
                      <a16:creationId xmlns:a16="http://schemas.microsoft.com/office/drawing/2014/main" id="{313EA101-F4CA-B023-75A4-E3A7EE1E18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7" name="Freeform 173">
                  <a:extLst>
                    <a:ext uri="{FF2B5EF4-FFF2-40B4-BE49-F238E27FC236}">
                      <a16:creationId xmlns:a16="http://schemas.microsoft.com/office/drawing/2014/main" id="{B47D1DDF-E95A-F100-52F2-76055BEC1A3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8" name="Freeform 174">
                  <a:extLst>
                    <a:ext uri="{FF2B5EF4-FFF2-40B4-BE49-F238E27FC236}">
                      <a16:creationId xmlns:a16="http://schemas.microsoft.com/office/drawing/2014/main" id="{7316E2C4-FDFF-6966-A623-06B65A0DAC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19" name="Freeform 175">
                  <a:extLst>
                    <a:ext uri="{FF2B5EF4-FFF2-40B4-BE49-F238E27FC236}">
                      <a16:creationId xmlns:a16="http://schemas.microsoft.com/office/drawing/2014/main" id="{4B244F16-5342-32BB-F454-4D99F6D4F86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0" name="Freeform 176">
                  <a:extLst>
                    <a:ext uri="{FF2B5EF4-FFF2-40B4-BE49-F238E27FC236}">
                      <a16:creationId xmlns:a16="http://schemas.microsoft.com/office/drawing/2014/main" id="{97852AF5-AA24-B738-4E15-26444859F8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1" name="Freeform 177">
                  <a:extLst>
                    <a:ext uri="{FF2B5EF4-FFF2-40B4-BE49-F238E27FC236}">
                      <a16:creationId xmlns:a16="http://schemas.microsoft.com/office/drawing/2014/main" id="{99D36E80-17CA-4A0C-7A50-1515922A36A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2" name="Freeform 178">
                  <a:extLst>
                    <a:ext uri="{FF2B5EF4-FFF2-40B4-BE49-F238E27FC236}">
                      <a16:creationId xmlns:a16="http://schemas.microsoft.com/office/drawing/2014/main" id="{A7D93290-AC77-9470-2F66-BDB8C127FF9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23" name="Group 179">
                <a:extLst>
                  <a:ext uri="{FF2B5EF4-FFF2-40B4-BE49-F238E27FC236}">
                    <a16:creationId xmlns:a16="http://schemas.microsoft.com/office/drawing/2014/main" id="{444B68FF-F5E6-10F6-AFC4-A8D27F3ED3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181" y="2009"/>
                <a:ext cx="86" cy="213"/>
                <a:chOff x="1047" y="2383"/>
                <a:chExt cx="909" cy="1462"/>
              </a:xfrm>
            </p:grpSpPr>
            <p:sp>
              <p:nvSpPr>
                <p:cNvPr id="31924" name="Freeform 180">
                  <a:extLst>
                    <a:ext uri="{FF2B5EF4-FFF2-40B4-BE49-F238E27FC236}">
                      <a16:creationId xmlns:a16="http://schemas.microsoft.com/office/drawing/2014/main" id="{5D2BEF21-9870-C97A-042B-65B6D395A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7" y="2383"/>
                  <a:ext cx="909" cy="973"/>
                </a:xfrm>
                <a:custGeom>
                  <a:avLst/>
                  <a:gdLst>
                    <a:gd name="T0" fmla="*/ 285 w 909"/>
                    <a:gd name="T1" fmla="*/ 944 h 973"/>
                    <a:gd name="T2" fmla="*/ 177 w 909"/>
                    <a:gd name="T3" fmla="*/ 962 h 973"/>
                    <a:gd name="T4" fmla="*/ 152 w 909"/>
                    <a:gd name="T5" fmla="*/ 907 h 973"/>
                    <a:gd name="T6" fmla="*/ 156 w 909"/>
                    <a:gd name="T7" fmla="*/ 839 h 973"/>
                    <a:gd name="T8" fmla="*/ 105 w 909"/>
                    <a:gd name="T9" fmla="*/ 809 h 973"/>
                    <a:gd name="T10" fmla="*/ 78 w 909"/>
                    <a:gd name="T11" fmla="*/ 761 h 973"/>
                    <a:gd name="T12" fmla="*/ 93 w 909"/>
                    <a:gd name="T13" fmla="*/ 704 h 973"/>
                    <a:gd name="T14" fmla="*/ 60 w 909"/>
                    <a:gd name="T15" fmla="*/ 662 h 973"/>
                    <a:gd name="T16" fmla="*/ 0 w 909"/>
                    <a:gd name="T17" fmla="*/ 578 h 973"/>
                    <a:gd name="T18" fmla="*/ 60 w 909"/>
                    <a:gd name="T19" fmla="*/ 467 h 973"/>
                    <a:gd name="T20" fmla="*/ 81 w 909"/>
                    <a:gd name="T21" fmla="*/ 432 h 973"/>
                    <a:gd name="T22" fmla="*/ 47 w 909"/>
                    <a:gd name="T23" fmla="*/ 357 h 973"/>
                    <a:gd name="T24" fmla="*/ 34 w 909"/>
                    <a:gd name="T25" fmla="*/ 273 h 973"/>
                    <a:gd name="T26" fmla="*/ 54 w 909"/>
                    <a:gd name="T27" fmla="*/ 210 h 973"/>
                    <a:gd name="T28" fmla="*/ 144 w 909"/>
                    <a:gd name="T29" fmla="*/ 123 h 973"/>
                    <a:gd name="T30" fmla="*/ 234 w 909"/>
                    <a:gd name="T31" fmla="*/ 69 h 973"/>
                    <a:gd name="T32" fmla="*/ 377 w 909"/>
                    <a:gd name="T33" fmla="*/ 9 h 973"/>
                    <a:gd name="T34" fmla="*/ 522 w 909"/>
                    <a:gd name="T35" fmla="*/ 1 h 973"/>
                    <a:gd name="T36" fmla="*/ 676 w 909"/>
                    <a:gd name="T37" fmla="*/ 40 h 973"/>
                    <a:gd name="T38" fmla="*/ 792 w 909"/>
                    <a:gd name="T39" fmla="*/ 84 h 973"/>
                    <a:gd name="T40" fmla="*/ 811 w 909"/>
                    <a:gd name="T41" fmla="*/ 145 h 973"/>
                    <a:gd name="T42" fmla="*/ 834 w 909"/>
                    <a:gd name="T43" fmla="*/ 200 h 973"/>
                    <a:gd name="T44" fmla="*/ 888 w 909"/>
                    <a:gd name="T45" fmla="*/ 269 h 973"/>
                    <a:gd name="T46" fmla="*/ 899 w 909"/>
                    <a:gd name="T47" fmla="*/ 358 h 973"/>
                    <a:gd name="T48" fmla="*/ 849 w 909"/>
                    <a:gd name="T49" fmla="*/ 434 h 973"/>
                    <a:gd name="T50" fmla="*/ 897 w 909"/>
                    <a:gd name="T51" fmla="*/ 491 h 973"/>
                    <a:gd name="T52" fmla="*/ 900 w 909"/>
                    <a:gd name="T53" fmla="*/ 542 h 973"/>
                    <a:gd name="T54" fmla="*/ 875 w 909"/>
                    <a:gd name="T55" fmla="*/ 602 h 973"/>
                    <a:gd name="T56" fmla="*/ 848 w 909"/>
                    <a:gd name="T57" fmla="*/ 692 h 973"/>
                    <a:gd name="T58" fmla="*/ 819 w 909"/>
                    <a:gd name="T59" fmla="*/ 785 h 973"/>
                    <a:gd name="T60" fmla="*/ 807 w 909"/>
                    <a:gd name="T61" fmla="*/ 896 h 973"/>
                    <a:gd name="T62" fmla="*/ 606 w 909"/>
                    <a:gd name="T63" fmla="*/ 935 h 973"/>
                    <a:gd name="T64" fmla="*/ 462 w 909"/>
                    <a:gd name="T65" fmla="*/ 866 h 9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909" h="973">
                      <a:moveTo>
                        <a:pt x="375" y="884"/>
                      </a:moveTo>
                      <a:lnTo>
                        <a:pt x="285" y="944"/>
                      </a:lnTo>
                      <a:lnTo>
                        <a:pt x="205" y="973"/>
                      </a:lnTo>
                      <a:lnTo>
                        <a:pt x="177" y="962"/>
                      </a:lnTo>
                      <a:lnTo>
                        <a:pt x="156" y="935"/>
                      </a:lnTo>
                      <a:lnTo>
                        <a:pt x="152" y="907"/>
                      </a:lnTo>
                      <a:lnTo>
                        <a:pt x="162" y="866"/>
                      </a:lnTo>
                      <a:lnTo>
                        <a:pt x="156" y="839"/>
                      </a:lnTo>
                      <a:lnTo>
                        <a:pt x="135" y="818"/>
                      </a:lnTo>
                      <a:lnTo>
                        <a:pt x="105" y="809"/>
                      </a:lnTo>
                      <a:lnTo>
                        <a:pt x="81" y="782"/>
                      </a:lnTo>
                      <a:lnTo>
                        <a:pt x="78" y="761"/>
                      </a:lnTo>
                      <a:lnTo>
                        <a:pt x="96" y="731"/>
                      </a:lnTo>
                      <a:lnTo>
                        <a:pt x="93" y="704"/>
                      </a:lnTo>
                      <a:lnTo>
                        <a:pt x="84" y="671"/>
                      </a:lnTo>
                      <a:lnTo>
                        <a:pt x="60" y="662"/>
                      </a:lnTo>
                      <a:lnTo>
                        <a:pt x="15" y="626"/>
                      </a:lnTo>
                      <a:lnTo>
                        <a:pt x="0" y="578"/>
                      </a:lnTo>
                      <a:lnTo>
                        <a:pt x="18" y="512"/>
                      </a:lnTo>
                      <a:lnTo>
                        <a:pt x="60" y="467"/>
                      </a:lnTo>
                      <a:lnTo>
                        <a:pt x="88" y="456"/>
                      </a:lnTo>
                      <a:lnTo>
                        <a:pt x="81" y="432"/>
                      </a:lnTo>
                      <a:lnTo>
                        <a:pt x="49" y="405"/>
                      </a:lnTo>
                      <a:lnTo>
                        <a:pt x="47" y="357"/>
                      </a:lnTo>
                      <a:lnTo>
                        <a:pt x="56" y="317"/>
                      </a:lnTo>
                      <a:lnTo>
                        <a:pt x="34" y="273"/>
                      </a:lnTo>
                      <a:lnTo>
                        <a:pt x="29" y="251"/>
                      </a:lnTo>
                      <a:lnTo>
                        <a:pt x="54" y="210"/>
                      </a:lnTo>
                      <a:lnTo>
                        <a:pt x="113" y="159"/>
                      </a:lnTo>
                      <a:lnTo>
                        <a:pt x="144" y="123"/>
                      </a:lnTo>
                      <a:lnTo>
                        <a:pt x="196" y="101"/>
                      </a:lnTo>
                      <a:lnTo>
                        <a:pt x="234" y="69"/>
                      </a:lnTo>
                      <a:lnTo>
                        <a:pt x="311" y="49"/>
                      </a:lnTo>
                      <a:lnTo>
                        <a:pt x="377" y="9"/>
                      </a:lnTo>
                      <a:lnTo>
                        <a:pt x="478" y="0"/>
                      </a:lnTo>
                      <a:lnTo>
                        <a:pt x="522" y="1"/>
                      </a:lnTo>
                      <a:lnTo>
                        <a:pt x="588" y="30"/>
                      </a:lnTo>
                      <a:lnTo>
                        <a:pt x="676" y="40"/>
                      </a:lnTo>
                      <a:lnTo>
                        <a:pt x="764" y="62"/>
                      </a:lnTo>
                      <a:lnTo>
                        <a:pt x="792" y="84"/>
                      </a:lnTo>
                      <a:lnTo>
                        <a:pt x="806" y="113"/>
                      </a:lnTo>
                      <a:lnTo>
                        <a:pt x="811" y="145"/>
                      </a:lnTo>
                      <a:lnTo>
                        <a:pt x="806" y="184"/>
                      </a:lnTo>
                      <a:lnTo>
                        <a:pt x="834" y="200"/>
                      </a:lnTo>
                      <a:lnTo>
                        <a:pt x="867" y="221"/>
                      </a:lnTo>
                      <a:lnTo>
                        <a:pt x="888" y="269"/>
                      </a:lnTo>
                      <a:lnTo>
                        <a:pt x="894" y="317"/>
                      </a:lnTo>
                      <a:lnTo>
                        <a:pt x="899" y="358"/>
                      </a:lnTo>
                      <a:lnTo>
                        <a:pt x="864" y="386"/>
                      </a:lnTo>
                      <a:lnTo>
                        <a:pt x="849" y="434"/>
                      </a:lnTo>
                      <a:lnTo>
                        <a:pt x="865" y="466"/>
                      </a:lnTo>
                      <a:lnTo>
                        <a:pt x="897" y="491"/>
                      </a:lnTo>
                      <a:lnTo>
                        <a:pt x="909" y="509"/>
                      </a:lnTo>
                      <a:lnTo>
                        <a:pt x="900" y="542"/>
                      </a:lnTo>
                      <a:lnTo>
                        <a:pt x="894" y="575"/>
                      </a:lnTo>
                      <a:lnTo>
                        <a:pt x="875" y="602"/>
                      </a:lnTo>
                      <a:lnTo>
                        <a:pt x="852" y="625"/>
                      </a:lnTo>
                      <a:lnTo>
                        <a:pt x="848" y="692"/>
                      </a:lnTo>
                      <a:lnTo>
                        <a:pt x="819" y="729"/>
                      </a:lnTo>
                      <a:lnTo>
                        <a:pt x="819" y="785"/>
                      </a:lnTo>
                      <a:lnTo>
                        <a:pt x="825" y="851"/>
                      </a:lnTo>
                      <a:lnTo>
                        <a:pt x="807" y="896"/>
                      </a:lnTo>
                      <a:lnTo>
                        <a:pt x="753" y="923"/>
                      </a:lnTo>
                      <a:lnTo>
                        <a:pt x="606" y="935"/>
                      </a:lnTo>
                      <a:lnTo>
                        <a:pt x="522" y="898"/>
                      </a:lnTo>
                      <a:lnTo>
                        <a:pt x="462" y="866"/>
                      </a:lnTo>
                      <a:lnTo>
                        <a:pt x="375" y="884"/>
                      </a:lnTo>
                      <a:close/>
                    </a:path>
                  </a:pathLst>
                </a:custGeom>
                <a:solidFill>
                  <a:srgbClr val="66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5" name="Freeform 181">
                  <a:extLst>
                    <a:ext uri="{FF2B5EF4-FFF2-40B4-BE49-F238E27FC236}">
                      <a16:creationId xmlns:a16="http://schemas.microsoft.com/office/drawing/2014/main" id="{4BB1C1ED-1C17-0CB2-BD43-0B7C2431EF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7" y="2780"/>
                  <a:ext cx="438" cy="1065"/>
                </a:xfrm>
                <a:custGeom>
                  <a:avLst/>
                  <a:gdLst>
                    <a:gd name="T0" fmla="*/ 69 w 438"/>
                    <a:gd name="T1" fmla="*/ 1332 h 1332"/>
                    <a:gd name="T2" fmla="*/ 102 w 438"/>
                    <a:gd name="T3" fmla="*/ 1110 h 1332"/>
                    <a:gd name="T4" fmla="*/ 108 w 438"/>
                    <a:gd name="T5" fmla="*/ 921 h 1332"/>
                    <a:gd name="T6" fmla="*/ 108 w 438"/>
                    <a:gd name="T7" fmla="*/ 678 h 1332"/>
                    <a:gd name="T8" fmla="*/ 123 w 438"/>
                    <a:gd name="T9" fmla="*/ 387 h 1332"/>
                    <a:gd name="T10" fmla="*/ 111 w 438"/>
                    <a:gd name="T11" fmla="*/ 210 h 1332"/>
                    <a:gd name="T12" fmla="*/ 54 w 438"/>
                    <a:gd name="T13" fmla="*/ 111 h 1332"/>
                    <a:gd name="T14" fmla="*/ 0 w 438"/>
                    <a:gd name="T15" fmla="*/ 30 h 1332"/>
                    <a:gd name="T16" fmla="*/ 42 w 438"/>
                    <a:gd name="T17" fmla="*/ 54 h 1332"/>
                    <a:gd name="T18" fmla="*/ 108 w 438"/>
                    <a:gd name="T19" fmla="*/ 110 h 1332"/>
                    <a:gd name="T20" fmla="*/ 138 w 438"/>
                    <a:gd name="T21" fmla="*/ 18 h 1332"/>
                    <a:gd name="T22" fmla="*/ 168 w 438"/>
                    <a:gd name="T23" fmla="*/ 0 h 1332"/>
                    <a:gd name="T24" fmla="*/ 165 w 438"/>
                    <a:gd name="T25" fmla="*/ 42 h 1332"/>
                    <a:gd name="T26" fmla="*/ 132 w 438"/>
                    <a:gd name="T27" fmla="*/ 132 h 1332"/>
                    <a:gd name="T28" fmla="*/ 162 w 438"/>
                    <a:gd name="T29" fmla="*/ 219 h 1332"/>
                    <a:gd name="T30" fmla="*/ 180 w 438"/>
                    <a:gd name="T31" fmla="*/ 258 h 1332"/>
                    <a:gd name="T32" fmla="*/ 217 w 438"/>
                    <a:gd name="T33" fmla="*/ 234 h 1332"/>
                    <a:gd name="T34" fmla="*/ 285 w 438"/>
                    <a:gd name="T35" fmla="*/ 129 h 1332"/>
                    <a:gd name="T36" fmla="*/ 348 w 438"/>
                    <a:gd name="T37" fmla="*/ 60 h 1332"/>
                    <a:gd name="T38" fmla="*/ 330 w 438"/>
                    <a:gd name="T39" fmla="*/ 99 h 1332"/>
                    <a:gd name="T40" fmla="*/ 294 w 438"/>
                    <a:gd name="T41" fmla="*/ 177 h 1332"/>
                    <a:gd name="T42" fmla="*/ 246 w 438"/>
                    <a:gd name="T43" fmla="*/ 264 h 1332"/>
                    <a:gd name="T44" fmla="*/ 276 w 438"/>
                    <a:gd name="T45" fmla="*/ 273 h 1332"/>
                    <a:gd name="T46" fmla="*/ 333 w 438"/>
                    <a:gd name="T47" fmla="*/ 258 h 1332"/>
                    <a:gd name="T48" fmla="*/ 402 w 438"/>
                    <a:gd name="T49" fmla="*/ 243 h 1332"/>
                    <a:gd name="T50" fmla="*/ 393 w 438"/>
                    <a:gd name="T51" fmla="*/ 249 h 1332"/>
                    <a:gd name="T52" fmla="*/ 438 w 438"/>
                    <a:gd name="T53" fmla="*/ 243 h 1332"/>
                    <a:gd name="T54" fmla="*/ 360 w 438"/>
                    <a:gd name="T55" fmla="*/ 276 h 1332"/>
                    <a:gd name="T56" fmla="*/ 261 w 438"/>
                    <a:gd name="T57" fmla="*/ 324 h 1332"/>
                    <a:gd name="T58" fmla="*/ 201 w 438"/>
                    <a:gd name="T59" fmla="*/ 336 h 1332"/>
                    <a:gd name="T60" fmla="*/ 209 w 438"/>
                    <a:gd name="T61" fmla="*/ 608 h 1332"/>
                    <a:gd name="T62" fmla="*/ 204 w 438"/>
                    <a:gd name="T63" fmla="*/ 984 h 1332"/>
                    <a:gd name="T64" fmla="*/ 207 w 438"/>
                    <a:gd name="T65" fmla="*/ 1197 h 1332"/>
                    <a:gd name="T66" fmla="*/ 222 w 438"/>
                    <a:gd name="T67" fmla="*/ 1332 h 1332"/>
                    <a:gd name="T68" fmla="*/ 69 w 438"/>
                    <a:gd name="T69" fmla="*/ 1332 h 1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38" h="1332">
                      <a:moveTo>
                        <a:pt x="69" y="1332"/>
                      </a:moveTo>
                      <a:lnTo>
                        <a:pt x="102" y="1110"/>
                      </a:lnTo>
                      <a:lnTo>
                        <a:pt x="108" y="921"/>
                      </a:lnTo>
                      <a:lnTo>
                        <a:pt x="108" y="678"/>
                      </a:lnTo>
                      <a:lnTo>
                        <a:pt x="123" y="387"/>
                      </a:lnTo>
                      <a:lnTo>
                        <a:pt x="111" y="210"/>
                      </a:lnTo>
                      <a:lnTo>
                        <a:pt x="54" y="111"/>
                      </a:lnTo>
                      <a:lnTo>
                        <a:pt x="0" y="30"/>
                      </a:lnTo>
                      <a:lnTo>
                        <a:pt x="42" y="54"/>
                      </a:lnTo>
                      <a:lnTo>
                        <a:pt x="108" y="110"/>
                      </a:lnTo>
                      <a:lnTo>
                        <a:pt x="138" y="18"/>
                      </a:lnTo>
                      <a:lnTo>
                        <a:pt x="168" y="0"/>
                      </a:lnTo>
                      <a:lnTo>
                        <a:pt x="165" y="42"/>
                      </a:lnTo>
                      <a:lnTo>
                        <a:pt x="132" y="132"/>
                      </a:lnTo>
                      <a:lnTo>
                        <a:pt x="162" y="219"/>
                      </a:lnTo>
                      <a:lnTo>
                        <a:pt x="180" y="258"/>
                      </a:lnTo>
                      <a:lnTo>
                        <a:pt x="217" y="234"/>
                      </a:lnTo>
                      <a:lnTo>
                        <a:pt x="285" y="129"/>
                      </a:lnTo>
                      <a:lnTo>
                        <a:pt x="348" y="60"/>
                      </a:lnTo>
                      <a:lnTo>
                        <a:pt x="330" y="99"/>
                      </a:lnTo>
                      <a:lnTo>
                        <a:pt x="294" y="177"/>
                      </a:lnTo>
                      <a:lnTo>
                        <a:pt x="246" y="264"/>
                      </a:lnTo>
                      <a:lnTo>
                        <a:pt x="276" y="273"/>
                      </a:lnTo>
                      <a:lnTo>
                        <a:pt x="333" y="258"/>
                      </a:lnTo>
                      <a:lnTo>
                        <a:pt x="402" y="243"/>
                      </a:lnTo>
                      <a:lnTo>
                        <a:pt x="393" y="249"/>
                      </a:lnTo>
                      <a:lnTo>
                        <a:pt x="438" y="243"/>
                      </a:lnTo>
                      <a:lnTo>
                        <a:pt x="360" y="276"/>
                      </a:lnTo>
                      <a:lnTo>
                        <a:pt x="261" y="324"/>
                      </a:lnTo>
                      <a:lnTo>
                        <a:pt x="201" y="336"/>
                      </a:lnTo>
                      <a:lnTo>
                        <a:pt x="209" y="608"/>
                      </a:lnTo>
                      <a:lnTo>
                        <a:pt x="204" y="984"/>
                      </a:lnTo>
                      <a:lnTo>
                        <a:pt x="207" y="1197"/>
                      </a:lnTo>
                      <a:lnTo>
                        <a:pt x="222" y="1332"/>
                      </a:lnTo>
                      <a:lnTo>
                        <a:pt x="69" y="1332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26" name="Group 182">
                <a:extLst>
                  <a:ext uri="{FF2B5EF4-FFF2-40B4-BE49-F238E27FC236}">
                    <a16:creationId xmlns:a16="http://schemas.microsoft.com/office/drawing/2014/main" id="{E67B13B2-A1B6-E245-336E-BC663CF27239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077" y="2152"/>
                <a:ext cx="169" cy="470"/>
                <a:chOff x="2409" y="1311"/>
                <a:chExt cx="279" cy="1497"/>
              </a:xfrm>
            </p:grpSpPr>
            <p:sp>
              <p:nvSpPr>
                <p:cNvPr id="31927" name="Freeform 183">
                  <a:extLst>
                    <a:ext uri="{FF2B5EF4-FFF2-40B4-BE49-F238E27FC236}">
                      <a16:creationId xmlns:a16="http://schemas.microsoft.com/office/drawing/2014/main" id="{8DBA173C-B8F4-4D64-A969-B6074B6D7E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2" y="1382"/>
                  <a:ext cx="136" cy="349"/>
                </a:xfrm>
                <a:custGeom>
                  <a:avLst/>
                  <a:gdLst>
                    <a:gd name="T0" fmla="*/ 38 w 136"/>
                    <a:gd name="T1" fmla="*/ 10 h 349"/>
                    <a:gd name="T2" fmla="*/ 77 w 136"/>
                    <a:gd name="T3" fmla="*/ 54 h 349"/>
                    <a:gd name="T4" fmla="*/ 59 w 136"/>
                    <a:gd name="T5" fmla="*/ 82 h 349"/>
                    <a:gd name="T6" fmla="*/ 29 w 136"/>
                    <a:gd name="T7" fmla="*/ 42 h 349"/>
                    <a:gd name="T8" fmla="*/ 6 w 136"/>
                    <a:gd name="T9" fmla="*/ 73 h 349"/>
                    <a:gd name="T10" fmla="*/ 70 w 136"/>
                    <a:gd name="T11" fmla="*/ 97 h 349"/>
                    <a:gd name="T12" fmla="*/ 101 w 136"/>
                    <a:gd name="T13" fmla="*/ 139 h 349"/>
                    <a:gd name="T14" fmla="*/ 56 w 136"/>
                    <a:gd name="T15" fmla="*/ 118 h 349"/>
                    <a:gd name="T16" fmla="*/ 20 w 136"/>
                    <a:gd name="T17" fmla="*/ 118 h 349"/>
                    <a:gd name="T18" fmla="*/ 16 w 136"/>
                    <a:gd name="T19" fmla="*/ 144 h 349"/>
                    <a:gd name="T20" fmla="*/ 52 w 136"/>
                    <a:gd name="T21" fmla="*/ 144 h 349"/>
                    <a:gd name="T22" fmla="*/ 101 w 136"/>
                    <a:gd name="T23" fmla="*/ 177 h 349"/>
                    <a:gd name="T24" fmla="*/ 75 w 136"/>
                    <a:gd name="T25" fmla="*/ 181 h 349"/>
                    <a:gd name="T26" fmla="*/ 36 w 136"/>
                    <a:gd name="T27" fmla="*/ 172 h 349"/>
                    <a:gd name="T28" fmla="*/ 13 w 136"/>
                    <a:gd name="T29" fmla="*/ 190 h 349"/>
                    <a:gd name="T30" fmla="*/ 65 w 136"/>
                    <a:gd name="T31" fmla="*/ 198 h 349"/>
                    <a:gd name="T32" fmla="*/ 121 w 136"/>
                    <a:gd name="T33" fmla="*/ 213 h 349"/>
                    <a:gd name="T34" fmla="*/ 116 w 136"/>
                    <a:gd name="T35" fmla="*/ 237 h 349"/>
                    <a:gd name="T36" fmla="*/ 80 w 136"/>
                    <a:gd name="T37" fmla="*/ 235 h 349"/>
                    <a:gd name="T38" fmla="*/ 59 w 136"/>
                    <a:gd name="T39" fmla="*/ 240 h 349"/>
                    <a:gd name="T40" fmla="*/ 31 w 136"/>
                    <a:gd name="T41" fmla="*/ 226 h 349"/>
                    <a:gd name="T42" fmla="*/ 28 w 136"/>
                    <a:gd name="T43" fmla="*/ 252 h 349"/>
                    <a:gd name="T44" fmla="*/ 76 w 136"/>
                    <a:gd name="T45" fmla="*/ 249 h 349"/>
                    <a:gd name="T46" fmla="*/ 130 w 136"/>
                    <a:gd name="T47" fmla="*/ 274 h 349"/>
                    <a:gd name="T48" fmla="*/ 136 w 136"/>
                    <a:gd name="T49" fmla="*/ 312 h 349"/>
                    <a:gd name="T50" fmla="*/ 107 w 136"/>
                    <a:gd name="T51" fmla="*/ 285 h 349"/>
                    <a:gd name="T52" fmla="*/ 83 w 136"/>
                    <a:gd name="T53" fmla="*/ 289 h 349"/>
                    <a:gd name="T54" fmla="*/ 53 w 136"/>
                    <a:gd name="T55" fmla="*/ 271 h 349"/>
                    <a:gd name="T56" fmla="*/ 34 w 136"/>
                    <a:gd name="T57" fmla="*/ 277 h 349"/>
                    <a:gd name="T58" fmla="*/ 17 w 136"/>
                    <a:gd name="T59" fmla="*/ 294 h 349"/>
                    <a:gd name="T60" fmla="*/ 71 w 136"/>
                    <a:gd name="T61" fmla="*/ 295 h 349"/>
                    <a:gd name="T62" fmla="*/ 100 w 136"/>
                    <a:gd name="T63" fmla="*/ 318 h 349"/>
                    <a:gd name="T64" fmla="*/ 85 w 136"/>
                    <a:gd name="T65" fmla="*/ 333 h 349"/>
                    <a:gd name="T66" fmla="*/ 58 w 136"/>
                    <a:gd name="T67" fmla="*/ 327 h 349"/>
                    <a:gd name="T68" fmla="*/ 37 w 136"/>
                    <a:gd name="T69" fmla="*/ 349 h 349"/>
                    <a:gd name="T70" fmla="*/ 1 w 136"/>
                    <a:gd name="T71" fmla="*/ 328 h 349"/>
                    <a:gd name="T72" fmla="*/ 4 w 136"/>
                    <a:gd name="T73" fmla="*/ 270 h 349"/>
                    <a:gd name="T74" fmla="*/ 4 w 136"/>
                    <a:gd name="T75" fmla="*/ 172 h 349"/>
                    <a:gd name="T76" fmla="*/ 10 w 136"/>
                    <a:gd name="T77" fmla="*/ 129 h 349"/>
                    <a:gd name="T78" fmla="*/ 10 w 136"/>
                    <a:gd name="T79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349">
                      <a:moveTo>
                        <a:pt x="10" y="0"/>
                      </a:moveTo>
                      <a:lnTo>
                        <a:pt x="38" y="10"/>
                      </a:lnTo>
                      <a:lnTo>
                        <a:pt x="62" y="19"/>
                      </a:lnTo>
                      <a:lnTo>
                        <a:pt x="77" y="54"/>
                      </a:lnTo>
                      <a:lnTo>
                        <a:pt x="76" y="81"/>
                      </a:lnTo>
                      <a:lnTo>
                        <a:pt x="59" y="82"/>
                      </a:lnTo>
                      <a:lnTo>
                        <a:pt x="55" y="55"/>
                      </a:lnTo>
                      <a:lnTo>
                        <a:pt x="29" y="42"/>
                      </a:lnTo>
                      <a:lnTo>
                        <a:pt x="11" y="42"/>
                      </a:lnTo>
                      <a:lnTo>
                        <a:pt x="6" y="73"/>
                      </a:lnTo>
                      <a:lnTo>
                        <a:pt x="41" y="81"/>
                      </a:lnTo>
                      <a:lnTo>
                        <a:pt x="70" y="97"/>
                      </a:lnTo>
                      <a:lnTo>
                        <a:pt x="85" y="117"/>
                      </a:lnTo>
                      <a:lnTo>
                        <a:pt x="101" y="139"/>
                      </a:lnTo>
                      <a:lnTo>
                        <a:pt x="82" y="136"/>
                      </a:lnTo>
                      <a:lnTo>
                        <a:pt x="56" y="118"/>
                      </a:lnTo>
                      <a:lnTo>
                        <a:pt x="33" y="109"/>
                      </a:lnTo>
                      <a:lnTo>
                        <a:pt x="20" y="118"/>
                      </a:lnTo>
                      <a:lnTo>
                        <a:pt x="6" y="127"/>
                      </a:lnTo>
                      <a:lnTo>
                        <a:pt x="16" y="144"/>
                      </a:lnTo>
                      <a:lnTo>
                        <a:pt x="40" y="139"/>
                      </a:lnTo>
                      <a:lnTo>
                        <a:pt x="52" y="144"/>
                      </a:lnTo>
                      <a:lnTo>
                        <a:pt x="74" y="148"/>
                      </a:lnTo>
                      <a:lnTo>
                        <a:pt x="101" y="177"/>
                      </a:lnTo>
                      <a:lnTo>
                        <a:pt x="106" y="199"/>
                      </a:lnTo>
                      <a:lnTo>
                        <a:pt x="75" y="181"/>
                      </a:lnTo>
                      <a:lnTo>
                        <a:pt x="55" y="189"/>
                      </a:lnTo>
                      <a:lnTo>
                        <a:pt x="36" y="172"/>
                      </a:lnTo>
                      <a:lnTo>
                        <a:pt x="14" y="180"/>
                      </a:lnTo>
                      <a:lnTo>
                        <a:pt x="13" y="190"/>
                      </a:lnTo>
                      <a:lnTo>
                        <a:pt x="31" y="198"/>
                      </a:lnTo>
                      <a:lnTo>
                        <a:pt x="65" y="198"/>
                      </a:lnTo>
                      <a:lnTo>
                        <a:pt x="95" y="202"/>
                      </a:lnTo>
                      <a:lnTo>
                        <a:pt x="121" y="213"/>
                      </a:lnTo>
                      <a:lnTo>
                        <a:pt x="127" y="237"/>
                      </a:lnTo>
                      <a:lnTo>
                        <a:pt x="116" y="237"/>
                      </a:lnTo>
                      <a:lnTo>
                        <a:pt x="88" y="223"/>
                      </a:lnTo>
                      <a:lnTo>
                        <a:pt x="80" y="235"/>
                      </a:lnTo>
                      <a:lnTo>
                        <a:pt x="68" y="228"/>
                      </a:lnTo>
                      <a:lnTo>
                        <a:pt x="59" y="240"/>
                      </a:lnTo>
                      <a:lnTo>
                        <a:pt x="44" y="228"/>
                      </a:lnTo>
                      <a:lnTo>
                        <a:pt x="31" y="226"/>
                      </a:lnTo>
                      <a:lnTo>
                        <a:pt x="26" y="240"/>
                      </a:lnTo>
                      <a:lnTo>
                        <a:pt x="28" y="252"/>
                      </a:lnTo>
                      <a:lnTo>
                        <a:pt x="56" y="246"/>
                      </a:lnTo>
                      <a:lnTo>
                        <a:pt x="76" y="249"/>
                      </a:lnTo>
                      <a:lnTo>
                        <a:pt x="104" y="261"/>
                      </a:lnTo>
                      <a:lnTo>
                        <a:pt x="130" y="274"/>
                      </a:lnTo>
                      <a:lnTo>
                        <a:pt x="134" y="297"/>
                      </a:lnTo>
                      <a:lnTo>
                        <a:pt x="136" y="312"/>
                      </a:lnTo>
                      <a:lnTo>
                        <a:pt x="124" y="298"/>
                      </a:lnTo>
                      <a:lnTo>
                        <a:pt x="107" y="285"/>
                      </a:lnTo>
                      <a:lnTo>
                        <a:pt x="94" y="289"/>
                      </a:lnTo>
                      <a:lnTo>
                        <a:pt x="83" y="289"/>
                      </a:lnTo>
                      <a:lnTo>
                        <a:pt x="73" y="279"/>
                      </a:lnTo>
                      <a:lnTo>
                        <a:pt x="53" y="271"/>
                      </a:lnTo>
                      <a:lnTo>
                        <a:pt x="43" y="273"/>
                      </a:lnTo>
                      <a:lnTo>
                        <a:pt x="34" y="277"/>
                      </a:lnTo>
                      <a:lnTo>
                        <a:pt x="29" y="286"/>
                      </a:lnTo>
                      <a:lnTo>
                        <a:pt x="17" y="294"/>
                      </a:lnTo>
                      <a:lnTo>
                        <a:pt x="55" y="295"/>
                      </a:lnTo>
                      <a:lnTo>
                        <a:pt x="71" y="295"/>
                      </a:lnTo>
                      <a:lnTo>
                        <a:pt x="95" y="304"/>
                      </a:lnTo>
                      <a:lnTo>
                        <a:pt x="100" y="318"/>
                      </a:lnTo>
                      <a:lnTo>
                        <a:pt x="95" y="328"/>
                      </a:lnTo>
                      <a:lnTo>
                        <a:pt x="85" y="333"/>
                      </a:lnTo>
                      <a:lnTo>
                        <a:pt x="73" y="324"/>
                      </a:lnTo>
                      <a:lnTo>
                        <a:pt x="58" y="327"/>
                      </a:lnTo>
                      <a:lnTo>
                        <a:pt x="49" y="340"/>
                      </a:lnTo>
                      <a:lnTo>
                        <a:pt x="37" y="349"/>
                      </a:lnTo>
                      <a:lnTo>
                        <a:pt x="26" y="331"/>
                      </a:lnTo>
                      <a:lnTo>
                        <a:pt x="1" y="328"/>
                      </a:lnTo>
                      <a:lnTo>
                        <a:pt x="0" y="283"/>
                      </a:lnTo>
                      <a:lnTo>
                        <a:pt x="4" y="270"/>
                      </a:lnTo>
                      <a:lnTo>
                        <a:pt x="7" y="193"/>
                      </a:lnTo>
                      <a:lnTo>
                        <a:pt x="4" y="172"/>
                      </a:lnTo>
                      <a:lnTo>
                        <a:pt x="4" y="147"/>
                      </a:lnTo>
                      <a:lnTo>
                        <a:pt x="10" y="129"/>
                      </a:lnTo>
                      <a:lnTo>
                        <a:pt x="4" y="9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8" name="Freeform 184">
                  <a:extLst>
                    <a:ext uri="{FF2B5EF4-FFF2-40B4-BE49-F238E27FC236}">
                      <a16:creationId xmlns:a16="http://schemas.microsoft.com/office/drawing/2014/main" id="{EAA865AC-4163-39B7-F521-FB467CF8D2C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8" y="1311"/>
                  <a:ext cx="63" cy="1497"/>
                </a:xfrm>
                <a:custGeom>
                  <a:avLst/>
                  <a:gdLst>
                    <a:gd name="T0" fmla="*/ 63 w 63"/>
                    <a:gd name="T1" fmla="*/ 1496 h 1497"/>
                    <a:gd name="T2" fmla="*/ 3 w 63"/>
                    <a:gd name="T3" fmla="*/ 1497 h 1497"/>
                    <a:gd name="T4" fmla="*/ 0 w 63"/>
                    <a:gd name="T5" fmla="*/ 1334 h 1497"/>
                    <a:gd name="T6" fmla="*/ 8 w 63"/>
                    <a:gd name="T7" fmla="*/ 998 h 1497"/>
                    <a:gd name="T8" fmla="*/ 11 w 63"/>
                    <a:gd name="T9" fmla="*/ 819 h 1497"/>
                    <a:gd name="T10" fmla="*/ 27 w 63"/>
                    <a:gd name="T11" fmla="*/ 288 h 1497"/>
                    <a:gd name="T12" fmla="*/ 33 w 63"/>
                    <a:gd name="T13" fmla="*/ 5 h 1497"/>
                    <a:gd name="T14" fmla="*/ 47 w 63"/>
                    <a:gd name="T15" fmla="*/ 0 h 1497"/>
                    <a:gd name="T16" fmla="*/ 42 w 63"/>
                    <a:gd name="T17" fmla="*/ 144 h 1497"/>
                    <a:gd name="T18" fmla="*/ 44 w 63"/>
                    <a:gd name="T19" fmla="*/ 329 h 1497"/>
                    <a:gd name="T20" fmla="*/ 45 w 63"/>
                    <a:gd name="T21" fmla="*/ 489 h 1497"/>
                    <a:gd name="T22" fmla="*/ 48 w 63"/>
                    <a:gd name="T23" fmla="*/ 807 h 1497"/>
                    <a:gd name="T24" fmla="*/ 48 w 63"/>
                    <a:gd name="T25" fmla="*/ 1073 h 1497"/>
                    <a:gd name="T26" fmla="*/ 59 w 63"/>
                    <a:gd name="T27" fmla="*/ 1335 h 1497"/>
                    <a:gd name="T28" fmla="*/ 62 w 63"/>
                    <a:gd name="T29" fmla="*/ 1413 h 1497"/>
                    <a:gd name="T30" fmla="*/ 63 w 63"/>
                    <a:gd name="T31" fmla="*/ 1496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497">
                      <a:moveTo>
                        <a:pt x="63" y="1496"/>
                      </a:moveTo>
                      <a:lnTo>
                        <a:pt x="3" y="1497"/>
                      </a:lnTo>
                      <a:lnTo>
                        <a:pt x="0" y="1334"/>
                      </a:lnTo>
                      <a:lnTo>
                        <a:pt x="8" y="998"/>
                      </a:lnTo>
                      <a:lnTo>
                        <a:pt x="11" y="819"/>
                      </a:lnTo>
                      <a:lnTo>
                        <a:pt x="27" y="288"/>
                      </a:lnTo>
                      <a:lnTo>
                        <a:pt x="33" y="5"/>
                      </a:lnTo>
                      <a:lnTo>
                        <a:pt x="47" y="0"/>
                      </a:lnTo>
                      <a:lnTo>
                        <a:pt x="42" y="144"/>
                      </a:lnTo>
                      <a:lnTo>
                        <a:pt x="44" y="329"/>
                      </a:lnTo>
                      <a:lnTo>
                        <a:pt x="45" y="489"/>
                      </a:lnTo>
                      <a:lnTo>
                        <a:pt x="48" y="807"/>
                      </a:lnTo>
                      <a:lnTo>
                        <a:pt x="48" y="1073"/>
                      </a:lnTo>
                      <a:lnTo>
                        <a:pt x="59" y="1335"/>
                      </a:lnTo>
                      <a:lnTo>
                        <a:pt x="62" y="1413"/>
                      </a:lnTo>
                      <a:lnTo>
                        <a:pt x="63" y="1496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29" name="Freeform 185">
                  <a:extLst>
                    <a:ext uri="{FF2B5EF4-FFF2-40B4-BE49-F238E27FC236}">
                      <a16:creationId xmlns:a16="http://schemas.microsoft.com/office/drawing/2014/main" id="{5731F7B9-3C4A-3BA2-642D-C7259A271CE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3" y="2037"/>
                  <a:ext cx="54" cy="98"/>
                </a:xfrm>
                <a:custGeom>
                  <a:avLst/>
                  <a:gdLst>
                    <a:gd name="T0" fmla="*/ 54 w 54"/>
                    <a:gd name="T1" fmla="*/ 0 h 98"/>
                    <a:gd name="T2" fmla="*/ 54 w 54"/>
                    <a:gd name="T3" fmla="*/ 30 h 98"/>
                    <a:gd name="T4" fmla="*/ 40 w 54"/>
                    <a:gd name="T5" fmla="*/ 53 h 98"/>
                    <a:gd name="T6" fmla="*/ 30 w 54"/>
                    <a:gd name="T7" fmla="*/ 77 h 98"/>
                    <a:gd name="T8" fmla="*/ 13 w 54"/>
                    <a:gd name="T9" fmla="*/ 98 h 98"/>
                    <a:gd name="T10" fmla="*/ 0 w 54"/>
                    <a:gd name="T11" fmla="*/ 81 h 98"/>
                    <a:gd name="T12" fmla="*/ 18 w 54"/>
                    <a:gd name="T13" fmla="*/ 50 h 98"/>
                    <a:gd name="T14" fmla="*/ 28 w 54"/>
                    <a:gd name="T15" fmla="*/ 27 h 98"/>
                    <a:gd name="T16" fmla="*/ 54 w 54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54" y="0"/>
                      </a:moveTo>
                      <a:lnTo>
                        <a:pt x="54" y="30"/>
                      </a:lnTo>
                      <a:lnTo>
                        <a:pt x="40" y="53"/>
                      </a:lnTo>
                      <a:lnTo>
                        <a:pt x="30" y="77"/>
                      </a:lnTo>
                      <a:lnTo>
                        <a:pt x="13" y="98"/>
                      </a:lnTo>
                      <a:lnTo>
                        <a:pt x="0" y="81"/>
                      </a:lnTo>
                      <a:lnTo>
                        <a:pt x="18" y="50"/>
                      </a:lnTo>
                      <a:lnTo>
                        <a:pt x="28" y="27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0" name="Freeform 186">
                  <a:extLst>
                    <a:ext uri="{FF2B5EF4-FFF2-40B4-BE49-F238E27FC236}">
                      <a16:creationId xmlns:a16="http://schemas.microsoft.com/office/drawing/2014/main" id="{D0ADC382-BF89-27D3-16C7-CC34ABD9C7E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80"/>
                  <a:ext cx="39" cy="41"/>
                </a:xfrm>
                <a:custGeom>
                  <a:avLst/>
                  <a:gdLst>
                    <a:gd name="T0" fmla="*/ 14 w 39"/>
                    <a:gd name="T1" fmla="*/ 41 h 41"/>
                    <a:gd name="T2" fmla="*/ 0 w 39"/>
                    <a:gd name="T3" fmla="*/ 32 h 41"/>
                    <a:gd name="T4" fmla="*/ 15 w 39"/>
                    <a:gd name="T5" fmla="*/ 14 h 41"/>
                    <a:gd name="T6" fmla="*/ 38 w 39"/>
                    <a:gd name="T7" fmla="*/ 0 h 41"/>
                    <a:gd name="T8" fmla="*/ 39 w 39"/>
                    <a:gd name="T9" fmla="*/ 26 h 41"/>
                    <a:gd name="T10" fmla="*/ 14 w 39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1">
                      <a:moveTo>
                        <a:pt x="14" y="41"/>
                      </a:moveTo>
                      <a:lnTo>
                        <a:pt x="0" y="32"/>
                      </a:lnTo>
                      <a:lnTo>
                        <a:pt x="15" y="14"/>
                      </a:lnTo>
                      <a:lnTo>
                        <a:pt x="38" y="0"/>
                      </a:lnTo>
                      <a:lnTo>
                        <a:pt x="39" y="26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1" name="Freeform 187">
                  <a:extLst>
                    <a:ext uri="{FF2B5EF4-FFF2-40B4-BE49-F238E27FC236}">
                      <a16:creationId xmlns:a16="http://schemas.microsoft.com/office/drawing/2014/main" id="{8811929B-03A9-C190-D08E-0EAFA220F6E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1" y="2025"/>
                  <a:ext cx="62" cy="86"/>
                </a:xfrm>
                <a:custGeom>
                  <a:avLst/>
                  <a:gdLst>
                    <a:gd name="T0" fmla="*/ 0 w 62"/>
                    <a:gd name="T1" fmla="*/ 27 h 86"/>
                    <a:gd name="T2" fmla="*/ 48 w 62"/>
                    <a:gd name="T3" fmla="*/ 75 h 86"/>
                    <a:gd name="T4" fmla="*/ 56 w 62"/>
                    <a:gd name="T5" fmla="*/ 86 h 86"/>
                    <a:gd name="T6" fmla="*/ 62 w 62"/>
                    <a:gd name="T7" fmla="*/ 66 h 86"/>
                    <a:gd name="T8" fmla="*/ 45 w 62"/>
                    <a:gd name="T9" fmla="*/ 41 h 86"/>
                    <a:gd name="T10" fmla="*/ 26 w 62"/>
                    <a:gd name="T11" fmla="*/ 20 h 86"/>
                    <a:gd name="T12" fmla="*/ 9 w 62"/>
                    <a:gd name="T13" fmla="*/ 0 h 86"/>
                    <a:gd name="T14" fmla="*/ 0 w 62"/>
                    <a:gd name="T15" fmla="*/ 2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86">
                      <a:moveTo>
                        <a:pt x="0" y="27"/>
                      </a:moveTo>
                      <a:lnTo>
                        <a:pt x="48" y="75"/>
                      </a:lnTo>
                      <a:lnTo>
                        <a:pt x="56" y="86"/>
                      </a:lnTo>
                      <a:lnTo>
                        <a:pt x="62" y="66"/>
                      </a:lnTo>
                      <a:lnTo>
                        <a:pt x="45" y="41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2" name="Freeform 188">
                  <a:extLst>
                    <a:ext uri="{FF2B5EF4-FFF2-40B4-BE49-F238E27FC236}">
                      <a16:creationId xmlns:a16="http://schemas.microsoft.com/office/drawing/2014/main" id="{E5E0C065-C899-9EF3-D976-20E6CA37B40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9" y="1349"/>
                  <a:ext cx="141" cy="354"/>
                </a:xfrm>
                <a:custGeom>
                  <a:avLst/>
                  <a:gdLst>
                    <a:gd name="T0" fmla="*/ 141 w 141"/>
                    <a:gd name="T1" fmla="*/ 0 h 354"/>
                    <a:gd name="T2" fmla="*/ 126 w 141"/>
                    <a:gd name="T3" fmla="*/ 21 h 354"/>
                    <a:gd name="T4" fmla="*/ 105 w 141"/>
                    <a:gd name="T5" fmla="*/ 28 h 354"/>
                    <a:gd name="T6" fmla="*/ 79 w 141"/>
                    <a:gd name="T7" fmla="*/ 37 h 354"/>
                    <a:gd name="T8" fmla="*/ 49 w 141"/>
                    <a:gd name="T9" fmla="*/ 45 h 354"/>
                    <a:gd name="T10" fmla="*/ 25 w 141"/>
                    <a:gd name="T11" fmla="*/ 69 h 354"/>
                    <a:gd name="T12" fmla="*/ 33 w 141"/>
                    <a:gd name="T13" fmla="*/ 91 h 354"/>
                    <a:gd name="T14" fmla="*/ 62 w 141"/>
                    <a:gd name="T15" fmla="*/ 70 h 354"/>
                    <a:gd name="T16" fmla="*/ 81 w 141"/>
                    <a:gd name="T17" fmla="*/ 72 h 354"/>
                    <a:gd name="T18" fmla="*/ 105 w 141"/>
                    <a:gd name="T19" fmla="*/ 55 h 354"/>
                    <a:gd name="T20" fmla="*/ 108 w 141"/>
                    <a:gd name="T21" fmla="*/ 72 h 354"/>
                    <a:gd name="T22" fmla="*/ 84 w 141"/>
                    <a:gd name="T23" fmla="*/ 93 h 354"/>
                    <a:gd name="T24" fmla="*/ 100 w 141"/>
                    <a:gd name="T25" fmla="*/ 93 h 354"/>
                    <a:gd name="T26" fmla="*/ 118 w 141"/>
                    <a:gd name="T27" fmla="*/ 88 h 354"/>
                    <a:gd name="T28" fmla="*/ 126 w 141"/>
                    <a:gd name="T29" fmla="*/ 66 h 354"/>
                    <a:gd name="T30" fmla="*/ 136 w 141"/>
                    <a:gd name="T31" fmla="*/ 63 h 354"/>
                    <a:gd name="T32" fmla="*/ 138 w 141"/>
                    <a:gd name="T33" fmla="*/ 76 h 354"/>
                    <a:gd name="T34" fmla="*/ 115 w 141"/>
                    <a:gd name="T35" fmla="*/ 99 h 354"/>
                    <a:gd name="T36" fmla="*/ 84 w 141"/>
                    <a:gd name="T37" fmla="*/ 117 h 354"/>
                    <a:gd name="T38" fmla="*/ 69 w 141"/>
                    <a:gd name="T39" fmla="*/ 148 h 354"/>
                    <a:gd name="T40" fmla="*/ 70 w 141"/>
                    <a:gd name="T41" fmla="*/ 163 h 354"/>
                    <a:gd name="T42" fmla="*/ 87 w 141"/>
                    <a:gd name="T43" fmla="*/ 156 h 354"/>
                    <a:gd name="T44" fmla="*/ 91 w 141"/>
                    <a:gd name="T45" fmla="*/ 136 h 354"/>
                    <a:gd name="T46" fmla="*/ 108 w 141"/>
                    <a:gd name="T47" fmla="*/ 148 h 354"/>
                    <a:gd name="T48" fmla="*/ 110 w 141"/>
                    <a:gd name="T49" fmla="*/ 127 h 354"/>
                    <a:gd name="T50" fmla="*/ 129 w 141"/>
                    <a:gd name="T51" fmla="*/ 114 h 354"/>
                    <a:gd name="T52" fmla="*/ 135 w 141"/>
                    <a:gd name="T53" fmla="*/ 136 h 354"/>
                    <a:gd name="T54" fmla="*/ 109 w 141"/>
                    <a:gd name="T55" fmla="*/ 145 h 354"/>
                    <a:gd name="T56" fmla="*/ 91 w 141"/>
                    <a:gd name="T57" fmla="*/ 159 h 354"/>
                    <a:gd name="T58" fmla="*/ 76 w 141"/>
                    <a:gd name="T59" fmla="*/ 168 h 354"/>
                    <a:gd name="T60" fmla="*/ 91 w 141"/>
                    <a:gd name="T61" fmla="*/ 180 h 354"/>
                    <a:gd name="T62" fmla="*/ 105 w 141"/>
                    <a:gd name="T63" fmla="*/ 165 h 354"/>
                    <a:gd name="T64" fmla="*/ 120 w 141"/>
                    <a:gd name="T65" fmla="*/ 166 h 354"/>
                    <a:gd name="T66" fmla="*/ 96 w 141"/>
                    <a:gd name="T67" fmla="*/ 186 h 354"/>
                    <a:gd name="T68" fmla="*/ 72 w 141"/>
                    <a:gd name="T69" fmla="*/ 187 h 354"/>
                    <a:gd name="T70" fmla="*/ 55 w 141"/>
                    <a:gd name="T71" fmla="*/ 220 h 354"/>
                    <a:gd name="T72" fmla="*/ 57 w 141"/>
                    <a:gd name="T73" fmla="*/ 231 h 354"/>
                    <a:gd name="T74" fmla="*/ 80 w 141"/>
                    <a:gd name="T75" fmla="*/ 207 h 354"/>
                    <a:gd name="T76" fmla="*/ 108 w 141"/>
                    <a:gd name="T77" fmla="*/ 204 h 354"/>
                    <a:gd name="T78" fmla="*/ 126 w 141"/>
                    <a:gd name="T79" fmla="*/ 181 h 354"/>
                    <a:gd name="T80" fmla="*/ 112 w 141"/>
                    <a:gd name="T81" fmla="*/ 210 h 354"/>
                    <a:gd name="T82" fmla="*/ 84 w 141"/>
                    <a:gd name="T83" fmla="*/ 228 h 354"/>
                    <a:gd name="T84" fmla="*/ 60 w 141"/>
                    <a:gd name="T85" fmla="*/ 247 h 354"/>
                    <a:gd name="T86" fmla="*/ 43 w 141"/>
                    <a:gd name="T87" fmla="*/ 264 h 354"/>
                    <a:gd name="T88" fmla="*/ 57 w 141"/>
                    <a:gd name="T89" fmla="*/ 276 h 354"/>
                    <a:gd name="T90" fmla="*/ 97 w 141"/>
                    <a:gd name="T91" fmla="*/ 253 h 354"/>
                    <a:gd name="T92" fmla="*/ 109 w 141"/>
                    <a:gd name="T93" fmla="*/ 237 h 354"/>
                    <a:gd name="T94" fmla="*/ 132 w 141"/>
                    <a:gd name="T95" fmla="*/ 231 h 354"/>
                    <a:gd name="T96" fmla="*/ 133 w 141"/>
                    <a:gd name="T97" fmla="*/ 243 h 354"/>
                    <a:gd name="T98" fmla="*/ 102 w 141"/>
                    <a:gd name="T99" fmla="*/ 258 h 354"/>
                    <a:gd name="T100" fmla="*/ 75 w 141"/>
                    <a:gd name="T101" fmla="*/ 271 h 354"/>
                    <a:gd name="T102" fmla="*/ 64 w 141"/>
                    <a:gd name="T103" fmla="*/ 280 h 354"/>
                    <a:gd name="T104" fmla="*/ 34 w 141"/>
                    <a:gd name="T105" fmla="*/ 312 h 354"/>
                    <a:gd name="T106" fmla="*/ 6 w 141"/>
                    <a:gd name="T107" fmla="*/ 319 h 354"/>
                    <a:gd name="T108" fmla="*/ 0 w 141"/>
                    <a:gd name="T109" fmla="*/ 333 h 354"/>
                    <a:gd name="T110" fmla="*/ 0 w 141"/>
                    <a:gd name="T111" fmla="*/ 354 h 354"/>
                    <a:gd name="T112" fmla="*/ 30 w 141"/>
                    <a:gd name="T113" fmla="*/ 339 h 354"/>
                    <a:gd name="T114" fmla="*/ 70 w 141"/>
                    <a:gd name="T115" fmla="*/ 313 h 354"/>
                    <a:gd name="T116" fmla="*/ 90 w 141"/>
                    <a:gd name="T117" fmla="*/ 298 h 354"/>
                    <a:gd name="T118" fmla="*/ 112 w 141"/>
                    <a:gd name="T119" fmla="*/ 282 h 354"/>
                    <a:gd name="T120" fmla="*/ 129 w 141"/>
                    <a:gd name="T121" fmla="*/ 262 h 354"/>
                    <a:gd name="T122" fmla="*/ 139 w 141"/>
                    <a:gd name="T123" fmla="*/ 250 h 354"/>
                    <a:gd name="T124" fmla="*/ 141 w 141"/>
                    <a:gd name="T125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" h="354">
                      <a:moveTo>
                        <a:pt x="141" y="0"/>
                      </a:moveTo>
                      <a:lnTo>
                        <a:pt x="126" y="21"/>
                      </a:lnTo>
                      <a:lnTo>
                        <a:pt x="105" y="28"/>
                      </a:lnTo>
                      <a:lnTo>
                        <a:pt x="79" y="37"/>
                      </a:lnTo>
                      <a:lnTo>
                        <a:pt x="49" y="45"/>
                      </a:lnTo>
                      <a:lnTo>
                        <a:pt x="25" y="69"/>
                      </a:lnTo>
                      <a:lnTo>
                        <a:pt x="33" y="91"/>
                      </a:lnTo>
                      <a:lnTo>
                        <a:pt x="62" y="70"/>
                      </a:lnTo>
                      <a:lnTo>
                        <a:pt x="81" y="72"/>
                      </a:lnTo>
                      <a:lnTo>
                        <a:pt x="105" y="55"/>
                      </a:lnTo>
                      <a:lnTo>
                        <a:pt x="108" y="72"/>
                      </a:lnTo>
                      <a:lnTo>
                        <a:pt x="84" y="93"/>
                      </a:lnTo>
                      <a:lnTo>
                        <a:pt x="100" y="93"/>
                      </a:lnTo>
                      <a:lnTo>
                        <a:pt x="118" y="88"/>
                      </a:lnTo>
                      <a:lnTo>
                        <a:pt x="126" y="66"/>
                      </a:lnTo>
                      <a:lnTo>
                        <a:pt x="136" y="63"/>
                      </a:lnTo>
                      <a:lnTo>
                        <a:pt x="138" y="76"/>
                      </a:lnTo>
                      <a:lnTo>
                        <a:pt x="115" y="99"/>
                      </a:lnTo>
                      <a:lnTo>
                        <a:pt x="84" y="117"/>
                      </a:lnTo>
                      <a:lnTo>
                        <a:pt x="69" y="148"/>
                      </a:lnTo>
                      <a:lnTo>
                        <a:pt x="70" y="163"/>
                      </a:lnTo>
                      <a:lnTo>
                        <a:pt x="87" y="156"/>
                      </a:lnTo>
                      <a:lnTo>
                        <a:pt x="91" y="136"/>
                      </a:lnTo>
                      <a:lnTo>
                        <a:pt x="108" y="148"/>
                      </a:lnTo>
                      <a:lnTo>
                        <a:pt x="110" y="127"/>
                      </a:lnTo>
                      <a:lnTo>
                        <a:pt x="129" y="114"/>
                      </a:lnTo>
                      <a:lnTo>
                        <a:pt x="135" y="136"/>
                      </a:lnTo>
                      <a:lnTo>
                        <a:pt x="109" y="145"/>
                      </a:lnTo>
                      <a:lnTo>
                        <a:pt x="91" y="159"/>
                      </a:lnTo>
                      <a:lnTo>
                        <a:pt x="76" y="168"/>
                      </a:lnTo>
                      <a:lnTo>
                        <a:pt x="91" y="180"/>
                      </a:lnTo>
                      <a:lnTo>
                        <a:pt x="105" y="165"/>
                      </a:lnTo>
                      <a:lnTo>
                        <a:pt x="120" y="166"/>
                      </a:lnTo>
                      <a:lnTo>
                        <a:pt x="96" y="186"/>
                      </a:lnTo>
                      <a:lnTo>
                        <a:pt x="72" y="187"/>
                      </a:lnTo>
                      <a:lnTo>
                        <a:pt x="55" y="220"/>
                      </a:lnTo>
                      <a:lnTo>
                        <a:pt x="57" y="231"/>
                      </a:lnTo>
                      <a:lnTo>
                        <a:pt x="80" y="207"/>
                      </a:lnTo>
                      <a:lnTo>
                        <a:pt x="108" y="204"/>
                      </a:lnTo>
                      <a:lnTo>
                        <a:pt x="126" y="181"/>
                      </a:lnTo>
                      <a:lnTo>
                        <a:pt x="112" y="210"/>
                      </a:lnTo>
                      <a:lnTo>
                        <a:pt x="84" y="228"/>
                      </a:lnTo>
                      <a:lnTo>
                        <a:pt x="60" y="247"/>
                      </a:lnTo>
                      <a:lnTo>
                        <a:pt x="43" y="264"/>
                      </a:lnTo>
                      <a:lnTo>
                        <a:pt x="57" y="276"/>
                      </a:lnTo>
                      <a:lnTo>
                        <a:pt x="97" y="253"/>
                      </a:lnTo>
                      <a:lnTo>
                        <a:pt x="109" y="237"/>
                      </a:lnTo>
                      <a:lnTo>
                        <a:pt x="132" y="231"/>
                      </a:lnTo>
                      <a:lnTo>
                        <a:pt x="133" y="243"/>
                      </a:lnTo>
                      <a:lnTo>
                        <a:pt x="102" y="258"/>
                      </a:lnTo>
                      <a:lnTo>
                        <a:pt x="75" y="271"/>
                      </a:lnTo>
                      <a:lnTo>
                        <a:pt x="64" y="280"/>
                      </a:lnTo>
                      <a:lnTo>
                        <a:pt x="34" y="312"/>
                      </a:lnTo>
                      <a:lnTo>
                        <a:pt x="6" y="319"/>
                      </a:lnTo>
                      <a:lnTo>
                        <a:pt x="0" y="333"/>
                      </a:lnTo>
                      <a:lnTo>
                        <a:pt x="0" y="354"/>
                      </a:lnTo>
                      <a:lnTo>
                        <a:pt x="30" y="339"/>
                      </a:lnTo>
                      <a:lnTo>
                        <a:pt x="70" y="313"/>
                      </a:lnTo>
                      <a:lnTo>
                        <a:pt x="90" y="298"/>
                      </a:lnTo>
                      <a:lnTo>
                        <a:pt x="112" y="282"/>
                      </a:lnTo>
                      <a:lnTo>
                        <a:pt x="129" y="262"/>
                      </a:lnTo>
                      <a:lnTo>
                        <a:pt x="139" y="25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3" name="Freeform 189">
                  <a:extLst>
                    <a:ext uri="{FF2B5EF4-FFF2-40B4-BE49-F238E27FC236}">
                      <a16:creationId xmlns:a16="http://schemas.microsoft.com/office/drawing/2014/main" id="{34E9040A-002D-4A9C-84D7-929687137B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9" y="1647"/>
                  <a:ext cx="120" cy="137"/>
                </a:xfrm>
                <a:custGeom>
                  <a:avLst/>
                  <a:gdLst>
                    <a:gd name="T0" fmla="*/ 120 w 120"/>
                    <a:gd name="T1" fmla="*/ 0 h 137"/>
                    <a:gd name="T2" fmla="*/ 89 w 120"/>
                    <a:gd name="T3" fmla="*/ 21 h 137"/>
                    <a:gd name="T4" fmla="*/ 70 w 120"/>
                    <a:gd name="T5" fmla="*/ 41 h 137"/>
                    <a:gd name="T6" fmla="*/ 56 w 120"/>
                    <a:gd name="T7" fmla="*/ 65 h 137"/>
                    <a:gd name="T8" fmla="*/ 23 w 120"/>
                    <a:gd name="T9" fmla="*/ 86 h 137"/>
                    <a:gd name="T10" fmla="*/ 9 w 120"/>
                    <a:gd name="T11" fmla="*/ 105 h 137"/>
                    <a:gd name="T12" fmla="*/ 0 w 120"/>
                    <a:gd name="T13" fmla="*/ 132 h 137"/>
                    <a:gd name="T14" fmla="*/ 9 w 120"/>
                    <a:gd name="T15" fmla="*/ 137 h 137"/>
                    <a:gd name="T16" fmla="*/ 20 w 120"/>
                    <a:gd name="T17" fmla="*/ 125 h 137"/>
                    <a:gd name="T18" fmla="*/ 34 w 120"/>
                    <a:gd name="T19" fmla="*/ 107 h 137"/>
                    <a:gd name="T20" fmla="*/ 57 w 120"/>
                    <a:gd name="T21" fmla="*/ 99 h 137"/>
                    <a:gd name="T22" fmla="*/ 70 w 120"/>
                    <a:gd name="T23" fmla="*/ 80 h 137"/>
                    <a:gd name="T24" fmla="*/ 85 w 120"/>
                    <a:gd name="T25" fmla="*/ 71 h 137"/>
                    <a:gd name="T26" fmla="*/ 99 w 120"/>
                    <a:gd name="T27" fmla="*/ 92 h 137"/>
                    <a:gd name="T28" fmla="*/ 114 w 120"/>
                    <a:gd name="T29" fmla="*/ 57 h 137"/>
                    <a:gd name="T30" fmla="*/ 120 w 120"/>
                    <a:gd name="T3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" h="137">
                      <a:moveTo>
                        <a:pt x="120" y="0"/>
                      </a:moveTo>
                      <a:lnTo>
                        <a:pt x="89" y="21"/>
                      </a:lnTo>
                      <a:lnTo>
                        <a:pt x="70" y="41"/>
                      </a:lnTo>
                      <a:lnTo>
                        <a:pt x="56" y="65"/>
                      </a:lnTo>
                      <a:lnTo>
                        <a:pt x="23" y="86"/>
                      </a:lnTo>
                      <a:lnTo>
                        <a:pt x="9" y="105"/>
                      </a:lnTo>
                      <a:lnTo>
                        <a:pt x="0" y="132"/>
                      </a:lnTo>
                      <a:lnTo>
                        <a:pt x="9" y="137"/>
                      </a:lnTo>
                      <a:lnTo>
                        <a:pt x="20" y="125"/>
                      </a:lnTo>
                      <a:lnTo>
                        <a:pt x="34" y="107"/>
                      </a:lnTo>
                      <a:lnTo>
                        <a:pt x="57" y="99"/>
                      </a:lnTo>
                      <a:lnTo>
                        <a:pt x="70" y="80"/>
                      </a:lnTo>
                      <a:lnTo>
                        <a:pt x="85" y="71"/>
                      </a:lnTo>
                      <a:lnTo>
                        <a:pt x="99" y="92"/>
                      </a:lnTo>
                      <a:lnTo>
                        <a:pt x="114" y="5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4" name="Freeform 190">
                  <a:extLst>
                    <a:ext uri="{FF2B5EF4-FFF2-40B4-BE49-F238E27FC236}">
                      <a16:creationId xmlns:a16="http://schemas.microsoft.com/office/drawing/2014/main" id="{71DFBAC9-C668-1EC9-9771-B2D5EEDD783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751"/>
                  <a:ext cx="105" cy="79"/>
                </a:xfrm>
                <a:custGeom>
                  <a:avLst/>
                  <a:gdLst>
                    <a:gd name="T0" fmla="*/ 4 w 105"/>
                    <a:gd name="T1" fmla="*/ 0 h 79"/>
                    <a:gd name="T2" fmla="*/ 30 w 105"/>
                    <a:gd name="T3" fmla="*/ 16 h 79"/>
                    <a:gd name="T4" fmla="*/ 78 w 105"/>
                    <a:gd name="T5" fmla="*/ 18 h 79"/>
                    <a:gd name="T6" fmla="*/ 93 w 105"/>
                    <a:gd name="T7" fmla="*/ 31 h 79"/>
                    <a:gd name="T8" fmla="*/ 105 w 105"/>
                    <a:gd name="T9" fmla="*/ 54 h 79"/>
                    <a:gd name="T10" fmla="*/ 96 w 105"/>
                    <a:gd name="T11" fmla="*/ 63 h 79"/>
                    <a:gd name="T12" fmla="*/ 84 w 105"/>
                    <a:gd name="T13" fmla="*/ 52 h 79"/>
                    <a:gd name="T14" fmla="*/ 67 w 105"/>
                    <a:gd name="T15" fmla="*/ 43 h 79"/>
                    <a:gd name="T16" fmla="*/ 54 w 105"/>
                    <a:gd name="T17" fmla="*/ 49 h 79"/>
                    <a:gd name="T18" fmla="*/ 42 w 105"/>
                    <a:gd name="T19" fmla="*/ 63 h 79"/>
                    <a:gd name="T20" fmla="*/ 30 w 105"/>
                    <a:gd name="T21" fmla="*/ 79 h 79"/>
                    <a:gd name="T22" fmla="*/ 27 w 105"/>
                    <a:gd name="T23" fmla="*/ 63 h 79"/>
                    <a:gd name="T24" fmla="*/ 10 w 105"/>
                    <a:gd name="T25" fmla="*/ 48 h 79"/>
                    <a:gd name="T26" fmla="*/ 0 w 105"/>
                    <a:gd name="T27" fmla="*/ 40 h 79"/>
                    <a:gd name="T28" fmla="*/ 4 w 105"/>
                    <a:gd name="T2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79">
                      <a:moveTo>
                        <a:pt x="4" y="0"/>
                      </a:moveTo>
                      <a:lnTo>
                        <a:pt x="30" y="16"/>
                      </a:lnTo>
                      <a:lnTo>
                        <a:pt x="78" y="18"/>
                      </a:lnTo>
                      <a:lnTo>
                        <a:pt x="93" y="31"/>
                      </a:lnTo>
                      <a:lnTo>
                        <a:pt x="105" y="54"/>
                      </a:lnTo>
                      <a:lnTo>
                        <a:pt x="96" y="63"/>
                      </a:lnTo>
                      <a:lnTo>
                        <a:pt x="84" y="52"/>
                      </a:lnTo>
                      <a:lnTo>
                        <a:pt x="67" y="43"/>
                      </a:lnTo>
                      <a:lnTo>
                        <a:pt x="54" y="49"/>
                      </a:lnTo>
                      <a:lnTo>
                        <a:pt x="42" y="63"/>
                      </a:lnTo>
                      <a:lnTo>
                        <a:pt x="30" y="79"/>
                      </a:lnTo>
                      <a:lnTo>
                        <a:pt x="27" y="63"/>
                      </a:lnTo>
                      <a:lnTo>
                        <a:pt x="10" y="48"/>
                      </a:lnTo>
                      <a:lnTo>
                        <a:pt x="0" y="4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5" name="Freeform 191">
                  <a:extLst>
                    <a:ext uri="{FF2B5EF4-FFF2-40B4-BE49-F238E27FC236}">
                      <a16:creationId xmlns:a16="http://schemas.microsoft.com/office/drawing/2014/main" id="{49EE40D0-B165-E77F-1C12-1E2215DD800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1" y="1796"/>
                  <a:ext cx="69" cy="45"/>
                </a:xfrm>
                <a:custGeom>
                  <a:avLst/>
                  <a:gdLst>
                    <a:gd name="T0" fmla="*/ 60 w 69"/>
                    <a:gd name="T1" fmla="*/ 7 h 45"/>
                    <a:gd name="T2" fmla="*/ 43 w 69"/>
                    <a:gd name="T3" fmla="*/ 9 h 45"/>
                    <a:gd name="T4" fmla="*/ 25 w 69"/>
                    <a:gd name="T5" fmla="*/ 0 h 45"/>
                    <a:gd name="T6" fmla="*/ 10 w 69"/>
                    <a:gd name="T7" fmla="*/ 0 h 45"/>
                    <a:gd name="T8" fmla="*/ 0 w 69"/>
                    <a:gd name="T9" fmla="*/ 7 h 45"/>
                    <a:gd name="T10" fmla="*/ 18 w 69"/>
                    <a:gd name="T11" fmla="*/ 13 h 45"/>
                    <a:gd name="T12" fmla="*/ 16 w 69"/>
                    <a:gd name="T13" fmla="*/ 31 h 45"/>
                    <a:gd name="T14" fmla="*/ 7 w 69"/>
                    <a:gd name="T15" fmla="*/ 45 h 45"/>
                    <a:gd name="T16" fmla="*/ 25 w 69"/>
                    <a:gd name="T17" fmla="*/ 39 h 45"/>
                    <a:gd name="T18" fmla="*/ 34 w 69"/>
                    <a:gd name="T19" fmla="*/ 31 h 45"/>
                    <a:gd name="T20" fmla="*/ 46 w 69"/>
                    <a:gd name="T21" fmla="*/ 30 h 45"/>
                    <a:gd name="T22" fmla="*/ 57 w 69"/>
                    <a:gd name="T23" fmla="*/ 22 h 45"/>
                    <a:gd name="T24" fmla="*/ 69 w 69"/>
                    <a:gd name="T25" fmla="*/ 22 h 45"/>
                    <a:gd name="T26" fmla="*/ 60 w 69"/>
                    <a:gd name="T27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" h="45">
                      <a:moveTo>
                        <a:pt x="60" y="7"/>
                      </a:moveTo>
                      <a:lnTo>
                        <a:pt x="43" y="9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18" y="13"/>
                      </a:lnTo>
                      <a:lnTo>
                        <a:pt x="16" y="31"/>
                      </a:lnTo>
                      <a:lnTo>
                        <a:pt x="7" y="45"/>
                      </a:lnTo>
                      <a:lnTo>
                        <a:pt x="25" y="39"/>
                      </a:lnTo>
                      <a:lnTo>
                        <a:pt x="34" y="31"/>
                      </a:lnTo>
                      <a:lnTo>
                        <a:pt x="46" y="30"/>
                      </a:lnTo>
                      <a:lnTo>
                        <a:pt x="57" y="22"/>
                      </a:lnTo>
                      <a:lnTo>
                        <a:pt x="69" y="22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6" name="Freeform 192">
                  <a:extLst>
                    <a:ext uri="{FF2B5EF4-FFF2-40B4-BE49-F238E27FC236}">
                      <a16:creationId xmlns:a16="http://schemas.microsoft.com/office/drawing/2014/main" id="{B868A96B-B264-F0D7-AF2C-EA4B04318CF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8" y="1850"/>
                  <a:ext cx="51" cy="43"/>
                </a:xfrm>
                <a:custGeom>
                  <a:avLst/>
                  <a:gdLst>
                    <a:gd name="T0" fmla="*/ 51 w 51"/>
                    <a:gd name="T1" fmla="*/ 0 h 43"/>
                    <a:gd name="T2" fmla="*/ 35 w 51"/>
                    <a:gd name="T3" fmla="*/ 19 h 43"/>
                    <a:gd name="T4" fmla="*/ 11 w 51"/>
                    <a:gd name="T5" fmla="*/ 22 h 43"/>
                    <a:gd name="T6" fmla="*/ 0 w 51"/>
                    <a:gd name="T7" fmla="*/ 36 h 43"/>
                    <a:gd name="T8" fmla="*/ 26 w 51"/>
                    <a:gd name="T9" fmla="*/ 43 h 43"/>
                    <a:gd name="T10" fmla="*/ 36 w 51"/>
                    <a:gd name="T11" fmla="*/ 33 h 43"/>
                    <a:gd name="T12" fmla="*/ 48 w 51"/>
                    <a:gd name="T13" fmla="*/ 33 h 43"/>
                    <a:gd name="T14" fmla="*/ 51 w 51"/>
                    <a:gd name="T1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43">
                      <a:moveTo>
                        <a:pt x="51" y="0"/>
                      </a:moveTo>
                      <a:lnTo>
                        <a:pt x="35" y="19"/>
                      </a:lnTo>
                      <a:lnTo>
                        <a:pt x="11" y="22"/>
                      </a:lnTo>
                      <a:lnTo>
                        <a:pt x="0" y="36"/>
                      </a:lnTo>
                      <a:lnTo>
                        <a:pt x="26" y="43"/>
                      </a:lnTo>
                      <a:lnTo>
                        <a:pt x="36" y="33"/>
                      </a:lnTo>
                      <a:lnTo>
                        <a:pt x="48" y="3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7" name="Freeform 193">
                  <a:extLst>
                    <a:ext uri="{FF2B5EF4-FFF2-40B4-BE49-F238E27FC236}">
                      <a16:creationId xmlns:a16="http://schemas.microsoft.com/office/drawing/2014/main" id="{DB0E5A6F-CE75-4579-08DF-B0611D00209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49" y="1890"/>
                  <a:ext cx="98" cy="99"/>
                </a:xfrm>
                <a:custGeom>
                  <a:avLst/>
                  <a:gdLst>
                    <a:gd name="T0" fmla="*/ 95 w 98"/>
                    <a:gd name="T1" fmla="*/ 0 h 99"/>
                    <a:gd name="T2" fmla="*/ 78 w 98"/>
                    <a:gd name="T3" fmla="*/ 11 h 99"/>
                    <a:gd name="T4" fmla="*/ 66 w 98"/>
                    <a:gd name="T5" fmla="*/ 27 h 99"/>
                    <a:gd name="T6" fmla="*/ 41 w 98"/>
                    <a:gd name="T7" fmla="*/ 41 h 99"/>
                    <a:gd name="T8" fmla="*/ 26 w 98"/>
                    <a:gd name="T9" fmla="*/ 56 h 99"/>
                    <a:gd name="T10" fmla="*/ 11 w 98"/>
                    <a:gd name="T11" fmla="*/ 60 h 99"/>
                    <a:gd name="T12" fmla="*/ 0 w 98"/>
                    <a:gd name="T13" fmla="*/ 75 h 99"/>
                    <a:gd name="T14" fmla="*/ 0 w 98"/>
                    <a:gd name="T15" fmla="*/ 93 h 99"/>
                    <a:gd name="T16" fmla="*/ 23 w 98"/>
                    <a:gd name="T17" fmla="*/ 99 h 99"/>
                    <a:gd name="T18" fmla="*/ 35 w 98"/>
                    <a:gd name="T19" fmla="*/ 90 h 99"/>
                    <a:gd name="T20" fmla="*/ 41 w 98"/>
                    <a:gd name="T21" fmla="*/ 72 h 99"/>
                    <a:gd name="T22" fmla="*/ 54 w 98"/>
                    <a:gd name="T23" fmla="*/ 63 h 99"/>
                    <a:gd name="T24" fmla="*/ 72 w 98"/>
                    <a:gd name="T25" fmla="*/ 60 h 99"/>
                    <a:gd name="T26" fmla="*/ 87 w 98"/>
                    <a:gd name="T27" fmla="*/ 45 h 99"/>
                    <a:gd name="T28" fmla="*/ 98 w 98"/>
                    <a:gd name="T29" fmla="*/ 29 h 99"/>
                    <a:gd name="T30" fmla="*/ 95 w 98"/>
                    <a:gd name="T3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8" h="99">
                      <a:moveTo>
                        <a:pt x="95" y="0"/>
                      </a:moveTo>
                      <a:lnTo>
                        <a:pt x="78" y="11"/>
                      </a:lnTo>
                      <a:lnTo>
                        <a:pt x="66" y="27"/>
                      </a:lnTo>
                      <a:lnTo>
                        <a:pt x="41" y="41"/>
                      </a:lnTo>
                      <a:lnTo>
                        <a:pt x="26" y="56"/>
                      </a:lnTo>
                      <a:lnTo>
                        <a:pt x="11" y="60"/>
                      </a:lnTo>
                      <a:lnTo>
                        <a:pt x="0" y="75"/>
                      </a:lnTo>
                      <a:lnTo>
                        <a:pt x="0" y="93"/>
                      </a:lnTo>
                      <a:lnTo>
                        <a:pt x="23" y="99"/>
                      </a:lnTo>
                      <a:lnTo>
                        <a:pt x="35" y="90"/>
                      </a:lnTo>
                      <a:lnTo>
                        <a:pt x="41" y="72"/>
                      </a:lnTo>
                      <a:lnTo>
                        <a:pt x="54" y="63"/>
                      </a:lnTo>
                      <a:lnTo>
                        <a:pt x="72" y="60"/>
                      </a:lnTo>
                      <a:lnTo>
                        <a:pt x="87" y="45"/>
                      </a:lnTo>
                      <a:lnTo>
                        <a:pt x="98" y="29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8" name="Freeform 194">
                  <a:extLst>
                    <a:ext uri="{FF2B5EF4-FFF2-40B4-BE49-F238E27FC236}">
                      <a16:creationId xmlns:a16="http://schemas.microsoft.com/office/drawing/2014/main" id="{9088F3D1-0284-DB06-DB58-FEA3ED8C772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7" y="1824"/>
                  <a:ext cx="47" cy="39"/>
                </a:xfrm>
                <a:custGeom>
                  <a:avLst/>
                  <a:gdLst>
                    <a:gd name="T0" fmla="*/ 0 w 47"/>
                    <a:gd name="T1" fmla="*/ 0 h 39"/>
                    <a:gd name="T2" fmla="*/ 23 w 47"/>
                    <a:gd name="T3" fmla="*/ 14 h 39"/>
                    <a:gd name="T4" fmla="*/ 47 w 47"/>
                    <a:gd name="T5" fmla="*/ 27 h 39"/>
                    <a:gd name="T6" fmla="*/ 33 w 47"/>
                    <a:gd name="T7" fmla="*/ 32 h 39"/>
                    <a:gd name="T8" fmla="*/ 24 w 47"/>
                    <a:gd name="T9" fmla="*/ 39 h 39"/>
                    <a:gd name="T10" fmla="*/ 3 w 47"/>
                    <a:gd name="T11" fmla="*/ 32 h 39"/>
                    <a:gd name="T12" fmla="*/ 0 w 47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9">
                      <a:moveTo>
                        <a:pt x="0" y="0"/>
                      </a:moveTo>
                      <a:lnTo>
                        <a:pt x="23" y="14"/>
                      </a:lnTo>
                      <a:lnTo>
                        <a:pt x="47" y="27"/>
                      </a:lnTo>
                      <a:lnTo>
                        <a:pt x="33" y="32"/>
                      </a:lnTo>
                      <a:lnTo>
                        <a:pt x="24" y="39"/>
                      </a:lnTo>
                      <a:lnTo>
                        <a:pt x="3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39" name="Freeform 195">
                  <a:extLst>
                    <a:ext uri="{FF2B5EF4-FFF2-40B4-BE49-F238E27FC236}">
                      <a16:creationId xmlns:a16="http://schemas.microsoft.com/office/drawing/2014/main" id="{D69C0D9A-36C4-9932-EE78-80A8F5B13C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96"/>
                  <a:ext cx="72" cy="57"/>
                </a:xfrm>
                <a:custGeom>
                  <a:avLst/>
                  <a:gdLst>
                    <a:gd name="T0" fmla="*/ 9 w 72"/>
                    <a:gd name="T1" fmla="*/ 0 h 57"/>
                    <a:gd name="T2" fmla="*/ 33 w 72"/>
                    <a:gd name="T3" fmla="*/ 5 h 57"/>
                    <a:gd name="T4" fmla="*/ 50 w 72"/>
                    <a:gd name="T5" fmla="*/ 8 h 57"/>
                    <a:gd name="T6" fmla="*/ 69 w 72"/>
                    <a:gd name="T7" fmla="*/ 32 h 57"/>
                    <a:gd name="T8" fmla="*/ 72 w 72"/>
                    <a:gd name="T9" fmla="*/ 50 h 57"/>
                    <a:gd name="T10" fmla="*/ 56 w 72"/>
                    <a:gd name="T11" fmla="*/ 48 h 57"/>
                    <a:gd name="T12" fmla="*/ 38 w 72"/>
                    <a:gd name="T13" fmla="*/ 57 h 57"/>
                    <a:gd name="T14" fmla="*/ 27 w 72"/>
                    <a:gd name="T15" fmla="*/ 54 h 57"/>
                    <a:gd name="T16" fmla="*/ 18 w 72"/>
                    <a:gd name="T17" fmla="*/ 47 h 57"/>
                    <a:gd name="T18" fmla="*/ 8 w 72"/>
                    <a:gd name="T19" fmla="*/ 44 h 57"/>
                    <a:gd name="T20" fmla="*/ 0 w 72"/>
                    <a:gd name="T21" fmla="*/ 33 h 57"/>
                    <a:gd name="T22" fmla="*/ 9 w 72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57">
                      <a:moveTo>
                        <a:pt x="9" y="0"/>
                      </a:moveTo>
                      <a:lnTo>
                        <a:pt x="33" y="5"/>
                      </a:lnTo>
                      <a:lnTo>
                        <a:pt x="50" y="8"/>
                      </a:lnTo>
                      <a:lnTo>
                        <a:pt x="69" y="32"/>
                      </a:lnTo>
                      <a:lnTo>
                        <a:pt x="72" y="50"/>
                      </a:lnTo>
                      <a:lnTo>
                        <a:pt x="56" y="48"/>
                      </a:lnTo>
                      <a:lnTo>
                        <a:pt x="38" y="57"/>
                      </a:lnTo>
                      <a:lnTo>
                        <a:pt x="27" y="54"/>
                      </a:lnTo>
                      <a:lnTo>
                        <a:pt x="18" y="47"/>
                      </a:lnTo>
                      <a:lnTo>
                        <a:pt x="8" y="44"/>
                      </a:lnTo>
                      <a:lnTo>
                        <a:pt x="0" y="3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0" name="Freeform 196">
                  <a:extLst>
                    <a:ext uri="{FF2B5EF4-FFF2-40B4-BE49-F238E27FC236}">
                      <a16:creationId xmlns:a16="http://schemas.microsoft.com/office/drawing/2014/main" id="{33096353-8D50-AC90-28B6-B201E53EB15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6" y="1968"/>
                  <a:ext cx="54" cy="44"/>
                </a:xfrm>
                <a:custGeom>
                  <a:avLst/>
                  <a:gdLst>
                    <a:gd name="T0" fmla="*/ 1 w 54"/>
                    <a:gd name="T1" fmla="*/ 0 h 44"/>
                    <a:gd name="T2" fmla="*/ 25 w 54"/>
                    <a:gd name="T3" fmla="*/ 8 h 44"/>
                    <a:gd name="T4" fmla="*/ 54 w 54"/>
                    <a:gd name="T5" fmla="*/ 15 h 44"/>
                    <a:gd name="T6" fmla="*/ 51 w 54"/>
                    <a:gd name="T7" fmla="*/ 36 h 44"/>
                    <a:gd name="T8" fmla="*/ 27 w 54"/>
                    <a:gd name="T9" fmla="*/ 30 h 44"/>
                    <a:gd name="T10" fmla="*/ 22 w 54"/>
                    <a:gd name="T11" fmla="*/ 44 h 44"/>
                    <a:gd name="T12" fmla="*/ 0 w 54"/>
                    <a:gd name="T13" fmla="*/ 33 h 44"/>
                    <a:gd name="T14" fmla="*/ 1 w 54"/>
                    <a:gd name="T1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4">
                      <a:moveTo>
                        <a:pt x="1" y="0"/>
                      </a:moveTo>
                      <a:lnTo>
                        <a:pt x="25" y="8"/>
                      </a:lnTo>
                      <a:lnTo>
                        <a:pt x="54" y="15"/>
                      </a:lnTo>
                      <a:lnTo>
                        <a:pt x="51" y="36"/>
                      </a:lnTo>
                      <a:lnTo>
                        <a:pt x="27" y="30"/>
                      </a:lnTo>
                      <a:lnTo>
                        <a:pt x="22" y="44"/>
                      </a:lnTo>
                      <a:lnTo>
                        <a:pt x="0" y="3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41" name="Group 197">
                <a:extLst>
                  <a:ext uri="{FF2B5EF4-FFF2-40B4-BE49-F238E27FC236}">
                    <a16:creationId xmlns:a16="http://schemas.microsoft.com/office/drawing/2014/main" id="{24A81167-9C31-0AD1-981F-60FF39059DA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1412" y="2092"/>
                <a:ext cx="152" cy="413"/>
                <a:chOff x="2409" y="1311"/>
                <a:chExt cx="279" cy="1497"/>
              </a:xfrm>
            </p:grpSpPr>
            <p:sp>
              <p:nvSpPr>
                <p:cNvPr id="31942" name="Freeform 198">
                  <a:extLst>
                    <a:ext uri="{FF2B5EF4-FFF2-40B4-BE49-F238E27FC236}">
                      <a16:creationId xmlns:a16="http://schemas.microsoft.com/office/drawing/2014/main" id="{1D4EA813-4FEC-17D3-8409-D81415B8B26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2" y="1382"/>
                  <a:ext cx="136" cy="349"/>
                </a:xfrm>
                <a:custGeom>
                  <a:avLst/>
                  <a:gdLst>
                    <a:gd name="T0" fmla="*/ 38 w 136"/>
                    <a:gd name="T1" fmla="*/ 10 h 349"/>
                    <a:gd name="T2" fmla="*/ 77 w 136"/>
                    <a:gd name="T3" fmla="*/ 54 h 349"/>
                    <a:gd name="T4" fmla="*/ 59 w 136"/>
                    <a:gd name="T5" fmla="*/ 82 h 349"/>
                    <a:gd name="T6" fmla="*/ 29 w 136"/>
                    <a:gd name="T7" fmla="*/ 42 h 349"/>
                    <a:gd name="T8" fmla="*/ 6 w 136"/>
                    <a:gd name="T9" fmla="*/ 73 h 349"/>
                    <a:gd name="T10" fmla="*/ 70 w 136"/>
                    <a:gd name="T11" fmla="*/ 97 h 349"/>
                    <a:gd name="T12" fmla="*/ 101 w 136"/>
                    <a:gd name="T13" fmla="*/ 139 h 349"/>
                    <a:gd name="T14" fmla="*/ 56 w 136"/>
                    <a:gd name="T15" fmla="*/ 118 h 349"/>
                    <a:gd name="T16" fmla="*/ 20 w 136"/>
                    <a:gd name="T17" fmla="*/ 118 h 349"/>
                    <a:gd name="T18" fmla="*/ 16 w 136"/>
                    <a:gd name="T19" fmla="*/ 144 h 349"/>
                    <a:gd name="T20" fmla="*/ 52 w 136"/>
                    <a:gd name="T21" fmla="*/ 144 h 349"/>
                    <a:gd name="T22" fmla="*/ 101 w 136"/>
                    <a:gd name="T23" fmla="*/ 177 h 349"/>
                    <a:gd name="T24" fmla="*/ 75 w 136"/>
                    <a:gd name="T25" fmla="*/ 181 h 349"/>
                    <a:gd name="T26" fmla="*/ 36 w 136"/>
                    <a:gd name="T27" fmla="*/ 172 h 349"/>
                    <a:gd name="T28" fmla="*/ 13 w 136"/>
                    <a:gd name="T29" fmla="*/ 190 h 349"/>
                    <a:gd name="T30" fmla="*/ 65 w 136"/>
                    <a:gd name="T31" fmla="*/ 198 h 349"/>
                    <a:gd name="T32" fmla="*/ 121 w 136"/>
                    <a:gd name="T33" fmla="*/ 213 h 349"/>
                    <a:gd name="T34" fmla="*/ 116 w 136"/>
                    <a:gd name="T35" fmla="*/ 237 h 349"/>
                    <a:gd name="T36" fmla="*/ 80 w 136"/>
                    <a:gd name="T37" fmla="*/ 235 h 349"/>
                    <a:gd name="T38" fmla="*/ 59 w 136"/>
                    <a:gd name="T39" fmla="*/ 240 h 349"/>
                    <a:gd name="T40" fmla="*/ 31 w 136"/>
                    <a:gd name="T41" fmla="*/ 226 h 349"/>
                    <a:gd name="T42" fmla="*/ 28 w 136"/>
                    <a:gd name="T43" fmla="*/ 252 h 349"/>
                    <a:gd name="T44" fmla="*/ 76 w 136"/>
                    <a:gd name="T45" fmla="*/ 249 h 349"/>
                    <a:gd name="T46" fmla="*/ 130 w 136"/>
                    <a:gd name="T47" fmla="*/ 274 h 349"/>
                    <a:gd name="T48" fmla="*/ 136 w 136"/>
                    <a:gd name="T49" fmla="*/ 312 h 349"/>
                    <a:gd name="T50" fmla="*/ 107 w 136"/>
                    <a:gd name="T51" fmla="*/ 285 h 349"/>
                    <a:gd name="T52" fmla="*/ 83 w 136"/>
                    <a:gd name="T53" fmla="*/ 289 h 349"/>
                    <a:gd name="T54" fmla="*/ 53 w 136"/>
                    <a:gd name="T55" fmla="*/ 271 h 349"/>
                    <a:gd name="T56" fmla="*/ 34 w 136"/>
                    <a:gd name="T57" fmla="*/ 277 h 349"/>
                    <a:gd name="T58" fmla="*/ 17 w 136"/>
                    <a:gd name="T59" fmla="*/ 294 h 349"/>
                    <a:gd name="T60" fmla="*/ 71 w 136"/>
                    <a:gd name="T61" fmla="*/ 295 h 349"/>
                    <a:gd name="T62" fmla="*/ 100 w 136"/>
                    <a:gd name="T63" fmla="*/ 318 h 349"/>
                    <a:gd name="T64" fmla="*/ 85 w 136"/>
                    <a:gd name="T65" fmla="*/ 333 h 349"/>
                    <a:gd name="T66" fmla="*/ 58 w 136"/>
                    <a:gd name="T67" fmla="*/ 327 h 349"/>
                    <a:gd name="T68" fmla="*/ 37 w 136"/>
                    <a:gd name="T69" fmla="*/ 349 h 349"/>
                    <a:gd name="T70" fmla="*/ 1 w 136"/>
                    <a:gd name="T71" fmla="*/ 328 h 349"/>
                    <a:gd name="T72" fmla="*/ 4 w 136"/>
                    <a:gd name="T73" fmla="*/ 270 h 349"/>
                    <a:gd name="T74" fmla="*/ 4 w 136"/>
                    <a:gd name="T75" fmla="*/ 172 h 349"/>
                    <a:gd name="T76" fmla="*/ 10 w 136"/>
                    <a:gd name="T77" fmla="*/ 129 h 349"/>
                    <a:gd name="T78" fmla="*/ 10 w 136"/>
                    <a:gd name="T79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349">
                      <a:moveTo>
                        <a:pt x="10" y="0"/>
                      </a:moveTo>
                      <a:lnTo>
                        <a:pt x="38" y="10"/>
                      </a:lnTo>
                      <a:lnTo>
                        <a:pt x="62" y="19"/>
                      </a:lnTo>
                      <a:lnTo>
                        <a:pt x="77" y="54"/>
                      </a:lnTo>
                      <a:lnTo>
                        <a:pt x="76" y="81"/>
                      </a:lnTo>
                      <a:lnTo>
                        <a:pt x="59" y="82"/>
                      </a:lnTo>
                      <a:lnTo>
                        <a:pt x="55" y="55"/>
                      </a:lnTo>
                      <a:lnTo>
                        <a:pt x="29" y="42"/>
                      </a:lnTo>
                      <a:lnTo>
                        <a:pt x="11" y="42"/>
                      </a:lnTo>
                      <a:lnTo>
                        <a:pt x="6" y="73"/>
                      </a:lnTo>
                      <a:lnTo>
                        <a:pt x="41" y="81"/>
                      </a:lnTo>
                      <a:lnTo>
                        <a:pt x="70" y="97"/>
                      </a:lnTo>
                      <a:lnTo>
                        <a:pt x="85" y="117"/>
                      </a:lnTo>
                      <a:lnTo>
                        <a:pt x="101" y="139"/>
                      </a:lnTo>
                      <a:lnTo>
                        <a:pt x="82" y="136"/>
                      </a:lnTo>
                      <a:lnTo>
                        <a:pt x="56" y="118"/>
                      </a:lnTo>
                      <a:lnTo>
                        <a:pt x="33" y="109"/>
                      </a:lnTo>
                      <a:lnTo>
                        <a:pt x="20" y="118"/>
                      </a:lnTo>
                      <a:lnTo>
                        <a:pt x="6" y="127"/>
                      </a:lnTo>
                      <a:lnTo>
                        <a:pt x="16" y="144"/>
                      </a:lnTo>
                      <a:lnTo>
                        <a:pt x="40" y="139"/>
                      </a:lnTo>
                      <a:lnTo>
                        <a:pt x="52" y="144"/>
                      </a:lnTo>
                      <a:lnTo>
                        <a:pt x="74" y="148"/>
                      </a:lnTo>
                      <a:lnTo>
                        <a:pt x="101" y="177"/>
                      </a:lnTo>
                      <a:lnTo>
                        <a:pt x="106" y="199"/>
                      </a:lnTo>
                      <a:lnTo>
                        <a:pt x="75" y="181"/>
                      </a:lnTo>
                      <a:lnTo>
                        <a:pt x="55" y="189"/>
                      </a:lnTo>
                      <a:lnTo>
                        <a:pt x="36" y="172"/>
                      </a:lnTo>
                      <a:lnTo>
                        <a:pt x="14" y="180"/>
                      </a:lnTo>
                      <a:lnTo>
                        <a:pt x="13" y="190"/>
                      </a:lnTo>
                      <a:lnTo>
                        <a:pt x="31" y="198"/>
                      </a:lnTo>
                      <a:lnTo>
                        <a:pt x="65" y="198"/>
                      </a:lnTo>
                      <a:lnTo>
                        <a:pt x="95" y="202"/>
                      </a:lnTo>
                      <a:lnTo>
                        <a:pt x="121" y="213"/>
                      </a:lnTo>
                      <a:lnTo>
                        <a:pt x="127" y="237"/>
                      </a:lnTo>
                      <a:lnTo>
                        <a:pt x="116" y="237"/>
                      </a:lnTo>
                      <a:lnTo>
                        <a:pt x="88" y="223"/>
                      </a:lnTo>
                      <a:lnTo>
                        <a:pt x="80" y="235"/>
                      </a:lnTo>
                      <a:lnTo>
                        <a:pt x="68" y="228"/>
                      </a:lnTo>
                      <a:lnTo>
                        <a:pt x="59" y="240"/>
                      </a:lnTo>
                      <a:lnTo>
                        <a:pt x="44" y="228"/>
                      </a:lnTo>
                      <a:lnTo>
                        <a:pt x="31" y="226"/>
                      </a:lnTo>
                      <a:lnTo>
                        <a:pt x="26" y="240"/>
                      </a:lnTo>
                      <a:lnTo>
                        <a:pt x="28" y="252"/>
                      </a:lnTo>
                      <a:lnTo>
                        <a:pt x="56" y="246"/>
                      </a:lnTo>
                      <a:lnTo>
                        <a:pt x="76" y="249"/>
                      </a:lnTo>
                      <a:lnTo>
                        <a:pt x="104" y="261"/>
                      </a:lnTo>
                      <a:lnTo>
                        <a:pt x="130" y="274"/>
                      </a:lnTo>
                      <a:lnTo>
                        <a:pt x="134" y="297"/>
                      </a:lnTo>
                      <a:lnTo>
                        <a:pt x="136" y="312"/>
                      </a:lnTo>
                      <a:lnTo>
                        <a:pt x="124" y="298"/>
                      </a:lnTo>
                      <a:lnTo>
                        <a:pt x="107" y="285"/>
                      </a:lnTo>
                      <a:lnTo>
                        <a:pt x="94" y="289"/>
                      </a:lnTo>
                      <a:lnTo>
                        <a:pt x="83" y="289"/>
                      </a:lnTo>
                      <a:lnTo>
                        <a:pt x="73" y="279"/>
                      </a:lnTo>
                      <a:lnTo>
                        <a:pt x="53" y="271"/>
                      </a:lnTo>
                      <a:lnTo>
                        <a:pt x="43" y="273"/>
                      </a:lnTo>
                      <a:lnTo>
                        <a:pt x="34" y="277"/>
                      </a:lnTo>
                      <a:lnTo>
                        <a:pt x="29" y="286"/>
                      </a:lnTo>
                      <a:lnTo>
                        <a:pt x="17" y="294"/>
                      </a:lnTo>
                      <a:lnTo>
                        <a:pt x="55" y="295"/>
                      </a:lnTo>
                      <a:lnTo>
                        <a:pt x="71" y="295"/>
                      </a:lnTo>
                      <a:lnTo>
                        <a:pt x="95" y="304"/>
                      </a:lnTo>
                      <a:lnTo>
                        <a:pt x="100" y="318"/>
                      </a:lnTo>
                      <a:lnTo>
                        <a:pt x="95" y="328"/>
                      </a:lnTo>
                      <a:lnTo>
                        <a:pt x="85" y="333"/>
                      </a:lnTo>
                      <a:lnTo>
                        <a:pt x="73" y="324"/>
                      </a:lnTo>
                      <a:lnTo>
                        <a:pt x="58" y="327"/>
                      </a:lnTo>
                      <a:lnTo>
                        <a:pt x="49" y="340"/>
                      </a:lnTo>
                      <a:lnTo>
                        <a:pt x="37" y="349"/>
                      </a:lnTo>
                      <a:lnTo>
                        <a:pt x="26" y="331"/>
                      </a:lnTo>
                      <a:lnTo>
                        <a:pt x="1" y="328"/>
                      </a:lnTo>
                      <a:lnTo>
                        <a:pt x="0" y="283"/>
                      </a:lnTo>
                      <a:lnTo>
                        <a:pt x="4" y="270"/>
                      </a:lnTo>
                      <a:lnTo>
                        <a:pt x="7" y="193"/>
                      </a:lnTo>
                      <a:lnTo>
                        <a:pt x="4" y="172"/>
                      </a:lnTo>
                      <a:lnTo>
                        <a:pt x="4" y="147"/>
                      </a:lnTo>
                      <a:lnTo>
                        <a:pt x="10" y="129"/>
                      </a:lnTo>
                      <a:lnTo>
                        <a:pt x="4" y="9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3" name="Freeform 199">
                  <a:extLst>
                    <a:ext uri="{FF2B5EF4-FFF2-40B4-BE49-F238E27FC236}">
                      <a16:creationId xmlns:a16="http://schemas.microsoft.com/office/drawing/2014/main" id="{FBDB0AAF-F1E6-3C7F-CC84-190C2BE723F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8" y="1311"/>
                  <a:ext cx="63" cy="1497"/>
                </a:xfrm>
                <a:custGeom>
                  <a:avLst/>
                  <a:gdLst>
                    <a:gd name="T0" fmla="*/ 63 w 63"/>
                    <a:gd name="T1" fmla="*/ 1496 h 1497"/>
                    <a:gd name="T2" fmla="*/ 3 w 63"/>
                    <a:gd name="T3" fmla="*/ 1497 h 1497"/>
                    <a:gd name="T4" fmla="*/ 0 w 63"/>
                    <a:gd name="T5" fmla="*/ 1334 h 1497"/>
                    <a:gd name="T6" fmla="*/ 8 w 63"/>
                    <a:gd name="T7" fmla="*/ 998 h 1497"/>
                    <a:gd name="T8" fmla="*/ 11 w 63"/>
                    <a:gd name="T9" fmla="*/ 819 h 1497"/>
                    <a:gd name="T10" fmla="*/ 27 w 63"/>
                    <a:gd name="T11" fmla="*/ 288 h 1497"/>
                    <a:gd name="T12" fmla="*/ 33 w 63"/>
                    <a:gd name="T13" fmla="*/ 5 h 1497"/>
                    <a:gd name="T14" fmla="*/ 47 w 63"/>
                    <a:gd name="T15" fmla="*/ 0 h 1497"/>
                    <a:gd name="T16" fmla="*/ 42 w 63"/>
                    <a:gd name="T17" fmla="*/ 144 h 1497"/>
                    <a:gd name="T18" fmla="*/ 44 w 63"/>
                    <a:gd name="T19" fmla="*/ 329 h 1497"/>
                    <a:gd name="T20" fmla="*/ 45 w 63"/>
                    <a:gd name="T21" fmla="*/ 489 h 1497"/>
                    <a:gd name="T22" fmla="*/ 48 w 63"/>
                    <a:gd name="T23" fmla="*/ 807 h 1497"/>
                    <a:gd name="T24" fmla="*/ 48 w 63"/>
                    <a:gd name="T25" fmla="*/ 1073 h 1497"/>
                    <a:gd name="T26" fmla="*/ 59 w 63"/>
                    <a:gd name="T27" fmla="*/ 1335 h 1497"/>
                    <a:gd name="T28" fmla="*/ 62 w 63"/>
                    <a:gd name="T29" fmla="*/ 1413 h 1497"/>
                    <a:gd name="T30" fmla="*/ 63 w 63"/>
                    <a:gd name="T31" fmla="*/ 1496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497">
                      <a:moveTo>
                        <a:pt x="63" y="1496"/>
                      </a:moveTo>
                      <a:lnTo>
                        <a:pt x="3" y="1497"/>
                      </a:lnTo>
                      <a:lnTo>
                        <a:pt x="0" y="1334"/>
                      </a:lnTo>
                      <a:lnTo>
                        <a:pt x="8" y="998"/>
                      </a:lnTo>
                      <a:lnTo>
                        <a:pt x="11" y="819"/>
                      </a:lnTo>
                      <a:lnTo>
                        <a:pt x="27" y="288"/>
                      </a:lnTo>
                      <a:lnTo>
                        <a:pt x="33" y="5"/>
                      </a:lnTo>
                      <a:lnTo>
                        <a:pt x="47" y="0"/>
                      </a:lnTo>
                      <a:lnTo>
                        <a:pt x="42" y="144"/>
                      </a:lnTo>
                      <a:lnTo>
                        <a:pt x="44" y="329"/>
                      </a:lnTo>
                      <a:lnTo>
                        <a:pt x="45" y="489"/>
                      </a:lnTo>
                      <a:lnTo>
                        <a:pt x="48" y="807"/>
                      </a:lnTo>
                      <a:lnTo>
                        <a:pt x="48" y="1073"/>
                      </a:lnTo>
                      <a:lnTo>
                        <a:pt x="59" y="1335"/>
                      </a:lnTo>
                      <a:lnTo>
                        <a:pt x="62" y="1413"/>
                      </a:lnTo>
                      <a:lnTo>
                        <a:pt x="63" y="1496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4" name="Freeform 200">
                  <a:extLst>
                    <a:ext uri="{FF2B5EF4-FFF2-40B4-BE49-F238E27FC236}">
                      <a16:creationId xmlns:a16="http://schemas.microsoft.com/office/drawing/2014/main" id="{7B7667CC-D931-60F2-AD4F-F56D34B457D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3" y="2037"/>
                  <a:ext cx="54" cy="98"/>
                </a:xfrm>
                <a:custGeom>
                  <a:avLst/>
                  <a:gdLst>
                    <a:gd name="T0" fmla="*/ 54 w 54"/>
                    <a:gd name="T1" fmla="*/ 0 h 98"/>
                    <a:gd name="T2" fmla="*/ 54 w 54"/>
                    <a:gd name="T3" fmla="*/ 30 h 98"/>
                    <a:gd name="T4" fmla="*/ 40 w 54"/>
                    <a:gd name="T5" fmla="*/ 53 h 98"/>
                    <a:gd name="T6" fmla="*/ 30 w 54"/>
                    <a:gd name="T7" fmla="*/ 77 h 98"/>
                    <a:gd name="T8" fmla="*/ 13 w 54"/>
                    <a:gd name="T9" fmla="*/ 98 h 98"/>
                    <a:gd name="T10" fmla="*/ 0 w 54"/>
                    <a:gd name="T11" fmla="*/ 81 h 98"/>
                    <a:gd name="T12" fmla="*/ 18 w 54"/>
                    <a:gd name="T13" fmla="*/ 50 h 98"/>
                    <a:gd name="T14" fmla="*/ 28 w 54"/>
                    <a:gd name="T15" fmla="*/ 27 h 98"/>
                    <a:gd name="T16" fmla="*/ 54 w 54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54" y="0"/>
                      </a:moveTo>
                      <a:lnTo>
                        <a:pt x="54" y="30"/>
                      </a:lnTo>
                      <a:lnTo>
                        <a:pt x="40" y="53"/>
                      </a:lnTo>
                      <a:lnTo>
                        <a:pt x="30" y="77"/>
                      </a:lnTo>
                      <a:lnTo>
                        <a:pt x="13" y="98"/>
                      </a:lnTo>
                      <a:lnTo>
                        <a:pt x="0" y="81"/>
                      </a:lnTo>
                      <a:lnTo>
                        <a:pt x="18" y="50"/>
                      </a:lnTo>
                      <a:lnTo>
                        <a:pt x="28" y="27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5" name="Freeform 201">
                  <a:extLst>
                    <a:ext uri="{FF2B5EF4-FFF2-40B4-BE49-F238E27FC236}">
                      <a16:creationId xmlns:a16="http://schemas.microsoft.com/office/drawing/2014/main" id="{9B95A57B-5E7E-EC29-429F-79A1B901C97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80"/>
                  <a:ext cx="39" cy="41"/>
                </a:xfrm>
                <a:custGeom>
                  <a:avLst/>
                  <a:gdLst>
                    <a:gd name="T0" fmla="*/ 14 w 39"/>
                    <a:gd name="T1" fmla="*/ 41 h 41"/>
                    <a:gd name="T2" fmla="*/ 0 w 39"/>
                    <a:gd name="T3" fmla="*/ 32 h 41"/>
                    <a:gd name="T4" fmla="*/ 15 w 39"/>
                    <a:gd name="T5" fmla="*/ 14 h 41"/>
                    <a:gd name="T6" fmla="*/ 38 w 39"/>
                    <a:gd name="T7" fmla="*/ 0 h 41"/>
                    <a:gd name="T8" fmla="*/ 39 w 39"/>
                    <a:gd name="T9" fmla="*/ 26 h 41"/>
                    <a:gd name="T10" fmla="*/ 14 w 39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1">
                      <a:moveTo>
                        <a:pt x="14" y="41"/>
                      </a:moveTo>
                      <a:lnTo>
                        <a:pt x="0" y="32"/>
                      </a:lnTo>
                      <a:lnTo>
                        <a:pt x="15" y="14"/>
                      </a:lnTo>
                      <a:lnTo>
                        <a:pt x="38" y="0"/>
                      </a:lnTo>
                      <a:lnTo>
                        <a:pt x="39" y="26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6" name="Freeform 202">
                  <a:extLst>
                    <a:ext uri="{FF2B5EF4-FFF2-40B4-BE49-F238E27FC236}">
                      <a16:creationId xmlns:a16="http://schemas.microsoft.com/office/drawing/2014/main" id="{60FC7B26-1023-4F1B-6BE7-D5B0382D37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1" y="2025"/>
                  <a:ext cx="62" cy="86"/>
                </a:xfrm>
                <a:custGeom>
                  <a:avLst/>
                  <a:gdLst>
                    <a:gd name="T0" fmla="*/ 0 w 62"/>
                    <a:gd name="T1" fmla="*/ 27 h 86"/>
                    <a:gd name="T2" fmla="*/ 48 w 62"/>
                    <a:gd name="T3" fmla="*/ 75 h 86"/>
                    <a:gd name="T4" fmla="*/ 56 w 62"/>
                    <a:gd name="T5" fmla="*/ 86 h 86"/>
                    <a:gd name="T6" fmla="*/ 62 w 62"/>
                    <a:gd name="T7" fmla="*/ 66 h 86"/>
                    <a:gd name="T8" fmla="*/ 45 w 62"/>
                    <a:gd name="T9" fmla="*/ 41 h 86"/>
                    <a:gd name="T10" fmla="*/ 26 w 62"/>
                    <a:gd name="T11" fmla="*/ 20 h 86"/>
                    <a:gd name="T12" fmla="*/ 9 w 62"/>
                    <a:gd name="T13" fmla="*/ 0 h 86"/>
                    <a:gd name="T14" fmla="*/ 0 w 62"/>
                    <a:gd name="T15" fmla="*/ 2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86">
                      <a:moveTo>
                        <a:pt x="0" y="27"/>
                      </a:moveTo>
                      <a:lnTo>
                        <a:pt x="48" y="75"/>
                      </a:lnTo>
                      <a:lnTo>
                        <a:pt x="56" y="86"/>
                      </a:lnTo>
                      <a:lnTo>
                        <a:pt x="62" y="66"/>
                      </a:lnTo>
                      <a:lnTo>
                        <a:pt x="45" y="41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7" name="Freeform 203">
                  <a:extLst>
                    <a:ext uri="{FF2B5EF4-FFF2-40B4-BE49-F238E27FC236}">
                      <a16:creationId xmlns:a16="http://schemas.microsoft.com/office/drawing/2014/main" id="{0D8AC219-A1ED-9B75-46F1-B6DA688B1E6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9" y="1349"/>
                  <a:ext cx="141" cy="354"/>
                </a:xfrm>
                <a:custGeom>
                  <a:avLst/>
                  <a:gdLst>
                    <a:gd name="T0" fmla="*/ 141 w 141"/>
                    <a:gd name="T1" fmla="*/ 0 h 354"/>
                    <a:gd name="T2" fmla="*/ 126 w 141"/>
                    <a:gd name="T3" fmla="*/ 21 h 354"/>
                    <a:gd name="T4" fmla="*/ 105 w 141"/>
                    <a:gd name="T5" fmla="*/ 28 h 354"/>
                    <a:gd name="T6" fmla="*/ 79 w 141"/>
                    <a:gd name="T7" fmla="*/ 37 h 354"/>
                    <a:gd name="T8" fmla="*/ 49 w 141"/>
                    <a:gd name="T9" fmla="*/ 45 h 354"/>
                    <a:gd name="T10" fmla="*/ 25 w 141"/>
                    <a:gd name="T11" fmla="*/ 69 h 354"/>
                    <a:gd name="T12" fmla="*/ 33 w 141"/>
                    <a:gd name="T13" fmla="*/ 91 h 354"/>
                    <a:gd name="T14" fmla="*/ 62 w 141"/>
                    <a:gd name="T15" fmla="*/ 70 h 354"/>
                    <a:gd name="T16" fmla="*/ 81 w 141"/>
                    <a:gd name="T17" fmla="*/ 72 h 354"/>
                    <a:gd name="T18" fmla="*/ 105 w 141"/>
                    <a:gd name="T19" fmla="*/ 55 h 354"/>
                    <a:gd name="T20" fmla="*/ 108 w 141"/>
                    <a:gd name="T21" fmla="*/ 72 h 354"/>
                    <a:gd name="T22" fmla="*/ 84 w 141"/>
                    <a:gd name="T23" fmla="*/ 93 h 354"/>
                    <a:gd name="T24" fmla="*/ 100 w 141"/>
                    <a:gd name="T25" fmla="*/ 93 h 354"/>
                    <a:gd name="T26" fmla="*/ 118 w 141"/>
                    <a:gd name="T27" fmla="*/ 88 h 354"/>
                    <a:gd name="T28" fmla="*/ 126 w 141"/>
                    <a:gd name="T29" fmla="*/ 66 h 354"/>
                    <a:gd name="T30" fmla="*/ 136 w 141"/>
                    <a:gd name="T31" fmla="*/ 63 h 354"/>
                    <a:gd name="T32" fmla="*/ 138 w 141"/>
                    <a:gd name="T33" fmla="*/ 76 h 354"/>
                    <a:gd name="T34" fmla="*/ 115 w 141"/>
                    <a:gd name="T35" fmla="*/ 99 h 354"/>
                    <a:gd name="T36" fmla="*/ 84 w 141"/>
                    <a:gd name="T37" fmla="*/ 117 h 354"/>
                    <a:gd name="T38" fmla="*/ 69 w 141"/>
                    <a:gd name="T39" fmla="*/ 148 h 354"/>
                    <a:gd name="T40" fmla="*/ 70 w 141"/>
                    <a:gd name="T41" fmla="*/ 163 h 354"/>
                    <a:gd name="T42" fmla="*/ 87 w 141"/>
                    <a:gd name="T43" fmla="*/ 156 h 354"/>
                    <a:gd name="T44" fmla="*/ 91 w 141"/>
                    <a:gd name="T45" fmla="*/ 136 h 354"/>
                    <a:gd name="T46" fmla="*/ 108 w 141"/>
                    <a:gd name="T47" fmla="*/ 148 h 354"/>
                    <a:gd name="T48" fmla="*/ 110 w 141"/>
                    <a:gd name="T49" fmla="*/ 127 h 354"/>
                    <a:gd name="T50" fmla="*/ 129 w 141"/>
                    <a:gd name="T51" fmla="*/ 114 h 354"/>
                    <a:gd name="T52" fmla="*/ 135 w 141"/>
                    <a:gd name="T53" fmla="*/ 136 h 354"/>
                    <a:gd name="T54" fmla="*/ 109 w 141"/>
                    <a:gd name="T55" fmla="*/ 145 h 354"/>
                    <a:gd name="T56" fmla="*/ 91 w 141"/>
                    <a:gd name="T57" fmla="*/ 159 h 354"/>
                    <a:gd name="T58" fmla="*/ 76 w 141"/>
                    <a:gd name="T59" fmla="*/ 168 h 354"/>
                    <a:gd name="T60" fmla="*/ 91 w 141"/>
                    <a:gd name="T61" fmla="*/ 180 h 354"/>
                    <a:gd name="T62" fmla="*/ 105 w 141"/>
                    <a:gd name="T63" fmla="*/ 165 h 354"/>
                    <a:gd name="T64" fmla="*/ 120 w 141"/>
                    <a:gd name="T65" fmla="*/ 166 h 354"/>
                    <a:gd name="T66" fmla="*/ 96 w 141"/>
                    <a:gd name="T67" fmla="*/ 186 h 354"/>
                    <a:gd name="T68" fmla="*/ 72 w 141"/>
                    <a:gd name="T69" fmla="*/ 187 h 354"/>
                    <a:gd name="T70" fmla="*/ 55 w 141"/>
                    <a:gd name="T71" fmla="*/ 220 h 354"/>
                    <a:gd name="T72" fmla="*/ 57 w 141"/>
                    <a:gd name="T73" fmla="*/ 231 h 354"/>
                    <a:gd name="T74" fmla="*/ 80 w 141"/>
                    <a:gd name="T75" fmla="*/ 207 h 354"/>
                    <a:gd name="T76" fmla="*/ 108 w 141"/>
                    <a:gd name="T77" fmla="*/ 204 h 354"/>
                    <a:gd name="T78" fmla="*/ 126 w 141"/>
                    <a:gd name="T79" fmla="*/ 181 h 354"/>
                    <a:gd name="T80" fmla="*/ 112 w 141"/>
                    <a:gd name="T81" fmla="*/ 210 h 354"/>
                    <a:gd name="T82" fmla="*/ 84 w 141"/>
                    <a:gd name="T83" fmla="*/ 228 h 354"/>
                    <a:gd name="T84" fmla="*/ 60 w 141"/>
                    <a:gd name="T85" fmla="*/ 247 h 354"/>
                    <a:gd name="T86" fmla="*/ 43 w 141"/>
                    <a:gd name="T87" fmla="*/ 264 h 354"/>
                    <a:gd name="T88" fmla="*/ 57 w 141"/>
                    <a:gd name="T89" fmla="*/ 276 h 354"/>
                    <a:gd name="T90" fmla="*/ 97 w 141"/>
                    <a:gd name="T91" fmla="*/ 253 h 354"/>
                    <a:gd name="T92" fmla="*/ 109 w 141"/>
                    <a:gd name="T93" fmla="*/ 237 h 354"/>
                    <a:gd name="T94" fmla="*/ 132 w 141"/>
                    <a:gd name="T95" fmla="*/ 231 h 354"/>
                    <a:gd name="T96" fmla="*/ 133 w 141"/>
                    <a:gd name="T97" fmla="*/ 243 h 354"/>
                    <a:gd name="T98" fmla="*/ 102 w 141"/>
                    <a:gd name="T99" fmla="*/ 258 h 354"/>
                    <a:gd name="T100" fmla="*/ 75 w 141"/>
                    <a:gd name="T101" fmla="*/ 271 h 354"/>
                    <a:gd name="T102" fmla="*/ 64 w 141"/>
                    <a:gd name="T103" fmla="*/ 280 h 354"/>
                    <a:gd name="T104" fmla="*/ 34 w 141"/>
                    <a:gd name="T105" fmla="*/ 312 h 354"/>
                    <a:gd name="T106" fmla="*/ 6 w 141"/>
                    <a:gd name="T107" fmla="*/ 319 h 354"/>
                    <a:gd name="T108" fmla="*/ 0 w 141"/>
                    <a:gd name="T109" fmla="*/ 333 h 354"/>
                    <a:gd name="T110" fmla="*/ 0 w 141"/>
                    <a:gd name="T111" fmla="*/ 354 h 354"/>
                    <a:gd name="T112" fmla="*/ 30 w 141"/>
                    <a:gd name="T113" fmla="*/ 339 h 354"/>
                    <a:gd name="T114" fmla="*/ 70 w 141"/>
                    <a:gd name="T115" fmla="*/ 313 h 354"/>
                    <a:gd name="T116" fmla="*/ 90 w 141"/>
                    <a:gd name="T117" fmla="*/ 298 h 354"/>
                    <a:gd name="T118" fmla="*/ 112 w 141"/>
                    <a:gd name="T119" fmla="*/ 282 h 354"/>
                    <a:gd name="T120" fmla="*/ 129 w 141"/>
                    <a:gd name="T121" fmla="*/ 262 h 354"/>
                    <a:gd name="T122" fmla="*/ 139 w 141"/>
                    <a:gd name="T123" fmla="*/ 250 h 354"/>
                    <a:gd name="T124" fmla="*/ 141 w 141"/>
                    <a:gd name="T125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" h="354">
                      <a:moveTo>
                        <a:pt x="141" y="0"/>
                      </a:moveTo>
                      <a:lnTo>
                        <a:pt x="126" y="21"/>
                      </a:lnTo>
                      <a:lnTo>
                        <a:pt x="105" y="28"/>
                      </a:lnTo>
                      <a:lnTo>
                        <a:pt x="79" y="37"/>
                      </a:lnTo>
                      <a:lnTo>
                        <a:pt x="49" y="45"/>
                      </a:lnTo>
                      <a:lnTo>
                        <a:pt x="25" y="69"/>
                      </a:lnTo>
                      <a:lnTo>
                        <a:pt x="33" y="91"/>
                      </a:lnTo>
                      <a:lnTo>
                        <a:pt x="62" y="70"/>
                      </a:lnTo>
                      <a:lnTo>
                        <a:pt x="81" y="72"/>
                      </a:lnTo>
                      <a:lnTo>
                        <a:pt x="105" y="55"/>
                      </a:lnTo>
                      <a:lnTo>
                        <a:pt x="108" y="72"/>
                      </a:lnTo>
                      <a:lnTo>
                        <a:pt x="84" y="93"/>
                      </a:lnTo>
                      <a:lnTo>
                        <a:pt x="100" y="93"/>
                      </a:lnTo>
                      <a:lnTo>
                        <a:pt x="118" y="88"/>
                      </a:lnTo>
                      <a:lnTo>
                        <a:pt x="126" y="66"/>
                      </a:lnTo>
                      <a:lnTo>
                        <a:pt x="136" y="63"/>
                      </a:lnTo>
                      <a:lnTo>
                        <a:pt x="138" y="76"/>
                      </a:lnTo>
                      <a:lnTo>
                        <a:pt x="115" y="99"/>
                      </a:lnTo>
                      <a:lnTo>
                        <a:pt x="84" y="117"/>
                      </a:lnTo>
                      <a:lnTo>
                        <a:pt x="69" y="148"/>
                      </a:lnTo>
                      <a:lnTo>
                        <a:pt x="70" y="163"/>
                      </a:lnTo>
                      <a:lnTo>
                        <a:pt x="87" y="156"/>
                      </a:lnTo>
                      <a:lnTo>
                        <a:pt x="91" y="136"/>
                      </a:lnTo>
                      <a:lnTo>
                        <a:pt x="108" y="148"/>
                      </a:lnTo>
                      <a:lnTo>
                        <a:pt x="110" y="127"/>
                      </a:lnTo>
                      <a:lnTo>
                        <a:pt x="129" y="114"/>
                      </a:lnTo>
                      <a:lnTo>
                        <a:pt x="135" y="136"/>
                      </a:lnTo>
                      <a:lnTo>
                        <a:pt x="109" y="145"/>
                      </a:lnTo>
                      <a:lnTo>
                        <a:pt x="91" y="159"/>
                      </a:lnTo>
                      <a:lnTo>
                        <a:pt x="76" y="168"/>
                      </a:lnTo>
                      <a:lnTo>
                        <a:pt x="91" y="180"/>
                      </a:lnTo>
                      <a:lnTo>
                        <a:pt x="105" y="165"/>
                      </a:lnTo>
                      <a:lnTo>
                        <a:pt x="120" y="166"/>
                      </a:lnTo>
                      <a:lnTo>
                        <a:pt x="96" y="186"/>
                      </a:lnTo>
                      <a:lnTo>
                        <a:pt x="72" y="187"/>
                      </a:lnTo>
                      <a:lnTo>
                        <a:pt x="55" y="220"/>
                      </a:lnTo>
                      <a:lnTo>
                        <a:pt x="57" y="231"/>
                      </a:lnTo>
                      <a:lnTo>
                        <a:pt x="80" y="207"/>
                      </a:lnTo>
                      <a:lnTo>
                        <a:pt x="108" y="204"/>
                      </a:lnTo>
                      <a:lnTo>
                        <a:pt x="126" y="181"/>
                      </a:lnTo>
                      <a:lnTo>
                        <a:pt x="112" y="210"/>
                      </a:lnTo>
                      <a:lnTo>
                        <a:pt x="84" y="228"/>
                      </a:lnTo>
                      <a:lnTo>
                        <a:pt x="60" y="247"/>
                      </a:lnTo>
                      <a:lnTo>
                        <a:pt x="43" y="264"/>
                      </a:lnTo>
                      <a:lnTo>
                        <a:pt x="57" y="276"/>
                      </a:lnTo>
                      <a:lnTo>
                        <a:pt x="97" y="253"/>
                      </a:lnTo>
                      <a:lnTo>
                        <a:pt x="109" y="237"/>
                      </a:lnTo>
                      <a:lnTo>
                        <a:pt x="132" y="231"/>
                      </a:lnTo>
                      <a:lnTo>
                        <a:pt x="133" y="243"/>
                      </a:lnTo>
                      <a:lnTo>
                        <a:pt x="102" y="258"/>
                      </a:lnTo>
                      <a:lnTo>
                        <a:pt x="75" y="271"/>
                      </a:lnTo>
                      <a:lnTo>
                        <a:pt x="64" y="280"/>
                      </a:lnTo>
                      <a:lnTo>
                        <a:pt x="34" y="312"/>
                      </a:lnTo>
                      <a:lnTo>
                        <a:pt x="6" y="319"/>
                      </a:lnTo>
                      <a:lnTo>
                        <a:pt x="0" y="333"/>
                      </a:lnTo>
                      <a:lnTo>
                        <a:pt x="0" y="354"/>
                      </a:lnTo>
                      <a:lnTo>
                        <a:pt x="30" y="339"/>
                      </a:lnTo>
                      <a:lnTo>
                        <a:pt x="70" y="313"/>
                      </a:lnTo>
                      <a:lnTo>
                        <a:pt x="90" y="298"/>
                      </a:lnTo>
                      <a:lnTo>
                        <a:pt x="112" y="282"/>
                      </a:lnTo>
                      <a:lnTo>
                        <a:pt x="129" y="262"/>
                      </a:lnTo>
                      <a:lnTo>
                        <a:pt x="139" y="25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8" name="Freeform 204">
                  <a:extLst>
                    <a:ext uri="{FF2B5EF4-FFF2-40B4-BE49-F238E27FC236}">
                      <a16:creationId xmlns:a16="http://schemas.microsoft.com/office/drawing/2014/main" id="{B20BD898-A41B-A73C-43BA-BF432F83D4B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9" y="1647"/>
                  <a:ext cx="120" cy="137"/>
                </a:xfrm>
                <a:custGeom>
                  <a:avLst/>
                  <a:gdLst>
                    <a:gd name="T0" fmla="*/ 120 w 120"/>
                    <a:gd name="T1" fmla="*/ 0 h 137"/>
                    <a:gd name="T2" fmla="*/ 89 w 120"/>
                    <a:gd name="T3" fmla="*/ 21 h 137"/>
                    <a:gd name="T4" fmla="*/ 70 w 120"/>
                    <a:gd name="T5" fmla="*/ 41 h 137"/>
                    <a:gd name="T6" fmla="*/ 56 w 120"/>
                    <a:gd name="T7" fmla="*/ 65 h 137"/>
                    <a:gd name="T8" fmla="*/ 23 w 120"/>
                    <a:gd name="T9" fmla="*/ 86 h 137"/>
                    <a:gd name="T10" fmla="*/ 9 w 120"/>
                    <a:gd name="T11" fmla="*/ 105 h 137"/>
                    <a:gd name="T12" fmla="*/ 0 w 120"/>
                    <a:gd name="T13" fmla="*/ 132 h 137"/>
                    <a:gd name="T14" fmla="*/ 9 w 120"/>
                    <a:gd name="T15" fmla="*/ 137 h 137"/>
                    <a:gd name="T16" fmla="*/ 20 w 120"/>
                    <a:gd name="T17" fmla="*/ 125 h 137"/>
                    <a:gd name="T18" fmla="*/ 34 w 120"/>
                    <a:gd name="T19" fmla="*/ 107 h 137"/>
                    <a:gd name="T20" fmla="*/ 57 w 120"/>
                    <a:gd name="T21" fmla="*/ 99 h 137"/>
                    <a:gd name="T22" fmla="*/ 70 w 120"/>
                    <a:gd name="T23" fmla="*/ 80 h 137"/>
                    <a:gd name="T24" fmla="*/ 85 w 120"/>
                    <a:gd name="T25" fmla="*/ 71 h 137"/>
                    <a:gd name="T26" fmla="*/ 99 w 120"/>
                    <a:gd name="T27" fmla="*/ 92 h 137"/>
                    <a:gd name="T28" fmla="*/ 114 w 120"/>
                    <a:gd name="T29" fmla="*/ 57 h 137"/>
                    <a:gd name="T30" fmla="*/ 120 w 120"/>
                    <a:gd name="T3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" h="137">
                      <a:moveTo>
                        <a:pt x="120" y="0"/>
                      </a:moveTo>
                      <a:lnTo>
                        <a:pt x="89" y="21"/>
                      </a:lnTo>
                      <a:lnTo>
                        <a:pt x="70" y="41"/>
                      </a:lnTo>
                      <a:lnTo>
                        <a:pt x="56" y="65"/>
                      </a:lnTo>
                      <a:lnTo>
                        <a:pt x="23" y="86"/>
                      </a:lnTo>
                      <a:lnTo>
                        <a:pt x="9" y="105"/>
                      </a:lnTo>
                      <a:lnTo>
                        <a:pt x="0" y="132"/>
                      </a:lnTo>
                      <a:lnTo>
                        <a:pt x="9" y="137"/>
                      </a:lnTo>
                      <a:lnTo>
                        <a:pt x="20" y="125"/>
                      </a:lnTo>
                      <a:lnTo>
                        <a:pt x="34" y="107"/>
                      </a:lnTo>
                      <a:lnTo>
                        <a:pt x="57" y="99"/>
                      </a:lnTo>
                      <a:lnTo>
                        <a:pt x="70" y="80"/>
                      </a:lnTo>
                      <a:lnTo>
                        <a:pt x="85" y="71"/>
                      </a:lnTo>
                      <a:lnTo>
                        <a:pt x="99" y="92"/>
                      </a:lnTo>
                      <a:lnTo>
                        <a:pt x="114" y="5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9" name="Freeform 205">
                  <a:extLst>
                    <a:ext uri="{FF2B5EF4-FFF2-40B4-BE49-F238E27FC236}">
                      <a16:creationId xmlns:a16="http://schemas.microsoft.com/office/drawing/2014/main" id="{33293746-588F-E067-ADAA-8B98034C1FC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751"/>
                  <a:ext cx="105" cy="79"/>
                </a:xfrm>
                <a:custGeom>
                  <a:avLst/>
                  <a:gdLst>
                    <a:gd name="T0" fmla="*/ 4 w 105"/>
                    <a:gd name="T1" fmla="*/ 0 h 79"/>
                    <a:gd name="T2" fmla="*/ 30 w 105"/>
                    <a:gd name="T3" fmla="*/ 16 h 79"/>
                    <a:gd name="T4" fmla="*/ 78 w 105"/>
                    <a:gd name="T5" fmla="*/ 18 h 79"/>
                    <a:gd name="T6" fmla="*/ 93 w 105"/>
                    <a:gd name="T7" fmla="*/ 31 h 79"/>
                    <a:gd name="T8" fmla="*/ 105 w 105"/>
                    <a:gd name="T9" fmla="*/ 54 h 79"/>
                    <a:gd name="T10" fmla="*/ 96 w 105"/>
                    <a:gd name="T11" fmla="*/ 63 h 79"/>
                    <a:gd name="T12" fmla="*/ 84 w 105"/>
                    <a:gd name="T13" fmla="*/ 52 h 79"/>
                    <a:gd name="T14" fmla="*/ 67 w 105"/>
                    <a:gd name="T15" fmla="*/ 43 h 79"/>
                    <a:gd name="T16" fmla="*/ 54 w 105"/>
                    <a:gd name="T17" fmla="*/ 49 h 79"/>
                    <a:gd name="T18" fmla="*/ 42 w 105"/>
                    <a:gd name="T19" fmla="*/ 63 h 79"/>
                    <a:gd name="T20" fmla="*/ 30 w 105"/>
                    <a:gd name="T21" fmla="*/ 79 h 79"/>
                    <a:gd name="T22" fmla="*/ 27 w 105"/>
                    <a:gd name="T23" fmla="*/ 63 h 79"/>
                    <a:gd name="T24" fmla="*/ 10 w 105"/>
                    <a:gd name="T25" fmla="*/ 48 h 79"/>
                    <a:gd name="T26" fmla="*/ 0 w 105"/>
                    <a:gd name="T27" fmla="*/ 40 h 79"/>
                    <a:gd name="T28" fmla="*/ 4 w 105"/>
                    <a:gd name="T2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79">
                      <a:moveTo>
                        <a:pt x="4" y="0"/>
                      </a:moveTo>
                      <a:lnTo>
                        <a:pt x="30" y="16"/>
                      </a:lnTo>
                      <a:lnTo>
                        <a:pt x="78" y="18"/>
                      </a:lnTo>
                      <a:lnTo>
                        <a:pt x="93" y="31"/>
                      </a:lnTo>
                      <a:lnTo>
                        <a:pt x="105" y="54"/>
                      </a:lnTo>
                      <a:lnTo>
                        <a:pt x="96" y="63"/>
                      </a:lnTo>
                      <a:lnTo>
                        <a:pt x="84" y="52"/>
                      </a:lnTo>
                      <a:lnTo>
                        <a:pt x="67" y="43"/>
                      </a:lnTo>
                      <a:lnTo>
                        <a:pt x="54" y="49"/>
                      </a:lnTo>
                      <a:lnTo>
                        <a:pt x="42" y="63"/>
                      </a:lnTo>
                      <a:lnTo>
                        <a:pt x="30" y="79"/>
                      </a:lnTo>
                      <a:lnTo>
                        <a:pt x="27" y="63"/>
                      </a:lnTo>
                      <a:lnTo>
                        <a:pt x="10" y="48"/>
                      </a:lnTo>
                      <a:lnTo>
                        <a:pt x="0" y="4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0" name="Freeform 206">
                  <a:extLst>
                    <a:ext uri="{FF2B5EF4-FFF2-40B4-BE49-F238E27FC236}">
                      <a16:creationId xmlns:a16="http://schemas.microsoft.com/office/drawing/2014/main" id="{8931C570-6A86-E3F9-545F-B292D052288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1" y="1796"/>
                  <a:ext cx="69" cy="45"/>
                </a:xfrm>
                <a:custGeom>
                  <a:avLst/>
                  <a:gdLst>
                    <a:gd name="T0" fmla="*/ 60 w 69"/>
                    <a:gd name="T1" fmla="*/ 7 h 45"/>
                    <a:gd name="T2" fmla="*/ 43 w 69"/>
                    <a:gd name="T3" fmla="*/ 9 h 45"/>
                    <a:gd name="T4" fmla="*/ 25 w 69"/>
                    <a:gd name="T5" fmla="*/ 0 h 45"/>
                    <a:gd name="T6" fmla="*/ 10 w 69"/>
                    <a:gd name="T7" fmla="*/ 0 h 45"/>
                    <a:gd name="T8" fmla="*/ 0 w 69"/>
                    <a:gd name="T9" fmla="*/ 7 h 45"/>
                    <a:gd name="T10" fmla="*/ 18 w 69"/>
                    <a:gd name="T11" fmla="*/ 13 h 45"/>
                    <a:gd name="T12" fmla="*/ 16 w 69"/>
                    <a:gd name="T13" fmla="*/ 31 h 45"/>
                    <a:gd name="T14" fmla="*/ 7 w 69"/>
                    <a:gd name="T15" fmla="*/ 45 h 45"/>
                    <a:gd name="T16" fmla="*/ 25 w 69"/>
                    <a:gd name="T17" fmla="*/ 39 h 45"/>
                    <a:gd name="T18" fmla="*/ 34 w 69"/>
                    <a:gd name="T19" fmla="*/ 31 h 45"/>
                    <a:gd name="T20" fmla="*/ 46 w 69"/>
                    <a:gd name="T21" fmla="*/ 30 h 45"/>
                    <a:gd name="T22" fmla="*/ 57 w 69"/>
                    <a:gd name="T23" fmla="*/ 22 h 45"/>
                    <a:gd name="T24" fmla="*/ 69 w 69"/>
                    <a:gd name="T25" fmla="*/ 22 h 45"/>
                    <a:gd name="T26" fmla="*/ 60 w 69"/>
                    <a:gd name="T27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" h="45">
                      <a:moveTo>
                        <a:pt x="60" y="7"/>
                      </a:moveTo>
                      <a:lnTo>
                        <a:pt x="43" y="9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18" y="13"/>
                      </a:lnTo>
                      <a:lnTo>
                        <a:pt x="16" y="31"/>
                      </a:lnTo>
                      <a:lnTo>
                        <a:pt x="7" y="45"/>
                      </a:lnTo>
                      <a:lnTo>
                        <a:pt x="25" y="39"/>
                      </a:lnTo>
                      <a:lnTo>
                        <a:pt x="34" y="31"/>
                      </a:lnTo>
                      <a:lnTo>
                        <a:pt x="46" y="30"/>
                      </a:lnTo>
                      <a:lnTo>
                        <a:pt x="57" y="22"/>
                      </a:lnTo>
                      <a:lnTo>
                        <a:pt x="69" y="22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1" name="Freeform 207">
                  <a:extLst>
                    <a:ext uri="{FF2B5EF4-FFF2-40B4-BE49-F238E27FC236}">
                      <a16:creationId xmlns:a16="http://schemas.microsoft.com/office/drawing/2014/main" id="{71F55249-79FB-85D8-3E73-4BF7DCFB82D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8" y="1850"/>
                  <a:ext cx="51" cy="43"/>
                </a:xfrm>
                <a:custGeom>
                  <a:avLst/>
                  <a:gdLst>
                    <a:gd name="T0" fmla="*/ 51 w 51"/>
                    <a:gd name="T1" fmla="*/ 0 h 43"/>
                    <a:gd name="T2" fmla="*/ 35 w 51"/>
                    <a:gd name="T3" fmla="*/ 19 h 43"/>
                    <a:gd name="T4" fmla="*/ 11 w 51"/>
                    <a:gd name="T5" fmla="*/ 22 h 43"/>
                    <a:gd name="T6" fmla="*/ 0 w 51"/>
                    <a:gd name="T7" fmla="*/ 36 h 43"/>
                    <a:gd name="T8" fmla="*/ 26 w 51"/>
                    <a:gd name="T9" fmla="*/ 43 h 43"/>
                    <a:gd name="T10" fmla="*/ 36 w 51"/>
                    <a:gd name="T11" fmla="*/ 33 h 43"/>
                    <a:gd name="T12" fmla="*/ 48 w 51"/>
                    <a:gd name="T13" fmla="*/ 33 h 43"/>
                    <a:gd name="T14" fmla="*/ 51 w 51"/>
                    <a:gd name="T1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43">
                      <a:moveTo>
                        <a:pt x="51" y="0"/>
                      </a:moveTo>
                      <a:lnTo>
                        <a:pt x="35" y="19"/>
                      </a:lnTo>
                      <a:lnTo>
                        <a:pt x="11" y="22"/>
                      </a:lnTo>
                      <a:lnTo>
                        <a:pt x="0" y="36"/>
                      </a:lnTo>
                      <a:lnTo>
                        <a:pt x="26" y="43"/>
                      </a:lnTo>
                      <a:lnTo>
                        <a:pt x="36" y="33"/>
                      </a:lnTo>
                      <a:lnTo>
                        <a:pt x="48" y="3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2" name="Freeform 208">
                  <a:extLst>
                    <a:ext uri="{FF2B5EF4-FFF2-40B4-BE49-F238E27FC236}">
                      <a16:creationId xmlns:a16="http://schemas.microsoft.com/office/drawing/2014/main" id="{B4401C80-B06E-A9E2-1701-E0DFA57E96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49" y="1890"/>
                  <a:ext cx="98" cy="99"/>
                </a:xfrm>
                <a:custGeom>
                  <a:avLst/>
                  <a:gdLst>
                    <a:gd name="T0" fmla="*/ 95 w 98"/>
                    <a:gd name="T1" fmla="*/ 0 h 99"/>
                    <a:gd name="T2" fmla="*/ 78 w 98"/>
                    <a:gd name="T3" fmla="*/ 11 h 99"/>
                    <a:gd name="T4" fmla="*/ 66 w 98"/>
                    <a:gd name="T5" fmla="*/ 27 h 99"/>
                    <a:gd name="T6" fmla="*/ 41 w 98"/>
                    <a:gd name="T7" fmla="*/ 41 h 99"/>
                    <a:gd name="T8" fmla="*/ 26 w 98"/>
                    <a:gd name="T9" fmla="*/ 56 h 99"/>
                    <a:gd name="T10" fmla="*/ 11 w 98"/>
                    <a:gd name="T11" fmla="*/ 60 h 99"/>
                    <a:gd name="T12" fmla="*/ 0 w 98"/>
                    <a:gd name="T13" fmla="*/ 75 h 99"/>
                    <a:gd name="T14" fmla="*/ 0 w 98"/>
                    <a:gd name="T15" fmla="*/ 93 h 99"/>
                    <a:gd name="T16" fmla="*/ 23 w 98"/>
                    <a:gd name="T17" fmla="*/ 99 h 99"/>
                    <a:gd name="T18" fmla="*/ 35 w 98"/>
                    <a:gd name="T19" fmla="*/ 90 h 99"/>
                    <a:gd name="T20" fmla="*/ 41 w 98"/>
                    <a:gd name="T21" fmla="*/ 72 h 99"/>
                    <a:gd name="T22" fmla="*/ 54 w 98"/>
                    <a:gd name="T23" fmla="*/ 63 h 99"/>
                    <a:gd name="T24" fmla="*/ 72 w 98"/>
                    <a:gd name="T25" fmla="*/ 60 h 99"/>
                    <a:gd name="T26" fmla="*/ 87 w 98"/>
                    <a:gd name="T27" fmla="*/ 45 h 99"/>
                    <a:gd name="T28" fmla="*/ 98 w 98"/>
                    <a:gd name="T29" fmla="*/ 29 h 99"/>
                    <a:gd name="T30" fmla="*/ 95 w 98"/>
                    <a:gd name="T3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8" h="99">
                      <a:moveTo>
                        <a:pt x="95" y="0"/>
                      </a:moveTo>
                      <a:lnTo>
                        <a:pt x="78" y="11"/>
                      </a:lnTo>
                      <a:lnTo>
                        <a:pt x="66" y="27"/>
                      </a:lnTo>
                      <a:lnTo>
                        <a:pt x="41" y="41"/>
                      </a:lnTo>
                      <a:lnTo>
                        <a:pt x="26" y="56"/>
                      </a:lnTo>
                      <a:lnTo>
                        <a:pt x="11" y="60"/>
                      </a:lnTo>
                      <a:lnTo>
                        <a:pt x="0" y="75"/>
                      </a:lnTo>
                      <a:lnTo>
                        <a:pt x="0" y="93"/>
                      </a:lnTo>
                      <a:lnTo>
                        <a:pt x="23" y="99"/>
                      </a:lnTo>
                      <a:lnTo>
                        <a:pt x="35" y="90"/>
                      </a:lnTo>
                      <a:lnTo>
                        <a:pt x="41" y="72"/>
                      </a:lnTo>
                      <a:lnTo>
                        <a:pt x="54" y="63"/>
                      </a:lnTo>
                      <a:lnTo>
                        <a:pt x="72" y="60"/>
                      </a:lnTo>
                      <a:lnTo>
                        <a:pt x="87" y="45"/>
                      </a:lnTo>
                      <a:lnTo>
                        <a:pt x="98" y="29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3" name="Freeform 209">
                  <a:extLst>
                    <a:ext uri="{FF2B5EF4-FFF2-40B4-BE49-F238E27FC236}">
                      <a16:creationId xmlns:a16="http://schemas.microsoft.com/office/drawing/2014/main" id="{F9AC13CE-0283-F31D-501C-B6490A694C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7" y="1824"/>
                  <a:ext cx="47" cy="39"/>
                </a:xfrm>
                <a:custGeom>
                  <a:avLst/>
                  <a:gdLst>
                    <a:gd name="T0" fmla="*/ 0 w 47"/>
                    <a:gd name="T1" fmla="*/ 0 h 39"/>
                    <a:gd name="T2" fmla="*/ 23 w 47"/>
                    <a:gd name="T3" fmla="*/ 14 h 39"/>
                    <a:gd name="T4" fmla="*/ 47 w 47"/>
                    <a:gd name="T5" fmla="*/ 27 h 39"/>
                    <a:gd name="T6" fmla="*/ 33 w 47"/>
                    <a:gd name="T7" fmla="*/ 32 h 39"/>
                    <a:gd name="T8" fmla="*/ 24 w 47"/>
                    <a:gd name="T9" fmla="*/ 39 h 39"/>
                    <a:gd name="T10" fmla="*/ 3 w 47"/>
                    <a:gd name="T11" fmla="*/ 32 h 39"/>
                    <a:gd name="T12" fmla="*/ 0 w 47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9">
                      <a:moveTo>
                        <a:pt x="0" y="0"/>
                      </a:moveTo>
                      <a:lnTo>
                        <a:pt x="23" y="14"/>
                      </a:lnTo>
                      <a:lnTo>
                        <a:pt x="47" y="27"/>
                      </a:lnTo>
                      <a:lnTo>
                        <a:pt x="33" y="32"/>
                      </a:lnTo>
                      <a:lnTo>
                        <a:pt x="24" y="39"/>
                      </a:lnTo>
                      <a:lnTo>
                        <a:pt x="3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4" name="Freeform 210">
                  <a:extLst>
                    <a:ext uri="{FF2B5EF4-FFF2-40B4-BE49-F238E27FC236}">
                      <a16:creationId xmlns:a16="http://schemas.microsoft.com/office/drawing/2014/main" id="{636308FB-13B0-91BA-277E-1749E21C04E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96"/>
                  <a:ext cx="72" cy="57"/>
                </a:xfrm>
                <a:custGeom>
                  <a:avLst/>
                  <a:gdLst>
                    <a:gd name="T0" fmla="*/ 9 w 72"/>
                    <a:gd name="T1" fmla="*/ 0 h 57"/>
                    <a:gd name="T2" fmla="*/ 33 w 72"/>
                    <a:gd name="T3" fmla="*/ 5 h 57"/>
                    <a:gd name="T4" fmla="*/ 50 w 72"/>
                    <a:gd name="T5" fmla="*/ 8 h 57"/>
                    <a:gd name="T6" fmla="*/ 69 w 72"/>
                    <a:gd name="T7" fmla="*/ 32 h 57"/>
                    <a:gd name="T8" fmla="*/ 72 w 72"/>
                    <a:gd name="T9" fmla="*/ 50 h 57"/>
                    <a:gd name="T10" fmla="*/ 56 w 72"/>
                    <a:gd name="T11" fmla="*/ 48 h 57"/>
                    <a:gd name="T12" fmla="*/ 38 w 72"/>
                    <a:gd name="T13" fmla="*/ 57 h 57"/>
                    <a:gd name="T14" fmla="*/ 27 w 72"/>
                    <a:gd name="T15" fmla="*/ 54 h 57"/>
                    <a:gd name="T16" fmla="*/ 18 w 72"/>
                    <a:gd name="T17" fmla="*/ 47 h 57"/>
                    <a:gd name="T18" fmla="*/ 8 w 72"/>
                    <a:gd name="T19" fmla="*/ 44 h 57"/>
                    <a:gd name="T20" fmla="*/ 0 w 72"/>
                    <a:gd name="T21" fmla="*/ 33 h 57"/>
                    <a:gd name="T22" fmla="*/ 9 w 72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57">
                      <a:moveTo>
                        <a:pt x="9" y="0"/>
                      </a:moveTo>
                      <a:lnTo>
                        <a:pt x="33" y="5"/>
                      </a:lnTo>
                      <a:lnTo>
                        <a:pt x="50" y="8"/>
                      </a:lnTo>
                      <a:lnTo>
                        <a:pt x="69" y="32"/>
                      </a:lnTo>
                      <a:lnTo>
                        <a:pt x="72" y="50"/>
                      </a:lnTo>
                      <a:lnTo>
                        <a:pt x="56" y="48"/>
                      </a:lnTo>
                      <a:lnTo>
                        <a:pt x="38" y="57"/>
                      </a:lnTo>
                      <a:lnTo>
                        <a:pt x="27" y="54"/>
                      </a:lnTo>
                      <a:lnTo>
                        <a:pt x="18" y="47"/>
                      </a:lnTo>
                      <a:lnTo>
                        <a:pt x="8" y="44"/>
                      </a:lnTo>
                      <a:lnTo>
                        <a:pt x="0" y="3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5" name="Freeform 211">
                  <a:extLst>
                    <a:ext uri="{FF2B5EF4-FFF2-40B4-BE49-F238E27FC236}">
                      <a16:creationId xmlns:a16="http://schemas.microsoft.com/office/drawing/2014/main" id="{C2C662F5-F323-F98B-93A3-6A6C1F41BE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6" y="1968"/>
                  <a:ext cx="54" cy="44"/>
                </a:xfrm>
                <a:custGeom>
                  <a:avLst/>
                  <a:gdLst>
                    <a:gd name="T0" fmla="*/ 1 w 54"/>
                    <a:gd name="T1" fmla="*/ 0 h 44"/>
                    <a:gd name="T2" fmla="*/ 25 w 54"/>
                    <a:gd name="T3" fmla="*/ 8 h 44"/>
                    <a:gd name="T4" fmla="*/ 54 w 54"/>
                    <a:gd name="T5" fmla="*/ 15 h 44"/>
                    <a:gd name="T6" fmla="*/ 51 w 54"/>
                    <a:gd name="T7" fmla="*/ 36 h 44"/>
                    <a:gd name="T8" fmla="*/ 27 w 54"/>
                    <a:gd name="T9" fmla="*/ 30 h 44"/>
                    <a:gd name="T10" fmla="*/ 22 w 54"/>
                    <a:gd name="T11" fmla="*/ 44 h 44"/>
                    <a:gd name="T12" fmla="*/ 0 w 54"/>
                    <a:gd name="T13" fmla="*/ 33 h 44"/>
                    <a:gd name="T14" fmla="*/ 1 w 54"/>
                    <a:gd name="T1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4">
                      <a:moveTo>
                        <a:pt x="1" y="0"/>
                      </a:moveTo>
                      <a:lnTo>
                        <a:pt x="25" y="8"/>
                      </a:lnTo>
                      <a:lnTo>
                        <a:pt x="54" y="15"/>
                      </a:lnTo>
                      <a:lnTo>
                        <a:pt x="51" y="36"/>
                      </a:lnTo>
                      <a:lnTo>
                        <a:pt x="27" y="30"/>
                      </a:lnTo>
                      <a:lnTo>
                        <a:pt x="22" y="44"/>
                      </a:lnTo>
                      <a:lnTo>
                        <a:pt x="0" y="3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56" name="Group 212">
                <a:extLst>
                  <a:ext uri="{FF2B5EF4-FFF2-40B4-BE49-F238E27FC236}">
                    <a16:creationId xmlns:a16="http://schemas.microsoft.com/office/drawing/2014/main" id="{7D50E137-E4AE-4C2B-4F28-BF0459974C4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1535" y="2019"/>
                <a:ext cx="152" cy="413"/>
                <a:chOff x="2409" y="1311"/>
                <a:chExt cx="279" cy="1497"/>
              </a:xfrm>
            </p:grpSpPr>
            <p:sp>
              <p:nvSpPr>
                <p:cNvPr id="31957" name="Freeform 213">
                  <a:extLst>
                    <a:ext uri="{FF2B5EF4-FFF2-40B4-BE49-F238E27FC236}">
                      <a16:creationId xmlns:a16="http://schemas.microsoft.com/office/drawing/2014/main" id="{A09A8383-30CB-B2F7-9ADB-86AEB7E5929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2" y="1382"/>
                  <a:ext cx="136" cy="349"/>
                </a:xfrm>
                <a:custGeom>
                  <a:avLst/>
                  <a:gdLst>
                    <a:gd name="T0" fmla="*/ 38 w 136"/>
                    <a:gd name="T1" fmla="*/ 10 h 349"/>
                    <a:gd name="T2" fmla="*/ 77 w 136"/>
                    <a:gd name="T3" fmla="*/ 54 h 349"/>
                    <a:gd name="T4" fmla="*/ 59 w 136"/>
                    <a:gd name="T5" fmla="*/ 82 h 349"/>
                    <a:gd name="T6" fmla="*/ 29 w 136"/>
                    <a:gd name="T7" fmla="*/ 42 h 349"/>
                    <a:gd name="T8" fmla="*/ 6 w 136"/>
                    <a:gd name="T9" fmla="*/ 73 h 349"/>
                    <a:gd name="T10" fmla="*/ 70 w 136"/>
                    <a:gd name="T11" fmla="*/ 97 h 349"/>
                    <a:gd name="T12" fmla="*/ 101 w 136"/>
                    <a:gd name="T13" fmla="*/ 139 h 349"/>
                    <a:gd name="T14" fmla="*/ 56 w 136"/>
                    <a:gd name="T15" fmla="*/ 118 h 349"/>
                    <a:gd name="T16" fmla="*/ 20 w 136"/>
                    <a:gd name="T17" fmla="*/ 118 h 349"/>
                    <a:gd name="T18" fmla="*/ 16 w 136"/>
                    <a:gd name="T19" fmla="*/ 144 h 349"/>
                    <a:gd name="T20" fmla="*/ 52 w 136"/>
                    <a:gd name="T21" fmla="*/ 144 h 349"/>
                    <a:gd name="T22" fmla="*/ 101 w 136"/>
                    <a:gd name="T23" fmla="*/ 177 h 349"/>
                    <a:gd name="T24" fmla="*/ 75 w 136"/>
                    <a:gd name="T25" fmla="*/ 181 h 349"/>
                    <a:gd name="T26" fmla="*/ 36 w 136"/>
                    <a:gd name="T27" fmla="*/ 172 h 349"/>
                    <a:gd name="T28" fmla="*/ 13 w 136"/>
                    <a:gd name="T29" fmla="*/ 190 h 349"/>
                    <a:gd name="T30" fmla="*/ 65 w 136"/>
                    <a:gd name="T31" fmla="*/ 198 h 349"/>
                    <a:gd name="T32" fmla="*/ 121 w 136"/>
                    <a:gd name="T33" fmla="*/ 213 h 349"/>
                    <a:gd name="T34" fmla="*/ 116 w 136"/>
                    <a:gd name="T35" fmla="*/ 237 h 349"/>
                    <a:gd name="T36" fmla="*/ 80 w 136"/>
                    <a:gd name="T37" fmla="*/ 235 h 349"/>
                    <a:gd name="T38" fmla="*/ 59 w 136"/>
                    <a:gd name="T39" fmla="*/ 240 h 349"/>
                    <a:gd name="T40" fmla="*/ 31 w 136"/>
                    <a:gd name="T41" fmla="*/ 226 h 349"/>
                    <a:gd name="T42" fmla="*/ 28 w 136"/>
                    <a:gd name="T43" fmla="*/ 252 h 349"/>
                    <a:gd name="T44" fmla="*/ 76 w 136"/>
                    <a:gd name="T45" fmla="*/ 249 h 349"/>
                    <a:gd name="T46" fmla="*/ 130 w 136"/>
                    <a:gd name="T47" fmla="*/ 274 h 349"/>
                    <a:gd name="T48" fmla="*/ 136 w 136"/>
                    <a:gd name="T49" fmla="*/ 312 h 349"/>
                    <a:gd name="T50" fmla="*/ 107 w 136"/>
                    <a:gd name="T51" fmla="*/ 285 h 349"/>
                    <a:gd name="T52" fmla="*/ 83 w 136"/>
                    <a:gd name="T53" fmla="*/ 289 h 349"/>
                    <a:gd name="T54" fmla="*/ 53 w 136"/>
                    <a:gd name="T55" fmla="*/ 271 h 349"/>
                    <a:gd name="T56" fmla="*/ 34 w 136"/>
                    <a:gd name="T57" fmla="*/ 277 h 349"/>
                    <a:gd name="T58" fmla="*/ 17 w 136"/>
                    <a:gd name="T59" fmla="*/ 294 h 349"/>
                    <a:gd name="T60" fmla="*/ 71 w 136"/>
                    <a:gd name="T61" fmla="*/ 295 h 349"/>
                    <a:gd name="T62" fmla="*/ 100 w 136"/>
                    <a:gd name="T63" fmla="*/ 318 h 349"/>
                    <a:gd name="T64" fmla="*/ 85 w 136"/>
                    <a:gd name="T65" fmla="*/ 333 h 349"/>
                    <a:gd name="T66" fmla="*/ 58 w 136"/>
                    <a:gd name="T67" fmla="*/ 327 h 349"/>
                    <a:gd name="T68" fmla="*/ 37 w 136"/>
                    <a:gd name="T69" fmla="*/ 349 h 349"/>
                    <a:gd name="T70" fmla="*/ 1 w 136"/>
                    <a:gd name="T71" fmla="*/ 328 h 349"/>
                    <a:gd name="T72" fmla="*/ 4 w 136"/>
                    <a:gd name="T73" fmla="*/ 270 h 349"/>
                    <a:gd name="T74" fmla="*/ 4 w 136"/>
                    <a:gd name="T75" fmla="*/ 172 h 349"/>
                    <a:gd name="T76" fmla="*/ 10 w 136"/>
                    <a:gd name="T77" fmla="*/ 129 h 349"/>
                    <a:gd name="T78" fmla="*/ 10 w 136"/>
                    <a:gd name="T79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349">
                      <a:moveTo>
                        <a:pt x="10" y="0"/>
                      </a:moveTo>
                      <a:lnTo>
                        <a:pt x="38" y="10"/>
                      </a:lnTo>
                      <a:lnTo>
                        <a:pt x="62" y="19"/>
                      </a:lnTo>
                      <a:lnTo>
                        <a:pt x="77" y="54"/>
                      </a:lnTo>
                      <a:lnTo>
                        <a:pt x="76" y="81"/>
                      </a:lnTo>
                      <a:lnTo>
                        <a:pt x="59" y="82"/>
                      </a:lnTo>
                      <a:lnTo>
                        <a:pt x="55" y="55"/>
                      </a:lnTo>
                      <a:lnTo>
                        <a:pt x="29" y="42"/>
                      </a:lnTo>
                      <a:lnTo>
                        <a:pt x="11" y="42"/>
                      </a:lnTo>
                      <a:lnTo>
                        <a:pt x="6" y="73"/>
                      </a:lnTo>
                      <a:lnTo>
                        <a:pt x="41" y="81"/>
                      </a:lnTo>
                      <a:lnTo>
                        <a:pt x="70" y="97"/>
                      </a:lnTo>
                      <a:lnTo>
                        <a:pt x="85" y="117"/>
                      </a:lnTo>
                      <a:lnTo>
                        <a:pt x="101" y="139"/>
                      </a:lnTo>
                      <a:lnTo>
                        <a:pt x="82" y="136"/>
                      </a:lnTo>
                      <a:lnTo>
                        <a:pt x="56" y="118"/>
                      </a:lnTo>
                      <a:lnTo>
                        <a:pt x="33" y="109"/>
                      </a:lnTo>
                      <a:lnTo>
                        <a:pt x="20" y="118"/>
                      </a:lnTo>
                      <a:lnTo>
                        <a:pt x="6" y="127"/>
                      </a:lnTo>
                      <a:lnTo>
                        <a:pt x="16" y="144"/>
                      </a:lnTo>
                      <a:lnTo>
                        <a:pt x="40" y="139"/>
                      </a:lnTo>
                      <a:lnTo>
                        <a:pt x="52" y="144"/>
                      </a:lnTo>
                      <a:lnTo>
                        <a:pt x="74" y="148"/>
                      </a:lnTo>
                      <a:lnTo>
                        <a:pt x="101" y="177"/>
                      </a:lnTo>
                      <a:lnTo>
                        <a:pt x="106" y="199"/>
                      </a:lnTo>
                      <a:lnTo>
                        <a:pt x="75" y="181"/>
                      </a:lnTo>
                      <a:lnTo>
                        <a:pt x="55" y="189"/>
                      </a:lnTo>
                      <a:lnTo>
                        <a:pt x="36" y="172"/>
                      </a:lnTo>
                      <a:lnTo>
                        <a:pt x="14" y="180"/>
                      </a:lnTo>
                      <a:lnTo>
                        <a:pt x="13" y="190"/>
                      </a:lnTo>
                      <a:lnTo>
                        <a:pt x="31" y="198"/>
                      </a:lnTo>
                      <a:lnTo>
                        <a:pt x="65" y="198"/>
                      </a:lnTo>
                      <a:lnTo>
                        <a:pt x="95" y="202"/>
                      </a:lnTo>
                      <a:lnTo>
                        <a:pt x="121" y="213"/>
                      </a:lnTo>
                      <a:lnTo>
                        <a:pt x="127" y="237"/>
                      </a:lnTo>
                      <a:lnTo>
                        <a:pt x="116" y="237"/>
                      </a:lnTo>
                      <a:lnTo>
                        <a:pt x="88" y="223"/>
                      </a:lnTo>
                      <a:lnTo>
                        <a:pt x="80" y="235"/>
                      </a:lnTo>
                      <a:lnTo>
                        <a:pt x="68" y="228"/>
                      </a:lnTo>
                      <a:lnTo>
                        <a:pt x="59" y="240"/>
                      </a:lnTo>
                      <a:lnTo>
                        <a:pt x="44" y="228"/>
                      </a:lnTo>
                      <a:lnTo>
                        <a:pt x="31" y="226"/>
                      </a:lnTo>
                      <a:lnTo>
                        <a:pt x="26" y="240"/>
                      </a:lnTo>
                      <a:lnTo>
                        <a:pt x="28" y="252"/>
                      </a:lnTo>
                      <a:lnTo>
                        <a:pt x="56" y="246"/>
                      </a:lnTo>
                      <a:lnTo>
                        <a:pt x="76" y="249"/>
                      </a:lnTo>
                      <a:lnTo>
                        <a:pt x="104" y="261"/>
                      </a:lnTo>
                      <a:lnTo>
                        <a:pt x="130" y="274"/>
                      </a:lnTo>
                      <a:lnTo>
                        <a:pt x="134" y="297"/>
                      </a:lnTo>
                      <a:lnTo>
                        <a:pt x="136" y="312"/>
                      </a:lnTo>
                      <a:lnTo>
                        <a:pt x="124" y="298"/>
                      </a:lnTo>
                      <a:lnTo>
                        <a:pt x="107" y="285"/>
                      </a:lnTo>
                      <a:lnTo>
                        <a:pt x="94" y="289"/>
                      </a:lnTo>
                      <a:lnTo>
                        <a:pt x="83" y="289"/>
                      </a:lnTo>
                      <a:lnTo>
                        <a:pt x="73" y="279"/>
                      </a:lnTo>
                      <a:lnTo>
                        <a:pt x="53" y="271"/>
                      </a:lnTo>
                      <a:lnTo>
                        <a:pt x="43" y="273"/>
                      </a:lnTo>
                      <a:lnTo>
                        <a:pt x="34" y="277"/>
                      </a:lnTo>
                      <a:lnTo>
                        <a:pt x="29" y="286"/>
                      </a:lnTo>
                      <a:lnTo>
                        <a:pt x="17" y="294"/>
                      </a:lnTo>
                      <a:lnTo>
                        <a:pt x="55" y="295"/>
                      </a:lnTo>
                      <a:lnTo>
                        <a:pt x="71" y="295"/>
                      </a:lnTo>
                      <a:lnTo>
                        <a:pt x="95" y="304"/>
                      </a:lnTo>
                      <a:lnTo>
                        <a:pt x="100" y="318"/>
                      </a:lnTo>
                      <a:lnTo>
                        <a:pt x="95" y="328"/>
                      </a:lnTo>
                      <a:lnTo>
                        <a:pt x="85" y="333"/>
                      </a:lnTo>
                      <a:lnTo>
                        <a:pt x="73" y="324"/>
                      </a:lnTo>
                      <a:lnTo>
                        <a:pt x="58" y="327"/>
                      </a:lnTo>
                      <a:lnTo>
                        <a:pt x="49" y="340"/>
                      </a:lnTo>
                      <a:lnTo>
                        <a:pt x="37" y="349"/>
                      </a:lnTo>
                      <a:lnTo>
                        <a:pt x="26" y="331"/>
                      </a:lnTo>
                      <a:lnTo>
                        <a:pt x="1" y="328"/>
                      </a:lnTo>
                      <a:lnTo>
                        <a:pt x="0" y="283"/>
                      </a:lnTo>
                      <a:lnTo>
                        <a:pt x="4" y="270"/>
                      </a:lnTo>
                      <a:lnTo>
                        <a:pt x="7" y="193"/>
                      </a:lnTo>
                      <a:lnTo>
                        <a:pt x="4" y="172"/>
                      </a:lnTo>
                      <a:lnTo>
                        <a:pt x="4" y="147"/>
                      </a:lnTo>
                      <a:lnTo>
                        <a:pt x="10" y="129"/>
                      </a:lnTo>
                      <a:lnTo>
                        <a:pt x="4" y="9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8" name="Freeform 214">
                  <a:extLst>
                    <a:ext uri="{FF2B5EF4-FFF2-40B4-BE49-F238E27FC236}">
                      <a16:creationId xmlns:a16="http://schemas.microsoft.com/office/drawing/2014/main" id="{1C1DD41D-2B73-A058-072B-7A838D855BA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8" y="1311"/>
                  <a:ext cx="63" cy="1497"/>
                </a:xfrm>
                <a:custGeom>
                  <a:avLst/>
                  <a:gdLst>
                    <a:gd name="T0" fmla="*/ 63 w 63"/>
                    <a:gd name="T1" fmla="*/ 1496 h 1497"/>
                    <a:gd name="T2" fmla="*/ 3 w 63"/>
                    <a:gd name="T3" fmla="*/ 1497 h 1497"/>
                    <a:gd name="T4" fmla="*/ 0 w 63"/>
                    <a:gd name="T5" fmla="*/ 1334 h 1497"/>
                    <a:gd name="T6" fmla="*/ 8 w 63"/>
                    <a:gd name="T7" fmla="*/ 998 h 1497"/>
                    <a:gd name="T8" fmla="*/ 11 w 63"/>
                    <a:gd name="T9" fmla="*/ 819 h 1497"/>
                    <a:gd name="T10" fmla="*/ 27 w 63"/>
                    <a:gd name="T11" fmla="*/ 288 h 1497"/>
                    <a:gd name="T12" fmla="*/ 33 w 63"/>
                    <a:gd name="T13" fmla="*/ 5 h 1497"/>
                    <a:gd name="T14" fmla="*/ 47 w 63"/>
                    <a:gd name="T15" fmla="*/ 0 h 1497"/>
                    <a:gd name="T16" fmla="*/ 42 w 63"/>
                    <a:gd name="T17" fmla="*/ 144 h 1497"/>
                    <a:gd name="T18" fmla="*/ 44 w 63"/>
                    <a:gd name="T19" fmla="*/ 329 h 1497"/>
                    <a:gd name="T20" fmla="*/ 45 w 63"/>
                    <a:gd name="T21" fmla="*/ 489 h 1497"/>
                    <a:gd name="T22" fmla="*/ 48 w 63"/>
                    <a:gd name="T23" fmla="*/ 807 h 1497"/>
                    <a:gd name="T24" fmla="*/ 48 w 63"/>
                    <a:gd name="T25" fmla="*/ 1073 h 1497"/>
                    <a:gd name="T26" fmla="*/ 59 w 63"/>
                    <a:gd name="T27" fmla="*/ 1335 h 1497"/>
                    <a:gd name="T28" fmla="*/ 62 w 63"/>
                    <a:gd name="T29" fmla="*/ 1413 h 1497"/>
                    <a:gd name="T30" fmla="*/ 63 w 63"/>
                    <a:gd name="T31" fmla="*/ 1496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497">
                      <a:moveTo>
                        <a:pt x="63" y="1496"/>
                      </a:moveTo>
                      <a:lnTo>
                        <a:pt x="3" y="1497"/>
                      </a:lnTo>
                      <a:lnTo>
                        <a:pt x="0" y="1334"/>
                      </a:lnTo>
                      <a:lnTo>
                        <a:pt x="8" y="998"/>
                      </a:lnTo>
                      <a:lnTo>
                        <a:pt x="11" y="819"/>
                      </a:lnTo>
                      <a:lnTo>
                        <a:pt x="27" y="288"/>
                      </a:lnTo>
                      <a:lnTo>
                        <a:pt x="33" y="5"/>
                      </a:lnTo>
                      <a:lnTo>
                        <a:pt x="47" y="0"/>
                      </a:lnTo>
                      <a:lnTo>
                        <a:pt x="42" y="144"/>
                      </a:lnTo>
                      <a:lnTo>
                        <a:pt x="44" y="329"/>
                      </a:lnTo>
                      <a:lnTo>
                        <a:pt x="45" y="489"/>
                      </a:lnTo>
                      <a:lnTo>
                        <a:pt x="48" y="807"/>
                      </a:lnTo>
                      <a:lnTo>
                        <a:pt x="48" y="1073"/>
                      </a:lnTo>
                      <a:lnTo>
                        <a:pt x="59" y="1335"/>
                      </a:lnTo>
                      <a:lnTo>
                        <a:pt x="62" y="1413"/>
                      </a:lnTo>
                      <a:lnTo>
                        <a:pt x="63" y="1496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9" name="Freeform 215">
                  <a:extLst>
                    <a:ext uri="{FF2B5EF4-FFF2-40B4-BE49-F238E27FC236}">
                      <a16:creationId xmlns:a16="http://schemas.microsoft.com/office/drawing/2014/main" id="{240902B2-E5FA-680D-26DA-B05EAAB2577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3" y="2037"/>
                  <a:ext cx="54" cy="98"/>
                </a:xfrm>
                <a:custGeom>
                  <a:avLst/>
                  <a:gdLst>
                    <a:gd name="T0" fmla="*/ 54 w 54"/>
                    <a:gd name="T1" fmla="*/ 0 h 98"/>
                    <a:gd name="T2" fmla="*/ 54 w 54"/>
                    <a:gd name="T3" fmla="*/ 30 h 98"/>
                    <a:gd name="T4" fmla="*/ 40 w 54"/>
                    <a:gd name="T5" fmla="*/ 53 h 98"/>
                    <a:gd name="T6" fmla="*/ 30 w 54"/>
                    <a:gd name="T7" fmla="*/ 77 h 98"/>
                    <a:gd name="T8" fmla="*/ 13 w 54"/>
                    <a:gd name="T9" fmla="*/ 98 h 98"/>
                    <a:gd name="T10" fmla="*/ 0 w 54"/>
                    <a:gd name="T11" fmla="*/ 81 h 98"/>
                    <a:gd name="T12" fmla="*/ 18 w 54"/>
                    <a:gd name="T13" fmla="*/ 50 h 98"/>
                    <a:gd name="T14" fmla="*/ 28 w 54"/>
                    <a:gd name="T15" fmla="*/ 27 h 98"/>
                    <a:gd name="T16" fmla="*/ 54 w 54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54" y="0"/>
                      </a:moveTo>
                      <a:lnTo>
                        <a:pt x="54" y="30"/>
                      </a:lnTo>
                      <a:lnTo>
                        <a:pt x="40" y="53"/>
                      </a:lnTo>
                      <a:lnTo>
                        <a:pt x="30" y="77"/>
                      </a:lnTo>
                      <a:lnTo>
                        <a:pt x="13" y="98"/>
                      </a:lnTo>
                      <a:lnTo>
                        <a:pt x="0" y="81"/>
                      </a:lnTo>
                      <a:lnTo>
                        <a:pt x="18" y="50"/>
                      </a:lnTo>
                      <a:lnTo>
                        <a:pt x="28" y="27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0" name="Freeform 216">
                  <a:extLst>
                    <a:ext uri="{FF2B5EF4-FFF2-40B4-BE49-F238E27FC236}">
                      <a16:creationId xmlns:a16="http://schemas.microsoft.com/office/drawing/2014/main" id="{22E8CF43-58D2-75A2-9A1D-5BA3E6D590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80"/>
                  <a:ext cx="39" cy="41"/>
                </a:xfrm>
                <a:custGeom>
                  <a:avLst/>
                  <a:gdLst>
                    <a:gd name="T0" fmla="*/ 14 w 39"/>
                    <a:gd name="T1" fmla="*/ 41 h 41"/>
                    <a:gd name="T2" fmla="*/ 0 w 39"/>
                    <a:gd name="T3" fmla="*/ 32 h 41"/>
                    <a:gd name="T4" fmla="*/ 15 w 39"/>
                    <a:gd name="T5" fmla="*/ 14 h 41"/>
                    <a:gd name="T6" fmla="*/ 38 w 39"/>
                    <a:gd name="T7" fmla="*/ 0 h 41"/>
                    <a:gd name="T8" fmla="*/ 39 w 39"/>
                    <a:gd name="T9" fmla="*/ 26 h 41"/>
                    <a:gd name="T10" fmla="*/ 14 w 39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1">
                      <a:moveTo>
                        <a:pt x="14" y="41"/>
                      </a:moveTo>
                      <a:lnTo>
                        <a:pt x="0" y="32"/>
                      </a:lnTo>
                      <a:lnTo>
                        <a:pt x="15" y="14"/>
                      </a:lnTo>
                      <a:lnTo>
                        <a:pt x="38" y="0"/>
                      </a:lnTo>
                      <a:lnTo>
                        <a:pt x="39" y="26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1" name="Freeform 217">
                  <a:extLst>
                    <a:ext uri="{FF2B5EF4-FFF2-40B4-BE49-F238E27FC236}">
                      <a16:creationId xmlns:a16="http://schemas.microsoft.com/office/drawing/2014/main" id="{C002C73A-7DF8-F5E3-DB82-CFAD13F4159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1" y="2025"/>
                  <a:ext cx="62" cy="86"/>
                </a:xfrm>
                <a:custGeom>
                  <a:avLst/>
                  <a:gdLst>
                    <a:gd name="T0" fmla="*/ 0 w 62"/>
                    <a:gd name="T1" fmla="*/ 27 h 86"/>
                    <a:gd name="T2" fmla="*/ 48 w 62"/>
                    <a:gd name="T3" fmla="*/ 75 h 86"/>
                    <a:gd name="T4" fmla="*/ 56 w 62"/>
                    <a:gd name="T5" fmla="*/ 86 h 86"/>
                    <a:gd name="T6" fmla="*/ 62 w 62"/>
                    <a:gd name="T7" fmla="*/ 66 h 86"/>
                    <a:gd name="T8" fmla="*/ 45 w 62"/>
                    <a:gd name="T9" fmla="*/ 41 h 86"/>
                    <a:gd name="T10" fmla="*/ 26 w 62"/>
                    <a:gd name="T11" fmla="*/ 20 h 86"/>
                    <a:gd name="T12" fmla="*/ 9 w 62"/>
                    <a:gd name="T13" fmla="*/ 0 h 86"/>
                    <a:gd name="T14" fmla="*/ 0 w 62"/>
                    <a:gd name="T15" fmla="*/ 2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86">
                      <a:moveTo>
                        <a:pt x="0" y="27"/>
                      </a:moveTo>
                      <a:lnTo>
                        <a:pt x="48" y="75"/>
                      </a:lnTo>
                      <a:lnTo>
                        <a:pt x="56" y="86"/>
                      </a:lnTo>
                      <a:lnTo>
                        <a:pt x="62" y="66"/>
                      </a:lnTo>
                      <a:lnTo>
                        <a:pt x="45" y="41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2" name="Freeform 218">
                  <a:extLst>
                    <a:ext uri="{FF2B5EF4-FFF2-40B4-BE49-F238E27FC236}">
                      <a16:creationId xmlns:a16="http://schemas.microsoft.com/office/drawing/2014/main" id="{405344B9-FED8-A43C-B75B-7813A933F6C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9" y="1349"/>
                  <a:ext cx="141" cy="354"/>
                </a:xfrm>
                <a:custGeom>
                  <a:avLst/>
                  <a:gdLst>
                    <a:gd name="T0" fmla="*/ 141 w 141"/>
                    <a:gd name="T1" fmla="*/ 0 h 354"/>
                    <a:gd name="T2" fmla="*/ 126 w 141"/>
                    <a:gd name="T3" fmla="*/ 21 h 354"/>
                    <a:gd name="T4" fmla="*/ 105 w 141"/>
                    <a:gd name="T5" fmla="*/ 28 h 354"/>
                    <a:gd name="T6" fmla="*/ 79 w 141"/>
                    <a:gd name="T7" fmla="*/ 37 h 354"/>
                    <a:gd name="T8" fmla="*/ 49 w 141"/>
                    <a:gd name="T9" fmla="*/ 45 h 354"/>
                    <a:gd name="T10" fmla="*/ 25 w 141"/>
                    <a:gd name="T11" fmla="*/ 69 h 354"/>
                    <a:gd name="T12" fmla="*/ 33 w 141"/>
                    <a:gd name="T13" fmla="*/ 91 h 354"/>
                    <a:gd name="T14" fmla="*/ 62 w 141"/>
                    <a:gd name="T15" fmla="*/ 70 h 354"/>
                    <a:gd name="T16" fmla="*/ 81 w 141"/>
                    <a:gd name="T17" fmla="*/ 72 h 354"/>
                    <a:gd name="T18" fmla="*/ 105 w 141"/>
                    <a:gd name="T19" fmla="*/ 55 h 354"/>
                    <a:gd name="T20" fmla="*/ 108 w 141"/>
                    <a:gd name="T21" fmla="*/ 72 h 354"/>
                    <a:gd name="T22" fmla="*/ 84 w 141"/>
                    <a:gd name="T23" fmla="*/ 93 h 354"/>
                    <a:gd name="T24" fmla="*/ 100 w 141"/>
                    <a:gd name="T25" fmla="*/ 93 h 354"/>
                    <a:gd name="T26" fmla="*/ 118 w 141"/>
                    <a:gd name="T27" fmla="*/ 88 h 354"/>
                    <a:gd name="T28" fmla="*/ 126 w 141"/>
                    <a:gd name="T29" fmla="*/ 66 h 354"/>
                    <a:gd name="T30" fmla="*/ 136 w 141"/>
                    <a:gd name="T31" fmla="*/ 63 h 354"/>
                    <a:gd name="T32" fmla="*/ 138 w 141"/>
                    <a:gd name="T33" fmla="*/ 76 h 354"/>
                    <a:gd name="T34" fmla="*/ 115 w 141"/>
                    <a:gd name="T35" fmla="*/ 99 h 354"/>
                    <a:gd name="T36" fmla="*/ 84 w 141"/>
                    <a:gd name="T37" fmla="*/ 117 h 354"/>
                    <a:gd name="T38" fmla="*/ 69 w 141"/>
                    <a:gd name="T39" fmla="*/ 148 h 354"/>
                    <a:gd name="T40" fmla="*/ 70 w 141"/>
                    <a:gd name="T41" fmla="*/ 163 h 354"/>
                    <a:gd name="T42" fmla="*/ 87 w 141"/>
                    <a:gd name="T43" fmla="*/ 156 h 354"/>
                    <a:gd name="T44" fmla="*/ 91 w 141"/>
                    <a:gd name="T45" fmla="*/ 136 h 354"/>
                    <a:gd name="T46" fmla="*/ 108 w 141"/>
                    <a:gd name="T47" fmla="*/ 148 h 354"/>
                    <a:gd name="T48" fmla="*/ 110 w 141"/>
                    <a:gd name="T49" fmla="*/ 127 h 354"/>
                    <a:gd name="T50" fmla="*/ 129 w 141"/>
                    <a:gd name="T51" fmla="*/ 114 h 354"/>
                    <a:gd name="T52" fmla="*/ 135 w 141"/>
                    <a:gd name="T53" fmla="*/ 136 h 354"/>
                    <a:gd name="T54" fmla="*/ 109 w 141"/>
                    <a:gd name="T55" fmla="*/ 145 h 354"/>
                    <a:gd name="T56" fmla="*/ 91 w 141"/>
                    <a:gd name="T57" fmla="*/ 159 h 354"/>
                    <a:gd name="T58" fmla="*/ 76 w 141"/>
                    <a:gd name="T59" fmla="*/ 168 h 354"/>
                    <a:gd name="T60" fmla="*/ 91 w 141"/>
                    <a:gd name="T61" fmla="*/ 180 h 354"/>
                    <a:gd name="T62" fmla="*/ 105 w 141"/>
                    <a:gd name="T63" fmla="*/ 165 h 354"/>
                    <a:gd name="T64" fmla="*/ 120 w 141"/>
                    <a:gd name="T65" fmla="*/ 166 h 354"/>
                    <a:gd name="T66" fmla="*/ 96 w 141"/>
                    <a:gd name="T67" fmla="*/ 186 h 354"/>
                    <a:gd name="T68" fmla="*/ 72 w 141"/>
                    <a:gd name="T69" fmla="*/ 187 h 354"/>
                    <a:gd name="T70" fmla="*/ 55 w 141"/>
                    <a:gd name="T71" fmla="*/ 220 h 354"/>
                    <a:gd name="T72" fmla="*/ 57 w 141"/>
                    <a:gd name="T73" fmla="*/ 231 h 354"/>
                    <a:gd name="T74" fmla="*/ 80 w 141"/>
                    <a:gd name="T75" fmla="*/ 207 h 354"/>
                    <a:gd name="T76" fmla="*/ 108 w 141"/>
                    <a:gd name="T77" fmla="*/ 204 h 354"/>
                    <a:gd name="T78" fmla="*/ 126 w 141"/>
                    <a:gd name="T79" fmla="*/ 181 h 354"/>
                    <a:gd name="T80" fmla="*/ 112 w 141"/>
                    <a:gd name="T81" fmla="*/ 210 h 354"/>
                    <a:gd name="T82" fmla="*/ 84 w 141"/>
                    <a:gd name="T83" fmla="*/ 228 h 354"/>
                    <a:gd name="T84" fmla="*/ 60 w 141"/>
                    <a:gd name="T85" fmla="*/ 247 h 354"/>
                    <a:gd name="T86" fmla="*/ 43 w 141"/>
                    <a:gd name="T87" fmla="*/ 264 h 354"/>
                    <a:gd name="T88" fmla="*/ 57 w 141"/>
                    <a:gd name="T89" fmla="*/ 276 h 354"/>
                    <a:gd name="T90" fmla="*/ 97 w 141"/>
                    <a:gd name="T91" fmla="*/ 253 h 354"/>
                    <a:gd name="T92" fmla="*/ 109 w 141"/>
                    <a:gd name="T93" fmla="*/ 237 h 354"/>
                    <a:gd name="T94" fmla="*/ 132 w 141"/>
                    <a:gd name="T95" fmla="*/ 231 h 354"/>
                    <a:gd name="T96" fmla="*/ 133 w 141"/>
                    <a:gd name="T97" fmla="*/ 243 h 354"/>
                    <a:gd name="T98" fmla="*/ 102 w 141"/>
                    <a:gd name="T99" fmla="*/ 258 h 354"/>
                    <a:gd name="T100" fmla="*/ 75 w 141"/>
                    <a:gd name="T101" fmla="*/ 271 h 354"/>
                    <a:gd name="T102" fmla="*/ 64 w 141"/>
                    <a:gd name="T103" fmla="*/ 280 h 354"/>
                    <a:gd name="T104" fmla="*/ 34 w 141"/>
                    <a:gd name="T105" fmla="*/ 312 h 354"/>
                    <a:gd name="T106" fmla="*/ 6 w 141"/>
                    <a:gd name="T107" fmla="*/ 319 h 354"/>
                    <a:gd name="T108" fmla="*/ 0 w 141"/>
                    <a:gd name="T109" fmla="*/ 333 h 354"/>
                    <a:gd name="T110" fmla="*/ 0 w 141"/>
                    <a:gd name="T111" fmla="*/ 354 h 354"/>
                    <a:gd name="T112" fmla="*/ 30 w 141"/>
                    <a:gd name="T113" fmla="*/ 339 h 354"/>
                    <a:gd name="T114" fmla="*/ 70 w 141"/>
                    <a:gd name="T115" fmla="*/ 313 h 354"/>
                    <a:gd name="T116" fmla="*/ 90 w 141"/>
                    <a:gd name="T117" fmla="*/ 298 h 354"/>
                    <a:gd name="T118" fmla="*/ 112 w 141"/>
                    <a:gd name="T119" fmla="*/ 282 h 354"/>
                    <a:gd name="T120" fmla="*/ 129 w 141"/>
                    <a:gd name="T121" fmla="*/ 262 h 354"/>
                    <a:gd name="T122" fmla="*/ 139 w 141"/>
                    <a:gd name="T123" fmla="*/ 250 h 354"/>
                    <a:gd name="T124" fmla="*/ 141 w 141"/>
                    <a:gd name="T125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" h="354">
                      <a:moveTo>
                        <a:pt x="141" y="0"/>
                      </a:moveTo>
                      <a:lnTo>
                        <a:pt x="126" y="21"/>
                      </a:lnTo>
                      <a:lnTo>
                        <a:pt x="105" y="28"/>
                      </a:lnTo>
                      <a:lnTo>
                        <a:pt x="79" y="37"/>
                      </a:lnTo>
                      <a:lnTo>
                        <a:pt x="49" y="45"/>
                      </a:lnTo>
                      <a:lnTo>
                        <a:pt x="25" y="69"/>
                      </a:lnTo>
                      <a:lnTo>
                        <a:pt x="33" y="91"/>
                      </a:lnTo>
                      <a:lnTo>
                        <a:pt x="62" y="70"/>
                      </a:lnTo>
                      <a:lnTo>
                        <a:pt x="81" y="72"/>
                      </a:lnTo>
                      <a:lnTo>
                        <a:pt x="105" y="55"/>
                      </a:lnTo>
                      <a:lnTo>
                        <a:pt x="108" y="72"/>
                      </a:lnTo>
                      <a:lnTo>
                        <a:pt x="84" y="93"/>
                      </a:lnTo>
                      <a:lnTo>
                        <a:pt x="100" y="93"/>
                      </a:lnTo>
                      <a:lnTo>
                        <a:pt x="118" y="88"/>
                      </a:lnTo>
                      <a:lnTo>
                        <a:pt x="126" y="66"/>
                      </a:lnTo>
                      <a:lnTo>
                        <a:pt x="136" y="63"/>
                      </a:lnTo>
                      <a:lnTo>
                        <a:pt x="138" y="76"/>
                      </a:lnTo>
                      <a:lnTo>
                        <a:pt x="115" y="99"/>
                      </a:lnTo>
                      <a:lnTo>
                        <a:pt x="84" y="117"/>
                      </a:lnTo>
                      <a:lnTo>
                        <a:pt x="69" y="148"/>
                      </a:lnTo>
                      <a:lnTo>
                        <a:pt x="70" y="163"/>
                      </a:lnTo>
                      <a:lnTo>
                        <a:pt x="87" y="156"/>
                      </a:lnTo>
                      <a:lnTo>
                        <a:pt x="91" y="136"/>
                      </a:lnTo>
                      <a:lnTo>
                        <a:pt x="108" y="148"/>
                      </a:lnTo>
                      <a:lnTo>
                        <a:pt x="110" y="127"/>
                      </a:lnTo>
                      <a:lnTo>
                        <a:pt x="129" y="114"/>
                      </a:lnTo>
                      <a:lnTo>
                        <a:pt x="135" y="136"/>
                      </a:lnTo>
                      <a:lnTo>
                        <a:pt x="109" y="145"/>
                      </a:lnTo>
                      <a:lnTo>
                        <a:pt x="91" y="159"/>
                      </a:lnTo>
                      <a:lnTo>
                        <a:pt x="76" y="168"/>
                      </a:lnTo>
                      <a:lnTo>
                        <a:pt x="91" y="180"/>
                      </a:lnTo>
                      <a:lnTo>
                        <a:pt x="105" y="165"/>
                      </a:lnTo>
                      <a:lnTo>
                        <a:pt x="120" y="166"/>
                      </a:lnTo>
                      <a:lnTo>
                        <a:pt x="96" y="186"/>
                      </a:lnTo>
                      <a:lnTo>
                        <a:pt x="72" y="187"/>
                      </a:lnTo>
                      <a:lnTo>
                        <a:pt x="55" y="220"/>
                      </a:lnTo>
                      <a:lnTo>
                        <a:pt x="57" y="231"/>
                      </a:lnTo>
                      <a:lnTo>
                        <a:pt x="80" y="207"/>
                      </a:lnTo>
                      <a:lnTo>
                        <a:pt x="108" y="204"/>
                      </a:lnTo>
                      <a:lnTo>
                        <a:pt x="126" y="181"/>
                      </a:lnTo>
                      <a:lnTo>
                        <a:pt x="112" y="210"/>
                      </a:lnTo>
                      <a:lnTo>
                        <a:pt x="84" y="228"/>
                      </a:lnTo>
                      <a:lnTo>
                        <a:pt x="60" y="247"/>
                      </a:lnTo>
                      <a:lnTo>
                        <a:pt x="43" y="264"/>
                      </a:lnTo>
                      <a:lnTo>
                        <a:pt x="57" y="276"/>
                      </a:lnTo>
                      <a:lnTo>
                        <a:pt x="97" y="253"/>
                      </a:lnTo>
                      <a:lnTo>
                        <a:pt x="109" y="237"/>
                      </a:lnTo>
                      <a:lnTo>
                        <a:pt x="132" y="231"/>
                      </a:lnTo>
                      <a:lnTo>
                        <a:pt x="133" y="243"/>
                      </a:lnTo>
                      <a:lnTo>
                        <a:pt x="102" y="258"/>
                      </a:lnTo>
                      <a:lnTo>
                        <a:pt x="75" y="271"/>
                      </a:lnTo>
                      <a:lnTo>
                        <a:pt x="64" y="280"/>
                      </a:lnTo>
                      <a:lnTo>
                        <a:pt x="34" y="312"/>
                      </a:lnTo>
                      <a:lnTo>
                        <a:pt x="6" y="319"/>
                      </a:lnTo>
                      <a:lnTo>
                        <a:pt x="0" y="333"/>
                      </a:lnTo>
                      <a:lnTo>
                        <a:pt x="0" y="354"/>
                      </a:lnTo>
                      <a:lnTo>
                        <a:pt x="30" y="339"/>
                      </a:lnTo>
                      <a:lnTo>
                        <a:pt x="70" y="313"/>
                      </a:lnTo>
                      <a:lnTo>
                        <a:pt x="90" y="298"/>
                      </a:lnTo>
                      <a:lnTo>
                        <a:pt x="112" y="282"/>
                      </a:lnTo>
                      <a:lnTo>
                        <a:pt x="129" y="262"/>
                      </a:lnTo>
                      <a:lnTo>
                        <a:pt x="139" y="25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3" name="Freeform 219">
                  <a:extLst>
                    <a:ext uri="{FF2B5EF4-FFF2-40B4-BE49-F238E27FC236}">
                      <a16:creationId xmlns:a16="http://schemas.microsoft.com/office/drawing/2014/main" id="{3B4630CE-A5A5-4B61-BAAB-497C7EFB0EA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9" y="1647"/>
                  <a:ext cx="120" cy="137"/>
                </a:xfrm>
                <a:custGeom>
                  <a:avLst/>
                  <a:gdLst>
                    <a:gd name="T0" fmla="*/ 120 w 120"/>
                    <a:gd name="T1" fmla="*/ 0 h 137"/>
                    <a:gd name="T2" fmla="*/ 89 w 120"/>
                    <a:gd name="T3" fmla="*/ 21 h 137"/>
                    <a:gd name="T4" fmla="*/ 70 w 120"/>
                    <a:gd name="T5" fmla="*/ 41 h 137"/>
                    <a:gd name="T6" fmla="*/ 56 w 120"/>
                    <a:gd name="T7" fmla="*/ 65 h 137"/>
                    <a:gd name="T8" fmla="*/ 23 w 120"/>
                    <a:gd name="T9" fmla="*/ 86 h 137"/>
                    <a:gd name="T10" fmla="*/ 9 w 120"/>
                    <a:gd name="T11" fmla="*/ 105 h 137"/>
                    <a:gd name="T12" fmla="*/ 0 w 120"/>
                    <a:gd name="T13" fmla="*/ 132 h 137"/>
                    <a:gd name="T14" fmla="*/ 9 w 120"/>
                    <a:gd name="T15" fmla="*/ 137 h 137"/>
                    <a:gd name="T16" fmla="*/ 20 w 120"/>
                    <a:gd name="T17" fmla="*/ 125 h 137"/>
                    <a:gd name="T18" fmla="*/ 34 w 120"/>
                    <a:gd name="T19" fmla="*/ 107 h 137"/>
                    <a:gd name="T20" fmla="*/ 57 w 120"/>
                    <a:gd name="T21" fmla="*/ 99 h 137"/>
                    <a:gd name="T22" fmla="*/ 70 w 120"/>
                    <a:gd name="T23" fmla="*/ 80 h 137"/>
                    <a:gd name="T24" fmla="*/ 85 w 120"/>
                    <a:gd name="T25" fmla="*/ 71 h 137"/>
                    <a:gd name="T26" fmla="*/ 99 w 120"/>
                    <a:gd name="T27" fmla="*/ 92 h 137"/>
                    <a:gd name="T28" fmla="*/ 114 w 120"/>
                    <a:gd name="T29" fmla="*/ 57 h 137"/>
                    <a:gd name="T30" fmla="*/ 120 w 120"/>
                    <a:gd name="T3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" h="137">
                      <a:moveTo>
                        <a:pt x="120" y="0"/>
                      </a:moveTo>
                      <a:lnTo>
                        <a:pt x="89" y="21"/>
                      </a:lnTo>
                      <a:lnTo>
                        <a:pt x="70" y="41"/>
                      </a:lnTo>
                      <a:lnTo>
                        <a:pt x="56" y="65"/>
                      </a:lnTo>
                      <a:lnTo>
                        <a:pt x="23" y="86"/>
                      </a:lnTo>
                      <a:lnTo>
                        <a:pt x="9" y="105"/>
                      </a:lnTo>
                      <a:lnTo>
                        <a:pt x="0" y="132"/>
                      </a:lnTo>
                      <a:lnTo>
                        <a:pt x="9" y="137"/>
                      </a:lnTo>
                      <a:lnTo>
                        <a:pt x="20" y="125"/>
                      </a:lnTo>
                      <a:lnTo>
                        <a:pt x="34" y="107"/>
                      </a:lnTo>
                      <a:lnTo>
                        <a:pt x="57" y="99"/>
                      </a:lnTo>
                      <a:lnTo>
                        <a:pt x="70" y="80"/>
                      </a:lnTo>
                      <a:lnTo>
                        <a:pt x="85" y="71"/>
                      </a:lnTo>
                      <a:lnTo>
                        <a:pt x="99" y="92"/>
                      </a:lnTo>
                      <a:lnTo>
                        <a:pt x="114" y="5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4" name="Freeform 220">
                  <a:extLst>
                    <a:ext uri="{FF2B5EF4-FFF2-40B4-BE49-F238E27FC236}">
                      <a16:creationId xmlns:a16="http://schemas.microsoft.com/office/drawing/2014/main" id="{A5AB4DB1-BEC4-39F3-8BCB-94F30FED0C5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751"/>
                  <a:ext cx="105" cy="79"/>
                </a:xfrm>
                <a:custGeom>
                  <a:avLst/>
                  <a:gdLst>
                    <a:gd name="T0" fmla="*/ 4 w 105"/>
                    <a:gd name="T1" fmla="*/ 0 h 79"/>
                    <a:gd name="T2" fmla="*/ 30 w 105"/>
                    <a:gd name="T3" fmla="*/ 16 h 79"/>
                    <a:gd name="T4" fmla="*/ 78 w 105"/>
                    <a:gd name="T5" fmla="*/ 18 h 79"/>
                    <a:gd name="T6" fmla="*/ 93 w 105"/>
                    <a:gd name="T7" fmla="*/ 31 h 79"/>
                    <a:gd name="T8" fmla="*/ 105 w 105"/>
                    <a:gd name="T9" fmla="*/ 54 h 79"/>
                    <a:gd name="T10" fmla="*/ 96 w 105"/>
                    <a:gd name="T11" fmla="*/ 63 h 79"/>
                    <a:gd name="T12" fmla="*/ 84 w 105"/>
                    <a:gd name="T13" fmla="*/ 52 h 79"/>
                    <a:gd name="T14" fmla="*/ 67 w 105"/>
                    <a:gd name="T15" fmla="*/ 43 h 79"/>
                    <a:gd name="T16" fmla="*/ 54 w 105"/>
                    <a:gd name="T17" fmla="*/ 49 h 79"/>
                    <a:gd name="T18" fmla="*/ 42 w 105"/>
                    <a:gd name="T19" fmla="*/ 63 h 79"/>
                    <a:gd name="T20" fmla="*/ 30 w 105"/>
                    <a:gd name="T21" fmla="*/ 79 h 79"/>
                    <a:gd name="T22" fmla="*/ 27 w 105"/>
                    <a:gd name="T23" fmla="*/ 63 h 79"/>
                    <a:gd name="T24" fmla="*/ 10 w 105"/>
                    <a:gd name="T25" fmla="*/ 48 h 79"/>
                    <a:gd name="T26" fmla="*/ 0 w 105"/>
                    <a:gd name="T27" fmla="*/ 40 h 79"/>
                    <a:gd name="T28" fmla="*/ 4 w 105"/>
                    <a:gd name="T2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79">
                      <a:moveTo>
                        <a:pt x="4" y="0"/>
                      </a:moveTo>
                      <a:lnTo>
                        <a:pt x="30" y="16"/>
                      </a:lnTo>
                      <a:lnTo>
                        <a:pt x="78" y="18"/>
                      </a:lnTo>
                      <a:lnTo>
                        <a:pt x="93" y="31"/>
                      </a:lnTo>
                      <a:lnTo>
                        <a:pt x="105" y="54"/>
                      </a:lnTo>
                      <a:lnTo>
                        <a:pt x="96" y="63"/>
                      </a:lnTo>
                      <a:lnTo>
                        <a:pt x="84" y="52"/>
                      </a:lnTo>
                      <a:lnTo>
                        <a:pt x="67" y="43"/>
                      </a:lnTo>
                      <a:lnTo>
                        <a:pt x="54" y="49"/>
                      </a:lnTo>
                      <a:lnTo>
                        <a:pt x="42" y="63"/>
                      </a:lnTo>
                      <a:lnTo>
                        <a:pt x="30" y="79"/>
                      </a:lnTo>
                      <a:lnTo>
                        <a:pt x="27" y="63"/>
                      </a:lnTo>
                      <a:lnTo>
                        <a:pt x="10" y="48"/>
                      </a:lnTo>
                      <a:lnTo>
                        <a:pt x="0" y="4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5" name="Freeform 221">
                  <a:extLst>
                    <a:ext uri="{FF2B5EF4-FFF2-40B4-BE49-F238E27FC236}">
                      <a16:creationId xmlns:a16="http://schemas.microsoft.com/office/drawing/2014/main" id="{E97FC25C-4EFB-10C3-97CD-6CB32323A80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1" y="1796"/>
                  <a:ext cx="69" cy="45"/>
                </a:xfrm>
                <a:custGeom>
                  <a:avLst/>
                  <a:gdLst>
                    <a:gd name="T0" fmla="*/ 60 w 69"/>
                    <a:gd name="T1" fmla="*/ 7 h 45"/>
                    <a:gd name="T2" fmla="*/ 43 w 69"/>
                    <a:gd name="T3" fmla="*/ 9 h 45"/>
                    <a:gd name="T4" fmla="*/ 25 w 69"/>
                    <a:gd name="T5" fmla="*/ 0 h 45"/>
                    <a:gd name="T6" fmla="*/ 10 w 69"/>
                    <a:gd name="T7" fmla="*/ 0 h 45"/>
                    <a:gd name="T8" fmla="*/ 0 w 69"/>
                    <a:gd name="T9" fmla="*/ 7 h 45"/>
                    <a:gd name="T10" fmla="*/ 18 w 69"/>
                    <a:gd name="T11" fmla="*/ 13 h 45"/>
                    <a:gd name="T12" fmla="*/ 16 w 69"/>
                    <a:gd name="T13" fmla="*/ 31 h 45"/>
                    <a:gd name="T14" fmla="*/ 7 w 69"/>
                    <a:gd name="T15" fmla="*/ 45 h 45"/>
                    <a:gd name="T16" fmla="*/ 25 w 69"/>
                    <a:gd name="T17" fmla="*/ 39 h 45"/>
                    <a:gd name="T18" fmla="*/ 34 w 69"/>
                    <a:gd name="T19" fmla="*/ 31 h 45"/>
                    <a:gd name="T20" fmla="*/ 46 w 69"/>
                    <a:gd name="T21" fmla="*/ 30 h 45"/>
                    <a:gd name="T22" fmla="*/ 57 w 69"/>
                    <a:gd name="T23" fmla="*/ 22 h 45"/>
                    <a:gd name="T24" fmla="*/ 69 w 69"/>
                    <a:gd name="T25" fmla="*/ 22 h 45"/>
                    <a:gd name="T26" fmla="*/ 60 w 69"/>
                    <a:gd name="T27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" h="45">
                      <a:moveTo>
                        <a:pt x="60" y="7"/>
                      </a:moveTo>
                      <a:lnTo>
                        <a:pt x="43" y="9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18" y="13"/>
                      </a:lnTo>
                      <a:lnTo>
                        <a:pt x="16" y="31"/>
                      </a:lnTo>
                      <a:lnTo>
                        <a:pt x="7" y="45"/>
                      </a:lnTo>
                      <a:lnTo>
                        <a:pt x="25" y="39"/>
                      </a:lnTo>
                      <a:lnTo>
                        <a:pt x="34" y="31"/>
                      </a:lnTo>
                      <a:lnTo>
                        <a:pt x="46" y="30"/>
                      </a:lnTo>
                      <a:lnTo>
                        <a:pt x="57" y="22"/>
                      </a:lnTo>
                      <a:lnTo>
                        <a:pt x="69" y="22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6" name="Freeform 222">
                  <a:extLst>
                    <a:ext uri="{FF2B5EF4-FFF2-40B4-BE49-F238E27FC236}">
                      <a16:creationId xmlns:a16="http://schemas.microsoft.com/office/drawing/2014/main" id="{9019B990-6B64-9F98-1D7C-73528BB7D5B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8" y="1850"/>
                  <a:ext cx="51" cy="43"/>
                </a:xfrm>
                <a:custGeom>
                  <a:avLst/>
                  <a:gdLst>
                    <a:gd name="T0" fmla="*/ 51 w 51"/>
                    <a:gd name="T1" fmla="*/ 0 h 43"/>
                    <a:gd name="T2" fmla="*/ 35 w 51"/>
                    <a:gd name="T3" fmla="*/ 19 h 43"/>
                    <a:gd name="T4" fmla="*/ 11 w 51"/>
                    <a:gd name="T5" fmla="*/ 22 h 43"/>
                    <a:gd name="T6" fmla="*/ 0 w 51"/>
                    <a:gd name="T7" fmla="*/ 36 h 43"/>
                    <a:gd name="T8" fmla="*/ 26 w 51"/>
                    <a:gd name="T9" fmla="*/ 43 h 43"/>
                    <a:gd name="T10" fmla="*/ 36 w 51"/>
                    <a:gd name="T11" fmla="*/ 33 h 43"/>
                    <a:gd name="T12" fmla="*/ 48 w 51"/>
                    <a:gd name="T13" fmla="*/ 33 h 43"/>
                    <a:gd name="T14" fmla="*/ 51 w 51"/>
                    <a:gd name="T1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43">
                      <a:moveTo>
                        <a:pt x="51" y="0"/>
                      </a:moveTo>
                      <a:lnTo>
                        <a:pt x="35" y="19"/>
                      </a:lnTo>
                      <a:lnTo>
                        <a:pt x="11" y="22"/>
                      </a:lnTo>
                      <a:lnTo>
                        <a:pt x="0" y="36"/>
                      </a:lnTo>
                      <a:lnTo>
                        <a:pt x="26" y="43"/>
                      </a:lnTo>
                      <a:lnTo>
                        <a:pt x="36" y="33"/>
                      </a:lnTo>
                      <a:lnTo>
                        <a:pt x="48" y="3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7" name="Freeform 223">
                  <a:extLst>
                    <a:ext uri="{FF2B5EF4-FFF2-40B4-BE49-F238E27FC236}">
                      <a16:creationId xmlns:a16="http://schemas.microsoft.com/office/drawing/2014/main" id="{0575D65B-7C7A-0CAD-3B14-A8F8FC8DE94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49" y="1890"/>
                  <a:ext cx="98" cy="99"/>
                </a:xfrm>
                <a:custGeom>
                  <a:avLst/>
                  <a:gdLst>
                    <a:gd name="T0" fmla="*/ 95 w 98"/>
                    <a:gd name="T1" fmla="*/ 0 h 99"/>
                    <a:gd name="T2" fmla="*/ 78 w 98"/>
                    <a:gd name="T3" fmla="*/ 11 h 99"/>
                    <a:gd name="T4" fmla="*/ 66 w 98"/>
                    <a:gd name="T5" fmla="*/ 27 h 99"/>
                    <a:gd name="T6" fmla="*/ 41 w 98"/>
                    <a:gd name="T7" fmla="*/ 41 h 99"/>
                    <a:gd name="T8" fmla="*/ 26 w 98"/>
                    <a:gd name="T9" fmla="*/ 56 h 99"/>
                    <a:gd name="T10" fmla="*/ 11 w 98"/>
                    <a:gd name="T11" fmla="*/ 60 h 99"/>
                    <a:gd name="T12" fmla="*/ 0 w 98"/>
                    <a:gd name="T13" fmla="*/ 75 h 99"/>
                    <a:gd name="T14" fmla="*/ 0 w 98"/>
                    <a:gd name="T15" fmla="*/ 93 h 99"/>
                    <a:gd name="T16" fmla="*/ 23 w 98"/>
                    <a:gd name="T17" fmla="*/ 99 h 99"/>
                    <a:gd name="T18" fmla="*/ 35 w 98"/>
                    <a:gd name="T19" fmla="*/ 90 h 99"/>
                    <a:gd name="T20" fmla="*/ 41 w 98"/>
                    <a:gd name="T21" fmla="*/ 72 h 99"/>
                    <a:gd name="T22" fmla="*/ 54 w 98"/>
                    <a:gd name="T23" fmla="*/ 63 h 99"/>
                    <a:gd name="T24" fmla="*/ 72 w 98"/>
                    <a:gd name="T25" fmla="*/ 60 h 99"/>
                    <a:gd name="T26" fmla="*/ 87 w 98"/>
                    <a:gd name="T27" fmla="*/ 45 h 99"/>
                    <a:gd name="T28" fmla="*/ 98 w 98"/>
                    <a:gd name="T29" fmla="*/ 29 h 99"/>
                    <a:gd name="T30" fmla="*/ 95 w 98"/>
                    <a:gd name="T3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8" h="99">
                      <a:moveTo>
                        <a:pt x="95" y="0"/>
                      </a:moveTo>
                      <a:lnTo>
                        <a:pt x="78" y="11"/>
                      </a:lnTo>
                      <a:lnTo>
                        <a:pt x="66" y="27"/>
                      </a:lnTo>
                      <a:lnTo>
                        <a:pt x="41" y="41"/>
                      </a:lnTo>
                      <a:lnTo>
                        <a:pt x="26" y="56"/>
                      </a:lnTo>
                      <a:lnTo>
                        <a:pt x="11" y="60"/>
                      </a:lnTo>
                      <a:lnTo>
                        <a:pt x="0" y="75"/>
                      </a:lnTo>
                      <a:lnTo>
                        <a:pt x="0" y="93"/>
                      </a:lnTo>
                      <a:lnTo>
                        <a:pt x="23" y="99"/>
                      </a:lnTo>
                      <a:lnTo>
                        <a:pt x="35" y="90"/>
                      </a:lnTo>
                      <a:lnTo>
                        <a:pt x="41" y="72"/>
                      </a:lnTo>
                      <a:lnTo>
                        <a:pt x="54" y="63"/>
                      </a:lnTo>
                      <a:lnTo>
                        <a:pt x="72" y="60"/>
                      </a:lnTo>
                      <a:lnTo>
                        <a:pt x="87" y="45"/>
                      </a:lnTo>
                      <a:lnTo>
                        <a:pt x="98" y="29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8" name="Freeform 224">
                  <a:extLst>
                    <a:ext uri="{FF2B5EF4-FFF2-40B4-BE49-F238E27FC236}">
                      <a16:creationId xmlns:a16="http://schemas.microsoft.com/office/drawing/2014/main" id="{78D61CAB-F650-6203-084D-2351D3D8A8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7" y="1824"/>
                  <a:ext cx="47" cy="39"/>
                </a:xfrm>
                <a:custGeom>
                  <a:avLst/>
                  <a:gdLst>
                    <a:gd name="T0" fmla="*/ 0 w 47"/>
                    <a:gd name="T1" fmla="*/ 0 h 39"/>
                    <a:gd name="T2" fmla="*/ 23 w 47"/>
                    <a:gd name="T3" fmla="*/ 14 h 39"/>
                    <a:gd name="T4" fmla="*/ 47 w 47"/>
                    <a:gd name="T5" fmla="*/ 27 h 39"/>
                    <a:gd name="T6" fmla="*/ 33 w 47"/>
                    <a:gd name="T7" fmla="*/ 32 h 39"/>
                    <a:gd name="T8" fmla="*/ 24 w 47"/>
                    <a:gd name="T9" fmla="*/ 39 h 39"/>
                    <a:gd name="T10" fmla="*/ 3 w 47"/>
                    <a:gd name="T11" fmla="*/ 32 h 39"/>
                    <a:gd name="T12" fmla="*/ 0 w 47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9">
                      <a:moveTo>
                        <a:pt x="0" y="0"/>
                      </a:moveTo>
                      <a:lnTo>
                        <a:pt x="23" y="14"/>
                      </a:lnTo>
                      <a:lnTo>
                        <a:pt x="47" y="27"/>
                      </a:lnTo>
                      <a:lnTo>
                        <a:pt x="33" y="32"/>
                      </a:lnTo>
                      <a:lnTo>
                        <a:pt x="24" y="39"/>
                      </a:lnTo>
                      <a:lnTo>
                        <a:pt x="3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9" name="Freeform 225">
                  <a:extLst>
                    <a:ext uri="{FF2B5EF4-FFF2-40B4-BE49-F238E27FC236}">
                      <a16:creationId xmlns:a16="http://schemas.microsoft.com/office/drawing/2014/main" id="{379FC952-9E99-135A-5BFF-5D962F65FF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96"/>
                  <a:ext cx="72" cy="57"/>
                </a:xfrm>
                <a:custGeom>
                  <a:avLst/>
                  <a:gdLst>
                    <a:gd name="T0" fmla="*/ 9 w 72"/>
                    <a:gd name="T1" fmla="*/ 0 h 57"/>
                    <a:gd name="T2" fmla="*/ 33 w 72"/>
                    <a:gd name="T3" fmla="*/ 5 h 57"/>
                    <a:gd name="T4" fmla="*/ 50 w 72"/>
                    <a:gd name="T5" fmla="*/ 8 h 57"/>
                    <a:gd name="T6" fmla="*/ 69 w 72"/>
                    <a:gd name="T7" fmla="*/ 32 h 57"/>
                    <a:gd name="T8" fmla="*/ 72 w 72"/>
                    <a:gd name="T9" fmla="*/ 50 h 57"/>
                    <a:gd name="T10" fmla="*/ 56 w 72"/>
                    <a:gd name="T11" fmla="*/ 48 h 57"/>
                    <a:gd name="T12" fmla="*/ 38 w 72"/>
                    <a:gd name="T13" fmla="*/ 57 h 57"/>
                    <a:gd name="T14" fmla="*/ 27 w 72"/>
                    <a:gd name="T15" fmla="*/ 54 h 57"/>
                    <a:gd name="T16" fmla="*/ 18 w 72"/>
                    <a:gd name="T17" fmla="*/ 47 h 57"/>
                    <a:gd name="T18" fmla="*/ 8 w 72"/>
                    <a:gd name="T19" fmla="*/ 44 h 57"/>
                    <a:gd name="T20" fmla="*/ 0 w 72"/>
                    <a:gd name="T21" fmla="*/ 33 h 57"/>
                    <a:gd name="T22" fmla="*/ 9 w 72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57">
                      <a:moveTo>
                        <a:pt x="9" y="0"/>
                      </a:moveTo>
                      <a:lnTo>
                        <a:pt x="33" y="5"/>
                      </a:lnTo>
                      <a:lnTo>
                        <a:pt x="50" y="8"/>
                      </a:lnTo>
                      <a:lnTo>
                        <a:pt x="69" y="32"/>
                      </a:lnTo>
                      <a:lnTo>
                        <a:pt x="72" y="50"/>
                      </a:lnTo>
                      <a:lnTo>
                        <a:pt x="56" y="48"/>
                      </a:lnTo>
                      <a:lnTo>
                        <a:pt x="38" y="57"/>
                      </a:lnTo>
                      <a:lnTo>
                        <a:pt x="27" y="54"/>
                      </a:lnTo>
                      <a:lnTo>
                        <a:pt x="18" y="47"/>
                      </a:lnTo>
                      <a:lnTo>
                        <a:pt x="8" y="44"/>
                      </a:lnTo>
                      <a:lnTo>
                        <a:pt x="0" y="3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0" name="Freeform 226">
                  <a:extLst>
                    <a:ext uri="{FF2B5EF4-FFF2-40B4-BE49-F238E27FC236}">
                      <a16:creationId xmlns:a16="http://schemas.microsoft.com/office/drawing/2014/main" id="{524A1371-DCA6-5DD5-60A5-2F861B8A290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6" y="1968"/>
                  <a:ext cx="54" cy="44"/>
                </a:xfrm>
                <a:custGeom>
                  <a:avLst/>
                  <a:gdLst>
                    <a:gd name="T0" fmla="*/ 1 w 54"/>
                    <a:gd name="T1" fmla="*/ 0 h 44"/>
                    <a:gd name="T2" fmla="*/ 25 w 54"/>
                    <a:gd name="T3" fmla="*/ 8 h 44"/>
                    <a:gd name="T4" fmla="*/ 54 w 54"/>
                    <a:gd name="T5" fmla="*/ 15 h 44"/>
                    <a:gd name="T6" fmla="*/ 51 w 54"/>
                    <a:gd name="T7" fmla="*/ 36 h 44"/>
                    <a:gd name="T8" fmla="*/ 27 w 54"/>
                    <a:gd name="T9" fmla="*/ 30 h 44"/>
                    <a:gd name="T10" fmla="*/ 22 w 54"/>
                    <a:gd name="T11" fmla="*/ 44 h 44"/>
                    <a:gd name="T12" fmla="*/ 0 w 54"/>
                    <a:gd name="T13" fmla="*/ 33 h 44"/>
                    <a:gd name="T14" fmla="*/ 1 w 54"/>
                    <a:gd name="T1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4">
                      <a:moveTo>
                        <a:pt x="1" y="0"/>
                      </a:moveTo>
                      <a:lnTo>
                        <a:pt x="25" y="8"/>
                      </a:lnTo>
                      <a:lnTo>
                        <a:pt x="54" y="15"/>
                      </a:lnTo>
                      <a:lnTo>
                        <a:pt x="51" y="36"/>
                      </a:lnTo>
                      <a:lnTo>
                        <a:pt x="27" y="30"/>
                      </a:lnTo>
                      <a:lnTo>
                        <a:pt x="22" y="44"/>
                      </a:lnTo>
                      <a:lnTo>
                        <a:pt x="0" y="3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71" name="Group 227">
                <a:extLst>
                  <a:ext uri="{FF2B5EF4-FFF2-40B4-BE49-F238E27FC236}">
                    <a16:creationId xmlns:a16="http://schemas.microsoft.com/office/drawing/2014/main" id="{12D90E95-A093-2F93-E301-0D14F1EB225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1883" y="1896"/>
                <a:ext cx="152" cy="413"/>
                <a:chOff x="2409" y="1311"/>
                <a:chExt cx="279" cy="1497"/>
              </a:xfrm>
            </p:grpSpPr>
            <p:sp>
              <p:nvSpPr>
                <p:cNvPr id="31972" name="Freeform 228">
                  <a:extLst>
                    <a:ext uri="{FF2B5EF4-FFF2-40B4-BE49-F238E27FC236}">
                      <a16:creationId xmlns:a16="http://schemas.microsoft.com/office/drawing/2014/main" id="{6DB40FE2-3435-90A4-2954-8687C71C1E8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2" y="1382"/>
                  <a:ext cx="136" cy="349"/>
                </a:xfrm>
                <a:custGeom>
                  <a:avLst/>
                  <a:gdLst>
                    <a:gd name="T0" fmla="*/ 38 w 136"/>
                    <a:gd name="T1" fmla="*/ 10 h 349"/>
                    <a:gd name="T2" fmla="*/ 77 w 136"/>
                    <a:gd name="T3" fmla="*/ 54 h 349"/>
                    <a:gd name="T4" fmla="*/ 59 w 136"/>
                    <a:gd name="T5" fmla="*/ 82 h 349"/>
                    <a:gd name="T6" fmla="*/ 29 w 136"/>
                    <a:gd name="T7" fmla="*/ 42 h 349"/>
                    <a:gd name="T8" fmla="*/ 6 w 136"/>
                    <a:gd name="T9" fmla="*/ 73 h 349"/>
                    <a:gd name="T10" fmla="*/ 70 w 136"/>
                    <a:gd name="T11" fmla="*/ 97 h 349"/>
                    <a:gd name="T12" fmla="*/ 101 w 136"/>
                    <a:gd name="T13" fmla="*/ 139 h 349"/>
                    <a:gd name="T14" fmla="*/ 56 w 136"/>
                    <a:gd name="T15" fmla="*/ 118 h 349"/>
                    <a:gd name="T16" fmla="*/ 20 w 136"/>
                    <a:gd name="T17" fmla="*/ 118 h 349"/>
                    <a:gd name="T18" fmla="*/ 16 w 136"/>
                    <a:gd name="T19" fmla="*/ 144 h 349"/>
                    <a:gd name="T20" fmla="*/ 52 w 136"/>
                    <a:gd name="T21" fmla="*/ 144 h 349"/>
                    <a:gd name="T22" fmla="*/ 101 w 136"/>
                    <a:gd name="T23" fmla="*/ 177 h 349"/>
                    <a:gd name="T24" fmla="*/ 75 w 136"/>
                    <a:gd name="T25" fmla="*/ 181 h 349"/>
                    <a:gd name="T26" fmla="*/ 36 w 136"/>
                    <a:gd name="T27" fmla="*/ 172 h 349"/>
                    <a:gd name="T28" fmla="*/ 13 w 136"/>
                    <a:gd name="T29" fmla="*/ 190 h 349"/>
                    <a:gd name="T30" fmla="*/ 65 w 136"/>
                    <a:gd name="T31" fmla="*/ 198 h 349"/>
                    <a:gd name="T32" fmla="*/ 121 w 136"/>
                    <a:gd name="T33" fmla="*/ 213 h 349"/>
                    <a:gd name="T34" fmla="*/ 116 w 136"/>
                    <a:gd name="T35" fmla="*/ 237 h 349"/>
                    <a:gd name="T36" fmla="*/ 80 w 136"/>
                    <a:gd name="T37" fmla="*/ 235 h 349"/>
                    <a:gd name="T38" fmla="*/ 59 w 136"/>
                    <a:gd name="T39" fmla="*/ 240 h 349"/>
                    <a:gd name="T40" fmla="*/ 31 w 136"/>
                    <a:gd name="T41" fmla="*/ 226 h 349"/>
                    <a:gd name="T42" fmla="*/ 28 w 136"/>
                    <a:gd name="T43" fmla="*/ 252 h 349"/>
                    <a:gd name="T44" fmla="*/ 76 w 136"/>
                    <a:gd name="T45" fmla="*/ 249 h 349"/>
                    <a:gd name="T46" fmla="*/ 130 w 136"/>
                    <a:gd name="T47" fmla="*/ 274 h 349"/>
                    <a:gd name="T48" fmla="*/ 136 w 136"/>
                    <a:gd name="T49" fmla="*/ 312 h 349"/>
                    <a:gd name="T50" fmla="*/ 107 w 136"/>
                    <a:gd name="T51" fmla="*/ 285 h 349"/>
                    <a:gd name="T52" fmla="*/ 83 w 136"/>
                    <a:gd name="T53" fmla="*/ 289 h 349"/>
                    <a:gd name="T54" fmla="*/ 53 w 136"/>
                    <a:gd name="T55" fmla="*/ 271 h 349"/>
                    <a:gd name="T56" fmla="*/ 34 w 136"/>
                    <a:gd name="T57" fmla="*/ 277 h 349"/>
                    <a:gd name="T58" fmla="*/ 17 w 136"/>
                    <a:gd name="T59" fmla="*/ 294 h 349"/>
                    <a:gd name="T60" fmla="*/ 71 w 136"/>
                    <a:gd name="T61" fmla="*/ 295 h 349"/>
                    <a:gd name="T62" fmla="*/ 100 w 136"/>
                    <a:gd name="T63" fmla="*/ 318 h 349"/>
                    <a:gd name="T64" fmla="*/ 85 w 136"/>
                    <a:gd name="T65" fmla="*/ 333 h 349"/>
                    <a:gd name="T66" fmla="*/ 58 w 136"/>
                    <a:gd name="T67" fmla="*/ 327 h 349"/>
                    <a:gd name="T68" fmla="*/ 37 w 136"/>
                    <a:gd name="T69" fmla="*/ 349 h 349"/>
                    <a:gd name="T70" fmla="*/ 1 w 136"/>
                    <a:gd name="T71" fmla="*/ 328 h 349"/>
                    <a:gd name="T72" fmla="*/ 4 w 136"/>
                    <a:gd name="T73" fmla="*/ 270 h 349"/>
                    <a:gd name="T74" fmla="*/ 4 w 136"/>
                    <a:gd name="T75" fmla="*/ 172 h 349"/>
                    <a:gd name="T76" fmla="*/ 10 w 136"/>
                    <a:gd name="T77" fmla="*/ 129 h 349"/>
                    <a:gd name="T78" fmla="*/ 10 w 136"/>
                    <a:gd name="T79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349">
                      <a:moveTo>
                        <a:pt x="10" y="0"/>
                      </a:moveTo>
                      <a:lnTo>
                        <a:pt x="38" y="10"/>
                      </a:lnTo>
                      <a:lnTo>
                        <a:pt x="62" y="19"/>
                      </a:lnTo>
                      <a:lnTo>
                        <a:pt x="77" y="54"/>
                      </a:lnTo>
                      <a:lnTo>
                        <a:pt x="76" y="81"/>
                      </a:lnTo>
                      <a:lnTo>
                        <a:pt x="59" y="82"/>
                      </a:lnTo>
                      <a:lnTo>
                        <a:pt x="55" y="55"/>
                      </a:lnTo>
                      <a:lnTo>
                        <a:pt x="29" y="42"/>
                      </a:lnTo>
                      <a:lnTo>
                        <a:pt x="11" y="42"/>
                      </a:lnTo>
                      <a:lnTo>
                        <a:pt x="6" y="73"/>
                      </a:lnTo>
                      <a:lnTo>
                        <a:pt x="41" y="81"/>
                      </a:lnTo>
                      <a:lnTo>
                        <a:pt x="70" y="97"/>
                      </a:lnTo>
                      <a:lnTo>
                        <a:pt x="85" y="117"/>
                      </a:lnTo>
                      <a:lnTo>
                        <a:pt x="101" y="139"/>
                      </a:lnTo>
                      <a:lnTo>
                        <a:pt x="82" y="136"/>
                      </a:lnTo>
                      <a:lnTo>
                        <a:pt x="56" y="118"/>
                      </a:lnTo>
                      <a:lnTo>
                        <a:pt x="33" y="109"/>
                      </a:lnTo>
                      <a:lnTo>
                        <a:pt x="20" y="118"/>
                      </a:lnTo>
                      <a:lnTo>
                        <a:pt x="6" y="127"/>
                      </a:lnTo>
                      <a:lnTo>
                        <a:pt x="16" y="144"/>
                      </a:lnTo>
                      <a:lnTo>
                        <a:pt x="40" y="139"/>
                      </a:lnTo>
                      <a:lnTo>
                        <a:pt x="52" y="144"/>
                      </a:lnTo>
                      <a:lnTo>
                        <a:pt x="74" y="148"/>
                      </a:lnTo>
                      <a:lnTo>
                        <a:pt x="101" y="177"/>
                      </a:lnTo>
                      <a:lnTo>
                        <a:pt x="106" y="199"/>
                      </a:lnTo>
                      <a:lnTo>
                        <a:pt x="75" y="181"/>
                      </a:lnTo>
                      <a:lnTo>
                        <a:pt x="55" y="189"/>
                      </a:lnTo>
                      <a:lnTo>
                        <a:pt x="36" y="172"/>
                      </a:lnTo>
                      <a:lnTo>
                        <a:pt x="14" y="180"/>
                      </a:lnTo>
                      <a:lnTo>
                        <a:pt x="13" y="190"/>
                      </a:lnTo>
                      <a:lnTo>
                        <a:pt x="31" y="198"/>
                      </a:lnTo>
                      <a:lnTo>
                        <a:pt x="65" y="198"/>
                      </a:lnTo>
                      <a:lnTo>
                        <a:pt x="95" y="202"/>
                      </a:lnTo>
                      <a:lnTo>
                        <a:pt x="121" y="213"/>
                      </a:lnTo>
                      <a:lnTo>
                        <a:pt x="127" y="237"/>
                      </a:lnTo>
                      <a:lnTo>
                        <a:pt x="116" y="237"/>
                      </a:lnTo>
                      <a:lnTo>
                        <a:pt x="88" y="223"/>
                      </a:lnTo>
                      <a:lnTo>
                        <a:pt x="80" y="235"/>
                      </a:lnTo>
                      <a:lnTo>
                        <a:pt x="68" y="228"/>
                      </a:lnTo>
                      <a:lnTo>
                        <a:pt x="59" y="240"/>
                      </a:lnTo>
                      <a:lnTo>
                        <a:pt x="44" y="228"/>
                      </a:lnTo>
                      <a:lnTo>
                        <a:pt x="31" y="226"/>
                      </a:lnTo>
                      <a:lnTo>
                        <a:pt x="26" y="240"/>
                      </a:lnTo>
                      <a:lnTo>
                        <a:pt x="28" y="252"/>
                      </a:lnTo>
                      <a:lnTo>
                        <a:pt x="56" y="246"/>
                      </a:lnTo>
                      <a:lnTo>
                        <a:pt x="76" y="249"/>
                      </a:lnTo>
                      <a:lnTo>
                        <a:pt x="104" y="261"/>
                      </a:lnTo>
                      <a:lnTo>
                        <a:pt x="130" y="274"/>
                      </a:lnTo>
                      <a:lnTo>
                        <a:pt x="134" y="297"/>
                      </a:lnTo>
                      <a:lnTo>
                        <a:pt x="136" y="312"/>
                      </a:lnTo>
                      <a:lnTo>
                        <a:pt x="124" y="298"/>
                      </a:lnTo>
                      <a:lnTo>
                        <a:pt x="107" y="285"/>
                      </a:lnTo>
                      <a:lnTo>
                        <a:pt x="94" y="289"/>
                      </a:lnTo>
                      <a:lnTo>
                        <a:pt x="83" y="289"/>
                      </a:lnTo>
                      <a:lnTo>
                        <a:pt x="73" y="279"/>
                      </a:lnTo>
                      <a:lnTo>
                        <a:pt x="53" y="271"/>
                      </a:lnTo>
                      <a:lnTo>
                        <a:pt x="43" y="273"/>
                      </a:lnTo>
                      <a:lnTo>
                        <a:pt x="34" y="277"/>
                      </a:lnTo>
                      <a:lnTo>
                        <a:pt x="29" y="286"/>
                      </a:lnTo>
                      <a:lnTo>
                        <a:pt x="17" y="294"/>
                      </a:lnTo>
                      <a:lnTo>
                        <a:pt x="55" y="295"/>
                      </a:lnTo>
                      <a:lnTo>
                        <a:pt x="71" y="295"/>
                      </a:lnTo>
                      <a:lnTo>
                        <a:pt x="95" y="304"/>
                      </a:lnTo>
                      <a:lnTo>
                        <a:pt x="100" y="318"/>
                      </a:lnTo>
                      <a:lnTo>
                        <a:pt x="95" y="328"/>
                      </a:lnTo>
                      <a:lnTo>
                        <a:pt x="85" y="333"/>
                      </a:lnTo>
                      <a:lnTo>
                        <a:pt x="73" y="324"/>
                      </a:lnTo>
                      <a:lnTo>
                        <a:pt x="58" y="327"/>
                      </a:lnTo>
                      <a:lnTo>
                        <a:pt x="49" y="340"/>
                      </a:lnTo>
                      <a:lnTo>
                        <a:pt x="37" y="349"/>
                      </a:lnTo>
                      <a:lnTo>
                        <a:pt x="26" y="331"/>
                      </a:lnTo>
                      <a:lnTo>
                        <a:pt x="1" y="328"/>
                      </a:lnTo>
                      <a:lnTo>
                        <a:pt x="0" y="283"/>
                      </a:lnTo>
                      <a:lnTo>
                        <a:pt x="4" y="270"/>
                      </a:lnTo>
                      <a:lnTo>
                        <a:pt x="7" y="193"/>
                      </a:lnTo>
                      <a:lnTo>
                        <a:pt x="4" y="172"/>
                      </a:lnTo>
                      <a:lnTo>
                        <a:pt x="4" y="147"/>
                      </a:lnTo>
                      <a:lnTo>
                        <a:pt x="10" y="129"/>
                      </a:lnTo>
                      <a:lnTo>
                        <a:pt x="4" y="9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3" name="Freeform 229">
                  <a:extLst>
                    <a:ext uri="{FF2B5EF4-FFF2-40B4-BE49-F238E27FC236}">
                      <a16:creationId xmlns:a16="http://schemas.microsoft.com/office/drawing/2014/main" id="{DC19C6C1-6FF7-0162-7246-CABD3A42B84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8" y="1311"/>
                  <a:ext cx="63" cy="1497"/>
                </a:xfrm>
                <a:custGeom>
                  <a:avLst/>
                  <a:gdLst>
                    <a:gd name="T0" fmla="*/ 63 w 63"/>
                    <a:gd name="T1" fmla="*/ 1496 h 1497"/>
                    <a:gd name="T2" fmla="*/ 3 w 63"/>
                    <a:gd name="T3" fmla="*/ 1497 h 1497"/>
                    <a:gd name="T4" fmla="*/ 0 w 63"/>
                    <a:gd name="T5" fmla="*/ 1334 h 1497"/>
                    <a:gd name="T6" fmla="*/ 8 w 63"/>
                    <a:gd name="T7" fmla="*/ 998 h 1497"/>
                    <a:gd name="T8" fmla="*/ 11 w 63"/>
                    <a:gd name="T9" fmla="*/ 819 h 1497"/>
                    <a:gd name="T10" fmla="*/ 27 w 63"/>
                    <a:gd name="T11" fmla="*/ 288 h 1497"/>
                    <a:gd name="T12" fmla="*/ 33 w 63"/>
                    <a:gd name="T13" fmla="*/ 5 h 1497"/>
                    <a:gd name="T14" fmla="*/ 47 w 63"/>
                    <a:gd name="T15" fmla="*/ 0 h 1497"/>
                    <a:gd name="T16" fmla="*/ 42 w 63"/>
                    <a:gd name="T17" fmla="*/ 144 h 1497"/>
                    <a:gd name="T18" fmla="*/ 44 w 63"/>
                    <a:gd name="T19" fmla="*/ 329 h 1497"/>
                    <a:gd name="T20" fmla="*/ 45 w 63"/>
                    <a:gd name="T21" fmla="*/ 489 h 1497"/>
                    <a:gd name="T22" fmla="*/ 48 w 63"/>
                    <a:gd name="T23" fmla="*/ 807 h 1497"/>
                    <a:gd name="T24" fmla="*/ 48 w 63"/>
                    <a:gd name="T25" fmla="*/ 1073 h 1497"/>
                    <a:gd name="T26" fmla="*/ 59 w 63"/>
                    <a:gd name="T27" fmla="*/ 1335 h 1497"/>
                    <a:gd name="T28" fmla="*/ 62 w 63"/>
                    <a:gd name="T29" fmla="*/ 1413 h 1497"/>
                    <a:gd name="T30" fmla="*/ 63 w 63"/>
                    <a:gd name="T31" fmla="*/ 1496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497">
                      <a:moveTo>
                        <a:pt x="63" y="1496"/>
                      </a:moveTo>
                      <a:lnTo>
                        <a:pt x="3" y="1497"/>
                      </a:lnTo>
                      <a:lnTo>
                        <a:pt x="0" y="1334"/>
                      </a:lnTo>
                      <a:lnTo>
                        <a:pt x="8" y="998"/>
                      </a:lnTo>
                      <a:lnTo>
                        <a:pt x="11" y="819"/>
                      </a:lnTo>
                      <a:lnTo>
                        <a:pt x="27" y="288"/>
                      </a:lnTo>
                      <a:lnTo>
                        <a:pt x="33" y="5"/>
                      </a:lnTo>
                      <a:lnTo>
                        <a:pt x="47" y="0"/>
                      </a:lnTo>
                      <a:lnTo>
                        <a:pt x="42" y="144"/>
                      </a:lnTo>
                      <a:lnTo>
                        <a:pt x="44" y="329"/>
                      </a:lnTo>
                      <a:lnTo>
                        <a:pt x="45" y="489"/>
                      </a:lnTo>
                      <a:lnTo>
                        <a:pt x="48" y="807"/>
                      </a:lnTo>
                      <a:lnTo>
                        <a:pt x="48" y="1073"/>
                      </a:lnTo>
                      <a:lnTo>
                        <a:pt x="59" y="1335"/>
                      </a:lnTo>
                      <a:lnTo>
                        <a:pt x="62" y="1413"/>
                      </a:lnTo>
                      <a:lnTo>
                        <a:pt x="63" y="1496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4" name="Freeform 230">
                  <a:extLst>
                    <a:ext uri="{FF2B5EF4-FFF2-40B4-BE49-F238E27FC236}">
                      <a16:creationId xmlns:a16="http://schemas.microsoft.com/office/drawing/2014/main" id="{C4C3E177-62D0-A820-A2F0-577B2C02D0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3" y="2037"/>
                  <a:ext cx="54" cy="98"/>
                </a:xfrm>
                <a:custGeom>
                  <a:avLst/>
                  <a:gdLst>
                    <a:gd name="T0" fmla="*/ 54 w 54"/>
                    <a:gd name="T1" fmla="*/ 0 h 98"/>
                    <a:gd name="T2" fmla="*/ 54 w 54"/>
                    <a:gd name="T3" fmla="*/ 30 h 98"/>
                    <a:gd name="T4" fmla="*/ 40 w 54"/>
                    <a:gd name="T5" fmla="*/ 53 h 98"/>
                    <a:gd name="T6" fmla="*/ 30 w 54"/>
                    <a:gd name="T7" fmla="*/ 77 h 98"/>
                    <a:gd name="T8" fmla="*/ 13 w 54"/>
                    <a:gd name="T9" fmla="*/ 98 h 98"/>
                    <a:gd name="T10" fmla="*/ 0 w 54"/>
                    <a:gd name="T11" fmla="*/ 81 h 98"/>
                    <a:gd name="T12" fmla="*/ 18 w 54"/>
                    <a:gd name="T13" fmla="*/ 50 h 98"/>
                    <a:gd name="T14" fmla="*/ 28 w 54"/>
                    <a:gd name="T15" fmla="*/ 27 h 98"/>
                    <a:gd name="T16" fmla="*/ 54 w 54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54" y="0"/>
                      </a:moveTo>
                      <a:lnTo>
                        <a:pt x="54" y="30"/>
                      </a:lnTo>
                      <a:lnTo>
                        <a:pt x="40" y="53"/>
                      </a:lnTo>
                      <a:lnTo>
                        <a:pt x="30" y="77"/>
                      </a:lnTo>
                      <a:lnTo>
                        <a:pt x="13" y="98"/>
                      </a:lnTo>
                      <a:lnTo>
                        <a:pt x="0" y="81"/>
                      </a:lnTo>
                      <a:lnTo>
                        <a:pt x="18" y="50"/>
                      </a:lnTo>
                      <a:lnTo>
                        <a:pt x="28" y="27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5" name="Freeform 231">
                  <a:extLst>
                    <a:ext uri="{FF2B5EF4-FFF2-40B4-BE49-F238E27FC236}">
                      <a16:creationId xmlns:a16="http://schemas.microsoft.com/office/drawing/2014/main" id="{6A9E845F-5FF4-8577-24EB-54EC93D94B1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80"/>
                  <a:ext cx="39" cy="41"/>
                </a:xfrm>
                <a:custGeom>
                  <a:avLst/>
                  <a:gdLst>
                    <a:gd name="T0" fmla="*/ 14 w 39"/>
                    <a:gd name="T1" fmla="*/ 41 h 41"/>
                    <a:gd name="T2" fmla="*/ 0 w 39"/>
                    <a:gd name="T3" fmla="*/ 32 h 41"/>
                    <a:gd name="T4" fmla="*/ 15 w 39"/>
                    <a:gd name="T5" fmla="*/ 14 h 41"/>
                    <a:gd name="T6" fmla="*/ 38 w 39"/>
                    <a:gd name="T7" fmla="*/ 0 h 41"/>
                    <a:gd name="T8" fmla="*/ 39 w 39"/>
                    <a:gd name="T9" fmla="*/ 26 h 41"/>
                    <a:gd name="T10" fmla="*/ 14 w 39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1">
                      <a:moveTo>
                        <a:pt x="14" y="41"/>
                      </a:moveTo>
                      <a:lnTo>
                        <a:pt x="0" y="32"/>
                      </a:lnTo>
                      <a:lnTo>
                        <a:pt x="15" y="14"/>
                      </a:lnTo>
                      <a:lnTo>
                        <a:pt x="38" y="0"/>
                      </a:lnTo>
                      <a:lnTo>
                        <a:pt x="39" y="26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6" name="Freeform 232">
                  <a:extLst>
                    <a:ext uri="{FF2B5EF4-FFF2-40B4-BE49-F238E27FC236}">
                      <a16:creationId xmlns:a16="http://schemas.microsoft.com/office/drawing/2014/main" id="{7B017C75-5467-001D-28F0-5FCDEF65D39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1" y="2025"/>
                  <a:ext cx="62" cy="86"/>
                </a:xfrm>
                <a:custGeom>
                  <a:avLst/>
                  <a:gdLst>
                    <a:gd name="T0" fmla="*/ 0 w 62"/>
                    <a:gd name="T1" fmla="*/ 27 h 86"/>
                    <a:gd name="T2" fmla="*/ 48 w 62"/>
                    <a:gd name="T3" fmla="*/ 75 h 86"/>
                    <a:gd name="T4" fmla="*/ 56 w 62"/>
                    <a:gd name="T5" fmla="*/ 86 h 86"/>
                    <a:gd name="T6" fmla="*/ 62 w 62"/>
                    <a:gd name="T7" fmla="*/ 66 h 86"/>
                    <a:gd name="T8" fmla="*/ 45 w 62"/>
                    <a:gd name="T9" fmla="*/ 41 h 86"/>
                    <a:gd name="T10" fmla="*/ 26 w 62"/>
                    <a:gd name="T11" fmla="*/ 20 h 86"/>
                    <a:gd name="T12" fmla="*/ 9 w 62"/>
                    <a:gd name="T13" fmla="*/ 0 h 86"/>
                    <a:gd name="T14" fmla="*/ 0 w 62"/>
                    <a:gd name="T15" fmla="*/ 2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86">
                      <a:moveTo>
                        <a:pt x="0" y="27"/>
                      </a:moveTo>
                      <a:lnTo>
                        <a:pt x="48" y="75"/>
                      </a:lnTo>
                      <a:lnTo>
                        <a:pt x="56" y="86"/>
                      </a:lnTo>
                      <a:lnTo>
                        <a:pt x="62" y="66"/>
                      </a:lnTo>
                      <a:lnTo>
                        <a:pt x="45" y="41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7" name="Freeform 233">
                  <a:extLst>
                    <a:ext uri="{FF2B5EF4-FFF2-40B4-BE49-F238E27FC236}">
                      <a16:creationId xmlns:a16="http://schemas.microsoft.com/office/drawing/2014/main" id="{9AF8B340-124D-C057-E501-C933FD3D8DC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9" y="1349"/>
                  <a:ext cx="141" cy="354"/>
                </a:xfrm>
                <a:custGeom>
                  <a:avLst/>
                  <a:gdLst>
                    <a:gd name="T0" fmla="*/ 141 w 141"/>
                    <a:gd name="T1" fmla="*/ 0 h 354"/>
                    <a:gd name="T2" fmla="*/ 126 w 141"/>
                    <a:gd name="T3" fmla="*/ 21 h 354"/>
                    <a:gd name="T4" fmla="*/ 105 w 141"/>
                    <a:gd name="T5" fmla="*/ 28 h 354"/>
                    <a:gd name="T6" fmla="*/ 79 w 141"/>
                    <a:gd name="T7" fmla="*/ 37 h 354"/>
                    <a:gd name="T8" fmla="*/ 49 w 141"/>
                    <a:gd name="T9" fmla="*/ 45 h 354"/>
                    <a:gd name="T10" fmla="*/ 25 w 141"/>
                    <a:gd name="T11" fmla="*/ 69 h 354"/>
                    <a:gd name="T12" fmla="*/ 33 w 141"/>
                    <a:gd name="T13" fmla="*/ 91 h 354"/>
                    <a:gd name="T14" fmla="*/ 62 w 141"/>
                    <a:gd name="T15" fmla="*/ 70 h 354"/>
                    <a:gd name="T16" fmla="*/ 81 w 141"/>
                    <a:gd name="T17" fmla="*/ 72 h 354"/>
                    <a:gd name="T18" fmla="*/ 105 w 141"/>
                    <a:gd name="T19" fmla="*/ 55 h 354"/>
                    <a:gd name="T20" fmla="*/ 108 w 141"/>
                    <a:gd name="T21" fmla="*/ 72 h 354"/>
                    <a:gd name="T22" fmla="*/ 84 w 141"/>
                    <a:gd name="T23" fmla="*/ 93 h 354"/>
                    <a:gd name="T24" fmla="*/ 100 w 141"/>
                    <a:gd name="T25" fmla="*/ 93 h 354"/>
                    <a:gd name="T26" fmla="*/ 118 w 141"/>
                    <a:gd name="T27" fmla="*/ 88 h 354"/>
                    <a:gd name="T28" fmla="*/ 126 w 141"/>
                    <a:gd name="T29" fmla="*/ 66 h 354"/>
                    <a:gd name="T30" fmla="*/ 136 w 141"/>
                    <a:gd name="T31" fmla="*/ 63 h 354"/>
                    <a:gd name="T32" fmla="*/ 138 w 141"/>
                    <a:gd name="T33" fmla="*/ 76 h 354"/>
                    <a:gd name="T34" fmla="*/ 115 w 141"/>
                    <a:gd name="T35" fmla="*/ 99 h 354"/>
                    <a:gd name="T36" fmla="*/ 84 w 141"/>
                    <a:gd name="T37" fmla="*/ 117 h 354"/>
                    <a:gd name="T38" fmla="*/ 69 w 141"/>
                    <a:gd name="T39" fmla="*/ 148 h 354"/>
                    <a:gd name="T40" fmla="*/ 70 w 141"/>
                    <a:gd name="T41" fmla="*/ 163 h 354"/>
                    <a:gd name="T42" fmla="*/ 87 w 141"/>
                    <a:gd name="T43" fmla="*/ 156 h 354"/>
                    <a:gd name="T44" fmla="*/ 91 w 141"/>
                    <a:gd name="T45" fmla="*/ 136 h 354"/>
                    <a:gd name="T46" fmla="*/ 108 w 141"/>
                    <a:gd name="T47" fmla="*/ 148 h 354"/>
                    <a:gd name="T48" fmla="*/ 110 w 141"/>
                    <a:gd name="T49" fmla="*/ 127 h 354"/>
                    <a:gd name="T50" fmla="*/ 129 w 141"/>
                    <a:gd name="T51" fmla="*/ 114 h 354"/>
                    <a:gd name="T52" fmla="*/ 135 w 141"/>
                    <a:gd name="T53" fmla="*/ 136 h 354"/>
                    <a:gd name="T54" fmla="*/ 109 w 141"/>
                    <a:gd name="T55" fmla="*/ 145 h 354"/>
                    <a:gd name="T56" fmla="*/ 91 w 141"/>
                    <a:gd name="T57" fmla="*/ 159 h 354"/>
                    <a:gd name="T58" fmla="*/ 76 w 141"/>
                    <a:gd name="T59" fmla="*/ 168 h 354"/>
                    <a:gd name="T60" fmla="*/ 91 w 141"/>
                    <a:gd name="T61" fmla="*/ 180 h 354"/>
                    <a:gd name="T62" fmla="*/ 105 w 141"/>
                    <a:gd name="T63" fmla="*/ 165 h 354"/>
                    <a:gd name="T64" fmla="*/ 120 w 141"/>
                    <a:gd name="T65" fmla="*/ 166 h 354"/>
                    <a:gd name="T66" fmla="*/ 96 w 141"/>
                    <a:gd name="T67" fmla="*/ 186 h 354"/>
                    <a:gd name="T68" fmla="*/ 72 w 141"/>
                    <a:gd name="T69" fmla="*/ 187 h 354"/>
                    <a:gd name="T70" fmla="*/ 55 w 141"/>
                    <a:gd name="T71" fmla="*/ 220 h 354"/>
                    <a:gd name="T72" fmla="*/ 57 w 141"/>
                    <a:gd name="T73" fmla="*/ 231 h 354"/>
                    <a:gd name="T74" fmla="*/ 80 w 141"/>
                    <a:gd name="T75" fmla="*/ 207 h 354"/>
                    <a:gd name="T76" fmla="*/ 108 w 141"/>
                    <a:gd name="T77" fmla="*/ 204 h 354"/>
                    <a:gd name="T78" fmla="*/ 126 w 141"/>
                    <a:gd name="T79" fmla="*/ 181 h 354"/>
                    <a:gd name="T80" fmla="*/ 112 w 141"/>
                    <a:gd name="T81" fmla="*/ 210 h 354"/>
                    <a:gd name="T82" fmla="*/ 84 w 141"/>
                    <a:gd name="T83" fmla="*/ 228 h 354"/>
                    <a:gd name="T84" fmla="*/ 60 w 141"/>
                    <a:gd name="T85" fmla="*/ 247 h 354"/>
                    <a:gd name="T86" fmla="*/ 43 w 141"/>
                    <a:gd name="T87" fmla="*/ 264 h 354"/>
                    <a:gd name="T88" fmla="*/ 57 w 141"/>
                    <a:gd name="T89" fmla="*/ 276 h 354"/>
                    <a:gd name="T90" fmla="*/ 97 w 141"/>
                    <a:gd name="T91" fmla="*/ 253 h 354"/>
                    <a:gd name="T92" fmla="*/ 109 w 141"/>
                    <a:gd name="T93" fmla="*/ 237 h 354"/>
                    <a:gd name="T94" fmla="*/ 132 w 141"/>
                    <a:gd name="T95" fmla="*/ 231 h 354"/>
                    <a:gd name="T96" fmla="*/ 133 w 141"/>
                    <a:gd name="T97" fmla="*/ 243 h 354"/>
                    <a:gd name="T98" fmla="*/ 102 w 141"/>
                    <a:gd name="T99" fmla="*/ 258 h 354"/>
                    <a:gd name="T100" fmla="*/ 75 w 141"/>
                    <a:gd name="T101" fmla="*/ 271 h 354"/>
                    <a:gd name="T102" fmla="*/ 64 w 141"/>
                    <a:gd name="T103" fmla="*/ 280 h 354"/>
                    <a:gd name="T104" fmla="*/ 34 w 141"/>
                    <a:gd name="T105" fmla="*/ 312 h 354"/>
                    <a:gd name="T106" fmla="*/ 6 w 141"/>
                    <a:gd name="T107" fmla="*/ 319 h 354"/>
                    <a:gd name="T108" fmla="*/ 0 w 141"/>
                    <a:gd name="T109" fmla="*/ 333 h 354"/>
                    <a:gd name="T110" fmla="*/ 0 w 141"/>
                    <a:gd name="T111" fmla="*/ 354 h 354"/>
                    <a:gd name="T112" fmla="*/ 30 w 141"/>
                    <a:gd name="T113" fmla="*/ 339 h 354"/>
                    <a:gd name="T114" fmla="*/ 70 w 141"/>
                    <a:gd name="T115" fmla="*/ 313 h 354"/>
                    <a:gd name="T116" fmla="*/ 90 w 141"/>
                    <a:gd name="T117" fmla="*/ 298 h 354"/>
                    <a:gd name="T118" fmla="*/ 112 w 141"/>
                    <a:gd name="T119" fmla="*/ 282 h 354"/>
                    <a:gd name="T120" fmla="*/ 129 w 141"/>
                    <a:gd name="T121" fmla="*/ 262 h 354"/>
                    <a:gd name="T122" fmla="*/ 139 w 141"/>
                    <a:gd name="T123" fmla="*/ 250 h 354"/>
                    <a:gd name="T124" fmla="*/ 141 w 141"/>
                    <a:gd name="T125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" h="354">
                      <a:moveTo>
                        <a:pt x="141" y="0"/>
                      </a:moveTo>
                      <a:lnTo>
                        <a:pt x="126" y="21"/>
                      </a:lnTo>
                      <a:lnTo>
                        <a:pt x="105" y="28"/>
                      </a:lnTo>
                      <a:lnTo>
                        <a:pt x="79" y="37"/>
                      </a:lnTo>
                      <a:lnTo>
                        <a:pt x="49" y="45"/>
                      </a:lnTo>
                      <a:lnTo>
                        <a:pt x="25" y="69"/>
                      </a:lnTo>
                      <a:lnTo>
                        <a:pt x="33" y="91"/>
                      </a:lnTo>
                      <a:lnTo>
                        <a:pt x="62" y="70"/>
                      </a:lnTo>
                      <a:lnTo>
                        <a:pt x="81" y="72"/>
                      </a:lnTo>
                      <a:lnTo>
                        <a:pt x="105" y="55"/>
                      </a:lnTo>
                      <a:lnTo>
                        <a:pt x="108" y="72"/>
                      </a:lnTo>
                      <a:lnTo>
                        <a:pt x="84" y="93"/>
                      </a:lnTo>
                      <a:lnTo>
                        <a:pt x="100" y="93"/>
                      </a:lnTo>
                      <a:lnTo>
                        <a:pt x="118" y="88"/>
                      </a:lnTo>
                      <a:lnTo>
                        <a:pt x="126" y="66"/>
                      </a:lnTo>
                      <a:lnTo>
                        <a:pt x="136" y="63"/>
                      </a:lnTo>
                      <a:lnTo>
                        <a:pt x="138" y="76"/>
                      </a:lnTo>
                      <a:lnTo>
                        <a:pt x="115" y="99"/>
                      </a:lnTo>
                      <a:lnTo>
                        <a:pt x="84" y="117"/>
                      </a:lnTo>
                      <a:lnTo>
                        <a:pt x="69" y="148"/>
                      </a:lnTo>
                      <a:lnTo>
                        <a:pt x="70" y="163"/>
                      </a:lnTo>
                      <a:lnTo>
                        <a:pt x="87" y="156"/>
                      </a:lnTo>
                      <a:lnTo>
                        <a:pt x="91" y="136"/>
                      </a:lnTo>
                      <a:lnTo>
                        <a:pt x="108" y="148"/>
                      </a:lnTo>
                      <a:lnTo>
                        <a:pt x="110" y="127"/>
                      </a:lnTo>
                      <a:lnTo>
                        <a:pt x="129" y="114"/>
                      </a:lnTo>
                      <a:lnTo>
                        <a:pt x="135" y="136"/>
                      </a:lnTo>
                      <a:lnTo>
                        <a:pt x="109" y="145"/>
                      </a:lnTo>
                      <a:lnTo>
                        <a:pt x="91" y="159"/>
                      </a:lnTo>
                      <a:lnTo>
                        <a:pt x="76" y="168"/>
                      </a:lnTo>
                      <a:lnTo>
                        <a:pt x="91" y="180"/>
                      </a:lnTo>
                      <a:lnTo>
                        <a:pt x="105" y="165"/>
                      </a:lnTo>
                      <a:lnTo>
                        <a:pt x="120" y="166"/>
                      </a:lnTo>
                      <a:lnTo>
                        <a:pt x="96" y="186"/>
                      </a:lnTo>
                      <a:lnTo>
                        <a:pt x="72" y="187"/>
                      </a:lnTo>
                      <a:lnTo>
                        <a:pt x="55" y="220"/>
                      </a:lnTo>
                      <a:lnTo>
                        <a:pt x="57" y="231"/>
                      </a:lnTo>
                      <a:lnTo>
                        <a:pt x="80" y="207"/>
                      </a:lnTo>
                      <a:lnTo>
                        <a:pt x="108" y="204"/>
                      </a:lnTo>
                      <a:lnTo>
                        <a:pt x="126" y="181"/>
                      </a:lnTo>
                      <a:lnTo>
                        <a:pt x="112" y="210"/>
                      </a:lnTo>
                      <a:lnTo>
                        <a:pt x="84" y="228"/>
                      </a:lnTo>
                      <a:lnTo>
                        <a:pt x="60" y="247"/>
                      </a:lnTo>
                      <a:lnTo>
                        <a:pt x="43" y="264"/>
                      </a:lnTo>
                      <a:lnTo>
                        <a:pt x="57" y="276"/>
                      </a:lnTo>
                      <a:lnTo>
                        <a:pt x="97" y="253"/>
                      </a:lnTo>
                      <a:lnTo>
                        <a:pt x="109" y="237"/>
                      </a:lnTo>
                      <a:lnTo>
                        <a:pt x="132" y="231"/>
                      </a:lnTo>
                      <a:lnTo>
                        <a:pt x="133" y="243"/>
                      </a:lnTo>
                      <a:lnTo>
                        <a:pt x="102" y="258"/>
                      </a:lnTo>
                      <a:lnTo>
                        <a:pt x="75" y="271"/>
                      </a:lnTo>
                      <a:lnTo>
                        <a:pt x="64" y="280"/>
                      </a:lnTo>
                      <a:lnTo>
                        <a:pt x="34" y="312"/>
                      </a:lnTo>
                      <a:lnTo>
                        <a:pt x="6" y="319"/>
                      </a:lnTo>
                      <a:lnTo>
                        <a:pt x="0" y="333"/>
                      </a:lnTo>
                      <a:lnTo>
                        <a:pt x="0" y="354"/>
                      </a:lnTo>
                      <a:lnTo>
                        <a:pt x="30" y="339"/>
                      </a:lnTo>
                      <a:lnTo>
                        <a:pt x="70" y="313"/>
                      </a:lnTo>
                      <a:lnTo>
                        <a:pt x="90" y="298"/>
                      </a:lnTo>
                      <a:lnTo>
                        <a:pt x="112" y="282"/>
                      </a:lnTo>
                      <a:lnTo>
                        <a:pt x="129" y="262"/>
                      </a:lnTo>
                      <a:lnTo>
                        <a:pt x="139" y="25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8" name="Freeform 234">
                  <a:extLst>
                    <a:ext uri="{FF2B5EF4-FFF2-40B4-BE49-F238E27FC236}">
                      <a16:creationId xmlns:a16="http://schemas.microsoft.com/office/drawing/2014/main" id="{AD6C4865-7427-51D5-0BD0-89944366E54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9" y="1647"/>
                  <a:ext cx="120" cy="137"/>
                </a:xfrm>
                <a:custGeom>
                  <a:avLst/>
                  <a:gdLst>
                    <a:gd name="T0" fmla="*/ 120 w 120"/>
                    <a:gd name="T1" fmla="*/ 0 h 137"/>
                    <a:gd name="T2" fmla="*/ 89 w 120"/>
                    <a:gd name="T3" fmla="*/ 21 h 137"/>
                    <a:gd name="T4" fmla="*/ 70 w 120"/>
                    <a:gd name="T5" fmla="*/ 41 h 137"/>
                    <a:gd name="T6" fmla="*/ 56 w 120"/>
                    <a:gd name="T7" fmla="*/ 65 h 137"/>
                    <a:gd name="T8" fmla="*/ 23 w 120"/>
                    <a:gd name="T9" fmla="*/ 86 h 137"/>
                    <a:gd name="T10" fmla="*/ 9 w 120"/>
                    <a:gd name="T11" fmla="*/ 105 h 137"/>
                    <a:gd name="T12" fmla="*/ 0 w 120"/>
                    <a:gd name="T13" fmla="*/ 132 h 137"/>
                    <a:gd name="T14" fmla="*/ 9 w 120"/>
                    <a:gd name="T15" fmla="*/ 137 h 137"/>
                    <a:gd name="T16" fmla="*/ 20 w 120"/>
                    <a:gd name="T17" fmla="*/ 125 h 137"/>
                    <a:gd name="T18" fmla="*/ 34 w 120"/>
                    <a:gd name="T19" fmla="*/ 107 h 137"/>
                    <a:gd name="T20" fmla="*/ 57 w 120"/>
                    <a:gd name="T21" fmla="*/ 99 h 137"/>
                    <a:gd name="T22" fmla="*/ 70 w 120"/>
                    <a:gd name="T23" fmla="*/ 80 h 137"/>
                    <a:gd name="T24" fmla="*/ 85 w 120"/>
                    <a:gd name="T25" fmla="*/ 71 h 137"/>
                    <a:gd name="T26" fmla="*/ 99 w 120"/>
                    <a:gd name="T27" fmla="*/ 92 h 137"/>
                    <a:gd name="T28" fmla="*/ 114 w 120"/>
                    <a:gd name="T29" fmla="*/ 57 h 137"/>
                    <a:gd name="T30" fmla="*/ 120 w 120"/>
                    <a:gd name="T3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" h="137">
                      <a:moveTo>
                        <a:pt x="120" y="0"/>
                      </a:moveTo>
                      <a:lnTo>
                        <a:pt x="89" y="21"/>
                      </a:lnTo>
                      <a:lnTo>
                        <a:pt x="70" y="41"/>
                      </a:lnTo>
                      <a:lnTo>
                        <a:pt x="56" y="65"/>
                      </a:lnTo>
                      <a:lnTo>
                        <a:pt x="23" y="86"/>
                      </a:lnTo>
                      <a:lnTo>
                        <a:pt x="9" y="105"/>
                      </a:lnTo>
                      <a:lnTo>
                        <a:pt x="0" y="132"/>
                      </a:lnTo>
                      <a:lnTo>
                        <a:pt x="9" y="137"/>
                      </a:lnTo>
                      <a:lnTo>
                        <a:pt x="20" y="125"/>
                      </a:lnTo>
                      <a:lnTo>
                        <a:pt x="34" y="107"/>
                      </a:lnTo>
                      <a:lnTo>
                        <a:pt x="57" y="99"/>
                      </a:lnTo>
                      <a:lnTo>
                        <a:pt x="70" y="80"/>
                      </a:lnTo>
                      <a:lnTo>
                        <a:pt x="85" y="71"/>
                      </a:lnTo>
                      <a:lnTo>
                        <a:pt x="99" y="92"/>
                      </a:lnTo>
                      <a:lnTo>
                        <a:pt x="114" y="5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9" name="Freeform 235">
                  <a:extLst>
                    <a:ext uri="{FF2B5EF4-FFF2-40B4-BE49-F238E27FC236}">
                      <a16:creationId xmlns:a16="http://schemas.microsoft.com/office/drawing/2014/main" id="{61C58CCD-9921-EA8C-66B7-09A57DD6C1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751"/>
                  <a:ext cx="105" cy="79"/>
                </a:xfrm>
                <a:custGeom>
                  <a:avLst/>
                  <a:gdLst>
                    <a:gd name="T0" fmla="*/ 4 w 105"/>
                    <a:gd name="T1" fmla="*/ 0 h 79"/>
                    <a:gd name="T2" fmla="*/ 30 w 105"/>
                    <a:gd name="T3" fmla="*/ 16 h 79"/>
                    <a:gd name="T4" fmla="*/ 78 w 105"/>
                    <a:gd name="T5" fmla="*/ 18 h 79"/>
                    <a:gd name="T6" fmla="*/ 93 w 105"/>
                    <a:gd name="T7" fmla="*/ 31 h 79"/>
                    <a:gd name="T8" fmla="*/ 105 w 105"/>
                    <a:gd name="T9" fmla="*/ 54 h 79"/>
                    <a:gd name="T10" fmla="*/ 96 w 105"/>
                    <a:gd name="T11" fmla="*/ 63 h 79"/>
                    <a:gd name="T12" fmla="*/ 84 w 105"/>
                    <a:gd name="T13" fmla="*/ 52 h 79"/>
                    <a:gd name="T14" fmla="*/ 67 w 105"/>
                    <a:gd name="T15" fmla="*/ 43 h 79"/>
                    <a:gd name="T16" fmla="*/ 54 w 105"/>
                    <a:gd name="T17" fmla="*/ 49 h 79"/>
                    <a:gd name="T18" fmla="*/ 42 w 105"/>
                    <a:gd name="T19" fmla="*/ 63 h 79"/>
                    <a:gd name="T20" fmla="*/ 30 w 105"/>
                    <a:gd name="T21" fmla="*/ 79 h 79"/>
                    <a:gd name="T22" fmla="*/ 27 w 105"/>
                    <a:gd name="T23" fmla="*/ 63 h 79"/>
                    <a:gd name="T24" fmla="*/ 10 w 105"/>
                    <a:gd name="T25" fmla="*/ 48 h 79"/>
                    <a:gd name="T26" fmla="*/ 0 w 105"/>
                    <a:gd name="T27" fmla="*/ 40 h 79"/>
                    <a:gd name="T28" fmla="*/ 4 w 105"/>
                    <a:gd name="T2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79">
                      <a:moveTo>
                        <a:pt x="4" y="0"/>
                      </a:moveTo>
                      <a:lnTo>
                        <a:pt x="30" y="16"/>
                      </a:lnTo>
                      <a:lnTo>
                        <a:pt x="78" y="18"/>
                      </a:lnTo>
                      <a:lnTo>
                        <a:pt x="93" y="31"/>
                      </a:lnTo>
                      <a:lnTo>
                        <a:pt x="105" y="54"/>
                      </a:lnTo>
                      <a:lnTo>
                        <a:pt x="96" y="63"/>
                      </a:lnTo>
                      <a:lnTo>
                        <a:pt x="84" y="52"/>
                      </a:lnTo>
                      <a:lnTo>
                        <a:pt x="67" y="43"/>
                      </a:lnTo>
                      <a:lnTo>
                        <a:pt x="54" y="49"/>
                      </a:lnTo>
                      <a:lnTo>
                        <a:pt x="42" y="63"/>
                      </a:lnTo>
                      <a:lnTo>
                        <a:pt x="30" y="79"/>
                      </a:lnTo>
                      <a:lnTo>
                        <a:pt x="27" y="63"/>
                      </a:lnTo>
                      <a:lnTo>
                        <a:pt x="10" y="48"/>
                      </a:lnTo>
                      <a:lnTo>
                        <a:pt x="0" y="4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0" name="Freeform 236">
                  <a:extLst>
                    <a:ext uri="{FF2B5EF4-FFF2-40B4-BE49-F238E27FC236}">
                      <a16:creationId xmlns:a16="http://schemas.microsoft.com/office/drawing/2014/main" id="{55659036-9934-BBBA-FE6C-11D1B57013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1" y="1796"/>
                  <a:ext cx="69" cy="45"/>
                </a:xfrm>
                <a:custGeom>
                  <a:avLst/>
                  <a:gdLst>
                    <a:gd name="T0" fmla="*/ 60 w 69"/>
                    <a:gd name="T1" fmla="*/ 7 h 45"/>
                    <a:gd name="T2" fmla="*/ 43 w 69"/>
                    <a:gd name="T3" fmla="*/ 9 h 45"/>
                    <a:gd name="T4" fmla="*/ 25 w 69"/>
                    <a:gd name="T5" fmla="*/ 0 h 45"/>
                    <a:gd name="T6" fmla="*/ 10 w 69"/>
                    <a:gd name="T7" fmla="*/ 0 h 45"/>
                    <a:gd name="T8" fmla="*/ 0 w 69"/>
                    <a:gd name="T9" fmla="*/ 7 h 45"/>
                    <a:gd name="T10" fmla="*/ 18 w 69"/>
                    <a:gd name="T11" fmla="*/ 13 h 45"/>
                    <a:gd name="T12" fmla="*/ 16 w 69"/>
                    <a:gd name="T13" fmla="*/ 31 h 45"/>
                    <a:gd name="T14" fmla="*/ 7 w 69"/>
                    <a:gd name="T15" fmla="*/ 45 h 45"/>
                    <a:gd name="T16" fmla="*/ 25 w 69"/>
                    <a:gd name="T17" fmla="*/ 39 h 45"/>
                    <a:gd name="T18" fmla="*/ 34 w 69"/>
                    <a:gd name="T19" fmla="*/ 31 h 45"/>
                    <a:gd name="T20" fmla="*/ 46 w 69"/>
                    <a:gd name="T21" fmla="*/ 30 h 45"/>
                    <a:gd name="T22" fmla="*/ 57 w 69"/>
                    <a:gd name="T23" fmla="*/ 22 h 45"/>
                    <a:gd name="T24" fmla="*/ 69 w 69"/>
                    <a:gd name="T25" fmla="*/ 22 h 45"/>
                    <a:gd name="T26" fmla="*/ 60 w 69"/>
                    <a:gd name="T27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" h="45">
                      <a:moveTo>
                        <a:pt x="60" y="7"/>
                      </a:moveTo>
                      <a:lnTo>
                        <a:pt x="43" y="9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18" y="13"/>
                      </a:lnTo>
                      <a:lnTo>
                        <a:pt x="16" y="31"/>
                      </a:lnTo>
                      <a:lnTo>
                        <a:pt x="7" y="45"/>
                      </a:lnTo>
                      <a:lnTo>
                        <a:pt x="25" y="39"/>
                      </a:lnTo>
                      <a:lnTo>
                        <a:pt x="34" y="31"/>
                      </a:lnTo>
                      <a:lnTo>
                        <a:pt x="46" y="30"/>
                      </a:lnTo>
                      <a:lnTo>
                        <a:pt x="57" y="22"/>
                      </a:lnTo>
                      <a:lnTo>
                        <a:pt x="69" y="22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1" name="Freeform 237">
                  <a:extLst>
                    <a:ext uri="{FF2B5EF4-FFF2-40B4-BE49-F238E27FC236}">
                      <a16:creationId xmlns:a16="http://schemas.microsoft.com/office/drawing/2014/main" id="{CB30A4A0-7AB8-BC22-DA34-2812449B96D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8" y="1850"/>
                  <a:ext cx="51" cy="43"/>
                </a:xfrm>
                <a:custGeom>
                  <a:avLst/>
                  <a:gdLst>
                    <a:gd name="T0" fmla="*/ 51 w 51"/>
                    <a:gd name="T1" fmla="*/ 0 h 43"/>
                    <a:gd name="T2" fmla="*/ 35 w 51"/>
                    <a:gd name="T3" fmla="*/ 19 h 43"/>
                    <a:gd name="T4" fmla="*/ 11 w 51"/>
                    <a:gd name="T5" fmla="*/ 22 h 43"/>
                    <a:gd name="T6" fmla="*/ 0 w 51"/>
                    <a:gd name="T7" fmla="*/ 36 h 43"/>
                    <a:gd name="T8" fmla="*/ 26 w 51"/>
                    <a:gd name="T9" fmla="*/ 43 h 43"/>
                    <a:gd name="T10" fmla="*/ 36 w 51"/>
                    <a:gd name="T11" fmla="*/ 33 h 43"/>
                    <a:gd name="T12" fmla="*/ 48 w 51"/>
                    <a:gd name="T13" fmla="*/ 33 h 43"/>
                    <a:gd name="T14" fmla="*/ 51 w 51"/>
                    <a:gd name="T1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43">
                      <a:moveTo>
                        <a:pt x="51" y="0"/>
                      </a:moveTo>
                      <a:lnTo>
                        <a:pt x="35" y="19"/>
                      </a:lnTo>
                      <a:lnTo>
                        <a:pt x="11" y="22"/>
                      </a:lnTo>
                      <a:lnTo>
                        <a:pt x="0" y="36"/>
                      </a:lnTo>
                      <a:lnTo>
                        <a:pt x="26" y="43"/>
                      </a:lnTo>
                      <a:lnTo>
                        <a:pt x="36" y="33"/>
                      </a:lnTo>
                      <a:lnTo>
                        <a:pt x="48" y="3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2" name="Freeform 238">
                  <a:extLst>
                    <a:ext uri="{FF2B5EF4-FFF2-40B4-BE49-F238E27FC236}">
                      <a16:creationId xmlns:a16="http://schemas.microsoft.com/office/drawing/2014/main" id="{3A25C617-F627-DC07-26F0-8841213CA0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49" y="1890"/>
                  <a:ext cx="98" cy="99"/>
                </a:xfrm>
                <a:custGeom>
                  <a:avLst/>
                  <a:gdLst>
                    <a:gd name="T0" fmla="*/ 95 w 98"/>
                    <a:gd name="T1" fmla="*/ 0 h 99"/>
                    <a:gd name="T2" fmla="*/ 78 w 98"/>
                    <a:gd name="T3" fmla="*/ 11 h 99"/>
                    <a:gd name="T4" fmla="*/ 66 w 98"/>
                    <a:gd name="T5" fmla="*/ 27 h 99"/>
                    <a:gd name="T6" fmla="*/ 41 w 98"/>
                    <a:gd name="T7" fmla="*/ 41 h 99"/>
                    <a:gd name="T8" fmla="*/ 26 w 98"/>
                    <a:gd name="T9" fmla="*/ 56 h 99"/>
                    <a:gd name="T10" fmla="*/ 11 w 98"/>
                    <a:gd name="T11" fmla="*/ 60 h 99"/>
                    <a:gd name="T12" fmla="*/ 0 w 98"/>
                    <a:gd name="T13" fmla="*/ 75 h 99"/>
                    <a:gd name="T14" fmla="*/ 0 w 98"/>
                    <a:gd name="T15" fmla="*/ 93 h 99"/>
                    <a:gd name="T16" fmla="*/ 23 w 98"/>
                    <a:gd name="T17" fmla="*/ 99 h 99"/>
                    <a:gd name="T18" fmla="*/ 35 w 98"/>
                    <a:gd name="T19" fmla="*/ 90 h 99"/>
                    <a:gd name="T20" fmla="*/ 41 w 98"/>
                    <a:gd name="T21" fmla="*/ 72 h 99"/>
                    <a:gd name="T22" fmla="*/ 54 w 98"/>
                    <a:gd name="T23" fmla="*/ 63 h 99"/>
                    <a:gd name="T24" fmla="*/ 72 w 98"/>
                    <a:gd name="T25" fmla="*/ 60 h 99"/>
                    <a:gd name="T26" fmla="*/ 87 w 98"/>
                    <a:gd name="T27" fmla="*/ 45 h 99"/>
                    <a:gd name="T28" fmla="*/ 98 w 98"/>
                    <a:gd name="T29" fmla="*/ 29 h 99"/>
                    <a:gd name="T30" fmla="*/ 95 w 98"/>
                    <a:gd name="T3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8" h="99">
                      <a:moveTo>
                        <a:pt x="95" y="0"/>
                      </a:moveTo>
                      <a:lnTo>
                        <a:pt x="78" y="11"/>
                      </a:lnTo>
                      <a:lnTo>
                        <a:pt x="66" y="27"/>
                      </a:lnTo>
                      <a:lnTo>
                        <a:pt x="41" y="41"/>
                      </a:lnTo>
                      <a:lnTo>
                        <a:pt x="26" y="56"/>
                      </a:lnTo>
                      <a:lnTo>
                        <a:pt x="11" y="60"/>
                      </a:lnTo>
                      <a:lnTo>
                        <a:pt x="0" y="75"/>
                      </a:lnTo>
                      <a:lnTo>
                        <a:pt x="0" y="93"/>
                      </a:lnTo>
                      <a:lnTo>
                        <a:pt x="23" y="99"/>
                      </a:lnTo>
                      <a:lnTo>
                        <a:pt x="35" y="90"/>
                      </a:lnTo>
                      <a:lnTo>
                        <a:pt x="41" y="72"/>
                      </a:lnTo>
                      <a:lnTo>
                        <a:pt x="54" y="63"/>
                      </a:lnTo>
                      <a:lnTo>
                        <a:pt x="72" y="60"/>
                      </a:lnTo>
                      <a:lnTo>
                        <a:pt x="87" y="45"/>
                      </a:lnTo>
                      <a:lnTo>
                        <a:pt x="98" y="29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3" name="Freeform 239">
                  <a:extLst>
                    <a:ext uri="{FF2B5EF4-FFF2-40B4-BE49-F238E27FC236}">
                      <a16:creationId xmlns:a16="http://schemas.microsoft.com/office/drawing/2014/main" id="{289F995F-5BB0-E48E-58B9-3E6A337C547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7" y="1824"/>
                  <a:ext cx="47" cy="39"/>
                </a:xfrm>
                <a:custGeom>
                  <a:avLst/>
                  <a:gdLst>
                    <a:gd name="T0" fmla="*/ 0 w 47"/>
                    <a:gd name="T1" fmla="*/ 0 h 39"/>
                    <a:gd name="T2" fmla="*/ 23 w 47"/>
                    <a:gd name="T3" fmla="*/ 14 h 39"/>
                    <a:gd name="T4" fmla="*/ 47 w 47"/>
                    <a:gd name="T5" fmla="*/ 27 h 39"/>
                    <a:gd name="T6" fmla="*/ 33 w 47"/>
                    <a:gd name="T7" fmla="*/ 32 h 39"/>
                    <a:gd name="T8" fmla="*/ 24 w 47"/>
                    <a:gd name="T9" fmla="*/ 39 h 39"/>
                    <a:gd name="T10" fmla="*/ 3 w 47"/>
                    <a:gd name="T11" fmla="*/ 32 h 39"/>
                    <a:gd name="T12" fmla="*/ 0 w 47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9">
                      <a:moveTo>
                        <a:pt x="0" y="0"/>
                      </a:moveTo>
                      <a:lnTo>
                        <a:pt x="23" y="14"/>
                      </a:lnTo>
                      <a:lnTo>
                        <a:pt x="47" y="27"/>
                      </a:lnTo>
                      <a:lnTo>
                        <a:pt x="33" y="32"/>
                      </a:lnTo>
                      <a:lnTo>
                        <a:pt x="24" y="39"/>
                      </a:lnTo>
                      <a:lnTo>
                        <a:pt x="3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4" name="Freeform 240">
                  <a:extLst>
                    <a:ext uri="{FF2B5EF4-FFF2-40B4-BE49-F238E27FC236}">
                      <a16:creationId xmlns:a16="http://schemas.microsoft.com/office/drawing/2014/main" id="{97157A37-58F6-E901-62C7-48A15A3593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96"/>
                  <a:ext cx="72" cy="57"/>
                </a:xfrm>
                <a:custGeom>
                  <a:avLst/>
                  <a:gdLst>
                    <a:gd name="T0" fmla="*/ 9 w 72"/>
                    <a:gd name="T1" fmla="*/ 0 h 57"/>
                    <a:gd name="T2" fmla="*/ 33 w 72"/>
                    <a:gd name="T3" fmla="*/ 5 h 57"/>
                    <a:gd name="T4" fmla="*/ 50 w 72"/>
                    <a:gd name="T5" fmla="*/ 8 h 57"/>
                    <a:gd name="T6" fmla="*/ 69 w 72"/>
                    <a:gd name="T7" fmla="*/ 32 h 57"/>
                    <a:gd name="T8" fmla="*/ 72 w 72"/>
                    <a:gd name="T9" fmla="*/ 50 h 57"/>
                    <a:gd name="T10" fmla="*/ 56 w 72"/>
                    <a:gd name="T11" fmla="*/ 48 h 57"/>
                    <a:gd name="T12" fmla="*/ 38 w 72"/>
                    <a:gd name="T13" fmla="*/ 57 h 57"/>
                    <a:gd name="T14" fmla="*/ 27 w 72"/>
                    <a:gd name="T15" fmla="*/ 54 h 57"/>
                    <a:gd name="T16" fmla="*/ 18 w 72"/>
                    <a:gd name="T17" fmla="*/ 47 h 57"/>
                    <a:gd name="T18" fmla="*/ 8 w 72"/>
                    <a:gd name="T19" fmla="*/ 44 h 57"/>
                    <a:gd name="T20" fmla="*/ 0 w 72"/>
                    <a:gd name="T21" fmla="*/ 33 h 57"/>
                    <a:gd name="T22" fmla="*/ 9 w 72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57">
                      <a:moveTo>
                        <a:pt x="9" y="0"/>
                      </a:moveTo>
                      <a:lnTo>
                        <a:pt x="33" y="5"/>
                      </a:lnTo>
                      <a:lnTo>
                        <a:pt x="50" y="8"/>
                      </a:lnTo>
                      <a:lnTo>
                        <a:pt x="69" y="32"/>
                      </a:lnTo>
                      <a:lnTo>
                        <a:pt x="72" y="50"/>
                      </a:lnTo>
                      <a:lnTo>
                        <a:pt x="56" y="48"/>
                      </a:lnTo>
                      <a:lnTo>
                        <a:pt x="38" y="57"/>
                      </a:lnTo>
                      <a:lnTo>
                        <a:pt x="27" y="54"/>
                      </a:lnTo>
                      <a:lnTo>
                        <a:pt x="18" y="47"/>
                      </a:lnTo>
                      <a:lnTo>
                        <a:pt x="8" y="44"/>
                      </a:lnTo>
                      <a:lnTo>
                        <a:pt x="0" y="3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5" name="Freeform 241">
                  <a:extLst>
                    <a:ext uri="{FF2B5EF4-FFF2-40B4-BE49-F238E27FC236}">
                      <a16:creationId xmlns:a16="http://schemas.microsoft.com/office/drawing/2014/main" id="{A2326133-941F-A2A9-6E45-591314724DA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6" y="1968"/>
                  <a:ext cx="54" cy="44"/>
                </a:xfrm>
                <a:custGeom>
                  <a:avLst/>
                  <a:gdLst>
                    <a:gd name="T0" fmla="*/ 1 w 54"/>
                    <a:gd name="T1" fmla="*/ 0 h 44"/>
                    <a:gd name="T2" fmla="*/ 25 w 54"/>
                    <a:gd name="T3" fmla="*/ 8 h 44"/>
                    <a:gd name="T4" fmla="*/ 54 w 54"/>
                    <a:gd name="T5" fmla="*/ 15 h 44"/>
                    <a:gd name="T6" fmla="*/ 51 w 54"/>
                    <a:gd name="T7" fmla="*/ 36 h 44"/>
                    <a:gd name="T8" fmla="*/ 27 w 54"/>
                    <a:gd name="T9" fmla="*/ 30 h 44"/>
                    <a:gd name="T10" fmla="*/ 22 w 54"/>
                    <a:gd name="T11" fmla="*/ 44 h 44"/>
                    <a:gd name="T12" fmla="*/ 0 w 54"/>
                    <a:gd name="T13" fmla="*/ 33 h 44"/>
                    <a:gd name="T14" fmla="*/ 1 w 54"/>
                    <a:gd name="T1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4">
                      <a:moveTo>
                        <a:pt x="1" y="0"/>
                      </a:moveTo>
                      <a:lnTo>
                        <a:pt x="25" y="8"/>
                      </a:lnTo>
                      <a:lnTo>
                        <a:pt x="54" y="15"/>
                      </a:lnTo>
                      <a:lnTo>
                        <a:pt x="51" y="36"/>
                      </a:lnTo>
                      <a:lnTo>
                        <a:pt x="27" y="30"/>
                      </a:lnTo>
                      <a:lnTo>
                        <a:pt x="22" y="44"/>
                      </a:lnTo>
                      <a:lnTo>
                        <a:pt x="0" y="3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986" name="Group 242">
                <a:extLst>
                  <a:ext uri="{FF2B5EF4-FFF2-40B4-BE49-F238E27FC236}">
                    <a16:creationId xmlns:a16="http://schemas.microsoft.com/office/drawing/2014/main" id="{7039FE31-C33B-E585-E662-0AB306E175C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2409" y="1657"/>
                <a:ext cx="151" cy="413"/>
                <a:chOff x="2409" y="1311"/>
                <a:chExt cx="279" cy="1497"/>
              </a:xfrm>
            </p:grpSpPr>
            <p:sp>
              <p:nvSpPr>
                <p:cNvPr id="31987" name="Freeform 243">
                  <a:extLst>
                    <a:ext uri="{FF2B5EF4-FFF2-40B4-BE49-F238E27FC236}">
                      <a16:creationId xmlns:a16="http://schemas.microsoft.com/office/drawing/2014/main" id="{B158A71B-B6F2-4B08-1133-FDD09373948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2" y="1382"/>
                  <a:ext cx="136" cy="349"/>
                </a:xfrm>
                <a:custGeom>
                  <a:avLst/>
                  <a:gdLst>
                    <a:gd name="T0" fmla="*/ 38 w 136"/>
                    <a:gd name="T1" fmla="*/ 10 h 349"/>
                    <a:gd name="T2" fmla="*/ 77 w 136"/>
                    <a:gd name="T3" fmla="*/ 54 h 349"/>
                    <a:gd name="T4" fmla="*/ 59 w 136"/>
                    <a:gd name="T5" fmla="*/ 82 h 349"/>
                    <a:gd name="T6" fmla="*/ 29 w 136"/>
                    <a:gd name="T7" fmla="*/ 42 h 349"/>
                    <a:gd name="T8" fmla="*/ 6 w 136"/>
                    <a:gd name="T9" fmla="*/ 73 h 349"/>
                    <a:gd name="T10" fmla="*/ 70 w 136"/>
                    <a:gd name="T11" fmla="*/ 97 h 349"/>
                    <a:gd name="T12" fmla="*/ 101 w 136"/>
                    <a:gd name="T13" fmla="*/ 139 h 349"/>
                    <a:gd name="T14" fmla="*/ 56 w 136"/>
                    <a:gd name="T15" fmla="*/ 118 h 349"/>
                    <a:gd name="T16" fmla="*/ 20 w 136"/>
                    <a:gd name="T17" fmla="*/ 118 h 349"/>
                    <a:gd name="T18" fmla="*/ 16 w 136"/>
                    <a:gd name="T19" fmla="*/ 144 h 349"/>
                    <a:gd name="T20" fmla="*/ 52 w 136"/>
                    <a:gd name="T21" fmla="*/ 144 h 349"/>
                    <a:gd name="T22" fmla="*/ 101 w 136"/>
                    <a:gd name="T23" fmla="*/ 177 h 349"/>
                    <a:gd name="T24" fmla="*/ 75 w 136"/>
                    <a:gd name="T25" fmla="*/ 181 h 349"/>
                    <a:gd name="T26" fmla="*/ 36 w 136"/>
                    <a:gd name="T27" fmla="*/ 172 h 349"/>
                    <a:gd name="T28" fmla="*/ 13 w 136"/>
                    <a:gd name="T29" fmla="*/ 190 h 349"/>
                    <a:gd name="T30" fmla="*/ 65 w 136"/>
                    <a:gd name="T31" fmla="*/ 198 h 349"/>
                    <a:gd name="T32" fmla="*/ 121 w 136"/>
                    <a:gd name="T33" fmla="*/ 213 h 349"/>
                    <a:gd name="T34" fmla="*/ 116 w 136"/>
                    <a:gd name="T35" fmla="*/ 237 h 349"/>
                    <a:gd name="T36" fmla="*/ 80 w 136"/>
                    <a:gd name="T37" fmla="*/ 235 h 349"/>
                    <a:gd name="T38" fmla="*/ 59 w 136"/>
                    <a:gd name="T39" fmla="*/ 240 h 349"/>
                    <a:gd name="T40" fmla="*/ 31 w 136"/>
                    <a:gd name="T41" fmla="*/ 226 h 349"/>
                    <a:gd name="T42" fmla="*/ 28 w 136"/>
                    <a:gd name="T43" fmla="*/ 252 h 349"/>
                    <a:gd name="T44" fmla="*/ 76 w 136"/>
                    <a:gd name="T45" fmla="*/ 249 h 349"/>
                    <a:gd name="T46" fmla="*/ 130 w 136"/>
                    <a:gd name="T47" fmla="*/ 274 h 349"/>
                    <a:gd name="T48" fmla="*/ 136 w 136"/>
                    <a:gd name="T49" fmla="*/ 312 h 349"/>
                    <a:gd name="T50" fmla="*/ 107 w 136"/>
                    <a:gd name="T51" fmla="*/ 285 h 349"/>
                    <a:gd name="T52" fmla="*/ 83 w 136"/>
                    <a:gd name="T53" fmla="*/ 289 h 349"/>
                    <a:gd name="T54" fmla="*/ 53 w 136"/>
                    <a:gd name="T55" fmla="*/ 271 h 349"/>
                    <a:gd name="T56" fmla="*/ 34 w 136"/>
                    <a:gd name="T57" fmla="*/ 277 h 349"/>
                    <a:gd name="T58" fmla="*/ 17 w 136"/>
                    <a:gd name="T59" fmla="*/ 294 h 349"/>
                    <a:gd name="T60" fmla="*/ 71 w 136"/>
                    <a:gd name="T61" fmla="*/ 295 h 349"/>
                    <a:gd name="T62" fmla="*/ 100 w 136"/>
                    <a:gd name="T63" fmla="*/ 318 h 349"/>
                    <a:gd name="T64" fmla="*/ 85 w 136"/>
                    <a:gd name="T65" fmla="*/ 333 h 349"/>
                    <a:gd name="T66" fmla="*/ 58 w 136"/>
                    <a:gd name="T67" fmla="*/ 327 h 349"/>
                    <a:gd name="T68" fmla="*/ 37 w 136"/>
                    <a:gd name="T69" fmla="*/ 349 h 349"/>
                    <a:gd name="T70" fmla="*/ 1 w 136"/>
                    <a:gd name="T71" fmla="*/ 328 h 349"/>
                    <a:gd name="T72" fmla="*/ 4 w 136"/>
                    <a:gd name="T73" fmla="*/ 270 h 349"/>
                    <a:gd name="T74" fmla="*/ 4 w 136"/>
                    <a:gd name="T75" fmla="*/ 172 h 349"/>
                    <a:gd name="T76" fmla="*/ 10 w 136"/>
                    <a:gd name="T77" fmla="*/ 129 h 349"/>
                    <a:gd name="T78" fmla="*/ 10 w 136"/>
                    <a:gd name="T79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36" h="349">
                      <a:moveTo>
                        <a:pt x="10" y="0"/>
                      </a:moveTo>
                      <a:lnTo>
                        <a:pt x="38" y="10"/>
                      </a:lnTo>
                      <a:lnTo>
                        <a:pt x="62" y="19"/>
                      </a:lnTo>
                      <a:lnTo>
                        <a:pt x="77" y="54"/>
                      </a:lnTo>
                      <a:lnTo>
                        <a:pt x="76" y="81"/>
                      </a:lnTo>
                      <a:lnTo>
                        <a:pt x="59" y="82"/>
                      </a:lnTo>
                      <a:lnTo>
                        <a:pt x="55" y="55"/>
                      </a:lnTo>
                      <a:lnTo>
                        <a:pt x="29" y="42"/>
                      </a:lnTo>
                      <a:lnTo>
                        <a:pt x="11" y="42"/>
                      </a:lnTo>
                      <a:lnTo>
                        <a:pt x="6" y="73"/>
                      </a:lnTo>
                      <a:lnTo>
                        <a:pt x="41" y="81"/>
                      </a:lnTo>
                      <a:lnTo>
                        <a:pt x="70" y="97"/>
                      </a:lnTo>
                      <a:lnTo>
                        <a:pt x="85" y="117"/>
                      </a:lnTo>
                      <a:lnTo>
                        <a:pt x="101" y="139"/>
                      </a:lnTo>
                      <a:lnTo>
                        <a:pt x="82" y="136"/>
                      </a:lnTo>
                      <a:lnTo>
                        <a:pt x="56" y="118"/>
                      </a:lnTo>
                      <a:lnTo>
                        <a:pt x="33" y="109"/>
                      </a:lnTo>
                      <a:lnTo>
                        <a:pt x="20" y="118"/>
                      </a:lnTo>
                      <a:lnTo>
                        <a:pt x="6" y="127"/>
                      </a:lnTo>
                      <a:lnTo>
                        <a:pt x="16" y="144"/>
                      </a:lnTo>
                      <a:lnTo>
                        <a:pt x="40" y="139"/>
                      </a:lnTo>
                      <a:lnTo>
                        <a:pt x="52" y="144"/>
                      </a:lnTo>
                      <a:lnTo>
                        <a:pt x="74" y="148"/>
                      </a:lnTo>
                      <a:lnTo>
                        <a:pt x="101" y="177"/>
                      </a:lnTo>
                      <a:lnTo>
                        <a:pt x="106" y="199"/>
                      </a:lnTo>
                      <a:lnTo>
                        <a:pt x="75" y="181"/>
                      </a:lnTo>
                      <a:lnTo>
                        <a:pt x="55" y="189"/>
                      </a:lnTo>
                      <a:lnTo>
                        <a:pt x="36" y="172"/>
                      </a:lnTo>
                      <a:lnTo>
                        <a:pt x="14" y="180"/>
                      </a:lnTo>
                      <a:lnTo>
                        <a:pt x="13" y="190"/>
                      </a:lnTo>
                      <a:lnTo>
                        <a:pt x="31" y="198"/>
                      </a:lnTo>
                      <a:lnTo>
                        <a:pt x="65" y="198"/>
                      </a:lnTo>
                      <a:lnTo>
                        <a:pt x="95" y="202"/>
                      </a:lnTo>
                      <a:lnTo>
                        <a:pt x="121" y="213"/>
                      </a:lnTo>
                      <a:lnTo>
                        <a:pt x="127" y="237"/>
                      </a:lnTo>
                      <a:lnTo>
                        <a:pt x="116" y="237"/>
                      </a:lnTo>
                      <a:lnTo>
                        <a:pt x="88" y="223"/>
                      </a:lnTo>
                      <a:lnTo>
                        <a:pt x="80" y="235"/>
                      </a:lnTo>
                      <a:lnTo>
                        <a:pt x="68" y="228"/>
                      </a:lnTo>
                      <a:lnTo>
                        <a:pt x="59" y="240"/>
                      </a:lnTo>
                      <a:lnTo>
                        <a:pt x="44" y="228"/>
                      </a:lnTo>
                      <a:lnTo>
                        <a:pt x="31" y="226"/>
                      </a:lnTo>
                      <a:lnTo>
                        <a:pt x="26" y="240"/>
                      </a:lnTo>
                      <a:lnTo>
                        <a:pt x="28" y="252"/>
                      </a:lnTo>
                      <a:lnTo>
                        <a:pt x="56" y="246"/>
                      </a:lnTo>
                      <a:lnTo>
                        <a:pt x="76" y="249"/>
                      </a:lnTo>
                      <a:lnTo>
                        <a:pt x="104" y="261"/>
                      </a:lnTo>
                      <a:lnTo>
                        <a:pt x="130" y="274"/>
                      </a:lnTo>
                      <a:lnTo>
                        <a:pt x="134" y="297"/>
                      </a:lnTo>
                      <a:lnTo>
                        <a:pt x="136" y="312"/>
                      </a:lnTo>
                      <a:lnTo>
                        <a:pt x="124" y="298"/>
                      </a:lnTo>
                      <a:lnTo>
                        <a:pt x="107" y="285"/>
                      </a:lnTo>
                      <a:lnTo>
                        <a:pt x="94" y="289"/>
                      </a:lnTo>
                      <a:lnTo>
                        <a:pt x="83" y="289"/>
                      </a:lnTo>
                      <a:lnTo>
                        <a:pt x="73" y="279"/>
                      </a:lnTo>
                      <a:lnTo>
                        <a:pt x="53" y="271"/>
                      </a:lnTo>
                      <a:lnTo>
                        <a:pt x="43" y="273"/>
                      </a:lnTo>
                      <a:lnTo>
                        <a:pt x="34" y="277"/>
                      </a:lnTo>
                      <a:lnTo>
                        <a:pt x="29" y="286"/>
                      </a:lnTo>
                      <a:lnTo>
                        <a:pt x="17" y="294"/>
                      </a:lnTo>
                      <a:lnTo>
                        <a:pt x="55" y="295"/>
                      </a:lnTo>
                      <a:lnTo>
                        <a:pt x="71" y="295"/>
                      </a:lnTo>
                      <a:lnTo>
                        <a:pt x="95" y="304"/>
                      </a:lnTo>
                      <a:lnTo>
                        <a:pt x="100" y="318"/>
                      </a:lnTo>
                      <a:lnTo>
                        <a:pt x="95" y="328"/>
                      </a:lnTo>
                      <a:lnTo>
                        <a:pt x="85" y="333"/>
                      </a:lnTo>
                      <a:lnTo>
                        <a:pt x="73" y="324"/>
                      </a:lnTo>
                      <a:lnTo>
                        <a:pt x="58" y="327"/>
                      </a:lnTo>
                      <a:lnTo>
                        <a:pt x="49" y="340"/>
                      </a:lnTo>
                      <a:lnTo>
                        <a:pt x="37" y="349"/>
                      </a:lnTo>
                      <a:lnTo>
                        <a:pt x="26" y="331"/>
                      </a:lnTo>
                      <a:lnTo>
                        <a:pt x="1" y="328"/>
                      </a:lnTo>
                      <a:lnTo>
                        <a:pt x="0" y="283"/>
                      </a:lnTo>
                      <a:lnTo>
                        <a:pt x="4" y="270"/>
                      </a:lnTo>
                      <a:lnTo>
                        <a:pt x="7" y="193"/>
                      </a:lnTo>
                      <a:lnTo>
                        <a:pt x="4" y="172"/>
                      </a:lnTo>
                      <a:lnTo>
                        <a:pt x="4" y="147"/>
                      </a:lnTo>
                      <a:lnTo>
                        <a:pt x="10" y="129"/>
                      </a:lnTo>
                      <a:lnTo>
                        <a:pt x="4" y="93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8" name="Freeform 244">
                  <a:extLst>
                    <a:ext uri="{FF2B5EF4-FFF2-40B4-BE49-F238E27FC236}">
                      <a16:creationId xmlns:a16="http://schemas.microsoft.com/office/drawing/2014/main" id="{EECE3332-A5F9-A6C3-26C9-12F0902F53C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18" y="1311"/>
                  <a:ext cx="63" cy="1497"/>
                </a:xfrm>
                <a:custGeom>
                  <a:avLst/>
                  <a:gdLst>
                    <a:gd name="T0" fmla="*/ 63 w 63"/>
                    <a:gd name="T1" fmla="*/ 1496 h 1497"/>
                    <a:gd name="T2" fmla="*/ 3 w 63"/>
                    <a:gd name="T3" fmla="*/ 1497 h 1497"/>
                    <a:gd name="T4" fmla="*/ 0 w 63"/>
                    <a:gd name="T5" fmla="*/ 1334 h 1497"/>
                    <a:gd name="T6" fmla="*/ 8 w 63"/>
                    <a:gd name="T7" fmla="*/ 998 h 1497"/>
                    <a:gd name="T8" fmla="*/ 11 w 63"/>
                    <a:gd name="T9" fmla="*/ 819 h 1497"/>
                    <a:gd name="T10" fmla="*/ 27 w 63"/>
                    <a:gd name="T11" fmla="*/ 288 h 1497"/>
                    <a:gd name="T12" fmla="*/ 33 w 63"/>
                    <a:gd name="T13" fmla="*/ 5 h 1497"/>
                    <a:gd name="T14" fmla="*/ 47 w 63"/>
                    <a:gd name="T15" fmla="*/ 0 h 1497"/>
                    <a:gd name="T16" fmla="*/ 42 w 63"/>
                    <a:gd name="T17" fmla="*/ 144 h 1497"/>
                    <a:gd name="T18" fmla="*/ 44 w 63"/>
                    <a:gd name="T19" fmla="*/ 329 h 1497"/>
                    <a:gd name="T20" fmla="*/ 45 w 63"/>
                    <a:gd name="T21" fmla="*/ 489 h 1497"/>
                    <a:gd name="T22" fmla="*/ 48 w 63"/>
                    <a:gd name="T23" fmla="*/ 807 h 1497"/>
                    <a:gd name="T24" fmla="*/ 48 w 63"/>
                    <a:gd name="T25" fmla="*/ 1073 h 1497"/>
                    <a:gd name="T26" fmla="*/ 59 w 63"/>
                    <a:gd name="T27" fmla="*/ 1335 h 1497"/>
                    <a:gd name="T28" fmla="*/ 62 w 63"/>
                    <a:gd name="T29" fmla="*/ 1413 h 1497"/>
                    <a:gd name="T30" fmla="*/ 63 w 63"/>
                    <a:gd name="T31" fmla="*/ 1496 h 1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3" h="1497">
                      <a:moveTo>
                        <a:pt x="63" y="1496"/>
                      </a:moveTo>
                      <a:lnTo>
                        <a:pt x="3" y="1497"/>
                      </a:lnTo>
                      <a:lnTo>
                        <a:pt x="0" y="1334"/>
                      </a:lnTo>
                      <a:lnTo>
                        <a:pt x="8" y="998"/>
                      </a:lnTo>
                      <a:lnTo>
                        <a:pt x="11" y="819"/>
                      </a:lnTo>
                      <a:lnTo>
                        <a:pt x="27" y="288"/>
                      </a:lnTo>
                      <a:lnTo>
                        <a:pt x="33" y="5"/>
                      </a:lnTo>
                      <a:lnTo>
                        <a:pt x="47" y="0"/>
                      </a:lnTo>
                      <a:lnTo>
                        <a:pt x="42" y="144"/>
                      </a:lnTo>
                      <a:lnTo>
                        <a:pt x="44" y="329"/>
                      </a:lnTo>
                      <a:lnTo>
                        <a:pt x="45" y="489"/>
                      </a:lnTo>
                      <a:lnTo>
                        <a:pt x="48" y="807"/>
                      </a:lnTo>
                      <a:lnTo>
                        <a:pt x="48" y="1073"/>
                      </a:lnTo>
                      <a:lnTo>
                        <a:pt x="59" y="1335"/>
                      </a:lnTo>
                      <a:lnTo>
                        <a:pt x="62" y="1413"/>
                      </a:lnTo>
                      <a:lnTo>
                        <a:pt x="63" y="1496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9" name="Freeform 245">
                  <a:extLst>
                    <a:ext uri="{FF2B5EF4-FFF2-40B4-BE49-F238E27FC236}">
                      <a16:creationId xmlns:a16="http://schemas.microsoft.com/office/drawing/2014/main" id="{2E382CF6-C01C-AB92-C6E1-BC1E9C8EAD8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3" y="2037"/>
                  <a:ext cx="54" cy="98"/>
                </a:xfrm>
                <a:custGeom>
                  <a:avLst/>
                  <a:gdLst>
                    <a:gd name="T0" fmla="*/ 54 w 54"/>
                    <a:gd name="T1" fmla="*/ 0 h 98"/>
                    <a:gd name="T2" fmla="*/ 54 w 54"/>
                    <a:gd name="T3" fmla="*/ 30 h 98"/>
                    <a:gd name="T4" fmla="*/ 40 w 54"/>
                    <a:gd name="T5" fmla="*/ 53 h 98"/>
                    <a:gd name="T6" fmla="*/ 30 w 54"/>
                    <a:gd name="T7" fmla="*/ 77 h 98"/>
                    <a:gd name="T8" fmla="*/ 13 w 54"/>
                    <a:gd name="T9" fmla="*/ 98 h 98"/>
                    <a:gd name="T10" fmla="*/ 0 w 54"/>
                    <a:gd name="T11" fmla="*/ 81 h 98"/>
                    <a:gd name="T12" fmla="*/ 18 w 54"/>
                    <a:gd name="T13" fmla="*/ 50 h 98"/>
                    <a:gd name="T14" fmla="*/ 28 w 54"/>
                    <a:gd name="T15" fmla="*/ 27 h 98"/>
                    <a:gd name="T16" fmla="*/ 54 w 54"/>
                    <a:gd name="T17" fmla="*/ 0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4" h="98">
                      <a:moveTo>
                        <a:pt x="54" y="0"/>
                      </a:moveTo>
                      <a:lnTo>
                        <a:pt x="54" y="30"/>
                      </a:lnTo>
                      <a:lnTo>
                        <a:pt x="40" y="53"/>
                      </a:lnTo>
                      <a:lnTo>
                        <a:pt x="30" y="77"/>
                      </a:lnTo>
                      <a:lnTo>
                        <a:pt x="13" y="98"/>
                      </a:lnTo>
                      <a:lnTo>
                        <a:pt x="0" y="81"/>
                      </a:lnTo>
                      <a:lnTo>
                        <a:pt x="18" y="50"/>
                      </a:lnTo>
                      <a:lnTo>
                        <a:pt x="28" y="27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0" name="Freeform 246">
                  <a:extLst>
                    <a:ext uri="{FF2B5EF4-FFF2-40B4-BE49-F238E27FC236}">
                      <a16:creationId xmlns:a16="http://schemas.microsoft.com/office/drawing/2014/main" id="{CC08B5D0-5A88-03F6-1EB3-4F6E9C1DFB8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94" y="1980"/>
                  <a:ext cx="39" cy="41"/>
                </a:xfrm>
                <a:custGeom>
                  <a:avLst/>
                  <a:gdLst>
                    <a:gd name="T0" fmla="*/ 14 w 39"/>
                    <a:gd name="T1" fmla="*/ 41 h 41"/>
                    <a:gd name="T2" fmla="*/ 0 w 39"/>
                    <a:gd name="T3" fmla="*/ 32 h 41"/>
                    <a:gd name="T4" fmla="*/ 15 w 39"/>
                    <a:gd name="T5" fmla="*/ 14 h 41"/>
                    <a:gd name="T6" fmla="*/ 38 w 39"/>
                    <a:gd name="T7" fmla="*/ 0 h 41"/>
                    <a:gd name="T8" fmla="*/ 39 w 39"/>
                    <a:gd name="T9" fmla="*/ 26 h 41"/>
                    <a:gd name="T10" fmla="*/ 14 w 39"/>
                    <a:gd name="T11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41">
                      <a:moveTo>
                        <a:pt x="14" y="41"/>
                      </a:moveTo>
                      <a:lnTo>
                        <a:pt x="0" y="32"/>
                      </a:lnTo>
                      <a:lnTo>
                        <a:pt x="15" y="14"/>
                      </a:lnTo>
                      <a:lnTo>
                        <a:pt x="38" y="0"/>
                      </a:lnTo>
                      <a:lnTo>
                        <a:pt x="39" y="26"/>
                      </a:lnTo>
                      <a:lnTo>
                        <a:pt x="14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1" name="Freeform 247">
                  <a:extLst>
                    <a:ext uri="{FF2B5EF4-FFF2-40B4-BE49-F238E27FC236}">
                      <a16:creationId xmlns:a16="http://schemas.microsoft.com/office/drawing/2014/main" id="{47B0C2F0-9BF8-6014-AD63-B838267A87F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1" y="2025"/>
                  <a:ext cx="62" cy="86"/>
                </a:xfrm>
                <a:custGeom>
                  <a:avLst/>
                  <a:gdLst>
                    <a:gd name="T0" fmla="*/ 0 w 62"/>
                    <a:gd name="T1" fmla="*/ 27 h 86"/>
                    <a:gd name="T2" fmla="*/ 48 w 62"/>
                    <a:gd name="T3" fmla="*/ 75 h 86"/>
                    <a:gd name="T4" fmla="*/ 56 w 62"/>
                    <a:gd name="T5" fmla="*/ 86 h 86"/>
                    <a:gd name="T6" fmla="*/ 62 w 62"/>
                    <a:gd name="T7" fmla="*/ 66 h 86"/>
                    <a:gd name="T8" fmla="*/ 45 w 62"/>
                    <a:gd name="T9" fmla="*/ 41 h 86"/>
                    <a:gd name="T10" fmla="*/ 26 w 62"/>
                    <a:gd name="T11" fmla="*/ 20 h 86"/>
                    <a:gd name="T12" fmla="*/ 9 w 62"/>
                    <a:gd name="T13" fmla="*/ 0 h 86"/>
                    <a:gd name="T14" fmla="*/ 0 w 62"/>
                    <a:gd name="T15" fmla="*/ 2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86">
                      <a:moveTo>
                        <a:pt x="0" y="27"/>
                      </a:moveTo>
                      <a:lnTo>
                        <a:pt x="48" y="75"/>
                      </a:lnTo>
                      <a:lnTo>
                        <a:pt x="56" y="86"/>
                      </a:lnTo>
                      <a:lnTo>
                        <a:pt x="62" y="66"/>
                      </a:lnTo>
                      <a:lnTo>
                        <a:pt x="45" y="41"/>
                      </a:lnTo>
                      <a:lnTo>
                        <a:pt x="26" y="20"/>
                      </a:lnTo>
                      <a:lnTo>
                        <a:pt x="9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2" name="Freeform 248">
                  <a:extLst>
                    <a:ext uri="{FF2B5EF4-FFF2-40B4-BE49-F238E27FC236}">
                      <a16:creationId xmlns:a16="http://schemas.microsoft.com/office/drawing/2014/main" id="{28AA16F9-EFDF-D88F-087C-15E666E3773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09" y="1349"/>
                  <a:ext cx="141" cy="354"/>
                </a:xfrm>
                <a:custGeom>
                  <a:avLst/>
                  <a:gdLst>
                    <a:gd name="T0" fmla="*/ 141 w 141"/>
                    <a:gd name="T1" fmla="*/ 0 h 354"/>
                    <a:gd name="T2" fmla="*/ 126 w 141"/>
                    <a:gd name="T3" fmla="*/ 21 h 354"/>
                    <a:gd name="T4" fmla="*/ 105 w 141"/>
                    <a:gd name="T5" fmla="*/ 28 h 354"/>
                    <a:gd name="T6" fmla="*/ 79 w 141"/>
                    <a:gd name="T7" fmla="*/ 37 h 354"/>
                    <a:gd name="T8" fmla="*/ 49 w 141"/>
                    <a:gd name="T9" fmla="*/ 45 h 354"/>
                    <a:gd name="T10" fmla="*/ 25 w 141"/>
                    <a:gd name="T11" fmla="*/ 69 h 354"/>
                    <a:gd name="T12" fmla="*/ 33 w 141"/>
                    <a:gd name="T13" fmla="*/ 91 h 354"/>
                    <a:gd name="T14" fmla="*/ 62 w 141"/>
                    <a:gd name="T15" fmla="*/ 70 h 354"/>
                    <a:gd name="T16" fmla="*/ 81 w 141"/>
                    <a:gd name="T17" fmla="*/ 72 h 354"/>
                    <a:gd name="T18" fmla="*/ 105 w 141"/>
                    <a:gd name="T19" fmla="*/ 55 h 354"/>
                    <a:gd name="T20" fmla="*/ 108 w 141"/>
                    <a:gd name="T21" fmla="*/ 72 h 354"/>
                    <a:gd name="T22" fmla="*/ 84 w 141"/>
                    <a:gd name="T23" fmla="*/ 93 h 354"/>
                    <a:gd name="T24" fmla="*/ 100 w 141"/>
                    <a:gd name="T25" fmla="*/ 93 h 354"/>
                    <a:gd name="T26" fmla="*/ 118 w 141"/>
                    <a:gd name="T27" fmla="*/ 88 h 354"/>
                    <a:gd name="T28" fmla="*/ 126 w 141"/>
                    <a:gd name="T29" fmla="*/ 66 h 354"/>
                    <a:gd name="T30" fmla="*/ 136 w 141"/>
                    <a:gd name="T31" fmla="*/ 63 h 354"/>
                    <a:gd name="T32" fmla="*/ 138 w 141"/>
                    <a:gd name="T33" fmla="*/ 76 h 354"/>
                    <a:gd name="T34" fmla="*/ 115 w 141"/>
                    <a:gd name="T35" fmla="*/ 99 h 354"/>
                    <a:gd name="T36" fmla="*/ 84 w 141"/>
                    <a:gd name="T37" fmla="*/ 117 h 354"/>
                    <a:gd name="T38" fmla="*/ 69 w 141"/>
                    <a:gd name="T39" fmla="*/ 148 h 354"/>
                    <a:gd name="T40" fmla="*/ 70 w 141"/>
                    <a:gd name="T41" fmla="*/ 163 h 354"/>
                    <a:gd name="T42" fmla="*/ 87 w 141"/>
                    <a:gd name="T43" fmla="*/ 156 h 354"/>
                    <a:gd name="T44" fmla="*/ 91 w 141"/>
                    <a:gd name="T45" fmla="*/ 136 h 354"/>
                    <a:gd name="T46" fmla="*/ 108 w 141"/>
                    <a:gd name="T47" fmla="*/ 148 h 354"/>
                    <a:gd name="T48" fmla="*/ 110 w 141"/>
                    <a:gd name="T49" fmla="*/ 127 h 354"/>
                    <a:gd name="T50" fmla="*/ 129 w 141"/>
                    <a:gd name="T51" fmla="*/ 114 h 354"/>
                    <a:gd name="T52" fmla="*/ 135 w 141"/>
                    <a:gd name="T53" fmla="*/ 136 h 354"/>
                    <a:gd name="T54" fmla="*/ 109 w 141"/>
                    <a:gd name="T55" fmla="*/ 145 h 354"/>
                    <a:gd name="T56" fmla="*/ 91 w 141"/>
                    <a:gd name="T57" fmla="*/ 159 h 354"/>
                    <a:gd name="T58" fmla="*/ 76 w 141"/>
                    <a:gd name="T59" fmla="*/ 168 h 354"/>
                    <a:gd name="T60" fmla="*/ 91 w 141"/>
                    <a:gd name="T61" fmla="*/ 180 h 354"/>
                    <a:gd name="T62" fmla="*/ 105 w 141"/>
                    <a:gd name="T63" fmla="*/ 165 h 354"/>
                    <a:gd name="T64" fmla="*/ 120 w 141"/>
                    <a:gd name="T65" fmla="*/ 166 h 354"/>
                    <a:gd name="T66" fmla="*/ 96 w 141"/>
                    <a:gd name="T67" fmla="*/ 186 h 354"/>
                    <a:gd name="T68" fmla="*/ 72 w 141"/>
                    <a:gd name="T69" fmla="*/ 187 h 354"/>
                    <a:gd name="T70" fmla="*/ 55 w 141"/>
                    <a:gd name="T71" fmla="*/ 220 h 354"/>
                    <a:gd name="T72" fmla="*/ 57 w 141"/>
                    <a:gd name="T73" fmla="*/ 231 h 354"/>
                    <a:gd name="T74" fmla="*/ 80 w 141"/>
                    <a:gd name="T75" fmla="*/ 207 h 354"/>
                    <a:gd name="T76" fmla="*/ 108 w 141"/>
                    <a:gd name="T77" fmla="*/ 204 h 354"/>
                    <a:gd name="T78" fmla="*/ 126 w 141"/>
                    <a:gd name="T79" fmla="*/ 181 h 354"/>
                    <a:gd name="T80" fmla="*/ 112 w 141"/>
                    <a:gd name="T81" fmla="*/ 210 h 354"/>
                    <a:gd name="T82" fmla="*/ 84 w 141"/>
                    <a:gd name="T83" fmla="*/ 228 h 354"/>
                    <a:gd name="T84" fmla="*/ 60 w 141"/>
                    <a:gd name="T85" fmla="*/ 247 h 354"/>
                    <a:gd name="T86" fmla="*/ 43 w 141"/>
                    <a:gd name="T87" fmla="*/ 264 h 354"/>
                    <a:gd name="T88" fmla="*/ 57 w 141"/>
                    <a:gd name="T89" fmla="*/ 276 h 354"/>
                    <a:gd name="T90" fmla="*/ 97 w 141"/>
                    <a:gd name="T91" fmla="*/ 253 h 354"/>
                    <a:gd name="T92" fmla="*/ 109 w 141"/>
                    <a:gd name="T93" fmla="*/ 237 h 354"/>
                    <a:gd name="T94" fmla="*/ 132 w 141"/>
                    <a:gd name="T95" fmla="*/ 231 h 354"/>
                    <a:gd name="T96" fmla="*/ 133 w 141"/>
                    <a:gd name="T97" fmla="*/ 243 h 354"/>
                    <a:gd name="T98" fmla="*/ 102 w 141"/>
                    <a:gd name="T99" fmla="*/ 258 h 354"/>
                    <a:gd name="T100" fmla="*/ 75 w 141"/>
                    <a:gd name="T101" fmla="*/ 271 h 354"/>
                    <a:gd name="T102" fmla="*/ 64 w 141"/>
                    <a:gd name="T103" fmla="*/ 280 h 354"/>
                    <a:gd name="T104" fmla="*/ 34 w 141"/>
                    <a:gd name="T105" fmla="*/ 312 h 354"/>
                    <a:gd name="T106" fmla="*/ 6 w 141"/>
                    <a:gd name="T107" fmla="*/ 319 h 354"/>
                    <a:gd name="T108" fmla="*/ 0 w 141"/>
                    <a:gd name="T109" fmla="*/ 333 h 354"/>
                    <a:gd name="T110" fmla="*/ 0 w 141"/>
                    <a:gd name="T111" fmla="*/ 354 h 354"/>
                    <a:gd name="T112" fmla="*/ 30 w 141"/>
                    <a:gd name="T113" fmla="*/ 339 h 354"/>
                    <a:gd name="T114" fmla="*/ 70 w 141"/>
                    <a:gd name="T115" fmla="*/ 313 h 354"/>
                    <a:gd name="T116" fmla="*/ 90 w 141"/>
                    <a:gd name="T117" fmla="*/ 298 h 354"/>
                    <a:gd name="T118" fmla="*/ 112 w 141"/>
                    <a:gd name="T119" fmla="*/ 282 h 354"/>
                    <a:gd name="T120" fmla="*/ 129 w 141"/>
                    <a:gd name="T121" fmla="*/ 262 h 354"/>
                    <a:gd name="T122" fmla="*/ 139 w 141"/>
                    <a:gd name="T123" fmla="*/ 250 h 354"/>
                    <a:gd name="T124" fmla="*/ 141 w 141"/>
                    <a:gd name="T125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41" h="354">
                      <a:moveTo>
                        <a:pt x="141" y="0"/>
                      </a:moveTo>
                      <a:lnTo>
                        <a:pt x="126" y="21"/>
                      </a:lnTo>
                      <a:lnTo>
                        <a:pt x="105" y="28"/>
                      </a:lnTo>
                      <a:lnTo>
                        <a:pt x="79" y="37"/>
                      </a:lnTo>
                      <a:lnTo>
                        <a:pt x="49" y="45"/>
                      </a:lnTo>
                      <a:lnTo>
                        <a:pt x="25" y="69"/>
                      </a:lnTo>
                      <a:lnTo>
                        <a:pt x="33" y="91"/>
                      </a:lnTo>
                      <a:lnTo>
                        <a:pt x="62" y="70"/>
                      </a:lnTo>
                      <a:lnTo>
                        <a:pt x="81" y="72"/>
                      </a:lnTo>
                      <a:lnTo>
                        <a:pt x="105" y="55"/>
                      </a:lnTo>
                      <a:lnTo>
                        <a:pt x="108" y="72"/>
                      </a:lnTo>
                      <a:lnTo>
                        <a:pt x="84" y="93"/>
                      </a:lnTo>
                      <a:lnTo>
                        <a:pt x="100" y="93"/>
                      </a:lnTo>
                      <a:lnTo>
                        <a:pt x="118" y="88"/>
                      </a:lnTo>
                      <a:lnTo>
                        <a:pt x="126" y="66"/>
                      </a:lnTo>
                      <a:lnTo>
                        <a:pt x="136" y="63"/>
                      </a:lnTo>
                      <a:lnTo>
                        <a:pt x="138" y="76"/>
                      </a:lnTo>
                      <a:lnTo>
                        <a:pt x="115" y="99"/>
                      </a:lnTo>
                      <a:lnTo>
                        <a:pt x="84" y="117"/>
                      </a:lnTo>
                      <a:lnTo>
                        <a:pt x="69" y="148"/>
                      </a:lnTo>
                      <a:lnTo>
                        <a:pt x="70" y="163"/>
                      </a:lnTo>
                      <a:lnTo>
                        <a:pt x="87" y="156"/>
                      </a:lnTo>
                      <a:lnTo>
                        <a:pt x="91" y="136"/>
                      </a:lnTo>
                      <a:lnTo>
                        <a:pt x="108" y="148"/>
                      </a:lnTo>
                      <a:lnTo>
                        <a:pt x="110" y="127"/>
                      </a:lnTo>
                      <a:lnTo>
                        <a:pt x="129" y="114"/>
                      </a:lnTo>
                      <a:lnTo>
                        <a:pt x="135" y="136"/>
                      </a:lnTo>
                      <a:lnTo>
                        <a:pt x="109" y="145"/>
                      </a:lnTo>
                      <a:lnTo>
                        <a:pt x="91" y="159"/>
                      </a:lnTo>
                      <a:lnTo>
                        <a:pt x="76" y="168"/>
                      </a:lnTo>
                      <a:lnTo>
                        <a:pt x="91" y="180"/>
                      </a:lnTo>
                      <a:lnTo>
                        <a:pt x="105" y="165"/>
                      </a:lnTo>
                      <a:lnTo>
                        <a:pt x="120" y="166"/>
                      </a:lnTo>
                      <a:lnTo>
                        <a:pt x="96" y="186"/>
                      </a:lnTo>
                      <a:lnTo>
                        <a:pt x="72" y="187"/>
                      </a:lnTo>
                      <a:lnTo>
                        <a:pt x="55" y="220"/>
                      </a:lnTo>
                      <a:lnTo>
                        <a:pt x="57" y="231"/>
                      </a:lnTo>
                      <a:lnTo>
                        <a:pt x="80" y="207"/>
                      </a:lnTo>
                      <a:lnTo>
                        <a:pt x="108" y="204"/>
                      </a:lnTo>
                      <a:lnTo>
                        <a:pt x="126" y="181"/>
                      </a:lnTo>
                      <a:lnTo>
                        <a:pt x="112" y="210"/>
                      </a:lnTo>
                      <a:lnTo>
                        <a:pt x="84" y="228"/>
                      </a:lnTo>
                      <a:lnTo>
                        <a:pt x="60" y="247"/>
                      </a:lnTo>
                      <a:lnTo>
                        <a:pt x="43" y="264"/>
                      </a:lnTo>
                      <a:lnTo>
                        <a:pt x="57" y="276"/>
                      </a:lnTo>
                      <a:lnTo>
                        <a:pt x="97" y="253"/>
                      </a:lnTo>
                      <a:lnTo>
                        <a:pt x="109" y="237"/>
                      </a:lnTo>
                      <a:lnTo>
                        <a:pt x="132" y="231"/>
                      </a:lnTo>
                      <a:lnTo>
                        <a:pt x="133" y="243"/>
                      </a:lnTo>
                      <a:lnTo>
                        <a:pt x="102" y="258"/>
                      </a:lnTo>
                      <a:lnTo>
                        <a:pt x="75" y="271"/>
                      </a:lnTo>
                      <a:lnTo>
                        <a:pt x="64" y="280"/>
                      </a:lnTo>
                      <a:lnTo>
                        <a:pt x="34" y="312"/>
                      </a:lnTo>
                      <a:lnTo>
                        <a:pt x="6" y="319"/>
                      </a:lnTo>
                      <a:lnTo>
                        <a:pt x="0" y="333"/>
                      </a:lnTo>
                      <a:lnTo>
                        <a:pt x="0" y="354"/>
                      </a:lnTo>
                      <a:lnTo>
                        <a:pt x="30" y="339"/>
                      </a:lnTo>
                      <a:lnTo>
                        <a:pt x="70" y="313"/>
                      </a:lnTo>
                      <a:lnTo>
                        <a:pt x="90" y="298"/>
                      </a:lnTo>
                      <a:lnTo>
                        <a:pt x="112" y="282"/>
                      </a:lnTo>
                      <a:lnTo>
                        <a:pt x="129" y="262"/>
                      </a:lnTo>
                      <a:lnTo>
                        <a:pt x="139" y="250"/>
                      </a:lnTo>
                      <a:lnTo>
                        <a:pt x="14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3" name="Freeform 249">
                  <a:extLst>
                    <a:ext uri="{FF2B5EF4-FFF2-40B4-BE49-F238E27FC236}">
                      <a16:creationId xmlns:a16="http://schemas.microsoft.com/office/drawing/2014/main" id="{3E72C3AF-7BA9-3DB9-29FE-0A541DDBBC5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29" y="1647"/>
                  <a:ext cx="120" cy="137"/>
                </a:xfrm>
                <a:custGeom>
                  <a:avLst/>
                  <a:gdLst>
                    <a:gd name="T0" fmla="*/ 120 w 120"/>
                    <a:gd name="T1" fmla="*/ 0 h 137"/>
                    <a:gd name="T2" fmla="*/ 89 w 120"/>
                    <a:gd name="T3" fmla="*/ 21 h 137"/>
                    <a:gd name="T4" fmla="*/ 70 w 120"/>
                    <a:gd name="T5" fmla="*/ 41 h 137"/>
                    <a:gd name="T6" fmla="*/ 56 w 120"/>
                    <a:gd name="T7" fmla="*/ 65 h 137"/>
                    <a:gd name="T8" fmla="*/ 23 w 120"/>
                    <a:gd name="T9" fmla="*/ 86 h 137"/>
                    <a:gd name="T10" fmla="*/ 9 w 120"/>
                    <a:gd name="T11" fmla="*/ 105 h 137"/>
                    <a:gd name="T12" fmla="*/ 0 w 120"/>
                    <a:gd name="T13" fmla="*/ 132 h 137"/>
                    <a:gd name="T14" fmla="*/ 9 w 120"/>
                    <a:gd name="T15" fmla="*/ 137 h 137"/>
                    <a:gd name="T16" fmla="*/ 20 w 120"/>
                    <a:gd name="T17" fmla="*/ 125 h 137"/>
                    <a:gd name="T18" fmla="*/ 34 w 120"/>
                    <a:gd name="T19" fmla="*/ 107 h 137"/>
                    <a:gd name="T20" fmla="*/ 57 w 120"/>
                    <a:gd name="T21" fmla="*/ 99 h 137"/>
                    <a:gd name="T22" fmla="*/ 70 w 120"/>
                    <a:gd name="T23" fmla="*/ 80 h 137"/>
                    <a:gd name="T24" fmla="*/ 85 w 120"/>
                    <a:gd name="T25" fmla="*/ 71 h 137"/>
                    <a:gd name="T26" fmla="*/ 99 w 120"/>
                    <a:gd name="T27" fmla="*/ 92 h 137"/>
                    <a:gd name="T28" fmla="*/ 114 w 120"/>
                    <a:gd name="T29" fmla="*/ 57 h 137"/>
                    <a:gd name="T30" fmla="*/ 120 w 120"/>
                    <a:gd name="T31" fmla="*/ 0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20" h="137">
                      <a:moveTo>
                        <a:pt x="120" y="0"/>
                      </a:moveTo>
                      <a:lnTo>
                        <a:pt x="89" y="21"/>
                      </a:lnTo>
                      <a:lnTo>
                        <a:pt x="70" y="41"/>
                      </a:lnTo>
                      <a:lnTo>
                        <a:pt x="56" y="65"/>
                      </a:lnTo>
                      <a:lnTo>
                        <a:pt x="23" y="86"/>
                      </a:lnTo>
                      <a:lnTo>
                        <a:pt x="9" y="105"/>
                      </a:lnTo>
                      <a:lnTo>
                        <a:pt x="0" y="132"/>
                      </a:lnTo>
                      <a:lnTo>
                        <a:pt x="9" y="137"/>
                      </a:lnTo>
                      <a:lnTo>
                        <a:pt x="20" y="125"/>
                      </a:lnTo>
                      <a:lnTo>
                        <a:pt x="34" y="107"/>
                      </a:lnTo>
                      <a:lnTo>
                        <a:pt x="57" y="99"/>
                      </a:lnTo>
                      <a:lnTo>
                        <a:pt x="70" y="80"/>
                      </a:lnTo>
                      <a:lnTo>
                        <a:pt x="85" y="71"/>
                      </a:lnTo>
                      <a:lnTo>
                        <a:pt x="99" y="92"/>
                      </a:lnTo>
                      <a:lnTo>
                        <a:pt x="114" y="57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4" name="Freeform 250">
                  <a:extLst>
                    <a:ext uri="{FF2B5EF4-FFF2-40B4-BE49-F238E27FC236}">
                      <a16:creationId xmlns:a16="http://schemas.microsoft.com/office/drawing/2014/main" id="{489743BC-10A9-DE20-95EE-E644F67A38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0" y="1751"/>
                  <a:ext cx="105" cy="79"/>
                </a:xfrm>
                <a:custGeom>
                  <a:avLst/>
                  <a:gdLst>
                    <a:gd name="T0" fmla="*/ 4 w 105"/>
                    <a:gd name="T1" fmla="*/ 0 h 79"/>
                    <a:gd name="T2" fmla="*/ 30 w 105"/>
                    <a:gd name="T3" fmla="*/ 16 h 79"/>
                    <a:gd name="T4" fmla="*/ 78 w 105"/>
                    <a:gd name="T5" fmla="*/ 18 h 79"/>
                    <a:gd name="T6" fmla="*/ 93 w 105"/>
                    <a:gd name="T7" fmla="*/ 31 h 79"/>
                    <a:gd name="T8" fmla="*/ 105 w 105"/>
                    <a:gd name="T9" fmla="*/ 54 h 79"/>
                    <a:gd name="T10" fmla="*/ 96 w 105"/>
                    <a:gd name="T11" fmla="*/ 63 h 79"/>
                    <a:gd name="T12" fmla="*/ 84 w 105"/>
                    <a:gd name="T13" fmla="*/ 52 h 79"/>
                    <a:gd name="T14" fmla="*/ 67 w 105"/>
                    <a:gd name="T15" fmla="*/ 43 h 79"/>
                    <a:gd name="T16" fmla="*/ 54 w 105"/>
                    <a:gd name="T17" fmla="*/ 49 h 79"/>
                    <a:gd name="T18" fmla="*/ 42 w 105"/>
                    <a:gd name="T19" fmla="*/ 63 h 79"/>
                    <a:gd name="T20" fmla="*/ 30 w 105"/>
                    <a:gd name="T21" fmla="*/ 79 h 79"/>
                    <a:gd name="T22" fmla="*/ 27 w 105"/>
                    <a:gd name="T23" fmla="*/ 63 h 79"/>
                    <a:gd name="T24" fmla="*/ 10 w 105"/>
                    <a:gd name="T25" fmla="*/ 48 h 79"/>
                    <a:gd name="T26" fmla="*/ 0 w 105"/>
                    <a:gd name="T27" fmla="*/ 40 h 79"/>
                    <a:gd name="T28" fmla="*/ 4 w 105"/>
                    <a:gd name="T29" fmla="*/ 0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79">
                      <a:moveTo>
                        <a:pt x="4" y="0"/>
                      </a:moveTo>
                      <a:lnTo>
                        <a:pt x="30" y="16"/>
                      </a:lnTo>
                      <a:lnTo>
                        <a:pt x="78" y="18"/>
                      </a:lnTo>
                      <a:lnTo>
                        <a:pt x="93" y="31"/>
                      </a:lnTo>
                      <a:lnTo>
                        <a:pt x="105" y="54"/>
                      </a:lnTo>
                      <a:lnTo>
                        <a:pt x="96" y="63"/>
                      </a:lnTo>
                      <a:lnTo>
                        <a:pt x="84" y="52"/>
                      </a:lnTo>
                      <a:lnTo>
                        <a:pt x="67" y="43"/>
                      </a:lnTo>
                      <a:lnTo>
                        <a:pt x="54" y="49"/>
                      </a:lnTo>
                      <a:lnTo>
                        <a:pt x="42" y="63"/>
                      </a:lnTo>
                      <a:lnTo>
                        <a:pt x="30" y="79"/>
                      </a:lnTo>
                      <a:lnTo>
                        <a:pt x="27" y="63"/>
                      </a:lnTo>
                      <a:lnTo>
                        <a:pt x="10" y="48"/>
                      </a:lnTo>
                      <a:lnTo>
                        <a:pt x="0" y="4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5" name="Freeform 251">
                  <a:extLst>
                    <a:ext uri="{FF2B5EF4-FFF2-40B4-BE49-F238E27FC236}">
                      <a16:creationId xmlns:a16="http://schemas.microsoft.com/office/drawing/2014/main" id="{7A6AE080-9830-A6D3-82D8-4A1D0E1DEC2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1" y="1796"/>
                  <a:ext cx="69" cy="45"/>
                </a:xfrm>
                <a:custGeom>
                  <a:avLst/>
                  <a:gdLst>
                    <a:gd name="T0" fmla="*/ 60 w 69"/>
                    <a:gd name="T1" fmla="*/ 7 h 45"/>
                    <a:gd name="T2" fmla="*/ 43 w 69"/>
                    <a:gd name="T3" fmla="*/ 9 h 45"/>
                    <a:gd name="T4" fmla="*/ 25 w 69"/>
                    <a:gd name="T5" fmla="*/ 0 h 45"/>
                    <a:gd name="T6" fmla="*/ 10 w 69"/>
                    <a:gd name="T7" fmla="*/ 0 h 45"/>
                    <a:gd name="T8" fmla="*/ 0 w 69"/>
                    <a:gd name="T9" fmla="*/ 7 h 45"/>
                    <a:gd name="T10" fmla="*/ 18 w 69"/>
                    <a:gd name="T11" fmla="*/ 13 h 45"/>
                    <a:gd name="T12" fmla="*/ 16 w 69"/>
                    <a:gd name="T13" fmla="*/ 31 h 45"/>
                    <a:gd name="T14" fmla="*/ 7 w 69"/>
                    <a:gd name="T15" fmla="*/ 45 h 45"/>
                    <a:gd name="T16" fmla="*/ 25 w 69"/>
                    <a:gd name="T17" fmla="*/ 39 h 45"/>
                    <a:gd name="T18" fmla="*/ 34 w 69"/>
                    <a:gd name="T19" fmla="*/ 31 h 45"/>
                    <a:gd name="T20" fmla="*/ 46 w 69"/>
                    <a:gd name="T21" fmla="*/ 30 h 45"/>
                    <a:gd name="T22" fmla="*/ 57 w 69"/>
                    <a:gd name="T23" fmla="*/ 22 h 45"/>
                    <a:gd name="T24" fmla="*/ 69 w 69"/>
                    <a:gd name="T25" fmla="*/ 22 h 45"/>
                    <a:gd name="T26" fmla="*/ 60 w 69"/>
                    <a:gd name="T27" fmla="*/ 7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9" h="45">
                      <a:moveTo>
                        <a:pt x="60" y="7"/>
                      </a:moveTo>
                      <a:lnTo>
                        <a:pt x="43" y="9"/>
                      </a:lnTo>
                      <a:lnTo>
                        <a:pt x="25" y="0"/>
                      </a:lnTo>
                      <a:lnTo>
                        <a:pt x="10" y="0"/>
                      </a:lnTo>
                      <a:lnTo>
                        <a:pt x="0" y="7"/>
                      </a:lnTo>
                      <a:lnTo>
                        <a:pt x="18" y="13"/>
                      </a:lnTo>
                      <a:lnTo>
                        <a:pt x="16" y="31"/>
                      </a:lnTo>
                      <a:lnTo>
                        <a:pt x="7" y="45"/>
                      </a:lnTo>
                      <a:lnTo>
                        <a:pt x="25" y="39"/>
                      </a:lnTo>
                      <a:lnTo>
                        <a:pt x="34" y="31"/>
                      </a:lnTo>
                      <a:lnTo>
                        <a:pt x="46" y="30"/>
                      </a:lnTo>
                      <a:lnTo>
                        <a:pt x="57" y="22"/>
                      </a:lnTo>
                      <a:lnTo>
                        <a:pt x="69" y="22"/>
                      </a:lnTo>
                      <a:lnTo>
                        <a:pt x="60" y="7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6" name="Freeform 252">
                  <a:extLst>
                    <a:ext uri="{FF2B5EF4-FFF2-40B4-BE49-F238E27FC236}">
                      <a16:creationId xmlns:a16="http://schemas.microsoft.com/office/drawing/2014/main" id="{D4C21F69-4948-347F-2F62-DE20454A98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88" y="1850"/>
                  <a:ext cx="51" cy="43"/>
                </a:xfrm>
                <a:custGeom>
                  <a:avLst/>
                  <a:gdLst>
                    <a:gd name="T0" fmla="*/ 51 w 51"/>
                    <a:gd name="T1" fmla="*/ 0 h 43"/>
                    <a:gd name="T2" fmla="*/ 35 w 51"/>
                    <a:gd name="T3" fmla="*/ 19 h 43"/>
                    <a:gd name="T4" fmla="*/ 11 w 51"/>
                    <a:gd name="T5" fmla="*/ 22 h 43"/>
                    <a:gd name="T6" fmla="*/ 0 w 51"/>
                    <a:gd name="T7" fmla="*/ 36 h 43"/>
                    <a:gd name="T8" fmla="*/ 26 w 51"/>
                    <a:gd name="T9" fmla="*/ 43 h 43"/>
                    <a:gd name="T10" fmla="*/ 36 w 51"/>
                    <a:gd name="T11" fmla="*/ 33 h 43"/>
                    <a:gd name="T12" fmla="*/ 48 w 51"/>
                    <a:gd name="T13" fmla="*/ 33 h 43"/>
                    <a:gd name="T14" fmla="*/ 51 w 51"/>
                    <a:gd name="T15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" h="43">
                      <a:moveTo>
                        <a:pt x="51" y="0"/>
                      </a:moveTo>
                      <a:lnTo>
                        <a:pt x="35" y="19"/>
                      </a:lnTo>
                      <a:lnTo>
                        <a:pt x="11" y="22"/>
                      </a:lnTo>
                      <a:lnTo>
                        <a:pt x="0" y="36"/>
                      </a:lnTo>
                      <a:lnTo>
                        <a:pt x="26" y="43"/>
                      </a:lnTo>
                      <a:lnTo>
                        <a:pt x="36" y="33"/>
                      </a:lnTo>
                      <a:lnTo>
                        <a:pt x="48" y="3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7" name="Freeform 253">
                  <a:extLst>
                    <a:ext uri="{FF2B5EF4-FFF2-40B4-BE49-F238E27FC236}">
                      <a16:creationId xmlns:a16="http://schemas.microsoft.com/office/drawing/2014/main" id="{C1735653-5358-326D-6C4C-60AB1C99303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449" y="1890"/>
                  <a:ext cx="98" cy="99"/>
                </a:xfrm>
                <a:custGeom>
                  <a:avLst/>
                  <a:gdLst>
                    <a:gd name="T0" fmla="*/ 95 w 98"/>
                    <a:gd name="T1" fmla="*/ 0 h 99"/>
                    <a:gd name="T2" fmla="*/ 78 w 98"/>
                    <a:gd name="T3" fmla="*/ 11 h 99"/>
                    <a:gd name="T4" fmla="*/ 66 w 98"/>
                    <a:gd name="T5" fmla="*/ 27 h 99"/>
                    <a:gd name="T6" fmla="*/ 41 w 98"/>
                    <a:gd name="T7" fmla="*/ 41 h 99"/>
                    <a:gd name="T8" fmla="*/ 26 w 98"/>
                    <a:gd name="T9" fmla="*/ 56 h 99"/>
                    <a:gd name="T10" fmla="*/ 11 w 98"/>
                    <a:gd name="T11" fmla="*/ 60 h 99"/>
                    <a:gd name="T12" fmla="*/ 0 w 98"/>
                    <a:gd name="T13" fmla="*/ 75 h 99"/>
                    <a:gd name="T14" fmla="*/ 0 w 98"/>
                    <a:gd name="T15" fmla="*/ 93 h 99"/>
                    <a:gd name="T16" fmla="*/ 23 w 98"/>
                    <a:gd name="T17" fmla="*/ 99 h 99"/>
                    <a:gd name="T18" fmla="*/ 35 w 98"/>
                    <a:gd name="T19" fmla="*/ 90 h 99"/>
                    <a:gd name="T20" fmla="*/ 41 w 98"/>
                    <a:gd name="T21" fmla="*/ 72 h 99"/>
                    <a:gd name="T22" fmla="*/ 54 w 98"/>
                    <a:gd name="T23" fmla="*/ 63 h 99"/>
                    <a:gd name="T24" fmla="*/ 72 w 98"/>
                    <a:gd name="T25" fmla="*/ 60 h 99"/>
                    <a:gd name="T26" fmla="*/ 87 w 98"/>
                    <a:gd name="T27" fmla="*/ 45 h 99"/>
                    <a:gd name="T28" fmla="*/ 98 w 98"/>
                    <a:gd name="T29" fmla="*/ 29 h 99"/>
                    <a:gd name="T30" fmla="*/ 95 w 98"/>
                    <a:gd name="T3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98" h="99">
                      <a:moveTo>
                        <a:pt x="95" y="0"/>
                      </a:moveTo>
                      <a:lnTo>
                        <a:pt x="78" y="11"/>
                      </a:lnTo>
                      <a:lnTo>
                        <a:pt x="66" y="27"/>
                      </a:lnTo>
                      <a:lnTo>
                        <a:pt x="41" y="41"/>
                      </a:lnTo>
                      <a:lnTo>
                        <a:pt x="26" y="56"/>
                      </a:lnTo>
                      <a:lnTo>
                        <a:pt x="11" y="60"/>
                      </a:lnTo>
                      <a:lnTo>
                        <a:pt x="0" y="75"/>
                      </a:lnTo>
                      <a:lnTo>
                        <a:pt x="0" y="93"/>
                      </a:lnTo>
                      <a:lnTo>
                        <a:pt x="23" y="99"/>
                      </a:lnTo>
                      <a:lnTo>
                        <a:pt x="35" y="90"/>
                      </a:lnTo>
                      <a:lnTo>
                        <a:pt x="41" y="72"/>
                      </a:lnTo>
                      <a:lnTo>
                        <a:pt x="54" y="63"/>
                      </a:lnTo>
                      <a:lnTo>
                        <a:pt x="72" y="60"/>
                      </a:lnTo>
                      <a:lnTo>
                        <a:pt x="87" y="45"/>
                      </a:lnTo>
                      <a:lnTo>
                        <a:pt x="98" y="29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8" name="Freeform 254">
                  <a:extLst>
                    <a:ext uri="{FF2B5EF4-FFF2-40B4-BE49-F238E27FC236}">
                      <a16:creationId xmlns:a16="http://schemas.microsoft.com/office/drawing/2014/main" id="{92C63EAE-BACE-927F-0A5A-30B4513D639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7" y="1824"/>
                  <a:ext cx="47" cy="39"/>
                </a:xfrm>
                <a:custGeom>
                  <a:avLst/>
                  <a:gdLst>
                    <a:gd name="T0" fmla="*/ 0 w 47"/>
                    <a:gd name="T1" fmla="*/ 0 h 39"/>
                    <a:gd name="T2" fmla="*/ 23 w 47"/>
                    <a:gd name="T3" fmla="*/ 14 h 39"/>
                    <a:gd name="T4" fmla="*/ 47 w 47"/>
                    <a:gd name="T5" fmla="*/ 27 h 39"/>
                    <a:gd name="T6" fmla="*/ 33 w 47"/>
                    <a:gd name="T7" fmla="*/ 32 h 39"/>
                    <a:gd name="T8" fmla="*/ 24 w 47"/>
                    <a:gd name="T9" fmla="*/ 39 h 39"/>
                    <a:gd name="T10" fmla="*/ 3 w 47"/>
                    <a:gd name="T11" fmla="*/ 32 h 39"/>
                    <a:gd name="T12" fmla="*/ 0 w 47"/>
                    <a:gd name="T13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7" h="39">
                      <a:moveTo>
                        <a:pt x="0" y="0"/>
                      </a:moveTo>
                      <a:lnTo>
                        <a:pt x="23" y="14"/>
                      </a:lnTo>
                      <a:lnTo>
                        <a:pt x="47" y="27"/>
                      </a:lnTo>
                      <a:lnTo>
                        <a:pt x="33" y="32"/>
                      </a:lnTo>
                      <a:lnTo>
                        <a:pt x="24" y="39"/>
                      </a:lnTo>
                      <a:lnTo>
                        <a:pt x="3" y="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99" name="Freeform 255">
                  <a:extLst>
                    <a:ext uri="{FF2B5EF4-FFF2-40B4-BE49-F238E27FC236}">
                      <a16:creationId xmlns:a16="http://schemas.microsoft.com/office/drawing/2014/main" id="{5265A003-E98F-76B2-F8C4-CA511662F7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4" y="1896"/>
                  <a:ext cx="72" cy="57"/>
                </a:xfrm>
                <a:custGeom>
                  <a:avLst/>
                  <a:gdLst>
                    <a:gd name="T0" fmla="*/ 9 w 72"/>
                    <a:gd name="T1" fmla="*/ 0 h 57"/>
                    <a:gd name="T2" fmla="*/ 33 w 72"/>
                    <a:gd name="T3" fmla="*/ 5 h 57"/>
                    <a:gd name="T4" fmla="*/ 50 w 72"/>
                    <a:gd name="T5" fmla="*/ 8 h 57"/>
                    <a:gd name="T6" fmla="*/ 69 w 72"/>
                    <a:gd name="T7" fmla="*/ 32 h 57"/>
                    <a:gd name="T8" fmla="*/ 72 w 72"/>
                    <a:gd name="T9" fmla="*/ 50 h 57"/>
                    <a:gd name="T10" fmla="*/ 56 w 72"/>
                    <a:gd name="T11" fmla="*/ 48 h 57"/>
                    <a:gd name="T12" fmla="*/ 38 w 72"/>
                    <a:gd name="T13" fmla="*/ 57 h 57"/>
                    <a:gd name="T14" fmla="*/ 27 w 72"/>
                    <a:gd name="T15" fmla="*/ 54 h 57"/>
                    <a:gd name="T16" fmla="*/ 18 w 72"/>
                    <a:gd name="T17" fmla="*/ 47 h 57"/>
                    <a:gd name="T18" fmla="*/ 8 w 72"/>
                    <a:gd name="T19" fmla="*/ 44 h 57"/>
                    <a:gd name="T20" fmla="*/ 0 w 72"/>
                    <a:gd name="T21" fmla="*/ 33 h 57"/>
                    <a:gd name="T22" fmla="*/ 9 w 72"/>
                    <a:gd name="T23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2" h="57">
                      <a:moveTo>
                        <a:pt x="9" y="0"/>
                      </a:moveTo>
                      <a:lnTo>
                        <a:pt x="33" y="5"/>
                      </a:lnTo>
                      <a:lnTo>
                        <a:pt x="50" y="8"/>
                      </a:lnTo>
                      <a:lnTo>
                        <a:pt x="69" y="32"/>
                      </a:lnTo>
                      <a:lnTo>
                        <a:pt x="72" y="50"/>
                      </a:lnTo>
                      <a:lnTo>
                        <a:pt x="56" y="48"/>
                      </a:lnTo>
                      <a:lnTo>
                        <a:pt x="38" y="57"/>
                      </a:lnTo>
                      <a:lnTo>
                        <a:pt x="27" y="54"/>
                      </a:lnTo>
                      <a:lnTo>
                        <a:pt x="18" y="47"/>
                      </a:lnTo>
                      <a:lnTo>
                        <a:pt x="8" y="44"/>
                      </a:lnTo>
                      <a:lnTo>
                        <a:pt x="0" y="33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0" name="Freeform 256">
                  <a:extLst>
                    <a:ext uri="{FF2B5EF4-FFF2-40B4-BE49-F238E27FC236}">
                      <a16:creationId xmlns:a16="http://schemas.microsoft.com/office/drawing/2014/main" id="{AFD715E2-B140-4CFD-3172-279C063C02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56" y="1968"/>
                  <a:ext cx="54" cy="44"/>
                </a:xfrm>
                <a:custGeom>
                  <a:avLst/>
                  <a:gdLst>
                    <a:gd name="T0" fmla="*/ 1 w 54"/>
                    <a:gd name="T1" fmla="*/ 0 h 44"/>
                    <a:gd name="T2" fmla="*/ 25 w 54"/>
                    <a:gd name="T3" fmla="*/ 8 h 44"/>
                    <a:gd name="T4" fmla="*/ 54 w 54"/>
                    <a:gd name="T5" fmla="*/ 15 h 44"/>
                    <a:gd name="T6" fmla="*/ 51 w 54"/>
                    <a:gd name="T7" fmla="*/ 36 h 44"/>
                    <a:gd name="T8" fmla="*/ 27 w 54"/>
                    <a:gd name="T9" fmla="*/ 30 h 44"/>
                    <a:gd name="T10" fmla="*/ 22 w 54"/>
                    <a:gd name="T11" fmla="*/ 44 h 44"/>
                    <a:gd name="T12" fmla="*/ 0 w 54"/>
                    <a:gd name="T13" fmla="*/ 33 h 44"/>
                    <a:gd name="T14" fmla="*/ 1 w 54"/>
                    <a:gd name="T15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4" h="44">
                      <a:moveTo>
                        <a:pt x="1" y="0"/>
                      </a:moveTo>
                      <a:lnTo>
                        <a:pt x="25" y="8"/>
                      </a:lnTo>
                      <a:lnTo>
                        <a:pt x="54" y="15"/>
                      </a:lnTo>
                      <a:lnTo>
                        <a:pt x="51" y="36"/>
                      </a:lnTo>
                      <a:lnTo>
                        <a:pt x="27" y="30"/>
                      </a:lnTo>
                      <a:lnTo>
                        <a:pt x="22" y="44"/>
                      </a:lnTo>
                      <a:lnTo>
                        <a:pt x="0" y="3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01" name="Group 257">
                <a:extLst>
                  <a:ext uri="{FF2B5EF4-FFF2-40B4-BE49-F238E27FC236}">
                    <a16:creationId xmlns:a16="http://schemas.microsoft.com/office/drawing/2014/main" id="{FB1289D6-802F-D444-22D8-5B6217977C90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480000" flipH="1">
                <a:off x="1059" y="2337"/>
                <a:ext cx="82" cy="297"/>
                <a:chOff x="4653" y="2272"/>
                <a:chExt cx="121" cy="605"/>
              </a:xfrm>
            </p:grpSpPr>
            <p:sp>
              <p:nvSpPr>
                <p:cNvPr id="32002" name="Freeform 258">
                  <a:extLst>
                    <a:ext uri="{FF2B5EF4-FFF2-40B4-BE49-F238E27FC236}">
                      <a16:creationId xmlns:a16="http://schemas.microsoft.com/office/drawing/2014/main" id="{3D77BB49-1D97-A8BB-0FF3-2DE38307AA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17" y="2402"/>
                  <a:ext cx="23" cy="475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003" name="Group 259">
                  <a:extLst>
                    <a:ext uri="{FF2B5EF4-FFF2-40B4-BE49-F238E27FC236}">
                      <a16:creationId xmlns:a16="http://schemas.microsoft.com/office/drawing/2014/main" id="{6DDD7F75-7D06-834A-EA97-8A59B98ED67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53" y="2272"/>
                  <a:ext cx="121" cy="340"/>
                  <a:chOff x="3710" y="1980"/>
                  <a:chExt cx="274" cy="804"/>
                </a:xfrm>
              </p:grpSpPr>
              <p:sp>
                <p:nvSpPr>
                  <p:cNvPr id="32004" name="Freeform 260">
                    <a:extLst>
                      <a:ext uri="{FF2B5EF4-FFF2-40B4-BE49-F238E27FC236}">
                        <a16:creationId xmlns:a16="http://schemas.microsoft.com/office/drawing/2014/main" id="{35363F7C-5BD3-1583-37D3-84AD3F878B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05" name="Freeform 261">
                    <a:extLst>
                      <a:ext uri="{FF2B5EF4-FFF2-40B4-BE49-F238E27FC236}">
                        <a16:creationId xmlns:a16="http://schemas.microsoft.com/office/drawing/2014/main" id="{BC911E93-8E17-76BB-A9B4-B63AFFE959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06" name="Freeform 262">
                    <a:extLst>
                      <a:ext uri="{FF2B5EF4-FFF2-40B4-BE49-F238E27FC236}">
                        <a16:creationId xmlns:a16="http://schemas.microsoft.com/office/drawing/2014/main" id="{65F3C0D6-4D09-1643-9FF2-98B3981B7B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007" name="Group 263">
                <a:extLst>
                  <a:ext uri="{FF2B5EF4-FFF2-40B4-BE49-F238E27FC236}">
                    <a16:creationId xmlns:a16="http://schemas.microsoft.com/office/drawing/2014/main" id="{94163215-ED6B-CF17-9528-5D5F3984068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540000" flipH="1">
                <a:off x="977" y="2325"/>
                <a:ext cx="95" cy="316"/>
                <a:chOff x="4196" y="2241"/>
                <a:chExt cx="127" cy="548"/>
              </a:xfrm>
            </p:grpSpPr>
            <p:sp>
              <p:nvSpPr>
                <p:cNvPr id="32008" name="Freeform 264">
                  <a:extLst>
                    <a:ext uri="{FF2B5EF4-FFF2-40B4-BE49-F238E27FC236}">
                      <a16:creationId xmlns:a16="http://schemas.microsoft.com/office/drawing/2014/main" id="{A2D92DAC-B052-1F4C-AB6B-1F10A591D1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20000">
                  <a:off x="4224" y="2495"/>
                  <a:ext cx="58" cy="294"/>
                </a:xfrm>
                <a:custGeom>
                  <a:avLst/>
                  <a:gdLst>
                    <a:gd name="T0" fmla="*/ 65 w 120"/>
                    <a:gd name="T1" fmla="*/ 23 h 398"/>
                    <a:gd name="T2" fmla="*/ 28 w 120"/>
                    <a:gd name="T3" fmla="*/ 21 h 398"/>
                    <a:gd name="T4" fmla="*/ 32 w 120"/>
                    <a:gd name="T5" fmla="*/ 191 h 398"/>
                    <a:gd name="T6" fmla="*/ 29 w 120"/>
                    <a:gd name="T7" fmla="*/ 264 h 398"/>
                    <a:gd name="T8" fmla="*/ 28 w 120"/>
                    <a:gd name="T9" fmla="*/ 305 h 398"/>
                    <a:gd name="T10" fmla="*/ 19 w 120"/>
                    <a:gd name="T11" fmla="*/ 341 h 398"/>
                    <a:gd name="T12" fmla="*/ 13 w 120"/>
                    <a:gd name="T13" fmla="*/ 368 h 398"/>
                    <a:gd name="T14" fmla="*/ 0 w 120"/>
                    <a:gd name="T15" fmla="*/ 398 h 398"/>
                    <a:gd name="T16" fmla="*/ 120 w 120"/>
                    <a:gd name="T17" fmla="*/ 396 h 398"/>
                    <a:gd name="T18" fmla="*/ 99 w 120"/>
                    <a:gd name="T19" fmla="*/ 356 h 398"/>
                    <a:gd name="T20" fmla="*/ 82 w 120"/>
                    <a:gd name="T21" fmla="*/ 290 h 398"/>
                    <a:gd name="T22" fmla="*/ 71 w 120"/>
                    <a:gd name="T23" fmla="*/ 195 h 398"/>
                    <a:gd name="T24" fmla="*/ 65 w 120"/>
                    <a:gd name="T25" fmla="*/ 23 h 3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20" h="398">
                      <a:moveTo>
                        <a:pt x="65" y="23"/>
                      </a:moveTo>
                      <a:cubicBezTo>
                        <a:pt x="65" y="44"/>
                        <a:pt x="28" y="0"/>
                        <a:pt x="28" y="21"/>
                      </a:cubicBezTo>
                      <a:lnTo>
                        <a:pt x="32" y="191"/>
                      </a:lnTo>
                      <a:lnTo>
                        <a:pt x="29" y="264"/>
                      </a:lnTo>
                      <a:lnTo>
                        <a:pt x="28" y="305"/>
                      </a:lnTo>
                      <a:lnTo>
                        <a:pt x="19" y="341"/>
                      </a:lnTo>
                      <a:lnTo>
                        <a:pt x="13" y="368"/>
                      </a:lnTo>
                      <a:lnTo>
                        <a:pt x="0" y="398"/>
                      </a:lnTo>
                      <a:lnTo>
                        <a:pt x="120" y="396"/>
                      </a:lnTo>
                      <a:lnTo>
                        <a:pt x="99" y="356"/>
                      </a:lnTo>
                      <a:lnTo>
                        <a:pt x="82" y="290"/>
                      </a:lnTo>
                      <a:lnTo>
                        <a:pt x="71" y="195"/>
                      </a:lnTo>
                      <a:lnTo>
                        <a:pt x="65" y="23"/>
                      </a:lnTo>
                      <a:close/>
                    </a:path>
                  </a:pathLst>
                </a:custGeom>
                <a:solidFill>
                  <a:srgbClr val="66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9" name="Freeform 265">
                  <a:extLst>
                    <a:ext uri="{FF2B5EF4-FFF2-40B4-BE49-F238E27FC236}">
                      <a16:creationId xmlns:a16="http://schemas.microsoft.com/office/drawing/2014/main" id="{32C67686-2D3B-7FB7-A332-190A1B381FB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20000">
                  <a:off x="4196" y="2241"/>
                  <a:ext cx="127" cy="328"/>
                </a:xfrm>
                <a:custGeom>
                  <a:avLst/>
                  <a:gdLst>
                    <a:gd name="T0" fmla="*/ 84 w 266"/>
                    <a:gd name="T1" fmla="*/ 58 h 974"/>
                    <a:gd name="T2" fmla="*/ 80 w 266"/>
                    <a:gd name="T3" fmla="*/ 124 h 974"/>
                    <a:gd name="T4" fmla="*/ 80 w 266"/>
                    <a:gd name="T5" fmla="*/ 194 h 974"/>
                    <a:gd name="T6" fmla="*/ 78 w 266"/>
                    <a:gd name="T7" fmla="*/ 246 h 974"/>
                    <a:gd name="T8" fmla="*/ 70 w 266"/>
                    <a:gd name="T9" fmla="*/ 312 h 974"/>
                    <a:gd name="T10" fmla="*/ 58 w 266"/>
                    <a:gd name="T11" fmla="*/ 374 h 974"/>
                    <a:gd name="T12" fmla="*/ 66 w 266"/>
                    <a:gd name="T13" fmla="*/ 446 h 974"/>
                    <a:gd name="T14" fmla="*/ 58 w 266"/>
                    <a:gd name="T15" fmla="*/ 518 h 974"/>
                    <a:gd name="T16" fmla="*/ 50 w 266"/>
                    <a:gd name="T17" fmla="*/ 598 h 974"/>
                    <a:gd name="T18" fmla="*/ 40 w 266"/>
                    <a:gd name="T19" fmla="*/ 672 h 974"/>
                    <a:gd name="T20" fmla="*/ 22 w 266"/>
                    <a:gd name="T21" fmla="*/ 758 h 974"/>
                    <a:gd name="T22" fmla="*/ 8 w 266"/>
                    <a:gd name="T23" fmla="*/ 836 h 974"/>
                    <a:gd name="T24" fmla="*/ 4 w 266"/>
                    <a:gd name="T25" fmla="*/ 912 h 974"/>
                    <a:gd name="T26" fmla="*/ 0 w 266"/>
                    <a:gd name="T27" fmla="*/ 974 h 974"/>
                    <a:gd name="T28" fmla="*/ 149 w 266"/>
                    <a:gd name="T29" fmla="*/ 922 h 974"/>
                    <a:gd name="T30" fmla="*/ 266 w 266"/>
                    <a:gd name="T31" fmla="*/ 964 h 974"/>
                    <a:gd name="T32" fmla="*/ 224 w 266"/>
                    <a:gd name="T33" fmla="*/ 893 h 974"/>
                    <a:gd name="T34" fmla="*/ 210 w 266"/>
                    <a:gd name="T35" fmla="*/ 836 h 974"/>
                    <a:gd name="T36" fmla="*/ 212 w 266"/>
                    <a:gd name="T37" fmla="*/ 784 h 974"/>
                    <a:gd name="T38" fmla="*/ 200 w 266"/>
                    <a:gd name="T39" fmla="*/ 718 h 974"/>
                    <a:gd name="T40" fmla="*/ 184 w 266"/>
                    <a:gd name="T41" fmla="*/ 660 h 974"/>
                    <a:gd name="T42" fmla="*/ 176 w 266"/>
                    <a:gd name="T43" fmla="*/ 590 h 974"/>
                    <a:gd name="T44" fmla="*/ 190 w 266"/>
                    <a:gd name="T45" fmla="*/ 548 h 974"/>
                    <a:gd name="T46" fmla="*/ 186 w 266"/>
                    <a:gd name="T47" fmla="*/ 508 h 974"/>
                    <a:gd name="T48" fmla="*/ 178 w 266"/>
                    <a:gd name="T49" fmla="*/ 450 h 974"/>
                    <a:gd name="T50" fmla="*/ 188 w 266"/>
                    <a:gd name="T51" fmla="*/ 388 h 974"/>
                    <a:gd name="T52" fmla="*/ 180 w 266"/>
                    <a:gd name="T53" fmla="*/ 334 h 974"/>
                    <a:gd name="T54" fmla="*/ 168 w 266"/>
                    <a:gd name="T55" fmla="*/ 272 h 974"/>
                    <a:gd name="T56" fmla="*/ 158 w 266"/>
                    <a:gd name="T57" fmla="*/ 234 h 974"/>
                    <a:gd name="T58" fmla="*/ 150 w 266"/>
                    <a:gd name="T59" fmla="*/ 182 h 974"/>
                    <a:gd name="T60" fmla="*/ 146 w 266"/>
                    <a:gd name="T61" fmla="*/ 144 h 974"/>
                    <a:gd name="T62" fmla="*/ 138 w 266"/>
                    <a:gd name="T63" fmla="*/ 100 h 974"/>
                    <a:gd name="T64" fmla="*/ 136 w 266"/>
                    <a:gd name="T65" fmla="*/ 60 h 974"/>
                    <a:gd name="T66" fmla="*/ 114 w 266"/>
                    <a:gd name="T67" fmla="*/ 0 h 9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66" h="974">
                      <a:moveTo>
                        <a:pt x="114" y="0"/>
                      </a:moveTo>
                      <a:lnTo>
                        <a:pt x="84" y="58"/>
                      </a:lnTo>
                      <a:lnTo>
                        <a:pt x="102" y="64"/>
                      </a:lnTo>
                      <a:lnTo>
                        <a:pt x="80" y="124"/>
                      </a:lnTo>
                      <a:lnTo>
                        <a:pt x="102" y="128"/>
                      </a:lnTo>
                      <a:lnTo>
                        <a:pt x="80" y="194"/>
                      </a:lnTo>
                      <a:lnTo>
                        <a:pt x="106" y="188"/>
                      </a:lnTo>
                      <a:lnTo>
                        <a:pt x="78" y="246"/>
                      </a:lnTo>
                      <a:lnTo>
                        <a:pt x="100" y="242"/>
                      </a:lnTo>
                      <a:lnTo>
                        <a:pt x="70" y="312"/>
                      </a:lnTo>
                      <a:lnTo>
                        <a:pt x="98" y="312"/>
                      </a:lnTo>
                      <a:lnTo>
                        <a:pt x="58" y="374"/>
                      </a:lnTo>
                      <a:lnTo>
                        <a:pt x="102" y="372"/>
                      </a:lnTo>
                      <a:lnTo>
                        <a:pt x="66" y="446"/>
                      </a:lnTo>
                      <a:lnTo>
                        <a:pt x="94" y="438"/>
                      </a:lnTo>
                      <a:lnTo>
                        <a:pt x="58" y="518"/>
                      </a:lnTo>
                      <a:lnTo>
                        <a:pt x="94" y="502"/>
                      </a:lnTo>
                      <a:lnTo>
                        <a:pt x="50" y="598"/>
                      </a:lnTo>
                      <a:lnTo>
                        <a:pt x="84" y="588"/>
                      </a:lnTo>
                      <a:lnTo>
                        <a:pt x="40" y="672"/>
                      </a:lnTo>
                      <a:lnTo>
                        <a:pt x="72" y="666"/>
                      </a:lnTo>
                      <a:lnTo>
                        <a:pt x="22" y="758"/>
                      </a:lnTo>
                      <a:lnTo>
                        <a:pt x="46" y="756"/>
                      </a:lnTo>
                      <a:lnTo>
                        <a:pt x="8" y="836"/>
                      </a:lnTo>
                      <a:lnTo>
                        <a:pt x="54" y="814"/>
                      </a:lnTo>
                      <a:lnTo>
                        <a:pt x="4" y="912"/>
                      </a:lnTo>
                      <a:lnTo>
                        <a:pt x="40" y="896"/>
                      </a:lnTo>
                      <a:lnTo>
                        <a:pt x="0" y="974"/>
                      </a:lnTo>
                      <a:lnTo>
                        <a:pt x="114" y="919"/>
                      </a:lnTo>
                      <a:lnTo>
                        <a:pt x="149" y="922"/>
                      </a:lnTo>
                      <a:lnTo>
                        <a:pt x="215" y="944"/>
                      </a:lnTo>
                      <a:lnTo>
                        <a:pt x="266" y="964"/>
                      </a:lnTo>
                      <a:lnTo>
                        <a:pt x="245" y="925"/>
                      </a:lnTo>
                      <a:lnTo>
                        <a:pt x="224" y="893"/>
                      </a:lnTo>
                      <a:lnTo>
                        <a:pt x="263" y="896"/>
                      </a:lnTo>
                      <a:lnTo>
                        <a:pt x="210" y="836"/>
                      </a:lnTo>
                      <a:lnTo>
                        <a:pt x="250" y="842"/>
                      </a:lnTo>
                      <a:lnTo>
                        <a:pt x="212" y="784"/>
                      </a:lnTo>
                      <a:lnTo>
                        <a:pt x="246" y="790"/>
                      </a:lnTo>
                      <a:lnTo>
                        <a:pt x="200" y="718"/>
                      </a:lnTo>
                      <a:lnTo>
                        <a:pt x="222" y="722"/>
                      </a:lnTo>
                      <a:lnTo>
                        <a:pt x="184" y="660"/>
                      </a:lnTo>
                      <a:lnTo>
                        <a:pt x="216" y="652"/>
                      </a:lnTo>
                      <a:lnTo>
                        <a:pt x="176" y="590"/>
                      </a:lnTo>
                      <a:lnTo>
                        <a:pt x="210" y="594"/>
                      </a:lnTo>
                      <a:lnTo>
                        <a:pt x="190" y="548"/>
                      </a:lnTo>
                      <a:lnTo>
                        <a:pt x="222" y="556"/>
                      </a:lnTo>
                      <a:lnTo>
                        <a:pt x="186" y="508"/>
                      </a:lnTo>
                      <a:lnTo>
                        <a:pt x="216" y="516"/>
                      </a:lnTo>
                      <a:lnTo>
                        <a:pt x="178" y="450"/>
                      </a:lnTo>
                      <a:lnTo>
                        <a:pt x="216" y="454"/>
                      </a:lnTo>
                      <a:lnTo>
                        <a:pt x="188" y="388"/>
                      </a:lnTo>
                      <a:lnTo>
                        <a:pt x="210" y="394"/>
                      </a:lnTo>
                      <a:lnTo>
                        <a:pt x="180" y="334"/>
                      </a:lnTo>
                      <a:lnTo>
                        <a:pt x="212" y="342"/>
                      </a:lnTo>
                      <a:lnTo>
                        <a:pt x="168" y="272"/>
                      </a:lnTo>
                      <a:lnTo>
                        <a:pt x="188" y="272"/>
                      </a:lnTo>
                      <a:lnTo>
                        <a:pt x="158" y="234"/>
                      </a:lnTo>
                      <a:lnTo>
                        <a:pt x="178" y="230"/>
                      </a:lnTo>
                      <a:lnTo>
                        <a:pt x="150" y="182"/>
                      </a:lnTo>
                      <a:lnTo>
                        <a:pt x="168" y="182"/>
                      </a:lnTo>
                      <a:lnTo>
                        <a:pt x="146" y="144"/>
                      </a:lnTo>
                      <a:lnTo>
                        <a:pt x="164" y="144"/>
                      </a:lnTo>
                      <a:lnTo>
                        <a:pt x="138" y="100"/>
                      </a:lnTo>
                      <a:lnTo>
                        <a:pt x="166" y="106"/>
                      </a:lnTo>
                      <a:lnTo>
                        <a:pt x="136" y="60"/>
                      </a:lnTo>
                      <a:lnTo>
                        <a:pt x="154" y="60"/>
                      </a:lnTo>
                      <a:lnTo>
                        <a:pt x="114" y="0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10" name="Group 266">
                <a:extLst>
                  <a:ext uri="{FF2B5EF4-FFF2-40B4-BE49-F238E27FC236}">
                    <a16:creationId xmlns:a16="http://schemas.microsoft.com/office/drawing/2014/main" id="{7DD25F4A-9F5B-0CB3-7E9A-F94D5D841FE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1225" y="2304"/>
                <a:ext cx="82" cy="297"/>
                <a:chOff x="4653" y="2272"/>
                <a:chExt cx="121" cy="605"/>
              </a:xfrm>
            </p:grpSpPr>
            <p:sp>
              <p:nvSpPr>
                <p:cNvPr id="32011" name="Freeform 267">
                  <a:extLst>
                    <a:ext uri="{FF2B5EF4-FFF2-40B4-BE49-F238E27FC236}">
                      <a16:creationId xmlns:a16="http://schemas.microsoft.com/office/drawing/2014/main" id="{EE8F0653-BB1C-3341-B934-277C69DC585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717" y="2402"/>
                  <a:ext cx="23" cy="475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012" name="Group 268">
                  <a:extLst>
                    <a:ext uri="{FF2B5EF4-FFF2-40B4-BE49-F238E27FC236}">
                      <a16:creationId xmlns:a16="http://schemas.microsoft.com/office/drawing/2014/main" id="{DCECA463-299C-7B19-12EC-C4AC664065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4653" y="2272"/>
                  <a:ext cx="121" cy="340"/>
                  <a:chOff x="3710" y="1980"/>
                  <a:chExt cx="274" cy="804"/>
                </a:xfrm>
              </p:grpSpPr>
              <p:sp>
                <p:nvSpPr>
                  <p:cNvPr id="32013" name="Freeform 269">
                    <a:extLst>
                      <a:ext uri="{FF2B5EF4-FFF2-40B4-BE49-F238E27FC236}">
                        <a16:creationId xmlns:a16="http://schemas.microsoft.com/office/drawing/2014/main" id="{874BAE5F-769D-B128-8779-B02D78FA22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14" name="Freeform 270">
                    <a:extLst>
                      <a:ext uri="{FF2B5EF4-FFF2-40B4-BE49-F238E27FC236}">
                        <a16:creationId xmlns:a16="http://schemas.microsoft.com/office/drawing/2014/main" id="{68FD58C1-EB42-2F4F-223A-6CBF5F0270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15" name="Freeform 271">
                    <a:extLst>
                      <a:ext uri="{FF2B5EF4-FFF2-40B4-BE49-F238E27FC236}">
                        <a16:creationId xmlns:a16="http://schemas.microsoft.com/office/drawing/2014/main" id="{46B84528-2138-200D-85A3-A71AE62CD2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016" name="Group 272">
                <a:extLst>
                  <a:ext uri="{FF2B5EF4-FFF2-40B4-BE49-F238E27FC236}">
                    <a16:creationId xmlns:a16="http://schemas.microsoft.com/office/drawing/2014/main" id="{2D5AC57F-D1AB-4645-A65C-1916F921DAA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flipH="1">
                <a:off x="1351" y="2195"/>
                <a:ext cx="47" cy="373"/>
                <a:chOff x="1510" y="911"/>
                <a:chExt cx="335" cy="2210"/>
              </a:xfrm>
            </p:grpSpPr>
            <p:sp>
              <p:nvSpPr>
                <p:cNvPr id="32017" name="Freeform 273">
                  <a:extLst>
                    <a:ext uri="{FF2B5EF4-FFF2-40B4-BE49-F238E27FC236}">
                      <a16:creationId xmlns:a16="http://schemas.microsoft.com/office/drawing/2014/main" id="{159A99B3-02F6-CDCB-4FE5-8430BF95F90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27" y="911"/>
                  <a:ext cx="132" cy="2210"/>
                </a:xfrm>
                <a:custGeom>
                  <a:avLst/>
                  <a:gdLst>
                    <a:gd name="T0" fmla="*/ 0 w 132"/>
                    <a:gd name="T1" fmla="*/ 2210 h 2210"/>
                    <a:gd name="T2" fmla="*/ 23 w 132"/>
                    <a:gd name="T3" fmla="*/ 1463 h 2210"/>
                    <a:gd name="T4" fmla="*/ 31 w 132"/>
                    <a:gd name="T5" fmla="*/ 973 h 2210"/>
                    <a:gd name="T6" fmla="*/ 31 w 132"/>
                    <a:gd name="T7" fmla="*/ 692 h 2210"/>
                    <a:gd name="T8" fmla="*/ 39 w 132"/>
                    <a:gd name="T9" fmla="*/ 358 h 2210"/>
                    <a:gd name="T10" fmla="*/ 54 w 132"/>
                    <a:gd name="T11" fmla="*/ 54 h 2210"/>
                    <a:gd name="T12" fmla="*/ 85 w 132"/>
                    <a:gd name="T13" fmla="*/ 0 h 2210"/>
                    <a:gd name="T14" fmla="*/ 93 w 132"/>
                    <a:gd name="T15" fmla="*/ 78 h 2210"/>
                    <a:gd name="T16" fmla="*/ 101 w 132"/>
                    <a:gd name="T17" fmla="*/ 513 h 2210"/>
                    <a:gd name="T18" fmla="*/ 117 w 132"/>
                    <a:gd name="T19" fmla="*/ 957 h 2210"/>
                    <a:gd name="T20" fmla="*/ 117 w 132"/>
                    <a:gd name="T21" fmla="*/ 1261 h 2210"/>
                    <a:gd name="T22" fmla="*/ 124 w 132"/>
                    <a:gd name="T23" fmla="*/ 1541 h 2210"/>
                    <a:gd name="T24" fmla="*/ 132 w 132"/>
                    <a:gd name="T25" fmla="*/ 1899 h 2210"/>
                    <a:gd name="T26" fmla="*/ 132 w 132"/>
                    <a:gd name="T27" fmla="*/ 2210 h 2210"/>
                    <a:gd name="T28" fmla="*/ 0 w 132"/>
                    <a:gd name="T29" fmla="*/ 2210 h 2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2" h="2210">
                      <a:moveTo>
                        <a:pt x="0" y="2210"/>
                      </a:moveTo>
                      <a:lnTo>
                        <a:pt x="23" y="1463"/>
                      </a:lnTo>
                      <a:lnTo>
                        <a:pt x="31" y="973"/>
                      </a:lnTo>
                      <a:lnTo>
                        <a:pt x="31" y="692"/>
                      </a:lnTo>
                      <a:lnTo>
                        <a:pt x="39" y="358"/>
                      </a:lnTo>
                      <a:lnTo>
                        <a:pt x="54" y="54"/>
                      </a:lnTo>
                      <a:lnTo>
                        <a:pt x="85" y="0"/>
                      </a:lnTo>
                      <a:lnTo>
                        <a:pt x="93" y="78"/>
                      </a:lnTo>
                      <a:lnTo>
                        <a:pt x="101" y="513"/>
                      </a:lnTo>
                      <a:lnTo>
                        <a:pt x="117" y="957"/>
                      </a:lnTo>
                      <a:lnTo>
                        <a:pt x="117" y="1261"/>
                      </a:lnTo>
                      <a:lnTo>
                        <a:pt x="124" y="1541"/>
                      </a:lnTo>
                      <a:lnTo>
                        <a:pt x="132" y="1899"/>
                      </a:lnTo>
                      <a:lnTo>
                        <a:pt x="132" y="2210"/>
                      </a:lnTo>
                      <a:lnTo>
                        <a:pt x="0" y="221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8" name="Freeform 274">
                  <a:extLst>
                    <a:ext uri="{FF2B5EF4-FFF2-40B4-BE49-F238E27FC236}">
                      <a16:creationId xmlns:a16="http://schemas.microsoft.com/office/drawing/2014/main" id="{7CA2F442-329A-33D9-4DB9-A5ACBB927C9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57" y="1775"/>
                  <a:ext cx="123" cy="1"/>
                </a:xfrm>
                <a:custGeom>
                  <a:avLst/>
                  <a:gdLst>
                    <a:gd name="T0" fmla="*/ 123 w 123"/>
                    <a:gd name="T1" fmla="*/ 1 h 1"/>
                    <a:gd name="T2" fmla="*/ 0 w 123"/>
                    <a:gd name="T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23" h="1">
                      <a:moveTo>
                        <a:pt x="123" y="1"/>
                      </a:moveTo>
                      <a:cubicBezTo>
                        <a:pt x="69" y="0"/>
                        <a:pt x="16" y="0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9" name="Freeform 275">
                  <a:extLst>
                    <a:ext uri="{FF2B5EF4-FFF2-40B4-BE49-F238E27FC236}">
                      <a16:creationId xmlns:a16="http://schemas.microsoft.com/office/drawing/2014/main" id="{8CD3CA92-EB2C-1514-ECB1-6C23AB4003B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10" y="1488"/>
                  <a:ext cx="170" cy="26"/>
                </a:xfrm>
                <a:custGeom>
                  <a:avLst/>
                  <a:gdLst>
                    <a:gd name="T0" fmla="*/ 170 w 170"/>
                    <a:gd name="T1" fmla="*/ 0 h 26"/>
                    <a:gd name="T2" fmla="*/ 86 w 170"/>
                    <a:gd name="T3" fmla="*/ 22 h 26"/>
                    <a:gd name="T4" fmla="*/ 0 w 170"/>
                    <a:gd name="T5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0" h="26">
                      <a:moveTo>
                        <a:pt x="170" y="0"/>
                      </a:moveTo>
                      <a:cubicBezTo>
                        <a:pt x="142" y="9"/>
                        <a:pt x="114" y="18"/>
                        <a:pt x="86" y="22"/>
                      </a:cubicBezTo>
                      <a:cubicBezTo>
                        <a:pt x="58" y="26"/>
                        <a:pt x="29" y="24"/>
                        <a:pt x="0" y="22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0" name="Freeform 276">
                  <a:extLst>
                    <a:ext uri="{FF2B5EF4-FFF2-40B4-BE49-F238E27FC236}">
                      <a16:creationId xmlns:a16="http://schemas.microsoft.com/office/drawing/2014/main" id="{90346B45-A8FC-DCB8-6DC3-7BE3DA8BFF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80" y="1296"/>
                  <a:ext cx="165" cy="14"/>
                </a:xfrm>
                <a:custGeom>
                  <a:avLst/>
                  <a:gdLst>
                    <a:gd name="T0" fmla="*/ 0 w 165"/>
                    <a:gd name="T1" fmla="*/ 0 h 14"/>
                    <a:gd name="T2" fmla="*/ 71 w 165"/>
                    <a:gd name="T3" fmla="*/ 12 h 14"/>
                    <a:gd name="T4" fmla="*/ 165 w 165"/>
                    <a:gd name="T5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5" h="14">
                      <a:moveTo>
                        <a:pt x="0" y="0"/>
                      </a:moveTo>
                      <a:cubicBezTo>
                        <a:pt x="22" y="5"/>
                        <a:pt x="44" y="10"/>
                        <a:pt x="71" y="12"/>
                      </a:cubicBezTo>
                      <a:cubicBezTo>
                        <a:pt x="98" y="14"/>
                        <a:pt x="131" y="13"/>
                        <a:pt x="165" y="12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1" name="Freeform 277">
                  <a:extLst>
                    <a:ext uri="{FF2B5EF4-FFF2-40B4-BE49-F238E27FC236}">
                      <a16:creationId xmlns:a16="http://schemas.microsoft.com/office/drawing/2014/main" id="{E370B325-9B21-D0A0-681D-D9D01BC8E52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28" y="1088"/>
                  <a:ext cx="101" cy="16"/>
                </a:xfrm>
                <a:custGeom>
                  <a:avLst/>
                  <a:gdLst>
                    <a:gd name="T0" fmla="*/ 0 w 101"/>
                    <a:gd name="T1" fmla="*/ 16 h 16"/>
                    <a:gd name="T2" fmla="*/ 47 w 101"/>
                    <a:gd name="T3" fmla="*/ 2 h 16"/>
                    <a:gd name="T4" fmla="*/ 101 w 101"/>
                    <a:gd name="T5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1" h="16">
                      <a:moveTo>
                        <a:pt x="0" y="16"/>
                      </a:moveTo>
                      <a:cubicBezTo>
                        <a:pt x="15" y="10"/>
                        <a:pt x="30" y="4"/>
                        <a:pt x="47" y="2"/>
                      </a:cubicBezTo>
                      <a:cubicBezTo>
                        <a:pt x="64" y="0"/>
                        <a:pt x="94" y="3"/>
                        <a:pt x="101" y="2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2" name="Freeform 278">
                  <a:extLst>
                    <a:ext uri="{FF2B5EF4-FFF2-40B4-BE49-F238E27FC236}">
                      <a16:creationId xmlns:a16="http://schemas.microsoft.com/office/drawing/2014/main" id="{43BAC3DB-5230-1B26-54AC-EC8E4EF061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80" y="960"/>
                  <a:ext cx="95" cy="5"/>
                </a:xfrm>
                <a:custGeom>
                  <a:avLst/>
                  <a:gdLst>
                    <a:gd name="T0" fmla="*/ 0 w 95"/>
                    <a:gd name="T1" fmla="*/ 0 h 5"/>
                    <a:gd name="T2" fmla="*/ 95 w 95"/>
                    <a:gd name="T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5" h="5">
                      <a:moveTo>
                        <a:pt x="0" y="0"/>
                      </a:moveTo>
                      <a:cubicBezTo>
                        <a:pt x="38" y="1"/>
                        <a:pt x="77" y="2"/>
                        <a:pt x="95" y="5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3" name="Freeform 279">
                  <a:extLst>
                    <a:ext uri="{FF2B5EF4-FFF2-40B4-BE49-F238E27FC236}">
                      <a16:creationId xmlns:a16="http://schemas.microsoft.com/office/drawing/2014/main" id="{D89F14A0-01C0-AD54-9152-0EF2EC6F0E1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11" y="1090"/>
                  <a:ext cx="117" cy="14"/>
                </a:xfrm>
                <a:custGeom>
                  <a:avLst/>
                  <a:gdLst>
                    <a:gd name="T0" fmla="*/ 117 w 117"/>
                    <a:gd name="T1" fmla="*/ 14 h 14"/>
                    <a:gd name="T2" fmla="*/ 0 w 117"/>
                    <a:gd name="T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7" h="14">
                      <a:moveTo>
                        <a:pt x="117" y="14"/>
                      </a:moveTo>
                      <a:cubicBezTo>
                        <a:pt x="117" y="14"/>
                        <a:pt x="58" y="7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4" name="Freeform 280">
                  <a:extLst>
                    <a:ext uri="{FF2B5EF4-FFF2-40B4-BE49-F238E27FC236}">
                      <a16:creationId xmlns:a16="http://schemas.microsoft.com/office/drawing/2014/main" id="{94A02C82-714D-E3A7-546D-FA3F347D53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35" y="926"/>
                  <a:ext cx="45" cy="34"/>
                </a:xfrm>
                <a:custGeom>
                  <a:avLst/>
                  <a:gdLst>
                    <a:gd name="T0" fmla="*/ 45 w 45"/>
                    <a:gd name="T1" fmla="*/ 34 h 34"/>
                    <a:gd name="T2" fmla="*/ 0 w 45"/>
                    <a:gd name="T3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5" h="34">
                      <a:moveTo>
                        <a:pt x="45" y="34"/>
                      </a:moveTo>
                      <a:cubicBezTo>
                        <a:pt x="45" y="34"/>
                        <a:pt x="22" y="17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5" name="Freeform 281">
                  <a:extLst>
                    <a:ext uri="{FF2B5EF4-FFF2-40B4-BE49-F238E27FC236}">
                      <a16:creationId xmlns:a16="http://schemas.microsoft.com/office/drawing/2014/main" id="{F016C565-162C-D20F-AADB-873B8B1AA3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11" y="1549"/>
                  <a:ext cx="69" cy="35"/>
                </a:xfrm>
                <a:custGeom>
                  <a:avLst/>
                  <a:gdLst>
                    <a:gd name="T0" fmla="*/ 69 w 69"/>
                    <a:gd name="T1" fmla="*/ 35 h 35"/>
                    <a:gd name="T2" fmla="*/ 0 w 69"/>
                    <a:gd name="T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69" h="35">
                      <a:moveTo>
                        <a:pt x="69" y="35"/>
                      </a:moveTo>
                      <a:cubicBezTo>
                        <a:pt x="69" y="35"/>
                        <a:pt x="34" y="17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26" name="Group 282">
                <a:extLst>
                  <a:ext uri="{FF2B5EF4-FFF2-40B4-BE49-F238E27FC236}">
                    <a16:creationId xmlns:a16="http://schemas.microsoft.com/office/drawing/2014/main" id="{1F070B3E-5023-2BB6-6ED0-4B2198711B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291" y="2356"/>
                <a:ext cx="63" cy="230"/>
                <a:chOff x="1344" y="1488"/>
                <a:chExt cx="73" cy="240"/>
              </a:xfrm>
            </p:grpSpPr>
            <p:sp>
              <p:nvSpPr>
                <p:cNvPr id="32027" name="Freeform 283">
                  <a:extLst>
                    <a:ext uri="{FF2B5EF4-FFF2-40B4-BE49-F238E27FC236}">
                      <a16:creationId xmlns:a16="http://schemas.microsoft.com/office/drawing/2014/main" id="{604B90A3-E58B-C6E5-23F6-592F4CAEB51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8" name="Freeform 284">
                  <a:extLst>
                    <a:ext uri="{FF2B5EF4-FFF2-40B4-BE49-F238E27FC236}">
                      <a16:creationId xmlns:a16="http://schemas.microsoft.com/office/drawing/2014/main" id="{0BEB6F79-FABF-AB18-0DD2-50A2156F87B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9" name="Freeform 285">
                  <a:extLst>
                    <a:ext uri="{FF2B5EF4-FFF2-40B4-BE49-F238E27FC236}">
                      <a16:creationId xmlns:a16="http://schemas.microsoft.com/office/drawing/2014/main" id="{7BCEB758-9AFF-3448-81EF-6BF2E8B7A3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0" name="Freeform 286">
                  <a:extLst>
                    <a:ext uri="{FF2B5EF4-FFF2-40B4-BE49-F238E27FC236}">
                      <a16:creationId xmlns:a16="http://schemas.microsoft.com/office/drawing/2014/main" id="{6FE96D58-92C7-65C2-EA24-1837982C93A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1" name="Freeform 287">
                  <a:extLst>
                    <a:ext uri="{FF2B5EF4-FFF2-40B4-BE49-F238E27FC236}">
                      <a16:creationId xmlns:a16="http://schemas.microsoft.com/office/drawing/2014/main" id="{4BF8A4CD-CF8F-578E-5111-03786C3DC86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2" name="Freeform 288">
                  <a:extLst>
                    <a:ext uri="{FF2B5EF4-FFF2-40B4-BE49-F238E27FC236}">
                      <a16:creationId xmlns:a16="http://schemas.microsoft.com/office/drawing/2014/main" id="{8011C553-75DC-1551-E96F-014C4AECF74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3" name="Freeform 289">
                  <a:extLst>
                    <a:ext uri="{FF2B5EF4-FFF2-40B4-BE49-F238E27FC236}">
                      <a16:creationId xmlns:a16="http://schemas.microsoft.com/office/drawing/2014/main" id="{DCF9A4D3-3925-F2CC-0430-CABF11CE41E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4" name="Freeform 290">
                  <a:extLst>
                    <a:ext uri="{FF2B5EF4-FFF2-40B4-BE49-F238E27FC236}">
                      <a16:creationId xmlns:a16="http://schemas.microsoft.com/office/drawing/2014/main" id="{896FA94D-D30D-9F18-645B-5B2325E3C91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5" name="Freeform 291">
                  <a:extLst>
                    <a:ext uri="{FF2B5EF4-FFF2-40B4-BE49-F238E27FC236}">
                      <a16:creationId xmlns:a16="http://schemas.microsoft.com/office/drawing/2014/main" id="{6C2F6BF7-770E-0C7C-008A-AEECC525F97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36" name="Group 292">
                <a:extLst>
                  <a:ext uri="{FF2B5EF4-FFF2-40B4-BE49-F238E27FC236}">
                    <a16:creationId xmlns:a16="http://schemas.microsoft.com/office/drawing/2014/main" id="{4FFB6091-1C7E-471E-2AD3-AAD930D688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396" y="2319"/>
                <a:ext cx="63" cy="230"/>
                <a:chOff x="1344" y="1488"/>
                <a:chExt cx="73" cy="240"/>
              </a:xfrm>
            </p:grpSpPr>
            <p:sp>
              <p:nvSpPr>
                <p:cNvPr id="32037" name="Freeform 293">
                  <a:extLst>
                    <a:ext uri="{FF2B5EF4-FFF2-40B4-BE49-F238E27FC236}">
                      <a16:creationId xmlns:a16="http://schemas.microsoft.com/office/drawing/2014/main" id="{F4F11FC6-EFE2-1B8D-517B-66DC21C9267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8" name="Freeform 294">
                  <a:extLst>
                    <a:ext uri="{FF2B5EF4-FFF2-40B4-BE49-F238E27FC236}">
                      <a16:creationId xmlns:a16="http://schemas.microsoft.com/office/drawing/2014/main" id="{FDFA754D-6018-EA93-EABE-679FA4F96D9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9" name="Freeform 295">
                  <a:extLst>
                    <a:ext uri="{FF2B5EF4-FFF2-40B4-BE49-F238E27FC236}">
                      <a16:creationId xmlns:a16="http://schemas.microsoft.com/office/drawing/2014/main" id="{A7EC7787-E173-826A-74A9-131977DD10A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0" name="Freeform 296">
                  <a:extLst>
                    <a:ext uri="{FF2B5EF4-FFF2-40B4-BE49-F238E27FC236}">
                      <a16:creationId xmlns:a16="http://schemas.microsoft.com/office/drawing/2014/main" id="{BB73690B-E2C3-8711-DC8E-2DDBD879D05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1" name="Freeform 297">
                  <a:extLst>
                    <a:ext uri="{FF2B5EF4-FFF2-40B4-BE49-F238E27FC236}">
                      <a16:creationId xmlns:a16="http://schemas.microsoft.com/office/drawing/2014/main" id="{9B1522F0-7693-2388-7AEF-069D84EA40D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2" name="Freeform 298">
                  <a:extLst>
                    <a:ext uri="{FF2B5EF4-FFF2-40B4-BE49-F238E27FC236}">
                      <a16:creationId xmlns:a16="http://schemas.microsoft.com/office/drawing/2014/main" id="{579383F6-0F0E-C37A-6FA3-BFD385A9992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3" name="Freeform 299">
                  <a:extLst>
                    <a:ext uri="{FF2B5EF4-FFF2-40B4-BE49-F238E27FC236}">
                      <a16:creationId xmlns:a16="http://schemas.microsoft.com/office/drawing/2014/main" id="{2A670922-462B-4F97-D2AF-A2412C97CA6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4" name="Freeform 300">
                  <a:extLst>
                    <a:ext uri="{FF2B5EF4-FFF2-40B4-BE49-F238E27FC236}">
                      <a16:creationId xmlns:a16="http://schemas.microsoft.com/office/drawing/2014/main" id="{0864976C-EC95-C1BD-29D9-8596968FEB4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5" name="Freeform 301">
                  <a:extLst>
                    <a:ext uri="{FF2B5EF4-FFF2-40B4-BE49-F238E27FC236}">
                      <a16:creationId xmlns:a16="http://schemas.microsoft.com/office/drawing/2014/main" id="{337400BB-4639-6B71-7991-5DE45FD89C0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046" name="Freeform 302">
                <a:extLst>
                  <a:ext uri="{FF2B5EF4-FFF2-40B4-BE49-F238E27FC236}">
                    <a16:creationId xmlns:a16="http://schemas.microsoft.com/office/drawing/2014/main" id="{786FEDDF-1F48-34CA-2B58-689C6920A1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1771" y="2090"/>
                <a:ext cx="30" cy="253"/>
              </a:xfrm>
              <a:custGeom>
                <a:avLst/>
                <a:gdLst>
                  <a:gd name="T0" fmla="*/ 0 w 132"/>
                  <a:gd name="T1" fmla="*/ 1151 h 1152"/>
                  <a:gd name="T2" fmla="*/ 16 w 132"/>
                  <a:gd name="T3" fmla="*/ 592 h 1152"/>
                  <a:gd name="T4" fmla="*/ 23 w 132"/>
                  <a:gd name="T5" fmla="*/ 218 h 1152"/>
                  <a:gd name="T6" fmla="*/ 54 w 132"/>
                  <a:gd name="T7" fmla="*/ 55 h 1152"/>
                  <a:gd name="T8" fmla="*/ 86 w 132"/>
                  <a:gd name="T9" fmla="*/ 0 h 1152"/>
                  <a:gd name="T10" fmla="*/ 93 w 132"/>
                  <a:gd name="T11" fmla="*/ 63 h 1152"/>
                  <a:gd name="T12" fmla="*/ 109 w 132"/>
                  <a:gd name="T13" fmla="*/ 125 h 1152"/>
                  <a:gd name="T14" fmla="*/ 101 w 132"/>
                  <a:gd name="T15" fmla="*/ 218 h 1152"/>
                  <a:gd name="T16" fmla="*/ 109 w 132"/>
                  <a:gd name="T17" fmla="*/ 304 h 1152"/>
                  <a:gd name="T18" fmla="*/ 117 w 132"/>
                  <a:gd name="T19" fmla="*/ 389 h 1152"/>
                  <a:gd name="T20" fmla="*/ 117 w 132"/>
                  <a:gd name="T21" fmla="*/ 506 h 1152"/>
                  <a:gd name="T22" fmla="*/ 125 w 132"/>
                  <a:gd name="T23" fmla="*/ 903 h 1152"/>
                  <a:gd name="T24" fmla="*/ 132 w 132"/>
                  <a:gd name="T25" fmla="*/ 1152 h 1152"/>
                  <a:gd name="T26" fmla="*/ 0 w 132"/>
                  <a:gd name="T27" fmla="*/ 1151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2" h="1152">
                    <a:moveTo>
                      <a:pt x="0" y="1151"/>
                    </a:moveTo>
                    <a:lnTo>
                      <a:pt x="16" y="592"/>
                    </a:lnTo>
                    <a:lnTo>
                      <a:pt x="23" y="218"/>
                    </a:lnTo>
                    <a:lnTo>
                      <a:pt x="54" y="55"/>
                    </a:lnTo>
                    <a:lnTo>
                      <a:pt x="86" y="0"/>
                    </a:lnTo>
                    <a:lnTo>
                      <a:pt x="93" y="63"/>
                    </a:lnTo>
                    <a:lnTo>
                      <a:pt x="109" y="125"/>
                    </a:lnTo>
                    <a:lnTo>
                      <a:pt x="101" y="218"/>
                    </a:lnTo>
                    <a:lnTo>
                      <a:pt x="109" y="304"/>
                    </a:lnTo>
                    <a:lnTo>
                      <a:pt x="117" y="389"/>
                    </a:lnTo>
                    <a:lnTo>
                      <a:pt x="117" y="506"/>
                    </a:lnTo>
                    <a:lnTo>
                      <a:pt x="125" y="903"/>
                    </a:lnTo>
                    <a:lnTo>
                      <a:pt x="132" y="1152"/>
                    </a:lnTo>
                    <a:lnTo>
                      <a:pt x="0" y="1151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047" name="Freeform 303">
                <a:extLst>
                  <a:ext uri="{FF2B5EF4-FFF2-40B4-BE49-F238E27FC236}">
                    <a16:creationId xmlns:a16="http://schemas.microsoft.com/office/drawing/2014/main" id="{A5D9D321-9A9F-3882-B97C-E041987831D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2170" y="2138"/>
                <a:ext cx="26" cy="91"/>
              </a:xfrm>
              <a:custGeom>
                <a:avLst/>
                <a:gdLst>
                  <a:gd name="T0" fmla="*/ 0 w 124"/>
                  <a:gd name="T1" fmla="*/ 499 h 565"/>
                  <a:gd name="T2" fmla="*/ 3 w 124"/>
                  <a:gd name="T3" fmla="*/ 241 h 565"/>
                  <a:gd name="T4" fmla="*/ 12 w 124"/>
                  <a:gd name="T5" fmla="*/ 143 h 565"/>
                  <a:gd name="T6" fmla="*/ 18 w 124"/>
                  <a:gd name="T7" fmla="*/ 67 h 565"/>
                  <a:gd name="T8" fmla="*/ 26 w 124"/>
                  <a:gd name="T9" fmla="*/ 19 h 565"/>
                  <a:gd name="T10" fmla="*/ 58 w 124"/>
                  <a:gd name="T11" fmla="*/ 0 h 565"/>
                  <a:gd name="T12" fmla="*/ 84 w 124"/>
                  <a:gd name="T13" fmla="*/ 21 h 565"/>
                  <a:gd name="T14" fmla="*/ 100 w 124"/>
                  <a:gd name="T15" fmla="*/ 57 h 565"/>
                  <a:gd name="T16" fmla="*/ 102 w 124"/>
                  <a:gd name="T17" fmla="*/ 149 h 565"/>
                  <a:gd name="T18" fmla="*/ 114 w 124"/>
                  <a:gd name="T19" fmla="*/ 255 h 565"/>
                  <a:gd name="T20" fmla="*/ 114 w 124"/>
                  <a:gd name="T21" fmla="*/ 407 h 565"/>
                  <a:gd name="T22" fmla="*/ 124 w 124"/>
                  <a:gd name="T23" fmla="*/ 565 h 565"/>
                  <a:gd name="T24" fmla="*/ 0 w 124"/>
                  <a:gd name="T25" fmla="*/ 563 h 565"/>
                  <a:gd name="T26" fmla="*/ 0 w 124"/>
                  <a:gd name="T27" fmla="*/ 499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" h="565">
                    <a:moveTo>
                      <a:pt x="0" y="499"/>
                    </a:moveTo>
                    <a:lnTo>
                      <a:pt x="3" y="241"/>
                    </a:lnTo>
                    <a:lnTo>
                      <a:pt x="12" y="143"/>
                    </a:lnTo>
                    <a:lnTo>
                      <a:pt x="18" y="67"/>
                    </a:lnTo>
                    <a:lnTo>
                      <a:pt x="26" y="19"/>
                    </a:lnTo>
                    <a:lnTo>
                      <a:pt x="58" y="0"/>
                    </a:lnTo>
                    <a:lnTo>
                      <a:pt x="84" y="21"/>
                    </a:lnTo>
                    <a:lnTo>
                      <a:pt x="100" y="57"/>
                    </a:lnTo>
                    <a:lnTo>
                      <a:pt x="102" y="149"/>
                    </a:lnTo>
                    <a:lnTo>
                      <a:pt x="114" y="255"/>
                    </a:lnTo>
                    <a:lnTo>
                      <a:pt x="114" y="407"/>
                    </a:lnTo>
                    <a:lnTo>
                      <a:pt x="124" y="565"/>
                    </a:lnTo>
                    <a:lnTo>
                      <a:pt x="0" y="563"/>
                    </a:lnTo>
                    <a:lnTo>
                      <a:pt x="0" y="499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048" name="Group 304">
                <a:extLst>
                  <a:ext uri="{FF2B5EF4-FFF2-40B4-BE49-F238E27FC236}">
                    <a16:creationId xmlns:a16="http://schemas.microsoft.com/office/drawing/2014/main" id="{B5767E0A-CF8A-48B4-A819-8034F6E645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804" y="2020"/>
                <a:ext cx="81" cy="305"/>
                <a:chOff x="1263" y="1398"/>
                <a:chExt cx="81" cy="334"/>
              </a:xfrm>
            </p:grpSpPr>
            <p:sp>
              <p:nvSpPr>
                <p:cNvPr id="32049" name="Freeform 305">
                  <a:extLst>
                    <a:ext uri="{FF2B5EF4-FFF2-40B4-BE49-F238E27FC236}">
                      <a16:creationId xmlns:a16="http://schemas.microsoft.com/office/drawing/2014/main" id="{A42E23EA-F23E-B05A-2B65-23F226C44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7" y="1577"/>
                  <a:ext cx="18" cy="155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0" name="Freeform 306">
                  <a:extLst>
                    <a:ext uri="{FF2B5EF4-FFF2-40B4-BE49-F238E27FC236}">
                      <a16:creationId xmlns:a16="http://schemas.microsoft.com/office/drawing/2014/main" id="{EB8A4EDA-3959-58D0-44DF-41BC7A9D1A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24"/>
                  <a:ext cx="17" cy="13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1" name="Freeform 307">
                  <a:extLst>
                    <a:ext uri="{FF2B5EF4-FFF2-40B4-BE49-F238E27FC236}">
                      <a16:creationId xmlns:a16="http://schemas.microsoft.com/office/drawing/2014/main" id="{050757FD-10DD-5547-86E9-22DD4181AE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4" y="1624"/>
                  <a:ext cx="16" cy="13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2" name="Freeform 308">
                  <a:extLst>
                    <a:ext uri="{FF2B5EF4-FFF2-40B4-BE49-F238E27FC236}">
                      <a16:creationId xmlns:a16="http://schemas.microsoft.com/office/drawing/2014/main" id="{05CC0598-4CBD-E080-3FE7-9C95117B6F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13"/>
                  <a:ext cx="17" cy="6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3" name="Freeform 309">
                  <a:extLst>
                    <a:ext uri="{FF2B5EF4-FFF2-40B4-BE49-F238E27FC236}">
                      <a16:creationId xmlns:a16="http://schemas.microsoft.com/office/drawing/2014/main" id="{1B892884-9647-F7EE-2605-273AF3026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7"/>
                  <a:ext cx="7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4" name="Freeform 310">
                  <a:extLst>
                    <a:ext uri="{FF2B5EF4-FFF2-40B4-BE49-F238E27FC236}">
                      <a16:creationId xmlns:a16="http://schemas.microsoft.com/office/drawing/2014/main" id="{35917CE5-72D5-8961-E835-93D95DE36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2"/>
                  <a:ext cx="9" cy="3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5" name="Freeform 311">
                  <a:extLst>
                    <a:ext uri="{FF2B5EF4-FFF2-40B4-BE49-F238E27FC236}">
                      <a16:creationId xmlns:a16="http://schemas.microsoft.com/office/drawing/2014/main" id="{D30A5F38-71E2-6E8D-BD87-5677D00D34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1628"/>
                  <a:ext cx="9" cy="3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6" name="Freeform 312">
                  <a:extLst>
                    <a:ext uri="{FF2B5EF4-FFF2-40B4-BE49-F238E27FC236}">
                      <a16:creationId xmlns:a16="http://schemas.microsoft.com/office/drawing/2014/main" id="{4D88E5D1-A9E0-B714-5CD3-E2A88F9A5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3" y="1614"/>
                  <a:ext cx="3" cy="10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7" name="Freeform 313">
                  <a:extLst>
                    <a:ext uri="{FF2B5EF4-FFF2-40B4-BE49-F238E27FC236}">
                      <a16:creationId xmlns:a16="http://schemas.microsoft.com/office/drawing/2014/main" id="{BFBE183A-EB4B-0A62-EC55-B9EDA98C3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1398"/>
                  <a:ext cx="81" cy="21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58" name="Group 314">
                <a:extLst>
                  <a:ext uri="{FF2B5EF4-FFF2-40B4-BE49-F238E27FC236}">
                    <a16:creationId xmlns:a16="http://schemas.microsoft.com/office/drawing/2014/main" id="{017348A0-E4E2-AA17-04D5-5FFEA48D80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702" y="2131"/>
                <a:ext cx="63" cy="230"/>
                <a:chOff x="1344" y="1488"/>
                <a:chExt cx="73" cy="240"/>
              </a:xfrm>
            </p:grpSpPr>
            <p:sp>
              <p:nvSpPr>
                <p:cNvPr id="32059" name="Freeform 315">
                  <a:extLst>
                    <a:ext uri="{FF2B5EF4-FFF2-40B4-BE49-F238E27FC236}">
                      <a16:creationId xmlns:a16="http://schemas.microsoft.com/office/drawing/2014/main" id="{F84C9E9C-82BE-A381-5217-5DFD0D51D0F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0" name="Freeform 316">
                  <a:extLst>
                    <a:ext uri="{FF2B5EF4-FFF2-40B4-BE49-F238E27FC236}">
                      <a16:creationId xmlns:a16="http://schemas.microsoft.com/office/drawing/2014/main" id="{3A58CCAF-B3B6-8152-E10E-4886D73574E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1" name="Freeform 317">
                  <a:extLst>
                    <a:ext uri="{FF2B5EF4-FFF2-40B4-BE49-F238E27FC236}">
                      <a16:creationId xmlns:a16="http://schemas.microsoft.com/office/drawing/2014/main" id="{39FBDD75-621B-2493-6F44-97DE98F125A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2" name="Freeform 318">
                  <a:extLst>
                    <a:ext uri="{FF2B5EF4-FFF2-40B4-BE49-F238E27FC236}">
                      <a16:creationId xmlns:a16="http://schemas.microsoft.com/office/drawing/2014/main" id="{6AC38D6D-E895-2FB8-0351-DF45AC79600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3" name="Freeform 319">
                  <a:extLst>
                    <a:ext uri="{FF2B5EF4-FFF2-40B4-BE49-F238E27FC236}">
                      <a16:creationId xmlns:a16="http://schemas.microsoft.com/office/drawing/2014/main" id="{F8AF9C6A-0E8E-9C8A-E823-8C00FDB0920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4" name="Freeform 320">
                  <a:extLst>
                    <a:ext uri="{FF2B5EF4-FFF2-40B4-BE49-F238E27FC236}">
                      <a16:creationId xmlns:a16="http://schemas.microsoft.com/office/drawing/2014/main" id="{DA3574D4-05F3-80B6-B4F8-006EEF4323F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5" name="Freeform 321">
                  <a:extLst>
                    <a:ext uri="{FF2B5EF4-FFF2-40B4-BE49-F238E27FC236}">
                      <a16:creationId xmlns:a16="http://schemas.microsoft.com/office/drawing/2014/main" id="{2A9B50DC-A083-4F12-EA96-C2D1FFA395D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6" name="Freeform 322">
                  <a:extLst>
                    <a:ext uri="{FF2B5EF4-FFF2-40B4-BE49-F238E27FC236}">
                      <a16:creationId xmlns:a16="http://schemas.microsoft.com/office/drawing/2014/main" id="{E2656C27-0772-D6AC-F9ED-F1CC41D1180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7" name="Freeform 323">
                  <a:extLst>
                    <a:ext uri="{FF2B5EF4-FFF2-40B4-BE49-F238E27FC236}">
                      <a16:creationId xmlns:a16="http://schemas.microsoft.com/office/drawing/2014/main" id="{8701F4D2-3B0B-42B3-EBD2-4522CDF2E4B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068" name="Group 324">
                <a:extLst>
                  <a:ext uri="{FF2B5EF4-FFF2-40B4-BE49-F238E27FC236}">
                    <a16:creationId xmlns:a16="http://schemas.microsoft.com/office/drawing/2014/main" id="{ED09A2FD-881E-DFE3-CD62-721E7717C69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21480000" flipH="1">
                <a:off x="1639" y="2190"/>
                <a:ext cx="69" cy="196"/>
                <a:chOff x="2532" y="1924"/>
                <a:chExt cx="104" cy="380"/>
              </a:xfrm>
            </p:grpSpPr>
            <p:sp>
              <p:nvSpPr>
                <p:cNvPr id="32069" name="Freeform 325">
                  <a:extLst>
                    <a:ext uri="{FF2B5EF4-FFF2-40B4-BE49-F238E27FC236}">
                      <a16:creationId xmlns:a16="http://schemas.microsoft.com/office/drawing/2014/main" id="{7BB8A75D-AB9E-002E-62A5-320E2AADC41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588" y="1995"/>
                  <a:ext cx="20" cy="309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070" name="Group 326">
                  <a:extLst>
                    <a:ext uri="{FF2B5EF4-FFF2-40B4-BE49-F238E27FC236}">
                      <a16:creationId xmlns:a16="http://schemas.microsoft.com/office/drawing/2014/main" id="{5FD97CD8-8C01-E894-EC6F-74192DC267A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2532" y="1924"/>
                  <a:ext cx="104" cy="237"/>
                  <a:chOff x="3710" y="1980"/>
                  <a:chExt cx="274" cy="804"/>
                </a:xfrm>
              </p:grpSpPr>
              <p:sp>
                <p:nvSpPr>
                  <p:cNvPr id="32071" name="Freeform 327">
                    <a:extLst>
                      <a:ext uri="{FF2B5EF4-FFF2-40B4-BE49-F238E27FC236}">
                        <a16:creationId xmlns:a16="http://schemas.microsoft.com/office/drawing/2014/main" id="{8529BE4C-6A7A-70C5-6403-552F3D7A04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72" name="Freeform 328">
                    <a:extLst>
                      <a:ext uri="{FF2B5EF4-FFF2-40B4-BE49-F238E27FC236}">
                        <a16:creationId xmlns:a16="http://schemas.microsoft.com/office/drawing/2014/main" id="{F7E4813A-AFE3-D97E-1EB7-FC3073C95A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73" name="Freeform 329">
                    <a:extLst>
                      <a:ext uri="{FF2B5EF4-FFF2-40B4-BE49-F238E27FC236}">
                        <a16:creationId xmlns:a16="http://schemas.microsoft.com/office/drawing/2014/main" id="{11315AEE-CBF8-3AE1-9174-B1A7B48848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074" name="Group 330">
                <a:extLst>
                  <a:ext uri="{FF2B5EF4-FFF2-40B4-BE49-F238E27FC236}">
                    <a16:creationId xmlns:a16="http://schemas.microsoft.com/office/drawing/2014/main" id="{94743C85-B5D7-1449-4AD6-3DD6D60AA7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878" y="2136"/>
                <a:ext cx="58" cy="184"/>
                <a:chOff x="2532" y="1924"/>
                <a:chExt cx="104" cy="380"/>
              </a:xfrm>
            </p:grpSpPr>
            <p:sp>
              <p:nvSpPr>
                <p:cNvPr id="32075" name="Freeform 331">
                  <a:extLst>
                    <a:ext uri="{FF2B5EF4-FFF2-40B4-BE49-F238E27FC236}">
                      <a16:creationId xmlns:a16="http://schemas.microsoft.com/office/drawing/2014/main" id="{0894FF8B-F6A4-E2F2-0768-F7EBA5059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1995"/>
                  <a:ext cx="20" cy="309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076" name="Group 332">
                  <a:extLst>
                    <a:ext uri="{FF2B5EF4-FFF2-40B4-BE49-F238E27FC236}">
                      <a16:creationId xmlns:a16="http://schemas.microsoft.com/office/drawing/2014/main" id="{EF4B7303-C5AB-AC58-470F-3EEDEE0B8CB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924"/>
                  <a:ext cx="104" cy="237"/>
                  <a:chOff x="3710" y="1980"/>
                  <a:chExt cx="274" cy="804"/>
                </a:xfrm>
              </p:grpSpPr>
              <p:sp>
                <p:nvSpPr>
                  <p:cNvPr id="32077" name="Freeform 333">
                    <a:extLst>
                      <a:ext uri="{FF2B5EF4-FFF2-40B4-BE49-F238E27FC236}">
                        <a16:creationId xmlns:a16="http://schemas.microsoft.com/office/drawing/2014/main" id="{FED214FB-6C97-8397-0ACA-6486FFE410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78" name="Freeform 334">
                    <a:extLst>
                      <a:ext uri="{FF2B5EF4-FFF2-40B4-BE49-F238E27FC236}">
                        <a16:creationId xmlns:a16="http://schemas.microsoft.com/office/drawing/2014/main" id="{D3E5F1AF-9AC2-96E0-F81E-DFD7C40AAE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79" name="Freeform 335">
                    <a:extLst>
                      <a:ext uri="{FF2B5EF4-FFF2-40B4-BE49-F238E27FC236}">
                        <a16:creationId xmlns:a16="http://schemas.microsoft.com/office/drawing/2014/main" id="{6CDAB97D-A6A5-529F-DE56-9045B76E60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080" name="Group 336">
                <a:extLst>
                  <a:ext uri="{FF2B5EF4-FFF2-40B4-BE49-F238E27FC236}">
                    <a16:creationId xmlns:a16="http://schemas.microsoft.com/office/drawing/2014/main" id="{4D80C666-2BC1-4BFB-70DD-551EAE755B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977" y="2118"/>
                <a:ext cx="58" cy="184"/>
                <a:chOff x="2532" y="1924"/>
                <a:chExt cx="104" cy="380"/>
              </a:xfrm>
            </p:grpSpPr>
            <p:sp>
              <p:nvSpPr>
                <p:cNvPr id="32081" name="Freeform 337">
                  <a:extLst>
                    <a:ext uri="{FF2B5EF4-FFF2-40B4-BE49-F238E27FC236}">
                      <a16:creationId xmlns:a16="http://schemas.microsoft.com/office/drawing/2014/main" id="{A7B31F78-6113-34D2-6D30-48732908D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1995"/>
                  <a:ext cx="20" cy="309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082" name="Group 338">
                  <a:extLst>
                    <a:ext uri="{FF2B5EF4-FFF2-40B4-BE49-F238E27FC236}">
                      <a16:creationId xmlns:a16="http://schemas.microsoft.com/office/drawing/2014/main" id="{FBFD57A4-4E5D-759F-2EDE-B683794870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924"/>
                  <a:ext cx="104" cy="237"/>
                  <a:chOff x="3710" y="1980"/>
                  <a:chExt cx="274" cy="804"/>
                </a:xfrm>
              </p:grpSpPr>
              <p:sp>
                <p:nvSpPr>
                  <p:cNvPr id="32083" name="Freeform 339">
                    <a:extLst>
                      <a:ext uri="{FF2B5EF4-FFF2-40B4-BE49-F238E27FC236}">
                        <a16:creationId xmlns:a16="http://schemas.microsoft.com/office/drawing/2014/main" id="{395507F7-E664-358F-90EC-D055A9E5CE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84" name="Freeform 340">
                    <a:extLst>
                      <a:ext uri="{FF2B5EF4-FFF2-40B4-BE49-F238E27FC236}">
                        <a16:creationId xmlns:a16="http://schemas.microsoft.com/office/drawing/2014/main" id="{D5D10431-F2F5-6A46-C834-F70EE2BB0F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85" name="Freeform 341">
                    <a:extLst>
                      <a:ext uri="{FF2B5EF4-FFF2-40B4-BE49-F238E27FC236}">
                        <a16:creationId xmlns:a16="http://schemas.microsoft.com/office/drawing/2014/main" id="{065E3085-1131-69DF-C55F-5FE5FA87B4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086" name="Group 342">
                <a:extLst>
                  <a:ext uri="{FF2B5EF4-FFF2-40B4-BE49-F238E27FC236}">
                    <a16:creationId xmlns:a16="http://schemas.microsoft.com/office/drawing/2014/main" id="{8BDF437D-25C0-B79C-4269-40B0615FB7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525" y="2277"/>
                <a:ext cx="58" cy="184"/>
                <a:chOff x="2532" y="1924"/>
                <a:chExt cx="104" cy="380"/>
              </a:xfrm>
            </p:grpSpPr>
            <p:sp>
              <p:nvSpPr>
                <p:cNvPr id="32087" name="Freeform 343">
                  <a:extLst>
                    <a:ext uri="{FF2B5EF4-FFF2-40B4-BE49-F238E27FC236}">
                      <a16:creationId xmlns:a16="http://schemas.microsoft.com/office/drawing/2014/main" id="{B40C0DE8-AF57-BCD5-FFD6-4D132C13BA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1995"/>
                  <a:ext cx="20" cy="309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088" name="Group 344">
                  <a:extLst>
                    <a:ext uri="{FF2B5EF4-FFF2-40B4-BE49-F238E27FC236}">
                      <a16:creationId xmlns:a16="http://schemas.microsoft.com/office/drawing/2014/main" id="{E402153E-9081-8675-1998-CE657EE651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924"/>
                  <a:ext cx="104" cy="237"/>
                  <a:chOff x="3710" y="1980"/>
                  <a:chExt cx="274" cy="804"/>
                </a:xfrm>
              </p:grpSpPr>
              <p:sp>
                <p:nvSpPr>
                  <p:cNvPr id="32089" name="Freeform 345">
                    <a:extLst>
                      <a:ext uri="{FF2B5EF4-FFF2-40B4-BE49-F238E27FC236}">
                        <a16:creationId xmlns:a16="http://schemas.microsoft.com/office/drawing/2014/main" id="{56921BD3-813D-06B6-B166-BD294A4328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90" name="Freeform 346">
                    <a:extLst>
                      <a:ext uri="{FF2B5EF4-FFF2-40B4-BE49-F238E27FC236}">
                        <a16:creationId xmlns:a16="http://schemas.microsoft.com/office/drawing/2014/main" id="{46EA12EC-44D9-8815-5286-B62BEE8474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91" name="Freeform 347">
                    <a:extLst>
                      <a:ext uri="{FF2B5EF4-FFF2-40B4-BE49-F238E27FC236}">
                        <a16:creationId xmlns:a16="http://schemas.microsoft.com/office/drawing/2014/main" id="{F1E081CF-2A56-C230-FC17-1D02F62FF9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092" name="Group 348">
                <a:extLst>
                  <a:ext uri="{FF2B5EF4-FFF2-40B4-BE49-F238E27FC236}">
                    <a16:creationId xmlns:a16="http://schemas.microsoft.com/office/drawing/2014/main" id="{82B57A30-9536-FF3F-440D-64ECF46092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180" y="2439"/>
                <a:ext cx="58" cy="184"/>
                <a:chOff x="2532" y="1924"/>
                <a:chExt cx="104" cy="380"/>
              </a:xfrm>
            </p:grpSpPr>
            <p:sp>
              <p:nvSpPr>
                <p:cNvPr id="32093" name="Freeform 349">
                  <a:extLst>
                    <a:ext uri="{FF2B5EF4-FFF2-40B4-BE49-F238E27FC236}">
                      <a16:creationId xmlns:a16="http://schemas.microsoft.com/office/drawing/2014/main" id="{87FD6D3F-1263-148D-7BCA-1F7B7F5728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1995"/>
                  <a:ext cx="20" cy="309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094" name="Group 350">
                  <a:extLst>
                    <a:ext uri="{FF2B5EF4-FFF2-40B4-BE49-F238E27FC236}">
                      <a16:creationId xmlns:a16="http://schemas.microsoft.com/office/drawing/2014/main" id="{1C92ED41-BD7A-0991-3D2D-AEBAFBBCA83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924"/>
                  <a:ext cx="104" cy="237"/>
                  <a:chOff x="3710" y="1980"/>
                  <a:chExt cx="274" cy="804"/>
                </a:xfrm>
              </p:grpSpPr>
              <p:sp>
                <p:nvSpPr>
                  <p:cNvPr id="32095" name="Freeform 351">
                    <a:extLst>
                      <a:ext uri="{FF2B5EF4-FFF2-40B4-BE49-F238E27FC236}">
                        <a16:creationId xmlns:a16="http://schemas.microsoft.com/office/drawing/2014/main" id="{A0F535F9-8D7B-CE15-425C-F62F0D85C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96" name="Freeform 352">
                    <a:extLst>
                      <a:ext uri="{FF2B5EF4-FFF2-40B4-BE49-F238E27FC236}">
                        <a16:creationId xmlns:a16="http://schemas.microsoft.com/office/drawing/2014/main" id="{F3FFA7DE-77FB-C64F-451B-E4EEE24ECB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097" name="Freeform 353">
                    <a:extLst>
                      <a:ext uri="{FF2B5EF4-FFF2-40B4-BE49-F238E27FC236}">
                        <a16:creationId xmlns:a16="http://schemas.microsoft.com/office/drawing/2014/main" id="{46AD90DB-037C-516C-9806-FEE25D0A70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098" name="Group 354">
                <a:extLst>
                  <a:ext uri="{FF2B5EF4-FFF2-40B4-BE49-F238E27FC236}">
                    <a16:creationId xmlns:a16="http://schemas.microsoft.com/office/drawing/2014/main" id="{FDD090FE-FF15-0416-F25D-803D6761FD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023" y="1965"/>
                <a:ext cx="81" cy="305"/>
                <a:chOff x="1263" y="1398"/>
                <a:chExt cx="81" cy="334"/>
              </a:xfrm>
            </p:grpSpPr>
            <p:sp>
              <p:nvSpPr>
                <p:cNvPr id="32099" name="Freeform 355">
                  <a:extLst>
                    <a:ext uri="{FF2B5EF4-FFF2-40B4-BE49-F238E27FC236}">
                      <a16:creationId xmlns:a16="http://schemas.microsoft.com/office/drawing/2014/main" id="{BC444673-D2F7-FCAD-F491-B2337D942C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7" y="1577"/>
                  <a:ext cx="18" cy="155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0" name="Freeform 356">
                  <a:extLst>
                    <a:ext uri="{FF2B5EF4-FFF2-40B4-BE49-F238E27FC236}">
                      <a16:creationId xmlns:a16="http://schemas.microsoft.com/office/drawing/2014/main" id="{6D8D72B5-9B0C-6B09-19B7-4A97211632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24"/>
                  <a:ext cx="17" cy="13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1" name="Freeform 357">
                  <a:extLst>
                    <a:ext uri="{FF2B5EF4-FFF2-40B4-BE49-F238E27FC236}">
                      <a16:creationId xmlns:a16="http://schemas.microsoft.com/office/drawing/2014/main" id="{13329CA4-6BC3-8F80-EE45-02C3F27642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4" y="1624"/>
                  <a:ext cx="16" cy="13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2" name="Freeform 358">
                  <a:extLst>
                    <a:ext uri="{FF2B5EF4-FFF2-40B4-BE49-F238E27FC236}">
                      <a16:creationId xmlns:a16="http://schemas.microsoft.com/office/drawing/2014/main" id="{6B0A2D00-21E9-5CEC-695F-AB917C244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13"/>
                  <a:ext cx="17" cy="6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3" name="Freeform 359">
                  <a:extLst>
                    <a:ext uri="{FF2B5EF4-FFF2-40B4-BE49-F238E27FC236}">
                      <a16:creationId xmlns:a16="http://schemas.microsoft.com/office/drawing/2014/main" id="{941C136F-42C7-F828-34C0-E2E3A0A81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7"/>
                  <a:ext cx="7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4" name="Freeform 360">
                  <a:extLst>
                    <a:ext uri="{FF2B5EF4-FFF2-40B4-BE49-F238E27FC236}">
                      <a16:creationId xmlns:a16="http://schemas.microsoft.com/office/drawing/2014/main" id="{4F497AF0-C8A7-E67E-5416-861EF08C68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2"/>
                  <a:ext cx="9" cy="3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5" name="Freeform 361">
                  <a:extLst>
                    <a:ext uri="{FF2B5EF4-FFF2-40B4-BE49-F238E27FC236}">
                      <a16:creationId xmlns:a16="http://schemas.microsoft.com/office/drawing/2014/main" id="{3907CEF4-A6E5-C0EF-2389-ADC6E3274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1628"/>
                  <a:ext cx="9" cy="3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6" name="Freeform 362">
                  <a:extLst>
                    <a:ext uri="{FF2B5EF4-FFF2-40B4-BE49-F238E27FC236}">
                      <a16:creationId xmlns:a16="http://schemas.microsoft.com/office/drawing/2014/main" id="{37574732-A01B-B06F-FE44-6AAADC8415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3" y="1614"/>
                  <a:ext cx="3" cy="10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07" name="Freeform 363">
                  <a:extLst>
                    <a:ext uri="{FF2B5EF4-FFF2-40B4-BE49-F238E27FC236}">
                      <a16:creationId xmlns:a16="http://schemas.microsoft.com/office/drawing/2014/main" id="{5B67626C-92C9-DBB8-CB42-8883CE98D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1398"/>
                  <a:ext cx="81" cy="21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108" name="Group 364">
                <a:extLst>
                  <a:ext uri="{FF2B5EF4-FFF2-40B4-BE49-F238E27FC236}">
                    <a16:creationId xmlns:a16="http://schemas.microsoft.com/office/drawing/2014/main" id="{225B5F55-64E5-3DD3-535E-CBC1F52529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098" y="1938"/>
                <a:ext cx="81" cy="305"/>
                <a:chOff x="1263" y="1398"/>
                <a:chExt cx="81" cy="334"/>
              </a:xfrm>
            </p:grpSpPr>
            <p:sp>
              <p:nvSpPr>
                <p:cNvPr id="32109" name="Freeform 365">
                  <a:extLst>
                    <a:ext uri="{FF2B5EF4-FFF2-40B4-BE49-F238E27FC236}">
                      <a16:creationId xmlns:a16="http://schemas.microsoft.com/office/drawing/2014/main" id="{FAAFF175-DA3C-A9AE-04CA-37A183DF99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7" y="1577"/>
                  <a:ext cx="18" cy="155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0" name="Freeform 366">
                  <a:extLst>
                    <a:ext uri="{FF2B5EF4-FFF2-40B4-BE49-F238E27FC236}">
                      <a16:creationId xmlns:a16="http://schemas.microsoft.com/office/drawing/2014/main" id="{89E90CC4-F011-6E39-F693-83AD9A3265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24"/>
                  <a:ext cx="17" cy="13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1" name="Freeform 367">
                  <a:extLst>
                    <a:ext uri="{FF2B5EF4-FFF2-40B4-BE49-F238E27FC236}">
                      <a16:creationId xmlns:a16="http://schemas.microsoft.com/office/drawing/2014/main" id="{5B499CE6-B929-4FC2-E7CA-46351A329F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4" y="1624"/>
                  <a:ext cx="16" cy="13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2" name="Freeform 368">
                  <a:extLst>
                    <a:ext uri="{FF2B5EF4-FFF2-40B4-BE49-F238E27FC236}">
                      <a16:creationId xmlns:a16="http://schemas.microsoft.com/office/drawing/2014/main" id="{5FC4E02E-5D28-1F78-12EF-9AD913BF8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13"/>
                  <a:ext cx="17" cy="6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3" name="Freeform 369">
                  <a:extLst>
                    <a:ext uri="{FF2B5EF4-FFF2-40B4-BE49-F238E27FC236}">
                      <a16:creationId xmlns:a16="http://schemas.microsoft.com/office/drawing/2014/main" id="{7091155B-B84D-0124-4B3A-6A40F651F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7"/>
                  <a:ext cx="7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4" name="Freeform 370">
                  <a:extLst>
                    <a:ext uri="{FF2B5EF4-FFF2-40B4-BE49-F238E27FC236}">
                      <a16:creationId xmlns:a16="http://schemas.microsoft.com/office/drawing/2014/main" id="{35A53B50-4C97-9512-70FC-D5010CE40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2"/>
                  <a:ext cx="9" cy="3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5" name="Freeform 371">
                  <a:extLst>
                    <a:ext uri="{FF2B5EF4-FFF2-40B4-BE49-F238E27FC236}">
                      <a16:creationId xmlns:a16="http://schemas.microsoft.com/office/drawing/2014/main" id="{278A23D6-282B-10A8-F56E-18361FE9C9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1628"/>
                  <a:ext cx="9" cy="3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6" name="Freeform 372">
                  <a:extLst>
                    <a:ext uri="{FF2B5EF4-FFF2-40B4-BE49-F238E27FC236}">
                      <a16:creationId xmlns:a16="http://schemas.microsoft.com/office/drawing/2014/main" id="{5754B46A-DF08-2729-96AB-3792F0E72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3" y="1614"/>
                  <a:ext cx="3" cy="10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7" name="Freeform 373">
                  <a:extLst>
                    <a:ext uri="{FF2B5EF4-FFF2-40B4-BE49-F238E27FC236}">
                      <a16:creationId xmlns:a16="http://schemas.microsoft.com/office/drawing/2014/main" id="{2A8B686D-7BC5-6E85-483E-F45B19F1F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1398"/>
                  <a:ext cx="81" cy="21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118" name="Group 374">
                <a:extLst>
                  <a:ext uri="{FF2B5EF4-FFF2-40B4-BE49-F238E27FC236}">
                    <a16:creationId xmlns:a16="http://schemas.microsoft.com/office/drawing/2014/main" id="{3A097CDD-806A-7A53-E152-790400D44D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358" y="1914"/>
                <a:ext cx="58" cy="202"/>
                <a:chOff x="1344" y="1488"/>
                <a:chExt cx="73" cy="240"/>
              </a:xfrm>
            </p:grpSpPr>
            <p:sp>
              <p:nvSpPr>
                <p:cNvPr id="32119" name="Freeform 375">
                  <a:extLst>
                    <a:ext uri="{FF2B5EF4-FFF2-40B4-BE49-F238E27FC236}">
                      <a16:creationId xmlns:a16="http://schemas.microsoft.com/office/drawing/2014/main" id="{701C671F-22D9-C376-689E-04DF54071E2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0" name="Freeform 376">
                  <a:extLst>
                    <a:ext uri="{FF2B5EF4-FFF2-40B4-BE49-F238E27FC236}">
                      <a16:creationId xmlns:a16="http://schemas.microsoft.com/office/drawing/2014/main" id="{2D13CE6D-C626-1EBA-EFEF-1B900B7AF9B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1" name="Freeform 377">
                  <a:extLst>
                    <a:ext uri="{FF2B5EF4-FFF2-40B4-BE49-F238E27FC236}">
                      <a16:creationId xmlns:a16="http://schemas.microsoft.com/office/drawing/2014/main" id="{3B56807E-9A79-ADEF-7972-6EE3170F03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2" name="Freeform 378">
                  <a:extLst>
                    <a:ext uri="{FF2B5EF4-FFF2-40B4-BE49-F238E27FC236}">
                      <a16:creationId xmlns:a16="http://schemas.microsoft.com/office/drawing/2014/main" id="{624A4815-5181-2519-C4AE-5F99C3FD407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3" name="Freeform 379">
                  <a:extLst>
                    <a:ext uri="{FF2B5EF4-FFF2-40B4-BE49-F238E27FC236}">
                      <a16:creationId xmlns:a16="http://schemas.microsoft.com/office/drawing/2014/main" id="{D1DBE160-CD81-E074-DDF2-658B9F90B4C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4" name="Freeform 380">
                  <a:extLst>
                    <a:ext uri="{FF2B5EF4-FFF2-40B4-BE49-F238E27FC236}">
                      <a16:creationId xmlns:a16="http://schemas.microsoft.com/office/drawing/2014/main" id="{F3ECCA73-FF10-7A2A-1B89-DD244426BBD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5" name="Freeform 381">
                  <a:extLst>
                    <a:ext uri="{FF2B5EF4-FFF2-40B4-BE49-F238E27FC236}">
                      <a16:creationId xmlns:a16="http://schemas.microsoft.com/office/drawing/2014/main" id="{FCB4FD3F-5F3D-0E25-D653-7A9E24406AF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6" name="Freeform 382">
                  <a:extLst>
                    <a:ext uri="{FF2B5EF4-FFF2-40B4-BE49-F238E27FC236}">
                      <a16:creationId xmlns:a16="http://schemas.microsoft.com/office/drawing/2014/main" id="{0A59927A-5702-874F-1785-43564CD9AD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27" name="Freeform 383">
                  <a:extLst>
                    <a:ext uri="{FF2B5EF4-FFF2-40B4-BE49-F238E27FC236}">
                      <a16:creationId xmlns:a16="http://schemas.microsoft.com/office/drawing/2014/main" id="{44F163F8-8339-4B7D-3511-6C06D2D5CF0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128" name="Group 384">
                <a:extLst>
                  <a:ext uri="{FF2B5EF4-FFF2-40B4-BE49-F238E27FC236}">
                    <a16:creationId xmlns:a16="http://schemas.microsoft.com/office/drawing/2014/main" id="{70156433-6BDA-F97E-1B6B-F6A779B7D9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412" y="1890"/>
                <a:ext cx="58" cy="202"/>
                <a:chOff x="1344" y="1488"/>
                <a:chExt cx="73" cy="240"/>
              </a:xfrm>
            </p:grpSpPr>
            <p:sp>
              <p:nvSpPr>
                <p:cNvPr id="32129" name="Freeform 385">
                  <a:extLst>
                    <a:ext uri="{FF2B5EF4-FFF2-40B4-BE49-F238E27FC236}">
                      <a16:creationId xmlns:a16="http://schemas.microsoft.com/office/drawing/2014/main" id="{E9B106CE-2911-673D-B8A5-ADEE639A1DE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30" name="Freeform 386">
                  <a:extLst>
                    <a:ext uri="{FF2B5EF4-FFF2-40B4-BE49-F238E27FC236}">
                      <a16:creationId xmlns:a16="http://schemas.microsoft.com/office/drawing/2014/main" id="{74885CDA-68CD-66A9-F5F0-67BA1E0E8E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31" name="Freeform 387">
                  <a:extLst>
                    <a:ext uri="{FF2B5EF4-FFF2-40B4-BE49-F238E27FC236}">
                      <a16:creationId xmlns:a16="http://schemas.microsoft.com/office/drawing/2014/main" id="{5B514D16-9903-22AB-6151-8E565B1CD12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32" name="Freeform 388">
                  <a:extLst>
                    <a:ext uri="{FF2B5EF4-FFF2-40B4-BE49-F238E27FC236}">
                      <a16:creationId xmlns:a16="http://schemas.microsoft.com/office/drawing/2014/main" id="{13738DC8-C2EC-75A8-A2F7-1196E660C43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33" name="Freeform 389">
                  <a:extLst>
                    <a:ext uri="{FF2B5EF4-FFF2-40B4-BE49-F238E27FC236}">
                      <a16:creationId xmlns:a16="http://schemas.microsoft.com/office/drawing/2014/main" id="{7B9B90F0-A859-29AC-6DA7-1D0A07863B0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34" name="Freeform 390">
                  <a:extLst>
                    <a:ext uri="{FF2B5EF4-FFF2-40B4-BE49-F238E27FC236}">
                      <a16:creationId xmlns:a16="http://schemas.microsoft.com/office/drawing/2014/main" id="{1A5BEDB1-D3E6-C9A7-2408-77C06BD3052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35" name="Freeform 391">
                  <a:extLst>
                    <a:ext uri="{FF2B5EF4-FFF2-40B4-BE49-F238E27FC236}">
                      <a16:creationId xmlns:a16="http://schemas.microsoft.com/office/drawing/2014/main" id="{A33A13BF-2474-3FD0-DEB1-914C4EBE12E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36" name="Freeform 392">
                  <a:extLst>
                    <a:ext uri="{FF2B5EF4-FFF2-40B4-BE49-F238E27FC236}">
                      <a16:creationId xmlns:a16="http://schemas.microsoft.com/office/drawing/2014/main" id="{547CAD3D-F59D-8F0B-39DC-9F1583A9D41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37" name="Freeform 393">
                  <a:extLst>
                    <a:ext uri="{FF2B5EF4-FFF2-40B4-BE49-F238E27FC236}">
                      <a16:creationId xmlns:a16="http://schemas.microsoft.com/office/drawing/2014/main" id="{B51A5161-8E97-858F-F5A7-628EFD03F4E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138" name="Group 394">
                <a:extLst>
                  <a:ext uri="{FF2B5EF4-FFF2-40B4-BE49-F238E27FC236}">
                    <a16:creationId xmlns:a16="http://schemas.microsoft.com/office/drawing/2014/main" id="{6B67DEDE-89FD-A938-08CB-DB5BA2F6726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321" y="1767"/>
                <a:ext cx="47" cy="373"/>
                <a:chOff x="1510" y="911"/>
                <a:chExt cx="335" cy="2210"/>
              </a:xfrm>
            </p:grpSpPr>
            <p:sp>
              <p:nvSpPr>
                <p:cNvPr id="32139" name="Freeform 395">
                  <a:extLst>
                    <a:ext uri="{FF2B5EF4-FFF2-40B4-BE49-F238E27FC236}">
                      <a16:creationId xmlns:a16="http://schemas.microsoft.com/office/drawing/2014/main" id="{7E40A072-FA68-425D-DA4E-AE0291B2168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27" y="911"/>
                  <a:ext cx="132" cy="2210"/>
                </a:xfrm>
                <a:custGeom>
                  <a:avLst/>
                  <a:gdLst>
                    <a:gd name="T0" fmla="*/ 0 w 132"/>
                    <a:gd name="T1" fmla="*/ 2210 h 2210"/>
                    <a:gd name="T2" fmla="*/ 23 w 132"/>
                    <a:gd name="T3" fmla="*/ 1463 h 2210"/>
                    <a:gd name="T4" fmla="*/ 31 w 132"/>
                    <a:gd name="T5" fmla="*/ 973 h 2210"/>
                    <a:gd name="T6" fmla="*/ 31 w 132"/>
                    <a:gd name="T7" fmla="*/ 692 h 2210"/>
                    <a:gd name="T8" fmla="*/ 39 w 132"/>
                    <a:gd name="T9" fmla="*/ 358 h 2210"/>
                    <a:gd name="T10" fmla="*/ 54 w 132"/>
                    <a:gd name="T11" fmla="*/ 54 h 2210"/>
                    <a:gd name="T12" fmla="*/ 85 w 132"/>
                    <a:gd name="T13" fmla="*/ 0 h 2210"/>
                    <a:gd name="T14" fmla="*/ 93 w 132"/>
                    <a:gd name="T15" fmla="*/ 78 h 2210"/>
                    <a:gd name="T16" fmla="*/ 101 w 132"/>
                    <a:gd name="T17" fmla="*/ 513 h 2210"/>
                    <a:gd name="T18" fmla="*/ 117 w 132"/>
                    <a:gd name="T19" fmla="*/ 957 h 2210"/>
                    <a:gd name="T20" fmla="*/ 117 w 132"/>
                    <a:gd name="T21" fmla="*/ 1261 h 2210"/>
                    <a:gd name="T22" fmla="*/ 124 w 132"/>
                    <a:gd name="T23" fmla="*/ 1541 h 2210"/>
                    <a:gd name="T24" fmla="*/ 132 w 132"/>
                    <a:gd name="T25" fmla="*/ 1899 h 2210"/>
                    <a:gd name="T26" fmla="*/ 132 w 132"/>
                    <a:gd name="T27" fmla="*/ 2210 h 2210"/>
                    <a:gd name="T28" fmla="*/ 0 w 132"/>
                    <a:gd name="T29" fmla="*/ 2210 h 2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2" h="2210">
                      <a:moveTo>
                        <a:pt x="0" y="2210"/>
                      </a:moveTo>
                      <a:lnTo>
                        <a:pt x="23" y="1463"/>
                      </a:lnTo>
                      <a:lnTo>
                        <a:pt x="31" y="973"/>
                      </a:lnTo>
                      <a:lnTo>
                        <a:pt x="31" y="692"/>
                      </a:lnTo>
                      <a:lnTo>
                        <a:pt x="39" y="358"/>
                      </a:lnTo>
                      <a:lnTo>
                        <a:pt x="54" y="54"/>
                      </a:lnTo>
                      <a:lnTo>
                        <a:pt x="85" y="0"/>
                      </a:lnTo>
                      <a:lnTo>
                        <a:pt x="93" y="78"/>
                      </a:lnTo>
                      <a:lnTo>
                        <a:pt x="101" y="513"/>
                      </a:lnTo>
                      <a:lnTo>
                        <a:pt x="117" y="957"/>
                      </a:lnTo>
                      <a:lnTo>
                        <a:pt x="117" y="1261"/>
                      </a:lnTo>
                      <a:lnTo>
                        <a:pt x="124" y="1541"/>
                      </a:lnTo>
                      <a:lnTo>
                        <a:pt x="132" y="1899"/>
                      </a:lnTo>
                      <a:lnTo>
                        <a:pt x="132" y="2210"/>
                      </a:lnTo>
                      <a:lnTo>
                        <a:pt x="0" y="2210"/>
                      </a:lnTo>
                      <a:close/>
                    </a:path>
                  </a:pathLst>
                </a:custGeom>
                <a:solidFill>
                  <a:srgbClr val="993300"/>
                </a:solidFill>
                <a:ln w="9525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40" name="Freeform 396">
                  <a:extLst>
                    <a:ext uri="{FF2B5EF4-FFF2-40B4-BE49-F238E27FC236}">
                      <a16:creationId xmlns:a16="http://schemas.microsoft.com/office/drawing/2014/main" id="{DCD85B18-17CD-BB8E-50A7-DB565C2CF2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57" y="1775"/>
                  <a:ext cx="123" cy="1"/>
                </a:xfrm>
                <a:custGeom>
                  <a:avLst/>
                  <a:gdLst>
                    <a:gd name="T0" fmla="*/ 123 w 123"/>
                    <a:gd name="T1" fmla="*/ 1 h 1"/>
                    <a:gd name="T2" fmla="*/ 0 w 123"/>
                    <a:gd name="T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23" h="1">
                      <a:moveTo>
                        <a:pt x="123" y="1"/>
                      </a:moveTo>
                      <a:cubicBezTo>
                        <a:pt x="69" y="0"/>
                        <a:pt x="16" y="0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41" name="Freeform 397">
                  <a:extLst>
                    <a:ext uri="{FF2B5EF4-FFF2-40B4-BE49-F238E27FC236}">
                      <a16:creationId xmlns:a16="http://schemas.microsoft.com/office/drawing/2014/main" id="{2AC9C6E9-44FE-3D14-D67F-5C578758B69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510" y="1488"/>
                  <a:ext cx="170" cy="26"/>
                </a:xfrm>
                <a:custGeom>
                  <a:avLst/>
                  <a:gdLst>
                    <a:gd name="T0" fmla="*/ 170 w 170"/>
                    <a:gd name="T1" fmla="*/ 0 h 26"/>
                    <a:gd name="T2" fmla="*/ 86 w 170"/>
                    <a:gd name="T3" fmla="*/ 22 h 26"/>
                    <a:gd name="T4" fmla="*/ 0 w 170"/>
                    <a:gd name="T5" fmla="*/ 2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0" h="26">
                      <a:moveTo>
                        <a:pt x="170" y="0"/>
                      </a:moveTo>
                      <a:cubicBezTo>
                        <a:pt x="142" y="9"/>
                        <a:pt x="114" y="18"/>
                        <a:pt x="86" y="22"/>
                      </a:cubicBezTo>
                      <a:cubicBezTo>
                        <a:pt x="58" y="26"/>
                        <a:pt x="29" y="24"/>
                        <a:pt x="0" y="22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42" name="Freeform 398">
                  <a:extLst>
                    <a:ext uri="{FF2B5EF4-FFF2-40B4-BE49-F238E27FC236}">
                      <a16:creationId xmlns:a16="http://schemas.microsoft.com/office/drawing/2014/main" id="{C8193F8F-C234-4FBE-D2DA-2088674CD4F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80" y="1296"/>
                  <a:ext cx="165" cy="14"/>
                </a:xfrm>
                <a:custGeom>
                  <a:avLst/>
                  <a:gdLst>
                    <a:gd name="T0" fmla="*/ 0 w 165"/>
                    <a:gd name="T1" fmla="*/ 0 h 14"/>
                    <a:gd name="T2" fmla="*/ 71 w 165"/>
                    <a:gd name="T3" fmla="*/ 12 h 14"/>
                    <a:gd name="T4" fmla="*/ 165 w 165"/>
                    <a:gd name="T5" fmla="*/ 12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65" h="14">
                      <a:moveTo>
                        <a:pt x="0" y="0"/>
                      </a:moveTo>
                      <a:cubicBezTo>
                        <a:pt x="22" y="5"/>
                        <a:pt x="44" y="10"/>
                        <a:pt x="71" y="12"/>
                      </a:cubicBezTo>
                      <a:cubicBezTo>
                        <a:pt x="98" y="14"/>
                        <a:pt x="131" y="13"/>
                        <a:pt x="165" y="12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43" name="Freeform 399">
                  <a:extLst>
                    <a:ext uri="{FF2B5EF4-FFF2-40B4-BE49-F238E27FC236}">
                      <a16:creationId xmlns:a16="http://schemas.microsoft.com/office/drawing/2014/main" id="{DE5555C0-1AD4-1BD4-5F21-45E6D17A4C7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728" y="1088"/>
                  <a:ext cx="101" cy="16"/>
                </a:xfrm>
                <a:custGeom>
                  <a:avLst/>
                  <a:gdLst>
                    <a:gd name="T0" fmla="*/ 0 w 101"/>
                    <a:gd name="T1" fmla="*/ 16 h 16"/>
                    <a:gd name="T2" fmla="*/ 47 w 101"/>
                    <a:gd name="T3" fmla="*/ 2 h 16"/>
                    <a:gd name="T4" fmla="*/ 101 w 101"/>
                    <a:gd name="T5" fmla="*/ 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1" h="16">
                      <a:moveTo>
                        <a:pt x="0" y="16"/>
                      </a:moveTo>
                      <a:cubicBezTo>
                        <a:pt x="15" y="10"/>
                        <a:pt x="30" y="4"/>
                        <a:pt x="47" y="2"/>
                      </a:cubicBezTo>
                      <a:cubicBezTo>
                        <a:pt x="64" y="0"/>
                        <a:pt x="94" y="3"/>
                        <a:pt x="101" y="2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44" name="Freeform 400">
                  <a:extLst>
                    <a:ext uri="{FF2B5EF4-FFF2-40B4-BE49-F238E27FC236}">
                      <a16:creationId xmlns:a16="http://schemas.microsoft.com/office/drawing/2014/main" id="{80486F89-15AF-9713-6913-67F6716C206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80" y="960"/>
                  <a:ext cx="95" cy="5"/>
                </a:xfrm>
                <a:custGeom>
                  <a:avLst/>
                  <a:gdLst>
                    <a:gd name="T0" fmla="*/ 0 w 95"/>
                    <a:gd name="T1" fmla="*/ 0 h 5"/>
                    <a:gd name="T2" fmla="*/ 95 w 95"/>
                    <a:gd name="T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95" h="5">
                      <a:moveTo>
                        <a:pt x="0" y="0"/>
                      </a:moveTo>
                      <a:cubicBezTo>
                        <a:pt x="38" y="1"/>
                        <a:pt x="77" y="2"/>
                        <a:pt x="95" y="5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45" name="Freeform 401">
                  <a:extLst>
                    <a:ext uri="{FF2B5EF4-FFF2-40B4-BE49-F238E27FC236}">
                      <a16:creationId xmlns:a16="http://schemas.microsoft.com/office/drawing/2014/main" id="{72E9D7E7-0E06-4A5A-B08E-FA3CA4BC83C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11" y="1090"/>
                  <a:ext cx="117" cy="14"/>
                </a:xfrm>
                <a:custGeom>
                  <a:avLst/>
                  <a:gdLst>
                    <a:gd name="T0" fmla="*/ 117 w 117"/>
                    <a:gd name="T1" fmla="*/ 14 h 14"/>
                    <a:gd name="T2" fmla="*/ 0 w 117"/>
                    <a:gd name="T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17" h="14">
                      <a:moveTo>
                        <a:pt x="117" y="14"/>
                      </a:moveTo>
                      <a:cubicBezTo>
                        <a:pt x="117" y="14"/>
                        <a:pt x="58" y="7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46" name="Freeform 402">
                  <a:extLst>
                    <a:ext uri="{FF2B5EF4-FFF2-40B4-BE49-F238E27FC236}">
                      <a16:creationId xmlns:a16="http://schemas.microsoft.com/office/drawing/2014/main" id="{FBD68BEE-CEF0-A741-4222-921E642195D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35" y="926"/>
                  <a:ext cx="45" cy="34"/>
                </a:xfrm>
                <a:custGeom>
                  <a:avLst/>
                  <a:gdLst>
                    <a:gd name="T0" fmla="*/ 45 w 45"/>
                    <a:gd name="T1" fmla="*/ 34 h 34"/>
                    <a:gd name="T2" fmla="*/ 0 w 45"/>
                    <a:gd name="T3" fmla="*/ 0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45" h="34">
                      <a:moveTo>
                        <a:pt x="45" y="34"/>
                      </a:moveTo>
                      <a:cubicBezTo>
                        <a:pt x="45" y="34"/>
                        <a:pt x="22" y="17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47" name="Freeform 403">
                  <a:extLst>
                    <a:ext uri="{FF2B5EF4-FFF2-40B4-BE49-F238E27FC236}">
                      <a16:creationId xmlns:a16="http://schemas.microsoft.com/office/drawing/2014/main" id="{DECDC529-1E74-7A67-819C-1D1A694FBEE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611" y="1549"/>
                  <a:ext cx="69" cy="35"/>
                </a:xfrm>
                <a:custGeom>
                  <a:avLst/>
                  <a:gdLst>
                    <a:gd name="T0" fmla="*/ 69 w 69"/>
                    <a:gd name="T1" fmla="*/ 35 h 35"/>
                    <a:gd name="T2" fmla="*/ 0 w 69"/>
                    <a:gd name="T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69" h="35">
                      <a:moveTo>
                        <a:pt x="69" y="35"/>
                      </a:moveTo>
                      <a:cubicBezTo>
                        <a:pt x="69" y="35"/>
                        <a:pt x="34" y="17"/>
                        <a:pt x="0" y="0"/>
                      </a:cubicBezTo>
                    </a:path>
                  </a:pathLst>
                </a:custGeom>
                <a:solidFill>
                  <a:srgbClr val="993300"/>
                </a:solidFill>
                <a:ln w="25400" cap="flat" cmpd="sng">
                  <a:solidFill>
                    <a:srgbClr val="9933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148" name="Group 404">
                <a:extLst>
                  <a:ext uri="{FF2B5EF4-FFF2-40B4-BE49-F238E27FC236}">
                    <a16:creationId xmlns:a16="http://schemas.microsoft.com/office/drawing/2014/main" id="{10AC42FF-CF4A-799A-5A7B-200945C3E7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499" y="1866"/>
                <a:ext cx="58" cy="184"/>
                <a:chOff x="2532" y="1924"/>
                <a:chExt cx="104" cy="380"/>
              </a:xfrm>
            </p:grpSpPr>
            <p:sp>
              <p:nvSpPr>
                <p:cNvPr id="32149" name="Freeform 405">
                  <a:extLst>
                    <a:ext uri="{FF2B5EF4-FFF2-40B4-BE49-F238E27FC236}">
                      <a16:creationId xmlns:a16="http://schemas.microsoft.com/office/drawing/2014/main" id="{426E6029-04A2-98FB-93A8-5645293E9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1995"/>
                  <a:ext cx="20" cy="309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150" name="Group 406">
                  <a:extLst>
                    <a:ext uri="{FF2B5EF4-FFF2-40B4-BE49-F238E27FC236}">
                      <a16:creationId xmlns:a16="http://schemas.microsoft.com/office/drawing/2014/main" id="{8673EB9E-3CFE-FC6B-92F1-D7BCEE0938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924"/>
                  <a:ext cx="104" cy="237"/>
                  <a:chOff x="3710" y="1980"/>
                  <a:chExt cx="274" cy="804"/>
                </a:xfrm>
              </p:grpSpPr>
              <p:sp>
                <p:nvSpPr>
                  <p:cNvPr id="32151" name="Freeform 407">
                    <a:extLst>
                      <a:ext uri="{FF2B5EF4-FFF2-40B4-BE49-F238E27FC236}">
                        <a16:creationId xmlns:a16="http://schemas.microsoft.com/office/drawing/2014/main" id="{D46A90A4-26A8-B176-2AE5-206AD863F0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52" name="Freeform 408">
                    <a:extLst>
                      <a:ext uri="{FF2B5EF4-FFF2-40B4-BE49-F238E27FC236}">
                        <a16:creationId xmlns:a16="http://schemas.microsoft.com/office/drawing/2014/main" id="{606594F2-0219-EFB2-C85B-02455279097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53" name="Freeform 409">
                    <a:extLst>
                      <a:ext uri="{FF2B5EF4-FFF2-40B4-BE49-F238E27FC236}">
                        <a16:creationId xmlns:a16="http://schemas.microsoft.com/office/drawing/2014/main" id="{3F960589-712F-7085-240A-6F8E6CF7C2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2154" name="Group 410">
                <a:extLst>
                  <a:ext uri="{FF2B5EF4-FFF2-40B4-BE49-F238E27FC236}">
                    <a16:creationId xmlns:a16="http://schemas.microsoft.com/office/drawing/2014/main" id="{37EEDCC7-6C3B-59A9-C9EE-FA61FCA50B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545" y="1800"/>
                <a:ext cx="69" cy="202"/>
                <a:chOff x="1047" y="2383"/>
                <a:chExt cx="909" cy="1462"/>
              </a:xfrm>
            </p:grpSpPr>
            <p:sp>
              <p:nvSpPr>
                <p:cNvPr id="32155" name="Freeform 411">
                  <a:extLst>
                    <a:ext uri="{FF2B5EF4-FFF2-40B4-BE49-F238E27FC236}">
                      <a16:creationId xmlns:a16="http://schemas.microsoft.com/office/drawing/2014/main" id="{DD4B6CF9-10F6-B692-2F9D-03384A6FFB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7" y="2383"/>
                  <a:ext cx="909" cy="973"/>
                </a:xfrm>
                <a:custGeom>
                  <a:avLst/>
                  <a:gdLst>
                    <a:gd name="T0" fmla="*/ 285 w 909"/>
                    <a:gd name="T1" fmla="*/ 944 h 973"/>
                    <a:gd name="T2" fmla="*/ 177 w 909"/>
                    <a:gd name="T3" fmla="*/ 962 h 973"/>
                    <a:gd name="T4" fmla="*/ 152 w 909"/>
                    <a:gd name="T5" fmla="*/ 907 h 973"/>
                    <a:gd name="T6" fmla="*/ 156 w 909"/>
                    <a:gd name="T7" fmla="*/ 839 h 973"/>
                    <a:gd name="T8" fmla="*/ 105 w 909"/>
                    <a:gd name="T9" fmla="*/ 809 h 973"/>
                    <a:gd name="T10" fmla="*/ 78 w 909"/>
                    <a:gd name="T11" fmla="*/ 761 h 973"/>
                    <a:gd name="T12" fmla="*/ 93 w 909"/>
                    <a:gd name="T13" fmla="*/ 704 h 973"/>
                    <a:gd name="T14" fmla="*/ 60 w 909"/>
                    <a:gd name="T15" fmla="*/ 662 h 973"/>
                    <a:gd name="T16" fmla="*/ 0 w 909"/>
                    <a:gd name="T17" fmla="*/ 578 h 973"/>
                    <a:gd name="T18" fmla="*/ 60 w 909"/>
                    <a:gd name="T19" fmla="*/ 467 h 973"/>
                    <a:gd name="T20" fmla="*/ 81 w 909"/>
                    <a:gd name="T21" fmla="*/ 432 h 973"/>
                    <a:gd name="T22" fmla="*/ 47 w 909"/>
                    <a:gd name="T23" fmla="*/ 357 h 973"/>
                    <a:gd name="T24" fmla="*/ 34 w 909"/>
                    <a:gd name="T25" fmla="*/ 273 h 973"/>
                    <a:gd name="T26" fmla="*/ 54 w 909"/>
                    <a:gd name="T27" fmla="*/ 210 h 973"/>
                    <a:gd name="T28" fmla="*/ 144 w 909"/>
                    <a:gd name="T29" fmla="*/ 123 h 973"/>
                    <a:gd name="T30" fmla="*/ 234 w 909"/>
                    <a:gd name="T31" fmla="*/ 69 h 973"/>
                    <a:gd name="T32" fmla="*/ 377 w 909"/>
                    <a:gd name="T33" fmla="*/ 9 h 973"/>
                    <a:gd name="T34" fmla="*/ 522 w 909"/>
                    <a:gd name="T35" fmla="*/ 1 h 973"/>
                    <a:gd name="T36" fmla="*/ 676 w 909"/>
                    <a:gd name="T37" fmla="*/ 40 h 973"/>
                    <a:gd name="T38" fmla="*/ 792 w 909"/>
                    <a:gd name="T39" fmla="*/ 84 h 973"/>
                    <a:gd name="T40" fmla="*/ 811 w 909"/>
                    <a:gd name="T41" fmla="*/ 145 h 973"/>
                    <a:gd name="T42" fmla="*/ 834 w 909"/>
                    <a:gd name="T43" fmla="*/ 200 h 973"/>
                    <a:gd name="T44" fmla="*/ 888 w 909"/>
                    <a:gd name="T45" fmla="*/ 269 h 973"/>
                    <a:gd name="T46" fmla="*/ 899 w 909"/>
                    <a:gd name="T47" fmla="*/ 358 h 973"/>
                    <a:gd name="T48" fmla="*/ 849 w 909"/>
                    <a:gd name="T49" fmla="*/ 434 h 973"/>
                    <a:gd name="T50" fmla="*/ 897 w 909"/>
                    <a:gd name="T51" fmla="*/ 491 h 973"/>
                    <a:gd name="T52" fmla="*/ 900 w 909"/>
                    <a:gd name="T53" fmla="*/ 542 h 973"/>
                    <a:gd name="T54" fmla="*/ 875 w 909"/>
                    <a:gd name="T55" fmla="*/ 602 h 973"/>
                    <a:gd name="T56" fmla="*/ 848 w 909"/>
                    <a:gd name="T57" fmla="*/ 692 h 973"/>
                    <a:gd name="T58" fmla="*/ 819 w 909"/>
                    <a:gd name="T59" fmla="*/ 785 h 973"/>
                    <a:gd name="T60" fmla="*/ 807 w 909"/>
                    <a:gd name="T61" fmla="*/ 896 h 973"/>
                    <a:gd name="T62" fmla="*/ 606 w 909"/>
                    <a:gd name="T63" fmla="*/ 935 h 973"/>
                    <a:gd name="T64" fmla="*/ 462 w 909"/>
                    <a:gd name="T65" fmla="*/ 866 h 9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909" h="973">
                      <a:moveTo>
                        <a:pt x="375" y="884"/>
                      </a:moveTo>
                      <a:lnTo>
                        <a:pt x="285" y="944"/>
                      </a:lnTo>
                      <a:lnTo>
                        <a:pt x="205" y="973"/>
                      </a:lnTo>
                      <a:lnTo>
                        <a:pt x="177" y="962"/>
                      </a:lnTo>
                      <a:lnTo>
                        <a:pt x="156" y="935"/>
                      </a:lnTo>
                      <a:lnTo>
                        <a:pt x="152" y="907"/>
                      </a:lnTo>
                      <a:lnTo>
                        <a:pt x="162" y="866"/>
                      </a:lnTo>
                      <a:lnTo>
                        <a:pt x="156" y="839"/>
                      </a:lnTo>
                      <a:lnTo>
                        <a:pt x="135" y="818"/>
                      </a:lnTo>
                      <a:lnTo>
                        <a:pt x="105" y="809"/>
                      </a:lnTo>
                      <a:lnTo>
                        <a:pt x="81" y="782"/>
                      </a:lnTo>
                      <a:lnTo>
                        <a:pt x="78" y="761"/>
                      </a:lnTo>
                      <a:lnTo>
                        <a:pt x="96" y="731"/>
                      </a:lnTo>
                      <a:lnTo>
                        <a:pt x="93" y="704"/>
                      </a:lnTo>
                      <a:lnTo>
                        <a:pt x="84" y="671"/>
                      </a:lnTo>
                      <a:lnTo>
                        <a:pt x="60" y="662"/>
                      </a:lnTo>
                      <a:lnTo>
                        <a:pt x="15" y="626"/>
                      </a:lnTo>
                      <a:lnTo>
                        <a:pt x="0" y="578"/>
                      </a:lnTo>
                      <a:lnTo>
                        <a:pt x="18" y="512"/>
                      </a:lnTo>
                      <a:lnTo>
                        <a:pt x="60" y="467"/>
                      </a:lnTo>
                      <a:lnTo>
                        <a:pt x="88" y="456"/>
                      </a:lnTo>
                      <a:lnTo>
                        <a:pt x="81" y="432"/>
                      </a:lnTo>
                      <a:lnTo>
                        <a:pt x="49" y="405"/>
                      </a:lnTo>
                      <a:lnTo>
                        <a:pt x="47" y="357"/>
                      </a:lnTo>
                      <a:lnTo>
                        <a:pt x="56" y="317"/>
                      </a:lnTo>
                      <a:lnTo>
                        <a:pt x="34" y="273"/>
                      </a:lnTo>
                      <a:lnTo>
                        <a:pt x="29" y="251"/>
                      </a:lnTo>
                      <a:lnTo>
                        <a:pt x="54" y="210"/>
                      </a:lnTo>
                      <a:lnTo>
                        <a:pt x="113" y="159"/>
                      </a:lnTo>
                      <a:lnTo>
                        <a:pt x="144" y="123"/>
                      </a:lnTo>
                      <a:lnTo>
                        <a:pt x="196" y="101"/>
                      </a:lnTo>
                      <a:lnTo>
                        <a:pt x="234" y="69"/>
                      </a:lnTo>
                      <a:lnTo>
                        <a:pt x="311" y="49"/>
                      </a:lnTo>
                      <a:lnTo>
                        <a:pt x="377" y="9"/>
                      </a:lnTo>
                      <a:lnTo>
                        <a:pt x="478" y="0"/>
                      </a:lnTo>
                      <a:lnTo>
                        <a:pt x="522" y="1"/>
                      </a:lnTo>
                      <a:lnTo>
                        <a:pt x="588" y="30"/>
                      </a:lnTo>
                      <a:lnTo>
                        <a:pt x="676" y="40"/>
                      </a:lnTo>
                      <a:lnTo>
                        <a:pt x="764" y="62"/>
                      </a:lnTo>
                      <a:lnTo>
                        <a:pt x="792" y="84"/>
                      </a:lnTo>
                      <a:lnTo>
                        <a:pt x="806" y="113"/>
                      </a:lnTo>
                      <a:lnTo>
                        <a:pt x="811" y="145"/>
                      </a:lnTo>
                      <a:lnTo>
                        <a:pt x="806" y="184"/>
                      </a:lnTo>
                      <a:lnTo>
                        <a:pt x="834" y="200"/>
                      </a:lnTo>
                      <a:lnTo>
                        <a:pt x="867" y="221"/>
                      </a:lnTo>
                      <a:lnTo>
                        <a:pt x="888" y="269"/>
                      </a:lnTo>
                      <a:lnTo>
                        <a:pt x="894" y="317"/>
                      </a:lnTo>
                      <a:lnTo>
                        <a:pt x="899" y="358"/>
                      </a:lnTo>
                      <a:lnTo>
                        <a:pt x="864" y="386"/>
                      </a:lnTo>
                      <a:lnTo>
                        <a:pt x="849" y="434"/>
                      </a:lnTo>
                      <a:lnTo>
                        <a:pt x="865" y="466"/>
                      </a:lnTo>
                      <a:lnTo>
                        <a:pt x="897" y="491"/>
                      </a:lnTo>
                      <a:lnTo>
                        <a:pt x="909" y="509"/>
                      </a:lnTo>
                      <a:lnTo>
                        <a:pt x="900" y="542"/>
                      </a:lnTo>
                      <a:lnTo>
                        <a:pt x="894" y="575"/>
                      </a:lnTo>
                      <a:lnTo>
                        <a:pt x="875" y="602"/>
                      </a:lnTo>
                      <a:lnTo>
                        <a:pt x="852" y="625"/>
                      </a:lnTo>
                      <a:lnTo>
                        <a:pt x="848" y="692"/>
                      </a:lnTo>
                      <a:lnTo>
                        <a:pt x="819" y="729"/>
                      </a:lnTo>
                      <a:lnTo>
                        <a:pt x="819" y="785"/>
                      </a:lnTo>
                      <a:lnTo>
                        <a:pt x="825" y="851"/>
                      </a:lnTo>
                      <a:lnTo>
                        <a:pt x="807" y="896"/>
                      </a:lnTo>
                      <a:lnTo>
                        <a:pt x="753" y="923"/>
                      </a:lnTo>
                      <a:lnTo>
                        <a:pt x="606" y="935"/>
                      </a:lnTo>
                      <a:lnTo>
                        <a:pt x="522" y="898"/>
                      </a:lnTo>
                      <a:lnTo>
                        <a:pt x="462" y="866"/>
                      </a:lnTo>
                      <a:lnTo>
                        <a:pt x="375" y="884"/>
                      </a:lnTo>
                      <a:close/>
                    </a:path>
                  </a:pathLst>
                </a:custGeom>
                <a:solidFill>
                  <a:srgbClr val="66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56" name="Freeform 412">
                  <a:extLst>
                    <a:ext uri="{FF2B5EF4-FFF2-40B4-BE49-F238E27FC236}">
                      <a16:creationId xmlns:a16="http://schemas.microsoft.com/office/drawing/2014/main" id="{12FB3067-2DFB-7BD4-0BC6-227A074BE7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7" y="2780"/>
                  <a:ext cx="438" cy="1065"/>
                </a:xfrm>
                <a:custGeom>
                  <a:avLst/>
                  <a:gdLst>
                    <a:gd name="T0" fmla="*/ 69 w 438"/>
                    <a:gd name="T1" fmla="*/ 1332 h 1332"/>
                    <a:gd name="T2" fmla="*/ 102 w 438"/>
                    <a:gd name="T3" fmla="*/ 1110 h 1332"/>
                    <a:gd name="T4" fmla="*/ 108 w 438"/>
                    <a:gd name="T5" fmla="*/ 921 h 1332"/>
                    <a:gd name="T6" fmla="*/ 108 w 438"/>
                    <a:gd name="T7" fmla="*/ 678 h 1332"/>
                    <a:gd name="T8" fmla="*/ 123 w 438"/>
                    <a:gd name="T9" fmla="*/ 387 h 1332"/>
                    <a:gd name="T10" fmla="*/ 111 w 438"/>
                    <a:gd name="T11" fmla="*/ 210 h 1332"/>
                    <a:gd name="T12" fmla="*/ 54 w 438"/>
                    <a:gd name="T13" fmla="*/ 111 h 1332"/>
                    <a:gd name="T14" fmla="*/ 0 w 438"/>
                    <a:gd name="T15" fmla="*/ 30 h 1332"/>
                    <a:gd name="T16" fmla="*/ 42 w 438"/>
                    <a:gd name="T17" fmla="*/ 54 h 1332"/>
                    <a:gd name="T18" fmla="*/ 108 w 438"/>
                    <a:gd name="T19" fmla="*/ 110 h 1332"/>
                    <a:gd name="T20" fmla="*/ 138 w 438"/>
                    <a:gd name="T21" fmla="*/ 18 h 1332"/>
                    <a:gd name="T22" fmla="*/ 168 w 438"/>
                    <a:gd name="T23" fmla="*/ 0 h 1332"/>
                    <a:gd name="T24" fmla="*/ 165 w 438"/>
                    <a:gd name="T25" fmla="*/ 42 h 1332"/>
                    <a:gd name="T26" fmla="*/ 132 w 438"/>
                    <a:gd name="T27" fmla="*/ 132 h 1332"/>
                    <a:gd name="T28" fmla="*/ 162 w 438"/>
                    <a:gd name="T29" fmla="*/ 219 h 1332"/>
                    <a:gd name="T30" fmla="*/ 180 w 438"/>
                    <a:gd name="T31" fmla="*/ 258 h 1332"/>
                    <a:gd name="T32" fmla="*/ 217 w 438"/>
                    <a:gd name="T33" fmla="*/ 234 h 1332"/>
                    <a:gd name="T34" fmla="*/ 285 w 438"/>
                    <a:gd name="T35" fmla="*/ 129 h 1332"/>
                    <a:gd name="T36" fmla="*/ 348 w 438"/>
                    <a:gd name="T37" fmla="*/ 60 h 1332"/>
                    <a:gd name="T38" fmla="*/ 330 w 438"/>
                    <a:gd name="T39" fmla="*/ 99 h 1332"/>
                    <a:gd name="T40" fmla="*/ 294 w 438"/>
                    <a:gd name="T41" fmla="*/ 177 h 1332"/>
                    <a:gd name="T42" fmla="*/ 246 w 438"/>
                    <a:gd name="T43" fmla="*/ 264 h 1332"/>
                    <a:gd name="T44" fmla="*/ 276 w 438"/>
                    <a:gd name="T45" fmla="*/ 273 h 1332"/>
                    <a:gd name="T46" fmla="*/ 333 w 438"/>
                    <a:gd name="T47" fmla="*/ 258 h 1332"/>
                    <a:gd name="T48" fmla="*/ 402 w 438"/>
                    <a:gd name="T49" fmla="*/ 243 h 1332"/>
                    <a:gd name="T50" fmla="*/ 393 w 438"/>
                    <a:gd name="T51" fmla="*/ 249 h 1332"/>
                    <a:gd name="T52" fmla="*/ 438 w 438"/>
                    <a:gd name="T53" fmla="*/ 243 h 1332"/>
                    <a:gd name="T54" fmla="*/ 360 w 438"/>
                    <a:gd name="T55" fmla="*/ 276 h 1332"/>
                    <a:gd name="T56" fmla="*/ 261 w 438"/>
                    <a:gd name="T57" fmla="*/ 324 h 1332"/>
                    <a:gd name="T58" fmla="*/ 201 w 438"/>
                    <a:gd name="T59" fmla="*/ 336 h 1332"/>
                    <a:gd name="T60" fmla="*/ 209 w 438"/>
                    <a:gd name="T61" fmla="*/ 608 h 1332"/>
                    <a:gd name="T62" fmla="*/ 204 w 438"/>
                    <a:gd name="T63" fmla="*/ 984 h 1332"/>
                    <a:gd name="T64" fmla="*/ 207 w 438"/>
                    <a:gd name="T65" fmla="*/ 1197 h 1332"/>
                    <a:gd name="T66" fmla="*/ 222 w 438"/>
                    <a:gd name="T67" fmla="*/ 1332 h 1332"/>
                    <a:gd name="T68" fmla="*/ 69 w 438"/>
                    <a:gd name="T69" fmla="*/ 1332 h 1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38" h="1332">
                      <a:moveTo>
                        <a:pt x="69" y="1332"/>
                      </a:moveTo>
                      <a:lnTo>
                        <a:pt x="102" y="1110"/>
                      </a:lnTo>
                      <a:lnTo>
                        <a:pt x="108" y="921"/>
                      </a:lnTo>
                      <a:lnTo>
                        <a:pt x="108" y="678"/>
                      </a:lnTo>
                      <a:lnTo>
                        <a:pt x="123" y="387"/>
                      </a:lnTo>
                      <a:lnTo>
                        <a:pt x="111" y="210"/>
                      </a:lnTo>
                      <a:lnTo>
                        <a:pt x="54" y="111"/>
                      </a:lnTo>
                      <a:lnTo>
                        <a:pt x="0" y="30"/>
                      </a:lnTo>
                      <a:lnTo>
                        <a:pt x="42" y="54"/>
                      </a:lnTo>
                      <a:lnTo>
                        <a:pt x="108" y="110"/>
                      </a:lnTo>
                      <a:lnTo>
                        <a:pt x="138" y="18"/>
                      </a:lnTo>
                      <a:lnTo>
                        <a:pt x="168" y="0"/>
                      </a:lnTo>
                      <a:lnTo>
                        <a:pt x="165" y="42"/>
                      </a:lnTo>
                      <a:lnTo>
                        <a:pt x="132" y="132"/>
                      </a:lnTo>
                      <a:lnTo>
                        <a:pt x="162" y="219"/>
                      </a:lnTo>
                      <a:lnTo>
                        <a:pt x="180" y="258"/>
                      </a:lnTo>
                      <a:lnTo>
                        <a:pt x="217" y="234"/>
                      </a:lnTo>
                      <a:lnTo>
                        <a:pt x="285" y="129"/>
                      </a:lnTo>
                      <a:lnTo>
                        <a:pt x="348" y="60"/>
                      </a:lnTo>
                      <a:lnTo>
                        <a:pt x="330" y="99"/>
                      </a:lnTo>
                      <a:lnTo>
                        <a:pt x="294" y="177"/>
                      </a:lnTo>
                      <a:lnTo>
                        <a:pt x="246" y="264"/>
                      </a:lnTo>
                      <a:lnTo>
                        <a:pt x="276" y="273"/>
                      </a:lnTo>
                      <a:lnTo>
                        <a:pt x="333" y="258"/>
                      </a:lnTo>
                      <a:lnTo>
                        <a:pt x="402" y="243"/>
                      </a:lnTo>
                      <a:lnTo>
                        <a:pt x="393" y="249"/>
                      </a:lnTo>
                      <a:lnTo>
                        <a:pt x="438" y="243"/>
                      </a:lnTo>
                      <a:lnTo>
                        <a:pt x="360" y="276"/>
                      </a:lnTo>
                      <a:lnTo>
                        <a:pt x="261" y="324"/>
                      </a:lnTo>
                      <a:lnTo>
                        <a:pt x="201" y="336"/>
                      </a:lnTo>
                      <a:lnTo>
                        <a:pt x="209" y="608"/>
                      </a:lnTo>
                      <a:lnTo>
                        <a:pt x="204" y="984"/>
                      </a:lnTo>
                      <a:lnTo>
                        <a:pt x="207" y="1197"/>
                      </a:lnTo>
                      <a:lnTo>
                        <a:pt x="222" y="1332"/>
                      </a:lnTo>
                      <a:lnTo>
                        <a:pt x="69" y="1332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157" name="Group 413">
                <a:extLst>
                  <a:ext uri="{FF2B5EF4-FFF2-40B4-BE49-F238E27FC236}">
                    <a16:creationId xmlns:a16="http://schemas.microsoft.com/office/drawing/2014/main" id="{3B6D2D5D-A0DF-565A-D0B6-BEFC9A66C6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254" y="1869"/>
                <a:ext cx="81" cy="305"/>
                <a:chOff x="1263" y="1398"/>
                <a:chExt cx="81" cy="334"/>
              </a:xfrm>
            </p:grpSpPr>
            <p:sp>
              <p:nvSpPr>
                <p:cNvPr id="32158" name="Freeform 414">
                  <a:extLst>
                    <a:ext uri="{FF2B5EF4-FFF2-40B4-BE49-F238E27FC236}">
                      <a16:creationId xmlns:a16="http://schemas.microsoft.com/office/drawing/2014/main" id="{862A4B9E-4280-7C10-5D95-17D7BEAF20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7" y="1577"/>
                  <a:ext cx="18" cy="155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59" name="Freeform 415">
                  <a:extLst>
                    <a:ext uri="{FF2B5EF4-FFF2-40B4-BE49-F238E27FC236}">
                      <a16:creationId xmlns:a16="http://schemas.microsoft.com/office/drawing/2014/main" id="{DD143F68-4CE5-3F30-E1AF-04EF0B9A28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24"/>
                  <a:ext cx="17" cy="13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60" name="Freeform 416">
                  <a:extLst>
                    <a:ext uri="{FF2B5EF4-FFF2-40B4-BE49-F238E27FC236}">
                      <a16:creationId xmlns:a16="http://schemas.microsoft.com/office/drawing/2014/main" id="{BB6BFA13-68D2-E090-7FF8-0537158E58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4" y="1624"/>
                  <a:ext cx="16" cy="13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61" name="Freeform 417">
                  <a:extLst>
                    <a:ext uri="{FF2B5EF4-FFF2-40B4-BE49-F238E27FC236}">
                      <a16:creationId xmlns:a16="http://schemas.microsoft.com/office/drawing/2014/main" id="{2F0F6DE9-4ACF-C72D-6BC2-8826112A5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613"/>
                  <a:ext cx="17" cy="6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62" name="Freeform 418">
                  <a:extLst>
                    <a:ext uri="{FF2B5EF4-FFF2-40B4-BE49-F238E27FC236}">
                      <a16:creationId xmlns:a16="http://schemas.microsoft.com/office/drawing/2014/main" id="{2A6E8C2B-B4B0-1D54-F370-9C0DE8BC73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7"/>
                  <a:ext cx="7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63" name="Freeform 419">
                  <a:extLst>
                    <a:ext uri="{FF2B5EF4-FFF2-40B4-BE49-F238E27FC236}">
                      <a16:creationId xmlns:a16="http://schemas.microsoft.com/office/drawing/2014/main" id="{72A1BE5B-5B7D-8EB5-8623-EE4905950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1612"/>
                  <a:ext cx="9" cy="3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64" name="Freeform 420">
                  <a:extLst>
                    <a:ext uri="{FF2B5EF4-FFF2-40B4-BE49-F238E27FC236}">
                      <a16:creationId xmlns:a16="http://schemas.microsoft.com/office/drawing/2014/main" id="{830777CC-E511-476D-25DF-32096311E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3" y="1628"/>
                  <a:ext cx="9" cy="3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65" name="Freeform 421">
                  <a:extLst>
                    <a:ext uri="{FF2B5EF4-FFF2-40B4-BE49-F238E27FC236}">
                      <a16:creationId xmlns:a16="http://schemas.microsoft.com/office/drawing/2014/main" id="{87C2D11B-BADA-2A58-6A5C-4E39ACB944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3" y="1614"/>
                  <a:ext cx="3" cy="10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66" name="Freeform 422">
                  <a:extLst>
                    <a:ext uri="{FF2B5EF4-FFF2-40B4-BE49-F238E27FC236}">
                      <a16:creationId xmlns:a16="http://schemas.microsoft.com/office/drawing/2014/main" id="{56C46950-5225-9565-1320-511CD37A95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1398"/>
                  <a:ext cx="81" cy="21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167" name="Freeform 423">
                <a:extLst>
                  <a:ext uri="{FF2B5EF4-FFF2-40B4-BE49-F238E27FC236}">
                    <a16:creationId xmlns:a16="http://schemas.microsoft.com/office/drawing/2014/main" id="{7CCF9EF2-C94B-7F49-AC65-E5C5BE1E25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540000" flipH="1">
                <a:off x="2674" y="1669"/>
                <a:ext cx="30" cy="253"/>
              </a:xfrm>
              <a:custGeom>
                <a:avLst/>
                <a:gdLst>
                  <a:gd name="T0" fmla="*/ 0 w 132"/>
                  <a:gd name="T1" fmla="*/ 1151 h 1152"/>
                  <a:gd name="T2" fmla="*/ 16 w 132"/>
                  <a:gd name="T3" fmla="*/ 592 h 1152"/>
                  <a:gd name="T4" fmla="*/ 23 w 132"/>
                  <a:gd name="T5" fmla="*/ 218 h 1152"/>
                  <a:gd name="T6" fmla="*/ 54 w 132"/>
                  <a:gd name="T7" fmla="*/ 55 h 1152"/>
                  <a:gd name="T8" fmla="*/ 86 w 132"/>
                  <a:gd name="T9" fmla="*/ 0 h 1152"/>
                  <a:gd name="T10" fmla="*/ 93 w 132"/>
                  <a:gd name="T11" fmla="*/ 63 h 1152"/>
                  <a:gd name="T12" fmla="*/ 109 w 132"/>
                  <a:gd name="T13" fmla="*/ 125 h 1152"/>
                  <a:gd name="T14" fmla="*/ 101 w 132"/>
                  <a:gd name="T15" fmla="*/ 218 h 1152"/>
                  <a:gd name="T16" fmla="*/ 109 w 132"/>
                  <a:gd name="T17" fmla="*/ 304 h 1152"/>
                  <a:gd name="T18" fmla="*/ 117 w 132"/>
                  <a:gd name="T19" fmla="*/ 389 h 1152"/>
                  <a:gd name="T20" fmla="*/ 117 w 132"/>
                  <a:gd name="T21" fmla="*/ 506 h 1152"/>
                  <a:gd name="T22" fmla="*/ 125 w 132"/>
                  <a:gd name="T23" fmla="*/ 903 h 1152"/>
                  <a:gd name="T24" fmla="*/ 132 w 132"/>
                  <a:gd name="T25" fmla="*/ 1152 h 1152"/>
                  <a:gd name="T26" fmla="*/ 0 w 132"/>
                  <a:gd name="T27" fmla="*/ 1151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2" h="1152">
                    <a:moveTo>
                      <a:pt x="0" y="1151"/>
                    </a:moveTo>
                    <a:lnTo>
                      <a:pt x="16" y="592"/>
                    </a:lnTo>
                    <a:lnTo>
                      <a:pt x="23" y="218"/>
                    </a:lnTo>
                    <a:lnTo>
                      <a:pt x="54" y="55"/>
                    </a:lnTo>
                    <a:lnTo>
                      <a:pt x="86" y="0"/>
                    </a:lnTo>
                    <a:lnTo>
                      <a:pt x="93" y="63"/>
                    </a:lnTo>
                    <a:lnTo>
                      <a:pt x="109" y="125"/>
                    </a:lnTo>
                    <a:lnTo>
                      <a:pt x="101" y="218"/>
                    </a:lnTo>
                    <a:lnTo>
                      <a:pt x="109" y="304"/>
                    </a:lnTo>
                    <a:lnTo>
                      <a:pt x="117" y="389"/>
                    </a:lnTo>
                    <a:lnTo>
                      <a:pt x="117" y="506"/>
                    </a:lnTo>
                    <a:lnTo>
                      <a:pt x="125" y="903"/>
                    </a:lnTo>
                    <a:lnTo>
                      <a:pt x="132" y="1152"/>
                    </a:lnTo>
                    <a:lnTo>
                      <a:pt x="0" y="1151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168" name="Group 424">
                <a:extLst>
                  <a:ext uri="{FF2B5EF4-FFF2-40B4-BE49-F238E27FC236}">
                    <a16:creationId xmlns:a16="http://schemas.microsoft.com/office/drawing/2014/main" id="{846AB2F5-F16E-E8EF-ECA4-1DE05A070D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778" y="1626"/>
                <a:ext cx="58" cy="202"/>
                <a:chOff x="1344" y="1488"/>
                <a:chExt cx="73" cy="240"/>
              </a:xfrm>
            </p:grpSpPr>
            <p:sp>
              <p:nvSpPr>
                <p:cNvPr id="32169" name="Freeform 425">
                  <a:extLst>
                    <a:ext uri="{FF2B5EF4-FFF2-40B4-BE49-F238E27FC236}">
                      <a16:creationId xmlns:a16="http://schemas.microsoft.com/office/drawing/2014/main" id="{B3D7EF25-5AE9-939C-3210-8AB33E0D5F1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70" name="Freeform 426">
                  <a:extLst>
                    <a:ext uri="{FF2B5EF4-FFF2-40B4-BE49-F238E27FC236}">
                      <a16:creationId xmlns:a16="http://schemas.microsoft.com/office/drawing/2014/main" id="{D689C863-5439-F33E-5DD9-CAF1AB05B26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71" name="Freeform 427">
                  <a:extLst>
                    <a:ext uri="{FF2B5EF4-FFF2-40B4-BE49-F238E27FC236}">
                      <a16:creationId xmlns:a16="http://schemas.microsoft.com/office/drawing/2014/main" id="{E8391C03-9792-7D1B-C75E-9EACFF4260C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72" name="Freeform 428">
                  <a:extLst>
                    <a:ext uri="{FF2B5EF4-FFF2-40B4-BE49-F238E27FC236}">
                      <a16:creationId xmlns:a16="http://schemas.microsoft.com/office/drawing/2014/main" id="{7FEF8D73-7D98-54F7-F245-8A3DFFBBE16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73" name="Freeform 429">
                  <a:extLst>
                    <a:ext uri="{FF2B5EF4-FFF2-40B4-BE49-F238E27FC236}">
                      <a16:creationId xmlns:a16="http://schemas.microsoft.com/office/drawing/2014/main" id="{C65AAF5D-50DF-B142-7980-CC2B70BEA26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74" name="Freeform 430">
                  <a:extLst>
                    <a:ext uri="{FF2B5EF4-FFF2-40B4-BE49-F238E27FC236}">
                      <a16:creationId xmlns:a16="http://schemas.microsoft.com/office/drawing/2014/main" id="{89C0E322-E7A4-7282-E49A-B15CB76AE51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75" name="Freeform 431">
                  <a:extLst>
                    <a:ext uri="{FF2B5EF4-FFF2-40B4-BE49-F238E27FC236}">
                      <a16:creationId xmlns:a16="http://schemas.microsoft.com/office/drawing/2014/main" id="{1D686CE7-76DB-DBD6-36E7-D3DFC6FED3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76" name="Freeform 432">
                  <a:extLst>
                    <a:ext uri="{FF2B5EF4-FFF2-40B4-BE49-F238E27FC236}">
                      <a16:creationId xmlns:a16="http://schemas.microsoft.com/office/drawing/2014/main" id="{422B5879-2DBD-B4B5-1299-C21938DD948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77" name="Freeform 433">
                  <a:extLst>
                    <a:ext uri="{FF2B5EF4-FFF2-40B4-BE49-F238E27FC236}">
                      <a16:creationId xmlns:a16="http://schemas.microsoft.com/office/drawing/2014/main" id="{691AEF88-1E0D-6C48-6728-7B915DDC268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178" name="Group 434">
                <a:extLst>
                  <a:ext uri="{FF2B5EF4-FFF2-40B4-BE49-F238E27FC236}">
                    <a16:creationId xmlns:a16="http://schemas.microsoft.com/office/drawing/2014/main" id="{8CF670F6-82B7-CC45-FF26-2EF8418C03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480000" flipH="1">
                <a:off x="2833" y="1608"/>
                <a:ext cx="58" cy="184"/>
                <a:chOff x="2532" y="1924"/>
                <a:chExt cx="104" cy="380"/>
              </a:xfrm>
            </p:grpSpPr>
            <p:sp>
              <p:nvSpPr>
                <p:cNvPr id="32179" name="Freeform 435">
                  <a:extLst>
                    <a:ext uri="{FF2B5EF4-FFF2-40B4-BE49-F238E27FC236}">
                      <a16:creationId xmlns:a16="http://schemas.microsoft.com/office/drawing/2014/main" id="{41BF1304-D1DC-5F73-2E0B-ABFE6A4556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1995"/>
                  <a:ext cx="20" cy="309"/>
                </a:xfrm>
                <a:custGeom>
                  <a:avLst/>
                  <a:gdLst>
                    <a:gd name="T0" fmla="*/ 2 w 38"/>
                    <a:gd name="T1" fmla="*/ 716 h 716"/>
                    <a:gd name="T2" fmla="*/ 2 w 38"/>
                    <a:gd name="T3" fmla="*/ 599 h 716"/>
                    <a:gd name="T4" fmla="*/ 0 w 38"/>
                    <a:gd name="T5" fmla="*/ 455 h 716"/>
                    <a:gd name="T6" fmla="*/ 2 w 38"/>
                    <a:gd name="T7" fmla="*/ 245 h 716"/>
                    <a:gd name="T8" fmla="*/ 3 w 38"/>
                    <a:gd name="T9" fmla="*/ 152 h 716"/>
                    <a:gd name="T10" fmla="*/ 3 w 38"/>
                    <a:gd name="T11" fmla="*/ 68 h 716"/>
                    <a:gd name="T12" fmla="*/ 11 w 38"/>
                    <a:gd name="T13" fmla="*/ 0 h 716"/>
                    <a:gd name="T14" fmla="*/ 15 w 38"/>
                    <a:gd name="T15" fmla="*/ 219 h 716"/>
                    <a:gd name="T16" fmla="*/ 18 w 38"/>
                    <a:gd name="T17" fmla="*/ 363 h 716"/>
                    <a:gd name="T18" fmla="*/ 27 w 38"/>
                    <a:gd name="T19" fmla="*/ 570 h 716"/>
                    <a:gd name="T20" fmla="*/ 33 w 38"/>
                    <a:gd name="T21" fmla="*/ 666 h 716"/>
                    <a:gd name="T22" fmla="*/ 38 w 38"/>
                    <a:gd name="T23" fmla="*/ 714 h 716"/>
                    <a:gd name="T24" fmla="*/ 2 w 38"/>
                    <a:gd name="T25" fmla="*/ 716 h 7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8" h="716">
                      <a:moveTo>
                        <a:pt x="2" y="716"/>
                      </a:moveTo>
                      <a:lnTo>
                        <a:pt x="2" y="599"/>
                      </a:lnTo>
                      <a:lnTo>
                        <a:pt x="0" y="455"/>
                      </a:lnTo>
                      <a:lnTo>
                        <a:pt x="2" y="245"/>
                      </a:lnTo>
                      <a:lnTo>
                        <a:pt x="3" y="152"/>
                      </a:lnTo>
                      <a:lnTo>
                        <a:pt x="3" y="68"/>
                      </a:lnTo>
                      <a:lnTo>
                        <a:pt x="11" y="0"/>
                      </a:lnTo>
                      <a:lnTo>
                        <a:pt x="15" y="219"/>
                      </a:lnTo>
                      <a:lnTo>
                        <a:pt x="18" y="363"/>
                      </a:lnTo>
                      <a:lnTo>
                        <a:pt x="27" y="570"/>
                      </a:lnTo>
                      <a:lnTo>
                        <a:pt x="33" y="666"/>
                      </a:lnTo>
                      <a:lnTo>
                        <a:pt x="38" y="714"/>
                      </a:lnTo>
                      <a:lnTo>
                        <a:pt x="2" y="716"/>
                      </a:lnTo>
                      <a:close/>
                    </a:path>
                  </a:pathLst>
                </a:custGeom>
                <a:solidFill>
                  <a:srgbClr val="99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180" name="Group 436">
                  <a:extLst>
                    <a:ext uri="{FF2B5EF4-FFF2-40B4-BE49-F238E27FC236}">
                      <a16:creationId xmlns:a16="http://schemas.microsoft.com/office/drawing/2014/main" id="{1068449E-02E7-8DDB-F2D4-378CF60FD52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32" y="1924"/>
                  <a:ext cx="104" cy="237"/>
                  <a:chOff x="3710" y="1980"/>
                  <a:chExt cx="274" cy="804"/>
                </a:xfrm>
              </p:grpSpPr>
              <p:sp>
                <p:nvSpPr>
                  <p:cNvPr id="32181" name="Freeform 437">
                    <a:extLst>
                      <a:ext uri="{FF2B5EF4-FFF2-40B4-BE49-F238E27FC236}">
                        <a16:creationId xmlns:a16="http://schemas.microsoft.com/office/drawing/2014/main" id="{349FEC5D-26E0-68FD-FA62-61412C0CE6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24" y="2001"/>
                    <a:ext cx="160" cy="783"/>
                  </a:xfrm>
                  <a:custGeom>
                    <a:avLst/>
                    <a:gdLst>
                      <a:gd name="T0" fmla="*/ 54 w 160"/>
                      <a:gd name="T1" fmla="*/ 19 h 783"/>
                      <a:gd name="T2" fmla="*/ 67 w 160"/>
                      <a:gd name="T3" fmla="*/ 60 h 783"/>
                      <a:gd name="T4" fmla="*/ 63 w 160"/>
                      <a:gd name="T5" fmla="*/ 93 h 783"/>
                      <a:gd name="T6" fmla="*/ 96 w 160"/>
                      <a:gd name="T7" fmla="*/ 147 h 783"/>
                      <a:gd name="T8" fmla="*/ 94 w 160"/>
                      <a:gd name="T9" fmla="*/ 174 h 783"/>
                      <a:gd name="T10" fmla="*/ 93 w 160"/>
                      <a:gd name="T11" fmla="*/ 198 h 783"/>
                      <a:gd name="T12" fmla="*/ 90 w 160"/>
                      <a:gd name="T13" fmla="*/ 222 h 783"/>
                      <a:gd name="T14" fmla="*/ 93 w 160"/>
                      <a:gd name="T15" fmla="*/ 259 h 783"/>
                      <a:gd name="T16" fmla="*/ 85 w 160"/>
                      <a:gd name="T17" fmla="*/ 279 h 783"/>
                      <a:gd name="T18" fmla="*/ 124 w 160"/>
                      <a:gd name="T19" fmla="*/ 303 h 783"/>
                      <a:gd name="T20" fmla="*/ 142 w 160"/>
                      <a:gd name="T21" fmla="*/ 334 h 783"/>
                      <a:gd name="T22" fmla="*/ 111 w 160"/>
                      <a:gd name="T23" fmla="*/ 361 h 783"/>
                      <a:gd name="T24" fmla="*/ 144 w 160"/>
                      <a:gd name="T25" fmla="*/ 408 h 783"/>
                      <a:gd name="T26" fmla="*/ 129 w 160"/>
                      <a:gd name="T27" fmla="*/ 432 h 783"/>
                      <a:gd name="T28" fmla="*/ 141 w 160"/>
                      <a:gd name="T29" fmla="*/ 468 h 783"/>
                      <a:gd name="T30" fmla="*/ 136 w 160"/>
                      <a:gd name="T31" fmla="*/ 489 h 783"/>
                      <a:gd name="T32" fmla="*/ 160 w 160"/>
                      <a:gd name="T33" fmla="*/ 529 h 783"/>
                      <a:gd name="T34" fmla="*/ 130 w 160"/>
                      <a:gd name="T35" fmla="*/ 546 h 783"/>
                      <a:gd name="T36" fmla="*/ 136 w 160"/>
                      <a:gd name="T37" fmla="*/ 565 h 783"/>
                      <a:gd name="T38" fmla="*/ 141 w 160"/>
                      <a:gd name="T39" fmla="*/ 606 h 783"/>
                      <a:gd name="T40" fmla="*/ 100 w 160"/>
                      <a:gd name="T41" fmla="*/ 604 h 783"/>
                      <a:gd name="T42" fmla="*/ 157 w 160"/>
                      <a:gd name="T43" fmla="*/ 639 h 783"/>
                      <a:gd name="T44" fmla="*/ 129 w 160"/>
                      <a:gd name="T45" fmla="*/ 654 h 783"/>
                      <a:gd name="T46" fmla="*/ 129 w 160"/>
                      <a:gd name="T47" fmla="*/ 685 h 783"/>
                      <a:gd name="T48" fmla="*/ 132 w 160"/>
                      <a:gd name="T49" fmla="*/ 715 h 783"/>
                      <a:gd name="T50" fmla="*/ 118 w 160"/>
                      <a:gd name="T51" fmla="*/ 724 h 783"/>
                      <a:gd name="T52" fmla="*/ 108 w 160"/>
                      <a:gd name="T53" fmla="*/ 751 h 783"/>
                      <a:gd name="T54" fmla="*/ 85 w 160"/>
                      <a:gd name="T55" fmla="*/ 766 h 783"/>
                      <a:gd name="T56" fmla="*/ 69 w 160"/>
                      <a:gd name="T57" fmla="*/ 769 h 783"/>
                      <a:gd name="T58" fmla="*/ 33 w 160"/>
                      <a:gd name="T59" fmla="*/ 769 h 783"/>
                      <a:gd name="T60" fmla="*/ 0 w 160"/>
                      <a:gd name="T61" fmla="*/ 513 h 783"/>
                      <a:gd name="T62" fmla="*/ 21 w 160"/>
                      <a:gd name="T63" fmla="*/ 30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0" h="783">
                        <a:moveTo>
                          <a:pt x="36" y="0"/>
                        </a:moveTo>
                        <a:lnTo>
                          <a:pt x="54" y="19"/>
                        </a:lnTo>
                        <a:lnTo>
                          <a:pt x="51" y="52"/>
                        </a:lnTo>
                        <a:lnTo>
                          <a:pt x="67" y="60"/>
                        </a:lnTo>
                        <a:lnTo>
                          <a:pt x="52" y="84"/>
                        </a:lnTo>
                        <a:lnTo>
                          <a:pt x="63" y="93"/>
                        </a:lnTo>
                        <a:lnTo>
                          <a:pt x="76" y="120"/>
                        </a:lnTo>
                        <a:lnTo>
                          <a:pt x="96" y="147"/>
                        </a:lnTo>
                        <a:lnTo>
                          <a:pt x="91" y="159"/>
                        </a:lnTo>
                        <a:lnTo>
                          <a:pt x="94" y="174"/>
                        </a:lnTo>
                        <a:lnTo>
                          <a:pt x="79" y="178"/>
                        </a:lnTo>
                        <a:lnTo>
                          <a:pt x="93" y="198"/>
                        </a:lnTo>
                        <a:lnTo>
                          <a:pt x="111" y="211"/>
                        </a:lnTo>
                        <a:lnTo>
                          <a:pt x="90" y="222"/>
                        </a:lnTo>
                        <a:lnTo>
                          <a:pt x="105" y="244"/>
                        </a:lnTo>
                        <a:lnTo>
                          <a:pt x="93" y="259"/>
                        </a:lnTo>
                        <a:lnTo>
                          <a:pt x="114" y="273"/>
                        </a:lnTo>
                        <a:lnTo>
                          <a:pt x="85" y="279"/>
                        </a:lnTo>
                        <a:lnTo>
                          <a:pt x="82" y="295"/>
                        </a:lnTo>
                        <a:lnTo>
                          <a:pt x="124" y="303"/>
                        </a:lnTo>
                        <a:lnTo>
                          <a:pt x="109" y="325"/>
                        </a:lnTo>
                        <a:lnTo>
                          <a:pt x="142" y="334"/>
                        </a:lnTo>
                        <a:lnTo>
                          <a:pt x="136" y="348"/>
                        </a:lnTo>
                        <a:lnTo>
                          <a:pt x="111" y="361"/>
                        </a:lnTo>
                        <a:lnTo>
                          <a:pt x="112" y="381"/>
                        </a:lnTo>
                        <a:lnTo>
                          <a:pt x="144" y="408"/>
                        </a:lnTo>
                        <a:lnTo>
                          <a:pt x="148" y="429"/>
                        </a:lnTo>
                        <a:lnTo>
                          <a:pt x="129" y="432"/>
                        </a:lnTo>
                        <a:lnTo>
                          <a:pt x="138" y="457"/>
                        </a:lnTo>
                        <a:lnTo>
                          <a:pt x="141" y="468"/>
                        </a:lnTo>
                        <a:lnTo>
                          <a:pt x="115" y="474"/>
                        </a:lnTo>
                        <a:lnTo>
                          <a:pt x="136" y="489"/>
                        </a:lnTo>
                        <a:lnTo>
                          <a:pt x="159" y="504"/>
                        </a:lnTo>
                        <a:lnTo>
                          <a:pt x="160" y="529"/>
                        </a:lnTo>
                        <a:lnTo>
                          <a:pt x="135" y="529"/>
                        </a:lnTo>
                        <a:lnTo>
                          <a:pt x="130" y="546"/>
                        </a:lnTo>
                        <a:lnTo>
                          <a:pt x="118" y="553"/>
                        </a:lnTo>
                        <a:lnTo>
                          <a:pt x="136" y="565"/>
                        </a:lnTo>
                        <a:lnTo>
                          <a:pt x="135" y="579"/>
                        </a:lnTo>
                        <a:lnTo>
                          <a:pt x="141" y="606"/>
                        </a:lnTo>
                        <a:lnTo>
                          <a:pt x="102" y="589"/>
                        </a:lnTo>
                        <a:lnTo>
                          <a:pt x="100" y="604"/>
                        </a:lnTo>
                        <a:lnTo>
                          <a:pt x="126" y="619"/>
                        </a:lnTo>
                        <a:lnTo>
                          <a:pt x="157" y="639"/>
                        </a:lnTo>
                        <a:lnTo>
                          <a:pt x="120" y="640"/>
                        </a:lnTo>
                        <a:lnTo>
                          <a:pt x="129" y="654"/>
                        </a:lnTo>
                        <a:lnTo>
                          <a:pt x="159" y="670"/>
                        </a:lnTo>
                        <a:lnTo>
                          <a:pt x="129" y="685"/>
                        </a:lnTo>
                        <a:lnTo>
                          <a:pt x="121" y="699"/>
                        </a:lnTo>
                        <a:lnTo>
                          <a:pt x="132" y="715"/>
                        </a:lnTo>
                        <a:lnTo>
                          <a:pt x="112" y="714"/>
                        </a:lnTo>
                        <a:lnTo>
                          <a:pt x="118" y="724"/>
                        </a:lnTo>
                        <a:lnTo>
                          <a:pt x="112" y="739"/>
                        </a:lnTo>
                        <a:lnTo>
                          <a:pt x="108" y="751"/>
                        </a:lnTo>
                        <a:lnTo>
                          <a:pt x="96" y="760"/>
                        </a:lnTo>
                        <a:lnTo>
                          <a:pt x="85" y="766"/>
                        </a:lnTo>
                        <a:lnTo>
                          <a:pt x="85" y="783"/>
                        </a:lnTo>
                        <a:lnTo>
                          <a:pt x="69" y="769"/>
                        </a:lnTo>
                        <a:lnTo>
                          <a:pt x="52" y="769"/>
                        </a:lnTo>
                        <a:lnTo>
                          <a:pt x="33" y="769"/>
                        </a:lnTo>
                        <a:lnTo>
                          <a:pt x="1" y="714"/>
                        </a:lnTo>
                        <a:lnTo>
                          <a:pt x="0" y="513"/>
                        </a:lnTo>
                        <a:lnTo>
                          <a:pt x="7" y="295"/>
                        </a:lnTo>
                        <a:lnTo>
                          <a:pt x="21" y="30"/>
                        </a:lnTo>
                        <a:lnTo>
                          <a:pt x="36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82" name="Freeform 438">
                    <a:extLst>
                      <a:ext uri="{FF2B5EF4-FFF2-40B4-BE49-F238E27FC236}">
                        <a16:creationId xmlns:a16="http://schemas.microsoft.com/office/drawing/2014/main" id="{8F3CF4EB-48BE-43E5-E1EB-8426A67078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10" y="2001"/>
                    <a:ext cx="159" cy="769"/>
                  </a:xfrm>
                  <a:custGeom>
                    <a:avLst/>
                    <a:gdLst>
                      <a:gd name="T0" fmla="*/ 151 w 159"/>
                      <a:gd name="T1" fmla="*/ 0 h 769"/>
                      <a:gd name="T2" fmla="*/ 126 w 159"/>
                      <a:gd name="T3" fmla="*/ 15 h 769"/>
                      <a:gd name="T4" fmla="*/ 120 w 159"/>
                      <a:gd name="T5" fmla="*/ 33 h 769"/>
                      <a:gd name="T6" fmla="*/ 100 w 159"/>
                      <a:gd name="T7" fmla="*/ 54 h 769"/>
                      <a:gd name="T8" fmla="*/ 117 w 159"/>
                      <a:gd name="T9" fmla="*/ 66 h 769"/>
                      <a:gd name="T10" fmla="*/ 118 w 159"/>
                      <a:gd name="T11" fmla="*/ 90 h 769"/>
                      <a:gd name="T12" fmla="*/ 90 w 159"/>
                      <a:gd name="T13" fmla="*/ 105 h 769"/>
                      <a:gd name="T14" fmla="*/ 85 w 159"/>
                      <a:gd name="T15" fmla="*/ 136 h 769"/>
                      <a:gd name="T16" fmla="*/ 115 w 159"/>
                      <a:gd name="T17" fmla="*/ 136 h 769"/>
                      <a:gd name="T18" fmla="*/ 87 w 159"/>
                      <a:gd name="T19" fmla="*/ 151 h 769"/>
                      <a:gd name="T20" fmla="*/ 91 w 159"/>
                      <a:gd name="T21" fmla="*/ 171 h 769"/>
                      <a:gd name="T22" fmla="*/ 112 w 159"/>
                      <a:gd name="T23" fmla="*/ 175 h 769"/>
                      <a:gd name="T24" fmla="*/ 96 w 159"/>
                      <a:gd name="T25" fmla="*/ 199 h 769"/>
                      <a:gd name="T26" fmla="*/ 90 w 159"/>
                      <a:gd name="T27" fmla="*/ 225 h 769"/>
                      <a:gd name="T28" fmla="*/ 90 w 159"/>
                      <a:gd name="T29" fmla="*/ 246 h 769"/>
                      <a:gd name="T30" fmla="*/ 105 w 159"/>
                      <a:gd name="T31" fmla="*/ 246 h 769"/>
                      <a:gd name="T32" fmla="*/ 84 w 159"/>
                      <a:gd name="T33" fmla="*/ 256 h 769"/>
                      <a:gd name="T34" fmla="*/ 70 w 159"/>
                      <a:gd name="T35" fmla="*/ 274 h 769"/>
                      <a:gd name="T36" fmla="*/ 85 w 159"/>
                      <a:gd name="T37" fmla="*/ 285 h 769"/>
                      <a:gd name="T38" fmla="*/ 93 w 159"/>
                      <a:gd name="T39" fmla="*/ 304 h 769"/>
                      <a:gd name="T40" fmla="*/ 84 w 159"/>
                      <a:gd name="T41" fmla="*/ 315 h 769"/>
                      <a:gd name="T42" fmla="*/ 57 w 159"/>
                      <a:gd name="T43" fmla="*/ 333 h 769"/>
                      <a:gd name="T44" fmla="*/ 40 w 159"/>
                      <a:gd name="T45" fmla="*/ 354 h 769"/>
                      <a:gd name="T46" fmla="*/ 54 w 159"/>
                      <a:gd name="T47" fmla="*/ 366 h 769"/>
                      <a:gd name="T48" fmla="*/ 64 w 159"/>
                      <a:gd name="T49" fmla="*/ 378 h 769"/>
                      <a:gd name="T50" fmla="*/ 43 w 159"/>
                      <a:gd name="T51" fmla="*/ 384 h 769"/>
                      <a:gd name="T52" fmla="*/ 34 w 159"/>
                      <a:gd name="T53" fmla="*/ 396 h 769"/>
                      <a:gd name="T54" fmla="*/ 72 w 159"/>
                      <a:gd name="T55" fmla="*/ 406 h 769"/>
                      <a:gd name="T56" fmla="*/ 67 w 159"/>
                      <a:gd name="T57" fmla="*/ 426 h 769"/>
                      <a:gd name="T58" fmla="*/ 49 w 159"/>
                      <a:gd name="T59" fmla="*/ 439 h 769"/>
                      <a:gd name="T60" fmla="*/ 57 w 159"/>
                      <a:gd name="T61" fmla="*/ 453 h 769"/>
                      <a:gd name="T62" fmla="*/ 46 w 159"/>
                      <a:gd name="T63" fmla="*/ 457 h 769"/>
                      <a:gd name="T64" fmla="*/ 51 w 159"/>
                      <a:gd name="T65" fmla="*/ 466 h 769"/>
                      <a:gd name="T66" fmla="*/ 45 w 159"/>
                      <a:gd name="T67" fmla="*/ 480 h 769"/>
                      <a:gd name="T68" fmla="*/ 67 w 159"/>
                      <a:gd name="T69" fmla="*/ 484 h 769"/>
                      <a:gd name="T70" fmla="*/ 54 w 159"/>
                      <a:gd name="T71" fmla="*/ 499 h 769"/>
                      <a:gd name="T72" fmla="*/ 33 w 159"/>
                      <a:gd name="T73" fmla="*/ 526 h 769"/>
                      <a:gd name="T74" fmla="*/ 45 w 159"/>
                      <a:gd name="T75" fmla="*/ 541 h 769"/>
                      <a:gd name="T76" fmla="*/ 48 w 159"/>
                      <a:gd name="T77" fmla="*/ 562 h 769"/>
                      <a:gd name="T78" fmla="*/ 0 w 159"/>
                      <a:gd name="T79" fmla="*/ 583 h 769"/>
                      <a:gd name="T80" fmla="*/ 36 w 159"/>
                      <a:gd name="T81" fmla="*/ 589 h 769"/>
                      <a:gd name="T82" fmla="*/ 25 w 159"/>
                      <a:gd name="T83" fmla="*/ 612 h 769"/>
                      <a:gd name="T84" fmla="*/ 30 w 159"/>
                      <a:gd name="T85" fmla="*/ 648 h 769"/>
                      <a:gd name="T86" fmla="*/ 69 w 159"/>
                      <a:gd name="T87" fmla="*/ 642 h 769"/>
                      <a:gd name="T88" fmla="*/ 57 w 159"/>
                      <a:gd name="T89" fmla="*/ 652 h 769"/>
                      <a:gd name="T90" fmla="*/ 51 w 159"/>
                      <a:gd name="T91" fmla="*/ 675 h 769"/>
                      <a:gd name="T92" fmla="*/ 58 w 159"/>
                      <a:gd name="T93" fmla="*/ 688 h 769"/>
                      <a:gd name="T94" fmla="*/ 31 w 159"/>
                      <a:gd name="T95" fmla="*/ 712 h 769"/>
                      <a:gd name="T96" fmla="*/ 76 w 159"/>
                      <a:gd name="T97" fmla="*/ 720 h 769"/>
                      <a:gd name="T98" fmla="*/ 97 w 159"/>
                      <a:gd name="T99" fmla="*/ 727 h 769"/>
                      <a:gd name="T100" fmla="*/ 114 w 159"/>
                      <a:gd name="T101" fmla="*/ 739 h 769"/>
                      <a:gd name="T102" fmla="*/ 105 w 159"/>
                      <a:gd name="T103" fmla="*/ 769 h 769"/>
                      <a:gd name="T104" fmla="*/ 159 w 159"/>
                      <a:gd name="T105" fmla="*/ 768 h 769"/>
                      <a:gd name="T106" fmla="*/ 151 w 159"/>
                      <a:gd name="T107" fmla="*/ 763 h 769"/>
                      <a:gd name="T108" fmla="*/ 151 w 159"/>
                      <a:gd name="T109" fmla="*/ 0 h 7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59" h="769">
                        <a:moveTo>
                          <a:pt x="151" y="0"/>
                        </a:moveTo>
                        <a:lnTo>
                          <a:pt x="126" y="15"/>
                        </a:lnTo>
                        <a:lnTo>
                          <a:pt x="120" y="33"/>
                        </a:lnTo>
                        <a:lnTo>
                          <a:pt x="100" y="54"/>
                        </a:lnTo>
                        <a:lnTo>
                          <a:pt x="117" y="66"/>
                        </a:lnTo>
                        <a:lnTo>
                          <a:pt x="118" y="90"/>
                        </a:lnTo>
                        <a:lnTo>
                          <a:pt x="90" y="105"/>
                        </a:lnTo>
                        <a:lnTo>
                          <a:pt x="85" y="136"/>
                        </a:lnTo>
                        <a:lnTo>
                          <a:pt x="115" y="136"/>
                        </a:lnTo>
                        <a:lnTo>
                          <a:pt x="87" y="151"/>
                        </a:lnTo>
                        <a:lnTo>
                          <a:pt x="91" y="171"/>
                        </a:lnTo>
                        <a:lnTo>
                          <a:pt x="112" y="175"/>
                        </a:lnTo>
                        <a:lnTo>
                          <a:pt x="96" y="199"/>
                        </a:lnTo>
                        <a:lnTo>
                          <a:pt x="90" y="225"/>
                        </a:lnTo>
                        <a:lnTo>
                          <a:pt x="90" y="246"/>
                        </a:lnTo>
                        <a:lnTo>
                          <a:pt x="105" y="246"/>
                        </a:lnTo>
                        <a:lnTo>
                          <a:pt x="84" y="256"/>
                        </a:lnTo>
                        <a:lnTo>
                          <a:pt x="70" y="274"/>
                        </a:lnTo>
                        <a:lnTo>
                          <a:pt x="85" y="285"/>
                        </a:lnTo>
                        <a:lnTo>
                          <a:pt x="93" y="304"/>
                        </a:lnTo>
                        <a:lnTo>
                          <a:pt x="84" y="315"/>
                        </a:lnTo>
                        <a:lnTo>
                          <a:pt x="57" y="333"/>
                        </a:lnTo>
                        <a:lnTo>
                          <a:pt x="40" y="354"/>
                        </a:lnTo>
                        <a:lnTo>
                          <a:pt x="54" y="366"/>
                        </a:lnTo>
                        <a:lnTo>
                          <a:pt x="64" y="378"/>
                        </a:lnTo>
                        <a:lnTo>
                          <a:pt x="43" y="384"/>
                        </a:lnTo>
                        <a:lnTo>
                          <a:pt x="34" y="396"/>
                        </a:lnTo>
                        <a:lnTo>
                          <a:pt x="72" y="406"/>
                        </a:lnTo>
                        <a:lnTo>
                          <a:pt x="67" y="426"/>
                        </a:lnTo>
                        <a:lnTo>
                          <a:pt x="49" y="439"/>
                        </a:lnTo>
                        <a:lnTo>
                          <a:pt x="57" y="453"/>
                        </a:lnTo>
                        <a:lnTo>
                          <a:pt x="46" y="457"/>
                        </a:lnTo>
                        <a:lnTo>
                          <a:pt x="51" y="466"/>
                        </a:lnTo>
                        <a:lnTo>
                          <a:pt x="45" y="480"/>
                        </a:lnTo>
                        <a:lnTo>
                          <a:pt x="67" y="484"/>
                        </a:lnTo>
                        <a:lnTo>
                          <a:pt x="54" y="499"/>
                        </a:lnTo>
                        <a:lnTo>
                          <a:pt x="33" y="526"/>
                        </a:lnTo>
                        <a:lnTo>
                          <a:pt x="45" y="541"/>
                        </a:lnTo>
                        <a:lnTo>
                          <a:pt x="48" y="562"/>
                        </a:lnTo>
                        <a:lnTo>
                          <a:pt x="0" y="583"/>
                        </a:lnTo>
                        <a:lnTo>
                          <a:pt x="36" y="589"/>
                        </a:lnTo>
                        <a:lnTo>
                          <a:pt x="25" y="612"/>
                        </a:lnTo>
                        <a:lnTo>
                          <a:pt x="30" y="648"/>
                        </a:lnTo>
                        <a:lnTo>
                          <a:pt x="69" y="642"/>
                        </a:lnTo>
                        <a:lnTo>
                          <a:pt x="57" y="652"/>
                        </a:lnTo>
                        <a:lnTo>
                          <a:pt x="51" y="675"/>
                        </a:lnTo>
                        <a:lnTo>
                          <a:pt x="58" y="688"/>
                        </a:lnTo>
                        <a:lnTo>
                          <a:pt x="31" y="712"/>
                        </a:lnTo>
                        <a:lnTo>
                          <a:pt x="76" y="720"/>
                        </a:lnTo>
                        <a:lnTo>
                          <a:pt x="97" y="727"/>
                        </a:lnTo>
                        <a:lnTo>
                          <a:pt x="114" y="739"/>
                        </a:lnTo>
                        <a:lnTo>
                          <a:pt x="105" y="769"/>
                        </a:lnTo>
                        <a:lnTo>
                          <a:pt x="159" y="768"/>
                        </a:lnTo>
                        <a:lnTo>
                          <a:pt x="151" y="763"/>
                        </a:lnTo>
                        <a:lnTo>
                          <a:pt x="151" y="0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FF000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183" name="Freeform 439">
                    <a:extLst>
                      <a:ext uri="{FF2B5EF4-FFF2-40B4-BE49-F238E27FC236}">
                        <a16:creationId xmlns:a16="http://schemas.microsoft.com/office/drawing/2014/main" id="{9EB01791-DD44-6614-A553-FC9025B134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2" y="1980"/>
                    <a:ext cx="90" cy="43"/>
                  </a:xfrm>
                  <a:custGeom>
                    <a:avLst/>
                    <a:gdLst>
                      <a:gd name="T0" fmla="*/ 0 w 90"/>
                      <a:gd name="T1" fmla="*/ 33 h 43"/>
                      <a:gd name="T2" fmla="*/ 9 w 90"/>
                      <a:gd name="T3" fmla="*/ 15 h 43"/>
                      <a:gd name="T4" fmla="*/ 33 w 90"/>
                      <a:gd name="T5" fmla="*/ 3 h 43"/>
                      <a:gd name="T6" fmla="*/ 54 w 90"/>
                      <a:gd name="T7" fmla="*/ 0 h 43"/>
                      <a:gd name="T8" fmla="*/ 78 w 90"/>
                      <a:gd name="T9" fmla="*/ 6 h 43"/>
                      <a:gd name="T10" fmla="*/ 90 w 90"/>
                      <a:gd name="T11" fmla="*/ 22 h 43"/>
                      <a:gd name="T12" fmla="*/ 90 w 90"/>
                      <a:gd name="T13" fmla="*/ 34 h 43"/>
                      <a:gd name="T14" fmla="*/ 81 w 90"/>
                      <a:gd name="T15" fmla="*/ 19 h 43"/>
                      <a:gd name="T16" fmla="*/ 66 w 90"/>
                      <a:gd name="T17" fmla="*/ 18 h 43"/>
                      <a:gd name="T18" fmla="*/ 52 w 90"/>
                      <a:gd name="T19" fmla="*/ 19 h 43"/>
                      <a:gd name="T20" fmla="*/ 36 w 90"/>
                      <a:gd name="T21" fmla="*/ 30 h 43"/>
                      <a:gd name="T22" fmla="*/ 37 w 90"/>
                      <a:gd name="T23" fmla="*/ 43 h 43"/>
                      <a:gd name="T24" fmla="*/ 0 w 90"/>
                      <a:gd name="T25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90" h="43">
                        <a:moveTo>
                          <a:pt x="0" y="33"/>
                        </a:moveTo>
                        <a:lnTo>
                          <a:pt x="9" y="15"/>
                        </a:lnTo>
                        <a:lnTo>
                          <a:pt x="33" y="3"/>
                        </a:lnTo>
                        <a:lnTo>
                          <a:pt x="54" y="0"/>
                        </a:lnTo>
                        <a:lnTo>
                          <a:pt x="78" y="6"/>
                        </a:lnTo>
                        <a:lnTo>
                          <a:pt x="90" y="22"/>
                        </a:lnTo>
                        <a:lnTo>
                          <a:pt x="90" y="34"/>
                        </a:lnTo>
                        <a:lnTo>
                          <a:pt x="81" y="19"/>
                        </a:lnTo>
                        <a:lnTo>
                          <a:pt x="66" y="18"/>
                        </a:lnTo>
                        <a:lnTo>
                          <a:pt x="52" y="19"/>
                        </a:lnTo>
                        <a:lnTo>
                          <a:pt x="36" y="30"/>
                        </a:lnTo>
                        <a:lnTo>
                          <a:pt x="37" y="43"/>
                        </a:ln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chemeClr val="folHlink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184" name="Freeform 440">
                <a:extLst>
                  <a:ext uri="{FF2B5EF4-FFF2-40B4-BE49-F238E27FC236}">
                    <a16:creationId xmlns:a16="http://schemas.microsoft.com/office/drawing/2014/main" id="{F77813B7-D4B4-7E17-2168-A535242B38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>
                <a:off x="3053" y="1532"/>
                <a:ext cx="26" cy="91"/>
              </a:xfrm>
              <a:custGeom>
                <a:avLst/>
                <a:gdLst>
                  <a:gd name="T0" fmla="*/ 0 w 124"/>
                  <a:gd name="T1" fmla="*/ 499 h 565"/>
                  <a:gd name="T2" fmla="*/ 3 w 124"/>
                  <a:gd name="T3" fmla="*/ 241 h 565"/>
                  <a:gd name="T4" fmla="*/ 12 w 124"/>
                  <a:gd name="T5" fmla="*/ 143 h 565"/>
                  <a:gd name="T6" fmla="*/ 18 w 124"/>
                  <a:gd name="T7" fmla="*/ 67 h 565"/>
                  <a:gd name="T8" fmla="*/ 26 w 124"/>
                  <a:gd name="T9" fmla="*/ 19 h 565"/>
                  <a:gd name="T10" fmla="*/ 58 w 124"/>
                  <a:gd name="T11" fmla="*/ 0 h 565"/>
                  <a:gd name="T12" fmla="*/ 84 w 124"/>
                  <a:gd name="T13" fmla="*/ 21 h 565"/>
                  <a:gd name="T14" fmla="*/ 100 w 124"/>
                  <a:gd name="T15" fmla="*/ 57 h 565"/>
                  <a:gd name="T16" fmla="*/ 102 w 124"/>
                  <a:gd name="T17" fmla="*/ 149 h 565"/>
                  <a:gd name="T18" fmla="*/ 114 w 124"/>
                  <a:gd name="T19" fmla="*/ 255 h 565"/>
                  <a:gd name="T20" fmla="*/ 114 w 124"/>
                  <a:gd name="T21" fmla="*/ 407 h 565"/>
                  <a:gd name="T22" fmla="*/ 124 w 124"/>
                  <a:gd name="T23" fmla="*/ 565 h 565"/>
                  <a:gd name="T24" fmla="*/ 0 w 124"/>
                  <a:gd name="T25" fmla="*/ 563 h 565"/>
                  <a:gd name="T26" fmla="*/ 0 w 124"/>
                  <a:gd name="T27" fmla="*/ 499 h 5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" h="565">
                    <a:moveTo>
                      <a:pt x="0" y="499"/>
                    </a:moveTo>
                    <a:lnTo>
                      <a:pt x="3" y="241"/>
                    </a:lnTo>
                    <a:lnTo>
                      <a:pt x="12" y="143"/>
                    </a:lnTo>
                    <a:lnTo>
                      <a:pt x="18" y="67"/>
                    </a:lnTo>
                    <a:lnTo>
                      <a:pt x="26" y="19"/>
                    </a:lnTo>
                    <a:lnTo>
                      <a:pt x="58" y="0"/>
                    </a:lnTo>
                    <a:lnTo>
                      <a:pt x="84" y="21"/>
                    </a:lnTo>
                    <a:lnTo>
                      <a:pt x="100" y="57"/>
                    </a:lnTo>
                    <a:lnTo>
                      <a:pt x="102" y="149"/>
                    </a:lnTo>
                    <a:lnTo>
                      <a:pt x="114" y="255"/>
                    </a:lnTo>
                    <a:lnTo>
                      <a:pt x="114" y="407"/>
                    </a:lnTo>
                    <a:lnTo>
                      <a:pt x="124" y="565"/>
                    </a:lnTo>
                    <a:lnTo>
                      <a:pt x="0" y="563"/>
                    </a:lnTo>
                    <a:lnTo>
                      <a:pt x="0" y="499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185" name="Group 441">
                <a:extLst>
                  <a:ext uri="{FF2B5EF4-FFF2-40B4-BE49-F238E27FC236}">
                    <a16:creationId xmlns:a16="http://schemas.microsoft.com/office/drawing/2014/main" id="{37BE2292-8057-1534-3EA9-879C613948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932" y="1493"/>
                <a:ext cx="58" cy="202"/>
                <a:chOff x="1344" y="1488"/>
                <a:chExt cx="73" cy="240"/>
              </a:xfrm>
            </p:grpSpPr>
            <p:sp>
              <p:nvSpPr>
                <p:cNvPr id="32186" name="Freeform 442">
                  <a:extLst>
                    <a:ext uri="{FF2B5EF4-FFF2-40B4-BE49-F238E27FC236}">
                      <a16:creationId xmlns:a16="http://schemas.microsoft.com/office/drawing/2014/main" id="{ABA6FABD-4955-1EE8-BB40-4954FAE3CC6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5" y="1617"/>
                  <a:ext cx="16" cy="111"/>
                </a:xfrm>
                <a:custGeom>
                  <a:avLst/>
                  <a:gdLst>
                    <a:gd name="T0" fmla="*/ 0 w 153"/>
                    <a:gd name="T1" fmla="*/ 1245 h 1248"/>
                    <a:gd name="T2" fmla="*/ 21 w 153"/>
                    <a:gd name="T3" fmla="*/ 1017 h 1248"/>
                    <a:gd name="T4" fmla="*/ 30 w 153"/>
                    <a:gd name="T5" fmla="*/ 693 h 1248"/>
                    <a:gd name="T6" fmla="*/ 36 w 153"/>
                    <a:gd name="T7" fmla="*/ 375 h 1248"/>
                    <a:gd name="T8" fmla="*/ 57 w 153"/>
                    <a:gd name="T9" fmla="*/ 0 h 1248"/>
                    <a:gd name="T10" fmla="*/ 105 w 153"/>
                    <a:gd name="T11" fmla="*/ 48 h 1248"/>
                    <a:gd name="T12" fmla="*/ 96 w 153"/>
                    <a:gd name="T13" fmla="*/ 288 h 1248"/>
                    <a:gd name="T14" fmla="*/ 96 w 153"/>
                    <a:gd name="T15" fmla="*/ 621 h 1248"/>
                    <a:gd name="T16" fmla="*/ 108 w 153"/>
                    <a:gd name="T17" fmla="*/ 810 h 1248"/>
                    <a:gd name="T18" fmla="*/ 123 w 153"/>
                    <a:gd name="T19" fmla="*/ 1014 h 1248"/>
                    <a:gd name="T20" fmla="*/ 153 w 153"/>
                    <a:gd name="T21" fmla="*/ 1248 h 1248"/>
                    <a:gd name="T22" fmla="*/ 0 w 153"/>
                    <a:gd name="T23" fmla="*/ 1245 h 1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3" h="1248">
                      <a:moveTo>
                        <a:pt x="0" y="1245"/>
                      </a:moveTo>
                      <a:lnTo>
                        <a:pt x="21" y="1017"/>
                      </a:lnTo>
                      <a:lnTo>
                        <a:pt x="30" y="693"/>
                      </a:lnTo>
                      <a:lnTo>
                        <a:pt x="36" y="375"/>
                      </a:lnTo>
                      <a:lnTo>
                        <a:pt x="57" y="0"/>
                      </a:lnTo>
                      <a:lnTo>
                        <a:pt x="105" y="48"/>
                      </a:lnTo>
                      <a:lnTo>
                        <a:pt x="96" y="288"/>
                      </a:lnTo>
                      <a:lnTo>
                        <a:pt x="96" y="621"/>
                      </a:lnTo>
                      <a:lnTo>
                        <a:pt x="108" y="810"/>
                      </a:lnTo>
                      <a:lnTo>
                        <a:pt x="123" y="1014"/>
                      </a:lnTo>
                      <a:lnTo>
                        <a:pt x="153" y="1248"/>
                      </a:lnTo>
                      <a:lnTo>
                        <a:pt x="0" y="1245"/>
                      </a:lnTo>
                      <a:close/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7" name="Freeform 443">
                  <a:extLst>
                    <a:ext uri="{FF2B5EF4-FFF2-40B4-BE49-F238E27FC236}">
                      <a16:creationId xmlns:a16="http://schemas.microsoft.com/office/drawing/2014/main" id="{ACB21451-446D-ECA9-E08B-437D326099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51"/>
                  <a:ext cx="15" cy="8"/>
                </a:xfrm>
                <a:custGeom>
                  <a:avLst/>
                  <a:gdLst>
                    <a:gd name="T0" fmla="*/ 144 w 144"/>
                    <a:gd name="T1" fmla="*/ 0 h 96"/>
                    <a:gd name="T2" fmla="*/ 0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144" y="0"/>
                      </a:moveTo>
                      <a:cubicBezTo>
                        <a:pt x="144" y="0"/>
                        <a:pt x="72" y="48"/>
                        <a:pt x="0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8" name="Freeform 444">
                  <a:extLst>
                    <a:ext uri="{FF2B5EF4-FFF2-40B4-BE49-F238E27FC236}">
                      <a16:creationId xmlns:a16="http://schemas.microsoft.com/office/drawing/2014/main" id="{D5D5794C-44DC-49F9-244B-B0B7C8E52E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1" y="1651"/>
                  <a:ext cx="14" cy="8"/>
                </a:xfrm>
                <a:custGeom>
                  <a:avLst/>
                  <a:gdLst>
                    <a:gd name="T0" fmla="*/ 0 w 144"/>
                    <a:gd name="T1" fmla="*/ 0 h 96"/>
                    <a:gd name="T2" fmla="*/ 144 w 144"/>
                    <a:gd name="T3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96">
                      <a:moveTo>
                        <a:pt x="0" y="0"/>
                      </a:moveTo>
                      <a:cubicBezTo>
                        <a:pt x="0" y="0"/>
                        <a:pt x="72" y="48"/>
                        <a:pt x="144" y="96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89" name="Freeform 445">
                  <a:extLst>
                    <a:ext uri="{FF2B5EF4-FFF2-40B4-BE49-F238E27FC236}">
                      <a16:creationId xmlns:a16="http://schemas.microsoft.com/office/drawing/2014/main" id="{56683282-D054-C672-E2D0-A14F4B09AE2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66" y="1642"/>
                  <a:ext cx="15" cy="5"/>
                </a:xfrm>
                <a:custGeom>
                  <a:avLst/>
                  <a:gdLst>
                    <a:gd name="T0" fmla="*/ 144 w 144"/>
                    <a:gd name="T1" fmla="*/ 0 h 48"/>
                    <a:gd name="T2" fmla="*/ 0 w 144"/>
                    <a:gd name="T3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44" h="48">
                      <a:moveTo>
                        <a:pt x="144" y="0"/>
                      </a:moveTo>
                      <a:cubicBezTo>
                        <a:pt x="144" y="0"/>
                        <a:pt x="72" y="24"/>
                        <a:pt x="0" y="48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90" name="Freeform 446">
                  <a:extLst>
                    <a:ext uri="{FF2B5EF4-FFF2-40B4-BE49-F238E27FC236}">
                      <a16:creationId xmlns:a16="http://schemas.microsoft.com/office/drawing/2014/main" id="{49311165-4590-705C-5513-B0F68E5F82F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5"/>
                  <a:ext cx="6" cy="3"/>
                </a:xfrm>
                <a:custGeom>
                  <a:avLst/>
                  <a:gdLst>
                    <a:gd name="T0" fmla="*/ 0 w 57"/>
                    <a:gd name="T1" fmla="*/ 0 h 33"/>
                    <a:gd name="T2" fmla="*/ 57 w 57"/>
                    <a:gd name="T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57" h="33">
                      <a:moveTo>
                        <a:pt x="0" y="0"/>
                      </a:moveTo>
                      <a:cubicBezTo>
                        <a:pt x="8" y="5"/>
                        <a:pt x="45" y="26"/>
                        <a:pt x="57" y="33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91" name="Freeform 447">
                  <a:extLst>
                    <a:ext uri="{FF2B5EF4-FFF2-40B4-BE49-F238E27FC236}">
                      <a16:creationId xmlns:a16="http://schemas.microsoft.com/office/drawing/2014/main" id="{CD2AB899-8D62-3D27-1780-6DDF7BB119B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3" y="1642"/>
                  <a:ext cx="8" cy="2"/>
                </a:xfrm>
                <a:custGeom>
                  <a:avLst/>
                  <a:gdLst>
                    <a:gd name="T0" fmla="*/ 0 w 81"/>
                    <a:gd name="T1" fmla="*/ 0 h 21"/>
                    <a:gd name="T2" fmla="*/ 57 w 81"/>
                    <a:gd name="T3" fmla="*/ 15 h 21"/>
                    <a:gd name="T4" fmla="*/ 81 w 81"/>
                    <a:gd name="T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81" h="21">
                      <a:moveTo>
                        <a:pt x="0" y="0"/>
                      </a:moveTo>
                      <a:cubicBezTo>
                        <a:pt x="9" y="2"/>
                        <a:pt x="44" y="12"/>
                        <a:pt x="57" y="15"/>
                      </a:cubicBezTo>
                      <a:cubicBezTo>
                        <a:pt x="70" y="18"/>
                        <a:pt x="76" y="20"/>
                        <a:pt x="81" y="2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92" name="Freeform 448">
                  <a:extLst>
                    <a:ext uri="{FF2B5EF4-FFF2-40B4-BE49-F238E27FC236}">
                      <a16:creationId xmlns:a16="http://schemas.microsoft.com/office/drawing/2014/main" id="{2A039790-2CB3-2F73-B6B8-9C97F4A975B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89" y="1654"/>
                  <a:ext cx="8" cy="1"/>
                </a:xfrm>
                <a:custGeom>
                  <a:avLst/>
                  <a:gdLst>
                    <a:gd name="T0" fmla="*/ 0 w 75"/>
                    <a:gd name="T1" fmla="*/ 23 h 23"/>
                    <a:gd name="T2" fmla="*/ 75 w 75"/>
                    <a:gd name="T3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75" h="23">
                      <a:moveTo>
                        <a:pt x="0" y="23"/>
                      </a:moveTo>
                      <a:cubicBezTo>
                        <a:pt x="12" y="19"/>
                        <a:pt x="60" y="5"/>
                        <a:pt x="75" y="0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93" name="Freeform 449">
                  <a:extLst>
                    <a:ext uri="{FF2B5EF4-FFF2-40B4-BE49-F238E27FC236}">
                      <a16:creationId xmlns:a16="http://schemas.microsoft.com/office/drawing/2014/main" id="{8FD2E3D1-6DEC-010B-ACE0-D47A8E7C77E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71" y="1644"/>
                  <a:ext cx="3" cy="7"/>
                </a:xfrm>
                <a:custGeom>
                  <a:avLst/>
                  <a:gdLst>
                    <a:gd name="T0" fmla="*/ 30 w 30"/>
                    <a:gd name="T1" fmla="*/ 0 h 81"/>
                    <a:gd name="T2" fmla="*/ 0 w 30"/>
                    <a:gd name="T3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30" h="81">
                      <a:moveTo>
                        <a:pt x="30" y="0"/>
                      </a:moveTo>
                      <a:cubicBezTo>
                        <a:pt x="25" y="13"/>
                        <a:pt x="6" y="64"/>
                        <a:pt x="0" y="81"/>
                      </a:cubicBezTo>
                    </a:path>
                  </a:pathLst>
                </a:custGeom>
                <a:noFill/>
                <a:ln w="6350" cap="flat" cmpd="sng">
                  <a:solidFill>
                    <a:srgbClr val="8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94" name="Freeform 450">
                  <a:extLst>
                    <a:ext uri="{FF2B5EF4-FFF2-40B4-BE49-F238E27FC236}">
                      <a16:creationId xmlns:a16="http://schemas.microsoft.com/office/drawing/2014/main" id="{1186AA3A-C3C8-E836-1BDD-CCC565AA88E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1344" y="1488"/>
                  <a:ext cx="73" cy="155"/>
                </a:xfrm>
                <a:custGeom>
                  <a:avLst/>
                  <a:gdLst>
                    <a:gd name="T0" fmla="*/ 125 w 300"/>
                    <a:gd name="T1" fmla="*/ 52 h 732"/>
                    <a:gd name="T2" fmla="*/ 96 w 300"/>
                    <a:gd name="T3" fmla="*/ 105 h 732"/>
                    <a:gd name="T4" fmla="*/ 79 w 300"/>
                    <a:gd name="T5" fmla="*/ 159 h 732"/>
                    <a:gd name="T6" fmla="*/ 33 w 300"/>
                    <a:gd name="T7" fmla="*/ 191 h 732"/>
                    <a:gd name="T8" fmla="*/ 54 w 300"/>
                    <a:gd name="T9" fmla="*/ 250 h 732"/>
                    <a:gd name="T10" fmla="*/ 33 w 300"/>
                    <a:gd name="T11" fmla="*/ 299 h 732"/>
                    <a:gd name="T12" fmla="*/ 36 w 300"/>
                    <a:gd name="T13" fmla="*/ 344 h 732"/>
                    <a:gd name="T14" fmla="*/ 26 w 300"/>
                    <a:gd name="T15" fmla="*/ 391 h 732"/>
                    <a:gd name="T16" fmla="*/ 39 w 300"/>
                    <a:gd name="T17" fmla="*/ 452 h 732"/>
                    <a:gd name="T18" fmla="*/ 27 w 300"/>
                    <a:gd name="T19" fmla="*/ 494 h 732"/>
                    <a:gd name="T20" fmla="*/ 24 w 300"/>
                    <a:gd name="T21" fmla="*/ 545 h 732"/>
                    <a:gd name="T22" fmla="*/ 27 w 300"/>
                    <a:gd name="T23" fmla="*/ 587 h 732"/>
                    <a:gd name="T24" fmla="*/ 34 w 300"/>
                    <a:gd name="T25" fmla="*/ 619 h 732"/>
                    <a:gd name="T26" fmla="*/ 41 w 300"/>
                    <a:gd name="T27" fmla="*/ 651 h 732"/>
                    <a:gd name="T28" fmla="*/ 93 w 300"/>
                    <a:gd name="T29" fmla="*/ 698 h 732"/>
                    <a:gd name="T30" fmla="*/ 92 w 300"/>
                    <a:gd name="T31" fmla="*/ 732 h 732"/>
                    <a:gd name="T32" fmla="*/ 157 w 300"/>
                    <a:gd name="T33" fmla="*/ 670 h 732"/>
                    <a:gd name="T34" fmla="*/ 209 w 300"/>
                    <a:gd name="T35" fmla="*/ 699 h 732"/>
                    <a:gd name="T36" fmla="*/ 224 w 300"/>
                    <a:gd name="T37" fmla="*/ 674 h 732"/>
                    <a:gd name="T38" fmla="*/ 282 w 300"/>
                    <a:gd name="T39" fmla="*/ 636 h 732"/>
                    <a:gd name="T40" fmla="*/ 247 w 300"/>
                    <a:gd name="T41" fmla="*/ 610 h 732"/>
                    <a:gd name="T42" fmla="*/ 277 w 300"/>
                    <a:gd name="T43" fmla="*/ 562 h 732"/>
                    <a:gd name="T44" fmla="*/ 275 w 300"/>
                    <a:gd name="T45" fmla="*/ 518 h 732"/>
                    <a:gd name="T46" fmla="*/ 292 w 300"/>
                    <a:gd name="T47" fmla="*/ 466 h 732"/>
                    <a:gd name="T48" fmla="*/ 272 w 300"/>
                    <a:gd name="T49" fmla="*/ 445 h 732"/>
                    <a:gd name="T50" fmla="*/ 290 w 300"/>
                    <a:gd name="T51" fmla="*/ 389 h 732"/>
                    <a:gd name="T52" fmla="*/ 259 w 300"/>
                    <a:gd name="T53" fmla="*/ 345 h 732"/>
                    <a:gd name="T54" fmla="*/ 288 w 300"/>
                    <a:gd name="T55" fmla="*/ 302 h 732"/>
                    <a:gd name="T56" fmla="*/ 285 w 300"/>
                    <a:gd name="T57" fmla="*/ 260 h 732"/>
                    <a:gd name="T58" fmla="*/ 272 w 300"/>
                    <a:gd name="T59" fmla="*/ 222 h 732"/>
                    <a:gd name="T60" fmla="*/ 266 w 300"/>
                    <a:gd name="T61" fmla="*/ 203 h 732"/>
                    <a:gd name="T62" fmla="*/ 240 w 300"/>
                    <a:gd name="T63" fmla="*/ 176 h 732"/>
                    <a:gd name="T64" fmla="*/ 243 w 300"/>
                    <a:gd name="T65" fmla="*/ 128 h 732"/>
                    <a:gd name="T66" fmla="*/ 213 w 300"/>
                    <a:gd name="T67" fmla="*/ 86 h 732"/>
                    <a:gd name="T68" fmla="*/ 188 w 300"/>
                    <a:gd name="T69" fmla="*/ 47 h 732"/>
                    <a:gd name="T70" fmla="*/ 148 w 300"/>
                    <a:gd name="T71" fmla="*/ 0 h 7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00" h="732">
                      <a:moveTo>
                        <a:pt x="138" y="29"/>
                      </a:moveTo>
                      <a:lnTo>
                        <a:pt x="125" y="52"/>
                      </a:lnTo>
                      <a:lnTo>
                        <a:pt x="89" y="60"/>
                      </a:lnTo>
                      <a:lnTo>
                        <a:pt x="96" y="105"/>
                      </a:lnTo>
                      <a:lnTo>
                        <a:pt x="63" y="123"/>
                      </a:lnTo>
                      <a:lnTo>
                        <a:pt x="79" y="159"/>
                      </a:lnTo>
                      <a:lnTo>
                        <a:pt x="62" y="185"/>
                      </a:lnTo>
                      <a:lnTo>
                        <a:pt x="33" y="191"/>
                      </a:lnTo>
                      <a:lnTo>
                        <a:pt x="27" y="212"/>
                      </a:lnTo>
                      <a:lnTo>
                        <a:pt x="54" y="250"/>
                      </a:lnTo>
                      <a:lnTo>
                        <a:pt x="8" y="263"/>
                      </a:lnTo>
                      <a:lnTo>
                        <a:pt x="33" y="299"/>
                      </a:lnTo>
                      <a:lnTo>
                        <a:pt x="60" y="323"/>
                      </a:lnTo>
                      <a:lnTo>
                        <a:pt x="36" y="344"/>
                      </a:lnTo>
                      <a:lnTo>
                        <a:pt x="6" y="369"/>
                      </a:lnTo>
                      <a:lnTo>
                        <a:pt x="26" y="391"/>
                      </a:lnTo>
                      <a:lnTo>
                        <a:pt x="55" y="417"/>
                      </a:lnTo>
                      <a:lnTo>
                        <a:pt x="39" y="452"/>
                      </a:lnTo>
                      <a:lnTo>
                        <a:pt x="18" y="470"/>
                      </a:lnTo>
                      <a:lnTo>
                        <a:pt x="27" y="494"/>
                      </a:lnTo>
                      <a:lnTo>
                        <a:pt x="42" y="524"/>
                      </a:lnTo>
                      <a:lnTo>
                        <a:pt x="24" y="545"/>
                      </a:lnTo>
                      <a:lnTo>
                        <a:pt x="0" y="569"/>
                      </a:lnTo>
                      <a:lnTo>
                        <a:pt x="27" y="587"/>
                      </a:lnTo>
                      <a:lnTo>
                        <a:pt x="58" y="605"/>
                      </a:lnTo>
                      <a:lnTo>
                        <a:pt x="34" y="619"/>
                      </a:lnTo>
                      <a:lnTo>
                        <a:pt x="4" y="637"/>
                      </a:lnTo>
                      <a:lnTo>
                        <a:pt x="41" y="651"/>
                      </a:lnTo>
                      <a:lnTo>
                        <a:pt x="101" y="661"/>
                      </a:lnTo>
                      <a:lnTo>
                        <a:pt x="93" y="698"/>
                      </a:lnTo>
                      <a:lnTo>
                        <a:pt x="79" y="714"/>
                      </a:lnTo>
                      <a:lnTo>
                        <a:pt x="92" y="732"/>
                      </a:lnTo>
                      <a:lnTo>
                        <a:pt x="125" y="712"/>
                      </a:lnTo>
                      <a:lnTo>
                        <a:pt x="157" y="670"/>
                      </a:lnTo>
                      <a:lnTo>
                        <a:pt x="188" y="686"/>
                      </a:lnTo>
                      <a:lnTo>
                        <a:pt x="209" y="699"/>
                      </a:lnTo>
                      <a:lnTo>
                        <a:pt x="234" y="707"/>
                      </a:lnTo>
                      <a:lnTo>
                        <a:pt x="224" y="674"/>
                      </a:lnTo>
                      <a:lnTo>
                        <a:pt x="231" y="648"/>
                      </a:lnTo>
                      <a:lnTo>
                        <a:pt x="282" y="636"/>
                      </a:lnTo>
                      <a:lnTo>
                        <a:pt x="262" y="622"/>
                      </a:lnTo>
                      <a:lnTo>
                        <a:pt x="247" y="610"/>
                      </a:lnTo>
                      <a:lnTo>
                        <a:pt x="262" y="585"/>
                      </a:lnTo>
                      <a:lnTo>
                        <a:pt x="277" y="562"/>
                      </a:lnTo>
                      <a:lnTo>
                        <a:pt x="292" y="526"/>
                      </a:lnTo>
                      <a:lnTo>
                        <a:pt x="275" y="518"/>
                      </a:lnTo>
                      <a:lnTo>
                        <a:pt x="259" y="504"/>
                      </a:lnTo>
                      <a:lnTo>
                        <a:pt x="292" y="466"/>
                      </a:lnTo>
                      <a:lnTo>
                        <a:pt x="285" y="455"/>
                      </a:lnTo>
                      <a:lnTo>
                        <a:pt x="272" y="445"/>
                      </a:lnTo>
                      <a:lnTo>
                        <a:pt x="252" y="425"/>
                      </a:lnTo>
                      <a:lnTo>
                        <a:pt x="290" y="389"/>
                      </a:lnTo>
                      <a:lnTo>
                        <a:pt x="271" y="368"/>
                      </a:lnTo>
                      <a:lnTo>
                        <a:pt x="259" y="345"/>
                      </a:lnTo>
                      <a:lnTo>
                        <a:pt x="267" y="317"/>
                      </a:lnTo>
                      <a:lnTo>
                        <a:pt x="288" y="302"/>
                      </a:lnTo>
                      <a:lnTo>
                        <a:pt x="300" y="272"/>
                      </a:lnTo>
                      <a:lnTo>
                        <a:pt x="285" y="260"/>
                      </a:lnTo>
                      <a:lnTo>
                        <a:pt x="258" y="257"/>
                      </a:lnTo>
                      <a:lnTo>
                        <a:pt x="272" y="222"/>
                      </a:lnTo>
                      <a:lnTo>
                        <a:pt x="270" y="209"/>
                      </a:lnTo>
                      <a:lnTo>
                        <a:pt x="266" y="203"/>
                      </a:lnTo>
                      <a:lnTo>
                        <a:pt x="230" y="204"/>
                      </a:lnTo>
                      <a:lnTo>
                        <a:pt x="240" y="176"/>
                      </a:lnTo>
                      <a:lnTo>
                        <a:pt x="255" y="152"/>
                      </a:lnTo>
                      <a:lnTo>
                        <a:pt x="243" y="128"/>
                      </a:lnTo>
                      <a:lnTo>
                        <a:pt x="211" y="128"/>
                      </a:lnTo>
                      <a:lnTo>
                        <a:pt x="213" y="86"/>
                      </a:lnTo>
                      <a:lnTo>
                        <a:pt x="183" y="72"/>
                      </a:lnTo>
                      <a:lnTo>
                        <a:pt x="188" y="47"/>
                      </a:lnTo>
                      <a:lnTo>
                        <a:pt x="168" y="28"/>
                      </a:lnTo>
                      <a:lnTo>
                        <a:pt x="148" y="0"/>
                      </a:lnTo>
                      <a:lnTo>
                        <a:pt x="138" y="29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2195" name="Group 451">
                <a:extLst>
                  <a:ext uri="{FF2B5EF4-FFF2-40B4-BE49-F238E27FC236}">
                    <a16:creationId xmlns:a16="http://schemas.microsoft.com/office/drawing/2014/main" id="{5A501A63-235C-533B-7FFD-498DE25C58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3138" y="1360"/>
                <a:ext cx="86" cy="213"/>
                <a:chOff x="1047" y="2383"/>
                <a:chExt cx="909" cy="1462"/>
              </a:xfrm>
            </p:grpSpPr>
            <p:sp>
              <p:nvSpPr>
                <p:cNvPr id="32196" name="Freeform 452">
                  <a:extLst>
                    <a:ext uri="{FF2B5EF4-FFF2-40B4-BE49-F238E27FC236}">
                      <a16:creationId xmlns:a16="http://schemas.microsoft.com/office/drawing/2014/main" id="{1B5C3233-B814-CE40-91E0-2B48C7F973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7" y="2383"/>
                  <a:ext cx="909" cy="973"/>
                </a:xfrm>
                <a:custGeom>
                  <a:avLst/>
                  <a:gdLst>
                    <a:gd name="T0" fmla="*/ 285 w 909"/>
                    <a:gd name="T1" fmla="*/ 944 h 973"/>
                    <a:gd name="T2" fmla="*/ 177 w 909"/>
                    <a:gd name="T3" fmla="*/ 962 h 973"/>
                    <a:gd name="T4" fmla="*/ 152 w 909"/>
                    <a:gd name="T5" fmla="*/ 907 h 973"/>
                    <a:gd name="T6" fmla="*/ 156 w 909"/>
                    <a:gd name="T7" fmla="*/ 839 h 973"/>
                    <a:gd name="T8" fmla="*/ 105 w 909"/>
                    <a:gd name="T9" fmla="*/ 809 h 973"/>
                    <a:gd name="T10" fmla="*/ 78 w 909"/>
                    <a:gd name="T11" fmla="*/ 761 h 973"/>
                    <a:gd name="T12" fmla="*/ 93 w 909"/>
                    <a:gd name="T13" fmla="*/ 704 h 973"/>
                    <a:gd name="T14" fmla="*/ 60 w 909"/>
                    <a:gd name="T15" fmla="*/ 662 h 973"/>
                    <a:gd name="T16" fmla="*/ 0 w 909"/>
                    <a:gd name="T17" fmla="*/ 578 h 973"/>
                    <a:gd name="T18" fmla="*/ 60 w 909"/>
                    <a:gd name="T19" fmla="*/ 467 h 973"/>
                    <a:gd name="T20" fmla="*/ 81 w 909"/>
                    <a:gd name="T21" fmla="*/ 432 h 973"/>
                    <a:gd name="T22" fmla="*/ 47 w 909"/>
                    <a:gd name="T23" fmla="*/ 357 h 973"/>
                    <a:gd name="T24" fmla="*/ 34 w 909"/>
                    <a:gd name="T25" fmla="*/ 273 h 973"/>
                    <a:gd name="T26" fmla="*/ 54 w 909"/>
                    <a:gd name="T27" fmla="*/ 210 h 973"/>
                    <a:gd name="T28" fmla="*/ 144 w 909"/>
                    <a:gd name="T29" fmla="*/ 123 h 973"/>
                    <a:gd name="T30" fmla="*/ 234 w 909"/>
                    <a:gd name="T31" fmla="*/ 69 h 973"/>
                    <a:gd name="T32" fmla="*/ 377 w 909"/>
                    <a:gd name="T33" fmla="*/ 9 h 973"/>
                    <a:gd name="T34" fmla="*/ 522 w 909"/>
                    <a:gd name="T35" fmla="*/ 1 h 973"/>
                    <a:gd name="T36" fmla="*/ 676 w 909"/>
                    <a:gd name="T37" fmla="*/ 40 h 973"/>
                    <a:gd name="T38" fmla="*/ 792 w 909"/>
                    <a:gd name="T39" fmla="*/ 84 h 973"/>
                    <a:gd name="T40" fmla="*/ 811 w 909"/>
                    <a:gd name="T41" fmla="*/ 145 h 973"/>
                    <a:gd name="T42" fmla="*/ 834 w 909"/>
                    <a:gd name="T43" fmla="*/ 200 h 973"/>
                    <a:gd name="T44" fmla="*/ 888 w 909"/>
                    <a:gd name="T45" fmla="*/ 269 h 973"/>
                    <a:gd name="T46" fmla="*/ 899 w 909"/>
                    <a:gd name="T47" fmla="*/ 358 h 973"/>
                    <a:gd name="T48" fmla="*/ 849 w 909"/>
                    <a:gd name="T49" fmla="*/ 434 h 973"/>
                    <a:gd name="T50" fmla="*/ 897 w 909"/>
                    <a:gd name="T51" fmla="*/ 491 h 973"/>
                    <a:gd name="T52" fmla="*/ 900 w 909"/>
                    <a:gd name="T53" fmla="*/ 542 h 973"/>
                    <a:gd name="T54" fmla="*/ 875 w 909"/>
                    <a:gd name="T55" fmla="*/ 602 h 973"/>
                    <a:gd name="T56" fmla="*/ 848 w 909"/>
                    <a:gd name="T57" fmla="*/ 692 h 973"/>
                    <a:gd name="T58" fmla="*/ 819 w 909"/>
                    <a:gd name="T59" fmla="*/ 785 h 973"/>
                    <a:gd name="T60" fmla="*/ 807 w 909"/>
                    <a:gd name="T61" fmla="*/ 896 h 973"/>
                    <a:gd name="T62" fmla="*/ 606 w 909"/>
                    <a:gd name="T63" fmla="*/ 935 h 973"/>
                    <a:gd name="T64" fmla="*/ 462 w 909"/>
                    <a:gd name="T65" fmla="*/ 866 h 9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909" h="973">
                      <a:moveTo>
                        <a:pt x="375" y="884"/>
                      </a:moveTo>
                      <a:lnTo>
                        <a:pt x="285" y="944"/>
                      </a:lnTo>
                      <a:lnTo>
                        <a:pt x="205" y="973"/>
                      </a:lnTo>
                      <a:lnTo>
                        <a:pt x="177" y="962"/>
                      </a:lnTo>
                      <a:lnTo>
                        <a:pt x="156" y="935"/>
                      </a:lnTo>
                      <a:lnTo>
                        <a:pt x="152" y="907"/>
                      </a:lnTo>
                      <a:lnTo>
                        <a:pt x="162" y="866"/>
                      </a:lnTo>
                      <a:lnTo>
                        <a:pt x="156" y="839"/>
                      </a:lnTo>
                      <a:lnTo>
                        <a:pt x="135" y="818"/>
                      </a:lnTo>
                      <a:lnTo>
                        <a:pt x="105" y="809"/>
                      </a:lnTo>
                      <a:lnTo>
                        <a:pt x="81" y="782"/>
                      </a:lnTo>
                      <a:lnTo>
                        <a:pt x="78" y="761"/>
                      </a:lnTo>
                      <a:lnTo>
                        <a:pt x="96" y="731"/>
                      </a:lnTo>
                      <a:lnTo>
                        <a:pt x="93" y="704"/>
                      </a:lnTo>
                      <a:lnTo>
                        <a:pt x="84" y="671"/>
                      </a:lnTo>
                      <a:lnTo>
                        <a:pt x="60" y="662"/>
                      </a:lnTo>
                      <a:lnTo>
                        <a:pt x="15" y="626"/>
                      </a:lnTo>
                      <a:lnTo>
                        <a:pt x="0" y="578"/>
                      </a:lnTo>
                      <a:lnTo>
                        <a:pt x="18" y="512"/>
                      </a:lnTo>
                      <a:lnTo>
                        <a:pt x="60" y="467"/>
                      </a:lnTo>
                      <a:lnTo>
                        <a:pt x="88" y="456"/>
                      </a:lnTo>
                      <a:lnTo>
                        <a:pt x="81" y="432"/>
                      </a:lnTo>
                      <a:lnTo>
                        <a:pt x="49" y="405"/>
                      </a:lnTo>
                      <a:lnTo>
                        <a:pt x="47" y="357"/>
                      </a:lnTo>
                      <a:lnTo>
                        <a:pt x="56" y="317"/>
                      </a:lnTo>
                      <a:lnTo>
                        <a:pt x="34" y="273"/>
                      </a:lnTo>
                      <a:lnTo>
                        <a:pt x="29" y="251"/>
                      </a:lnTo>
                      <a:lnTo>
                        <a:pt x="54" y="210"/>
                      </a:lnTo>
                      <a:lnTo>
                        <a:pt x="113" y="159"/>
                      </a:lnTo>
                      <a:lnTo>
                        <a:pt x="144" y="123"/>
                      </a:lnTo>
                      <a:lnTo>
                        <a:pt x="196" y="101"/>
                      </a:lnTo>
                      <a:lnTo>
                        <a:pt x="234" y="69"/>
                      </a:lnTo>
                      <a:lnTo>
                        <a:pt x="311" y="49"/>
                      </a:lnTo>
                      <a:lnTo>
                        <a:pt x="377" y="9"/>
                      </a:lnTo>
                      <a:lnTo>
                        <a:pt x="478" y="0"/>
                      </a:lnTo>
                      <a:lnTo>
                        <a:pt x="522" y="1"/>
                      </a:lnTo>
                      <a:lnTo>
                        <a:pt x="588" y="30"/>
                      </a:lnTo>
                      <a:lnTo>
                        <a:pt x="676" y="40"/>
                      </a:lnTo>
                      <a:lnTo>
                        <a:pt x="764" y="62"/>
                      </a:lnTo>
                      <a:lnTo>
                        <a:pt x="792" y="84"/>
                      </a:lnTo>
                      <a:lnTo>
                        <a:pt x="806" y="113"/>
                      </a:lnTo>
                      <a:lnTo>
                        <a:pt x="811" y="145"/>
                      </a:lnTo>
                      <a:lnTo>
                        <a:pt x="806" y="184"/>
                      </a:lnTo>
                      <a:lnTo>
                        <a:pt x="834" y="200"/>
                      </a:lnTo>
                      <a:lnTo>
                        <a:pt x="867" y="221"/>
                      </a:lnTo>
                      <a:lnTo>
                        <a:pt x="888" y="269"/>
                      </a:lnTo>
                      <a:lnTo>
                        <a:pt x="894" y="317"/>
                      </a:lnTo>
                      <a:lnTo>
                        <a:pt x="899" y="358"/>
                      </a:lnTo>
                      <a:lnTo>
                        <a:pt x="864" y="386"/>
                      </a:lnTo>
                      <a:lnTo>
                        <a:pt x="849" y="434"/>
                      </a:lnTo>
                      <a:lnTo>
                        <a:pt x="865" y="466"/>
                      </a:lnTo>
                      <a:lnTo>
                        <a:pt x="897" y="491"/>
                      </a:lnTo>
                      <a:lnTo>
                        <a:pt x="909" y="509"/>
                      </a:lnTo>
                      <a:lnTo>
                        <a:pt x="900" y="542"/>
                      </a:lnTo>
                      <a:lnTo>
                        <a:pt x="894" y="575"/>
                      </a:lnTo>
                      <a:lnTo>
                        <a:pt x="875" y="602"/>
                      </a:lnTo>
                      <a:lnTo>
                        <a:pt x="852" y="625"/>
                      </a:lnTo>
                      <a:lnTo>
                        <a:pt x="848" y="692"/>
                      </a:lnTo>
                      <a:lnTo>
                        <a:pt x="819" y="729"/>
                      </a:lnTo>
                      <a:lnTo>
                        <a:pt x="819" y="785"/>
                      </a:lnTo>
                      <a:lnTo>
                        <a:pt x="825" y="851"/>
                      </a:lnTo>
                      <a:lnTo>
                        <a:pt x="807" y="896"/>
                      </a:lnTo>
                      <a:lnTo>
                        <a:pt x="753" y="923"/>
                      </a:lnTo>
                      <a:lnTo>
                        <a:pt x="606" y="935"/>
                      </a:lnTo>
                      <a:lnTo>
                        <a:pt x="522" y="898"/>
                      </a:lnTo>
                      <a:lnTo>
                        <a:pt x="462" y="866"/>
                      </a:lnTo>
                      <a:lnTo>
                        <a:pt x="375" y="884"/>
                      </a:lnTo>
                      <a:close/>
                    </a:path>
                  </a:pathLst>
                </a:custGeom>
                <a:solidFill>
                  <a:srgbClr val="66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97" name="Freeform 453">
                  <a:extLst>
                    <a:ext uri="{FF2B5EF4-FFF2-40B4-BE49-F238E27FC236}">
                      <a16:creationId xmlns:a16="http://schemas.microsoft.com/office/drawing/2014/main" id="{9D9EF9E6-5269-E553-E1E8-25B81ECAF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7" y="2780"/>
                  <a:ext cx="438" cy="1065"/>
                </a:xfrm>
                <a:custGeom>
                  <a:avLst/>
                  <a:gdLst>
                    <a:gd name="T0" fmla="*/ 69 w 438"/>
                    <a:gd name="T1" fmla="*/ 1332 h 1332"/>
                    <a:gd name="T2" fmla="*/ 102 w 438"/>
                    <a:gd name="T3" fmla="*/ 1110 h 1332"/>
                    <a:gd name="T4" fmla="*/ 108 w 438"/>
                    <a:gd name="T5" fmla="*/ 921 h 1332"/>
                    <a:gd name="T6" fmla="*/ 108 w 438"/>
                    <a:gd name="T7" fmla="*/ 678 h 1332"/>
                    <a:gd name="T8" fmla="*/ 123 w 438"/>
                    <a:gd name="T9" fmla="*/ 387 h 1332"/>
                    <a:gd name="T10" fmla="*/ 111 w 438"/>
                    <a:gd name="T11" fmla="*/ 210 h 1332"/>
                    <a:gd name="T12" fmla="*/ 54 w 438"/>
                    <a:gd name="T13" fmla="*/ 111 h 1332"/>
                    <a:gd name="T14" fmla="*/ 0 w 438"/>
                    <a:gd name="T15" fmla="*/ 30 h 1332"/>
                    <a:gd name="T16" fmla="*/ 42 w 438"/>
                    <a:gd name="T17" fmla="*/ 54 h 1332"/>
                    <a:gd name="T18" fmla="*/ 108 w 438"/>
                    <a:gd name="T19" fmla="*/ 110 h 1332"/>
                    <a:gd name="T20" fmla="*/ 138 w 438"/>
                    <a:gd name="T21" fmla="*/ 18 h 1332"/>
                    <a:gd name="T22" fmla="*/ 168 w 438"/>
                    <a:gd name="T23" fmla="*/ 0 h 1332"/>
                    <a:gd name="T24" fmla="*/ 165 w 438"/>
                    <a:gd name="T25" fmla="*/ 42 h 1332"/>
                    <a:gd name="T26" fmla="*/ 132 w 438"/>
                    <a:gd name="T27" fmla="*/ 132 h 1332"/>
                    <a:gd name="T28" fmla="*/ 162 w 438"/>
                    <a:gd name="T29" fmla="*/ 219 h 1332"/>
                    <a:gd name="T30" fmla="*/ 180 w 438"/>
                    <a:gd name="T31" fmla="*/ 258 h 1332"/>
                    <a:gd name="T32" fmla="*/ 217 w 438"/>
                    <a:gd name="T33" fmla="*/ 234 h 1332"/>
                    <a:gd name="T34" fmla="*/ 285 w 438"/>
                    <a:gd name="T35" fmla="*/ 129 h 1332"/>
                    <a:gd name="T36" fmla="*/ 348 w 438"/>
                    <a:gd name="T37" fmla="*/ 60 h 1332"/>
                    <a:gd name="T38" fmla="*/ 330 w 438"/>
                    <a:gd name="T39" fmla="*/ 99 h 1332"/>
                    <a:gd name="T40" fmla="*/ 294 w 438"/>
                    <a:gd name="T41" fmla="*/ 177 h 1332"/>
                    <a:gd name="T42" fmla="*/ 246 w 438"/>
                    <a:gd name="T43" fmla="*/ 264 h 1332"/>
                    <a:gd name="T44" fmla="*/ 276 w 438"/>
                    <a:gd name="T45" fmla="*/ 273 h 1332"/>
                    <a:gd name="T46" fmla="*/ 333 w 438"/>
                    <a:gd name="T47" fmla="*/ 258 h 1332"/>
                    <a:gd name="T48" fmla="*/ 402 w 438"/>
                    <a:gd name="T49" fmla="*/ 243 h 1332"/>
                    <a:gd name="T50" fmla="*/ 393 w 438"/>
                    <a:gd name="T51" fmla="*/ 249 h 1332"/>
                    <a:gd name="T52" fmla="*/ 438 w 438"/>
                    <a:gd name="T53" fmla="*/ 243 h 1332"/>
                    <a:gd name="T54" fmla="*/ 360 w 438"/>
                    <a:gd name="T55" fmla="*/ 276 h 1332"/>
                    <a:gd name="T56" fmla="*/ 261 w 438"/>
                    <a:gd name="T57" fmla="*/ 324 h 1332"/>
                    <a:gd name="T58" fmla="*/ 201 w 438"/>
                    <a:gd name="T59" fmla="*/ 336 h 1332"/>
                    <a:gd name="T60" fmla="*/ 209 w 438"/>
                    <a:gd name="T61" fmla="*/ 608 h 1332"/>
                    <a:gd name="T62" fmla="*/ 204 w 438"/>
                    <a:gd name="T63" fmla="*/ 984 h 1332"/>
                    <a:gd name="T64" fmla="*/ 207 w 438"/>
                    <a:gd name="T65" fmla="*/ 1197 h 1332"/>
                    <a:gd name="T66" fmla="*/ 222 w 438"/>
                    <a:gd name="T67" fmla="*/ 1332 h 1332"/>
                    <a:gd name="T68" fmla="*/ 69 w 438"/>
                    <a:gd name="T69" fmla="*/ 1332 h 1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38" h="1332">
                      <a:moveTo>
                        <a:pt x="69" y="1332"/>
                      </a:moveTo>
                      <a:lnTo>
                        <a:pt x="102" y="1110"/>
                      </a:lnTo>
                      <a:lnTo>
                        <a:pt x="108" y="921"/>
                      </a:lnTo>
                      <a:lnTo>
                        <a:pt x="108" y="678"/>
                      </a:lnTo>
                      <a:lnTo>
                        <a:pt x="123" y="387"/>
                      </a:lnTo>
                      <a:lnTo>
                        <a:pt x="111" y="210"/>
                      </a:lnTo>
                      <a:lnTo>
                        <a:pt x="54" y="111"/>
                      </a:lnTo>
                      <a:lnTo>
                        <a:pt x="0" y="30"/>
                      </a:lnTo>
                      <a:lnTo>
                        <a:pt x="42" y="54"/>
                      </a:lnTo>
                      <a:lnTo>
                        <a:pt x="108" y="110"/>
                      </a:lnTo>
                      <a:lnTo>
                        <a:pt x="138" y="18"/>
                      </a:lnTo>
                      <a:lnTo>
                        <a:pt x="168" y="0"/>
                      </a:lnTo>
                      <a:lnTo>
                        <a:pt x="165" y="42"/>
                      </a:lnTo>
                      <a:lnTo>
                        <a:pt x="132" y="132"/>
                      </a:lnTo>
                      <a:lnTo>
                        <a:pt x="162" y="219"/>
                      </a:lnTo>
                      <a:lnTo>
                        <a:pt x="180" y="258"/>
                      </a:lnTo>
                      <a:lnTo>
                        <a:pt x="217" y="234"/>
                      </a:lnTo>
                      <a:lnTo>
                        <a:pt x="285" y="129"/>
                      </a:lnTo>
                      <a:lnTo>
                        <a:pt x="348" y="60"/>
                      </a:lnTo>
                      <a:lnTo>
                        <a:pt x="330" y="99"/>
                      </a:lnTo>
                      <a:lnTo>
                        <a:pt x="294" y="177"/>
                      </a:lnTo>
                      <a:lnTo>
                        <a:pt x="246" y="264"/>
                      </a:lnTo>
                      <a:lnTo>
                        <a:pt x="276" y="273"/>
                      </a:lnTo>
                      <a:lnTo>
                        <a:pt x="333" y="258"/>
                      </a:lnTo>
                      <a:lnTo>
                        <a:pt x="402" y="243"/>
                      </a:lnTo>
                      <a:lnTo>
                        <a:pt x="393" y="249"/>
                      </a:lnTo>
                      <a:lnTo>
                        <a:pt x="438" y="243"/>
                      </a:lnTo>
                      <a:lnTo>
                        <a:pt x="360" y="276"/>
                      </a:lnTo>
                      <a:lnTo>
                        <a:pt x="261" y="324"/>
                      </a:lnTo>
                      <a:lnTo>
                        <a:pt x="201" y="336"/>
                      </a:lnTo>
                      <a:lnTo>
                        <a:pt x="209" y="608"/>
                      </a:lnTo>
                      <a:lnTo>
                        <a:pt x="204" y="984"/>
                      </a:lnTo>
                      <a:lnTo>
                        <a:pt x="207" y="1197"/>
                      </a:lnTo>
                      <a:lnTo>
                        <a:pt x="222" y="1332"/>
                      </a:lnTo>
                      <a:lnTo>
                        <a:pt x="69" y="1332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198" name="Freeform 454">
                <a:extLst>
                  <a:ext uri="{FF2B5EF4-FFF2-40B4-BE49-F238E27FC236}">
                    <a16:creationId xmlns:a16="http://schemas.microsoft.com/office/drawing/2014/main" id="{939EC388-F3AF-0196-A819-ED91162BF33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746" y="2632"/>
                <a:ext cx="285" cy="99"/>
              </a:xfrm>
              <a:custGeom>
                <a:avLst/>
                <a:gdLst>
                  <a:gd name="T0" fmla="*/ 0 w 285"/>
                  <a:gd name="T1" fmla="*/ 3 h 99"/>
                  <a:gd name="T2" fmla="*/ 285 w 285"/>
                  <a:gd name="T3" fmla="*/ 0 h 99"/>
                  <a:gd name="T4" fmla="*/ 240 w 285"/>
                  <a:gd name="T5" fmla="*/ 99 h 99"/>
                  <a:gd name="T6" fmla="*/ 48 w 285"/>
                  <a:gd name="T7" fmla="*/ 99 h 99"/>
                  <a:gd name="T8" fmla="*/ 0 w 285"/>
                  <a:gd name="T9" fmla="*/ 3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5" h="99">
                    <a:moveTo>
                      <a:pt x="0" y="3"/>
                    </a:moveTo>
                    <a:lnTo>
                      <a:pt x="285" y="0"/>
                    </a:lnTo>
                    <a:lnTo>
                      <a:pt x="240" y="99"/>
                    </a:lnTo>
                    <a:lnTo>
                      <a:pt x="48" y="99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199" name="Freeform 455">
                <a:extLst>
                  <a:ext uri="{FF2B5EF4-FFF2-40B4-BE49-F238E27FC236}">
                    <a16:creationId xmlns:a16="http://schemas.microsoft.com/office/drawing/2014/main" id="{C842F83C-7333-4088-5C43-8EC69FE9A22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629" y="1554"/>
                <a:ext cx="2742" cy="1366"/>
              </a:xfrm>
              <a:custGeom>
                <a:avLst/>
                <a:gdLst>
                  <a:gd name="T0" fmla="*/ 0 w 2742"/>
                  <a:gd name="T1" fmla="*/ 59 h 1366"/>
                  <a:gd name="T2" fmla="*/ 48 w 2742"/>
                  <a:gd name="T3" fmla="*/ 43 h 1366"/>
                  <a:gd name="T4" fmla="*/ 117 w 2742"/>
                  <a:gd name="T5" fmla="*/ 15 h 1366"/>
                  <a:gd name="T6" fmla="*/ 171 w 2742"/>
                  <a:gd name="T7" fmla="*/ 1 h 1366"/>
                  <a:gd name="T8" fmla="*/ 236 w 2742"/>
                  <a:gd name="T9" fmla="*/ 12 h 1366"/>
                  <a:gd name="T10" fmla="*/ 314 w 2742"/>
                  <a:gd name="T11" fmla="*/ 58 h 1366"/>
                  <a:gd name="T12" fmla="*/ 362 w 2742"/>
                  <a:gd name="T13" fmla="*/ 100 h 1366"/>
                  <a:gd name="T14" fmla="*/ 467 w 2742"/>
                  <a:gd name="T15" fmla="*/ 180 h 1366"/>
                  <a:gd name="T16" fmla="*/ 546 w 2742"/>
                  <a:gd name="T17" fmla="*/ 259 h 1366"/>
                  <a:gd name="T18" fmla="*/ 620 w 2742"/>
                  <a:gd name="T19" fmla="*/ 310 h 1366"/>
                  <a:gd name="T20" fmla="*/ 695 w 2742"/>
                  <a:gd name="T21" fmla="*/ 363 h 1366"/>
                  <a:gd name="T22" fmla="*/ 750 w 2742"/>
                  <a:gd name="T23" fmla="*/ 417 h 1366"/>
                  <a:gd name="T24" fmla="*/ 855 w 2742"/>
                  <a:gd name="T25" fmla="*/ 487 h 1366"/>
                  <a:gd name="T26" fmla="*/ 917 w 2742"/>
                  <a:gd name="T27" fmla="*/ 516 h 1366"/>
                  <a:gd name="T28" fmla="*/ 962 w 2742"/>
                  <a:gd name="T29" fmla="*/ 540 h 1366"/>
                  <a:gd name="T30" fmla="*/ 1022 w 2742"/>
                  <a:gd name="T31" fmla="*/ 568 h 1366"/>
                  <a:gd name="T32" fmla="*/ 1088 w 2742"/>
                  <a:gd name="T33" fmla="*/ 625 h 1366"/>
                  <a:gd name="T34" fmla="*/ 1152 w 2742"/>
                  <a:gd name="T35" fmla="*/ 663 h 1366"/>
                  <a:gd name="T36" fmla="*/ 1241 w 2742"/>
                  <a:gd name="T37" fmla="*/ 679 h 1366"/>
                  <a:gd name="T38" fmla="*/ 1368 w 2742"/>
                  <a:gd name="T39" fmla="*/ 735 h 1366"/>
                  <a:gd name="T40" fmla="*/ 1460 w 2742"/>
                  <a:gd name="T41" fmla="*/ 753 h 1366"/>
                  <a:gd name="T42" fmla="*/ 1590 w 2742"/>
                  <a:gd name="T43" fmla="*/ 778 h 1366"/>
                  <a:gd name="T44" fmla="*/ 1649 w 2742"/>
                  <a:gd name="T45" fmla="*/ 810 h 1366"/>
                  <a:gd name="T46" fmla="*/ 1749 w 2742"/>
                  <a:gd name="T47" fmla="*/ 846 h 1366"/>
                  <a:gd name="T48" fmla="*/ 1850 w 2742"/>
                  <a:gd name="T49" fmla="*/ 916 h 1366"/>
                  <a:gd name="T50" fmla="*/ 1941 w 2742"/>
                  <a:gd name="T51" fmla="*/ 979 h 1366"/>
                  <a:gd name="T52" fmla="*/ 2037 w 2742"/>
                  <a:gd name="T53" fmla="*/ 1015 h 1366"/>
                  <a:gd name="T54" fmla="*/ 2160 w 2742"/>
                  <a:gd name="T55" fmla="*/ 1059 h 1366"/>
                  <a:gd name="T56" fmla="*/ 2307 w 2742"/>
                  <a:gd name="T57" fmla="*/ 1072 h 1366"/>
                  <a:gd name="T58" fmla="*/ 2430 w 2742"/>
                  <a:gd name="T59" fmla="*/ 1117 h 1366"/>
                  <a:gd name="T60" fmla="*/ 2565 w 2742"/>
                  <a:gd name="T61" fmla="*/ 1102 h 1366"/>
                  <a:gd name="T62" fmla="*/ 2633 w 2742"/>
                  <a:gd name="T63" fmla="*/ 1039 h 1366"/>
                  <a:gd name="T64" fmla="*/ 2708 w 2742"/>
                  <a:gd name="T65" fmla="*/ 984 h 1366"/>
                  <a:gd name="T66" fmla="*/ 2741 w 2742"/>
                  <a:gd name="T67" fmla="*/ 1366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42" h="1366">
                    <a:moveTo>
                      <a:pt x="0" y="1366"/>
                    </a:moveTo>
                    <a:lnTo>
                      <a:pt x="0" y="59"/>
                    </a:lnTo>
                    <a:lnTo>
                      <a:pt x="27" y="54"/>
                    </a:lnTo>
                    <a:lnTo>
                      <a:pt x="48" y="43"/>
                    </a:lnTo>
                    <a:lnTo>
                      <a:pt x="80" y="37"/>
                    </a:lnTo>
                    <a:lnTo>
                      <a:pt x="117" y="15"/>
                    </a:lnTo>
                    <a:lnTo>
                      <a:pt x="144" y="7"/>
                    </a:lnTo>
                    <a:lnTo>
                      <a:pt x="171" y="1"/>
                    </a:lnTo>
                    <a:lnTo>
                      <a:pt x="203" y="0"/>
                    </a:lnTo>
                    <a:lnTo>
                      <a:pt x="236" y="12"/>
                    </a:lnTo>
                    <a:lnTo>
                      <a:pt x="278" y="40"/>
                    </a:lnTo>
                    <a:lnTo>
                      <a:pt x="314" y="58"/>
                    </a:lnTo>
                    <a:lnTo>
                      <a:pt x="333" y="73"/>
                    </a:lnTo>
                    <a:lnTo>
                      <a:pt x="362" y="100"/>
                    </a:lnTo>
                    <a:lnTo>
                      <a:pt x="423" y="141"/>
                    </a:lnTo>
                    <a:lnTo>
                      <a:pt x="467" y="180"/>
                    </a:lnTo>
                    <a:lnTo>
                      <a:pt x="507" y="226"/>
                    </a:lnTo>
                    <a:lnTo>
                      <a:pt x="546" y="259"/>
                    </a:lnTo>
                    <a:lnTo>
                      <a:pt x="594" y="286"/>
                    </a:lnTo>
                    <a:lnTo>
                      <a:pt x="620" y="310"/>
                    </a:lnTo>
                    <a:lnTo>
                      <a:pt x="657" y="334"/>
                    </a:lnTo>
                    <a:lnTo>
                      <a:pt x="695" y="363"/>
                    </a:lnTo>
                    <a:lnTo>
                      <a:pt x="714" y="396"/>
                    </a:lnTo>
                    <a:lnTo>
                      <a:pt x="750" y="417"/>
                    </a:lnTo>
                    <a:lnTo>
                      <a:pt x="820" y="455"/>
                    </a:lnTo>
                    <a:lnTo>
                      <a:pt x="855" y="487"/>
                    </a:lnTo>
                    <a:lnTo>
                      <a:pt x="878" y="502"/>
                    </a:lnTo>
                    <a:lnTo>
                      <a:pt x="917" y="516"/>
                    </a:lnTo>
                    <a:lnTo>
                      <a:pt x="938" y="520"/>
                    </a:lnTo>
                    <a:lnTo>
                      <a:pt x="962" y="540"/>
                    </a:lnTo>
                    <a:lnTo>
                      <a:pt x="986" y="549"/>
                    </a:lnTo>
                    <a:lnTo>
                      <a:pt x="1022" y="568"/>
                    </a:lnTo>
                    <a:lnTo>
                      <a:pt x="1046" y="592"/>
                    </a:lnTo>
                    <a:lnTo>
                      <a:pt x="1088" y="625"/>
                    </a:lnTo>
                    <a:lnTo>
                      <a:pt x="1116" y="642"/>
                    </a:lnTo>
                    <a:lnTo>
                      <a:pt x="1152" y="663"/>
                    </a:lnTo>
                    <a:lnTo>
                      <a:pt x="1194" y="667"/>
                    </a:lnTo>
                    <a:lnTo>
                      <a:pt x="1241" y="679"/>
                    </a:lnTo>
                    <a:lnTo>
                      <a:pt x="1293" y="702"/>
                    </a:lnTo>
                    <a:lnTo>
                      <a:pt x="1368" y="735"/>
                    </a:lnTo>
                    <a:lnTo>
                      <a:pt x="1416" y="747"/>
                    </a:lnTo>
                    <a:lnTo>
                      <a:pt x="1460" y="753"/>
                    </a:lnTo>
                    <a:lnTo>
                      <a:pt x="1529" y="757"/>
                    </a:lnTo>
                    <a:lnTo>
                      <a:pt x="1590" y="778"/>
                    </a:lnTo>
                    <a:lnTo>
                      <a:pt x="1626" y="795"/>
                    </a:lnTo>
                    <a:lnTo>
                      <a:pt x="1649" y="810"/>
                    </a:lnTo>
                    <a:lnTo>
                      <a:pt x="1682" y="817"/>
                    </a:lnTo>
                    <a:lnTo>
                      <a:pt x="1749" y="846"/>
                    </a:lnTo>
                    <a:lnTo>
                      <a:pt x="1785" y="880"/>
                    </a:lnTo>
                    <a:lnTo>
                      <a:pt x="1850" y="916"/>
                    </a:lnTo>
                    <a:lnTo>
                      <a:pt x="1908" y="947"/>
                    </a:lnTo>
                    <a:lnTo>
                      <a:pt x="1941" y="979"/>
                    </a:lnTo>
                    <a:lnTo>
                      <a:pt x="1974" y="997"/>
                    </a:lnTo>
                    <a:lnTo>
                      <a:pt x="2037" y="1015"/>
                    </a:lnTo>
                    <a:lnTo>
                      <a:pt x="2103" y="1033"/>
                    </a:lnTo>
                    <a:lnTo>
                      <a:pt x="2160" y="1059"/>
                    </a:lnTo>
                    <a:lnTo>
                      <a:pt x="2235" y="1066"/>
                    </a:lnTo>
                    <a:lnTo>
                      <a:pt x="2307" y="1072"/>
                    </a:lnTo>
                    <a:lnTo>
                      <a:pt x="2376" y="1084"/>
                    </a:lnTo>
                    <a:lnTo>
                      <a:pt x="2430" y="1117"/>
                    </a:lnTo>
                    <a:lnTo>
                      <a:pt x="2502" y="1123"/>
                    </a:lnTo>
                    <a:lnTo>
                      <a:pt x="2565" y="1102"/>
                    </a:lnTo>
                    <a:lnTo>
                      <a:pt x="2603" y="1068"/>
                    </a:lnTo>
                    <a:lnTo>
                      <a:pt x="2633" y="1039"/>
                    </a:lnTo>
                    <a:lnTo>
                      <a:pt x="2673" y="1006"/>
                    </a:lnTo>
                    <a:lnTo>
                      <a:pt x="2708" y="984"/>
                    </a:lnTo>
                    <a:lnTo>
                      <a:pt x="2742" y="969"/>
                    </a:lnTo>
                    <a:lnTo>
                      <a:pt x="2741" y="1366"/>
                    </a:lnTo>
                    <a:lnTo>
                      <a:pt x="0" y="1366"/>
                    </a:lnTo>
                    <a:close/>
                  </a:path>
                </a:pathLst>
              </a:custGeom>
              <a:pattFill prst="lgConfetti">
                <a:fgClr>
                  <a:srgbClr val="CCCC00"/>
                </a:fgClr>
                <a:bgClr>
                  <a:srgbClr val="CC9900"/>
                </a:bgClr>
              </a:patt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0" name="Rectangle 456">
                <a:extLst>
                  <a:ext uri="{FF2B5EF4-FFF2-40B4-BE49-F238E27FC236}">
                    <a16:creationId xmlns:a16="http://schemas.microsoft.com/office/drawing/2014/main" id="{669475B2-1E46-122F-19F6-91CF307837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30" y="956"/>
                <a:ext cx="2740" cy="1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201" name="Rectangle 457">
                <a:extLst>
                  <a:ext uri="{FF2B5EF4-FFF2-40B4-BE49-F238E27FC236}">
                    <a16:creationId xmlns:a16="http://schemas.microsoft.com/office/drawing/2014/main" id="{9A673782-B0D6-78ED-9772-F95C773B2D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630" y="956"/>
                <a:ext cx="2740" cy="196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202" name="Group 458">
                <a:extLst>
                  <a:ext uri="{FF2B5EF4-FFF2-40B4-BE49-F238E27FC236}">
                    <a16:creationId xmlns:a16="http://schemas.microsoft.com/office/drawing/2014/main" id="{5BEBA490-1D08-6BB9-00AB-AA4E0F147F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967" y="1114"/>
                <a:ext cx="353" cy="173"/>
                <a:chOff x="2736" y="1056"/>
                <a:chExt cx="353" cy="173"/>
              </a:xfrm>
            </p:grpSpPr>
            <p:sp>
              <p:nvSpPr>
                <p:cNvPr id="32203" name="AutoShape 459">
                  <a:extLst>
                    <a:ext uri="{FF2B5EF4-FFF2-40B4-BE49-F238E27FC236}">
                      <a16:creationId xmlns:a16="http://schemas.microsoft.com/office/drawing/2014/main" id="{8B6069FF-FB7A-2A98-CCCD-FCE4A344CC13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86" y="1098"/>
                  <a:ext cx="203" cy="89"/>
                </a:xfrm>
                <a:prstGeom prst="rightArrow">
                  <a:avLst>
                    <a:gd name="adj1" fmla="val 50000"/>
                    <a:gd name="adj2" fmla="val 57022"/>
                  </a:avLst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04" name="Text Box 460">
                  <a:extLst>
                    <a:ext uri="{FF2B5EF4-FFF2-40B4-BE49-F238E27FC236}">
                      <a16:creationId xmlns:a16="http://schemas.microsoft.com/office/drawing/2014/main" id="{F4B42E4A-F0F4-1D33-F901-C8A9433B6BC7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736" y="1056"/>
                  <a:ext cx="96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800" b="1">
                      <a:solidFill>
                        <a:schemeClr val="tx1"/>
                      </a:solidFill>
                    </a:rPr>
                    <a:t>S</a:t>
                  </a:r>
                </a:p>
              </p:txBody>
            </p:sp>
          </p:grpSp>
          <p:grpSp>
            <p:nvGrpSpPr>
              <p:cNvPr id="32205" name="Group 461">
                <a:extLst>
                  <a:ext uri="{FF2B5EF4-FFF2-40B4-BE49-F238E27FC236}">
                    <a16:creationId xmlns:a16="http://schemas.microsoft.com/office/drawing/2014/main" id="{81A9A445-10E9-E06D-3975-6DB0B6F23F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2448" y="1007"/>
                <a:ext cx="621" cy="217"/>
                <a:chOff x="891" y="935"/>
                <a:chExt cx="621" cy="217"/>
              </a:xfrm>
            </p:grpSpPr>
            <p:sp>
              <p:nvSpPr>
                <p:cNvPr id="32206" name="Text Box 462">
                  <a:extLst>
                    <a:ext uri="{FF2B5EF4-FFF2-40B4-BE49-F238E27FC236}">
                      <a16:creationId xmlns:a16="http://schemas.microsoft.com/office/drawing/2014/main" id="{56A55F4E-B224-0B32-2A58-681A8C8397E6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91" y="935"/>
                  <a:ext cx="621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400">
                      <a:solidFill>
                        <a:schemeClr val="tx1"/>
                      </a:solidFill>
                    </a:rPr>
                    <a:t>Upper Slope</a:t>
                  </a:r>
                </a:p>
              </p:txBody>
            </p:sp>
            <p:sp>
              <p:nvSpPr>
                <p:cNvPr id="32207" name="AutoShape 463">
                  <a:extLst>
                    <a:ext uri="{FF2B5EF4-FFF2-40B4-BE49-F238E27FC236}">
                      <a16:creationId xmlns:a16="http://schemas.microsoft.com/office/drawing/2014/main" id="{DDDA467B-161E-11A6-D5EE-A8A2EC348A0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170" y="827"/>
                  <a:ext cx="66" cy="583"/>
                </a:xfrm>
                <a:prstGeom prst="rightBrace">
                  <a:avLst>
                    <a:gd name="adj1" fmla="val 73611"/>
                    <a:gd name="adj2" fmla="val 50000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208" name="Group 464">
                <a:extLst>
                  <a:ext uri="{FF2B5EF4-FFF2-40B4-BE49-F238E27FC236}">
                    <a16:creationId xmlns:a16="http://schemas.microsoft.com/office/drawing/2014/main" id="{B3D46C13-EFEB-F725-3C47-F02B074DC9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784" y="1439"/>
                <a:ext cx="582" cy="217"/>
                <a:chOff x="1638" y="1285"/>
                <a:chExt cx="582" cy="217"/>
              </a:xfrm>
            </p:grpSpPr>
            <p:sp>
              <p:nvSpPr>
                <p:cNvPr id="32209" name="Text Box 465">
                  <a:extLst>
                    <a:ext uri="{FF2B5EF4-FFF2-40B4-BE49-F238E27FC236}">
                      <a16:creationId xmlns:a16="http://schemas.microsoft.com/office/drawing/2014/main" id="{E95BDC86-A98C-8573-FF50-596238E8FEAE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680" y="1285"/>
                  <a:ext cx="497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400">
                      <a:solidFill>
                        <a:schemeClr val="tx1"/>
                      </a:solidFill>
                    </a:rPr>
                    <a:t>Mid Slope</a:t>
                  </a:r>
                </a:p>
              </p:txBody>
            </p:sp>
            <p:sp>
              <p:nvSpPr>
                <p:cNvPr id="32210" name="AutoShape 466">
                  <a:extLst>
                    <a:ext uri="{FF2B5EF4-FFF2-40B4-BE49-F238E27FC236}">
                      <a16:creationId xmlns:a16="http://schemas.microsoft.com/office/drawing/2014/main" id="{3552F94A-5A6C-AF76-A71E-4580EB053CF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1895" y="1178"/>
                  <a:ext cx="67" cy="582"/>
                </a:xfrm>
                <a:prstGeom prst="rightBrace">
                  <a:avLst>
                    <a:gd name="adj1" fmla="val 72388"/>
                    <a:gd name="adj2" fmla="val 50000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211" name="Group 467">
                <a:extLst>
                  <a:ext uri="{FF2B5EF4-FFF2-40B4-BE49-F238E27FC236}">
                    <a16:creationId xmlns:a16="http://schemas.microsoft.com/office/drawing/2014/main" id="{0D4334E2-0FD7-B13C-DFCE-2CFC958963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H="1">
                <a:off x="1022" y="1736"/>
                <a:ext cx="621" cy="226"/>
                <a:chOff x="2429" y="1512"/>
                <a:chExt cx="621" cy="226"/>
              </a:xfrm>
            </p:grpSpPr>
            <p:sp>
              <p:nvSpPr>
                <p:cNvPr id="32212" name="Text Box 468">
                  <a:extLst>
                    <a:ext uri="{FF2B5EF4-FFF2-40B4-BE49-F238E27FC236}">
                      <a16:creationId xmlns:a16="http://schemas.microsoft.com/office/drawing/2014/main" id="{BE80DA4D-8289-0E96-135F-C5C5157065EC}"/>
                    </a:ext>
                  </a:extLst>
                </p:cNvPr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429" y="1512"/>
                  <a:ext cx="621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chemeClr val="tx1"/>
                      </a:solidFill>
                    </a:rPr>
                    <a:t>Lower Slope</a:t>
                  </a:r>
                </a:p>
              </p:txBody>
            </p:sp>
            <p:sp>
              <p:nvSpPr>
                <p:cNvPr id="32213" name="AutoShape 469">
                  <a:extLst>
                    <a:ext uri="{FF2B5EF4-FFF2-40B4-BE49-F238E27FC236}">
                      <a16:creationId xmlns:a16="http://schemas.microsoft.com/office/drawing/2014/main" id="{9599795E-F7C1-0755-1945-1B41EFC1FAE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6200000">
                  <a:off x="2705" y="1414"/>
                  <a:ext cx="67" cy="582"/>
                </a:xfrm>
                <a:prstGeom prst="rightBrace">
                  <a:avLst>
                    <a:gd name="adj1" fmla="val 72388"/>
                    <a:gd name="adj2" fmla="val 50000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2221" name="Text Box 477">
            <a:extLst>
              <a:ext uri="{FF2B5EF4-FFF2-40B4-BE49-F238E27FC236}">
                <a16:creationId xmlns:a16="http://schemas.microsoft.com/office/drawing/2014/main" id="{26BE549B-85E5-2020-F08C-4172A2EF8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279400"/>
            <a:ext cx="56134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2600" b="1">
                <a:solidFill>
                  <a:schemeClr val="tx1"/>
                </a:solidFill>
              </a:rPr>
              <a:t>Age Structure on a South Facing Slope with Low Relief</a:t>
            </a:r>
          </a:p>
        </p:txBody>
      </p:sp>
      <p:grpSp>
        <p:nvGrpSpPr>
          <p:cNvPr id="32222" name="Group 478">
            <a:extLst>
              <a:ext uri="{FF2B5EF4-FFF2-40B4-BE49-F238E27FC236}">
                <a16:creationId xmlns:a16="http://schemas.microsoft.com/office/drawing/2014/main" id="{A515B1A6-BF9D-12E7-59AC-DCE8069EFD71}"/>
              </a:ext>
            </a:extLst>
          </p:cNvPr>
          <p:cNvGrpSpPr>
            <a:grpSpLocks/>
          </p:cNvGrpSpPr>
          <p:nvPr/>
        </p:nvGrpSpPr>
        <p:grpSpPr bwMode="auto">
          <a:xfrm>
            <a:off x="5648325" y="600075"/>
            <a:ext cx="3330575" cy="5119688"/>
            <a:chOff x="3558" y="378"/>
            <a:chExt cx="2098" cy="3225"/>
          </a:xfrm>
        </p:grpSpPr>
        <p:sp>
          <p:nvSpPr>
            <p:cNvPr id="32223" name="Text Box 479">
              <a:extLst>
                <a:ext uri="{FF2B5EF4-FFF2-40B4-BE49-F238E27FC236}">
                  <a16:creationId xmlns:a16="http://schemas.microsoft.com/office/drawing/2014/main" id="{F0348B74-EB1D-99C3-327C-775A4D11D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7" y="789"/>
              <a:ext cx="304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700" b="1">
                  <a:solidFill>
                    <a:srgbClr val="FF0000"/>
                  </a:solidFill>
                </a:rPr>
                <a:t>1919</a:t>
              </a:r>
            </a:p>
          </p:txBody>
        </p:sp>
        <p:sp>
          <p:nvSpPr>
            <p:cNvPr id="32224" name="Text Box 480">
              <a:extLst>
                <a:ext uri="{FF2B5EF4-FFF2-40B4-BE49-F238E27FC236}">
                  <a16:creationId xmlns:a16="http://schemas.microsoft.com/office/drawing/2014/main" id="{8F181FC7-44CC-2781-57B5-E9F8CCDBC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6" y="880"/>
              <a:ext cx="304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700" b="1">
                  <a:solidFill>
                    <a:srgbClr val="FF0000"/>
                  </a:solidFill>
                </a:rPr>
                <a:t>1839</a:t>
              </a:r>
            </a:p>
          </p:txBody>
        </p:sp>
        <p:sp>
          <p:nvSpPr>
            <p:cNvPr id="32225" name="Rectangle 481">
              <a:extLst>
                <a:ext uri="{FF2B5EF4-FFF2-40B4-BE49-F238E27FC236}">
                  <a16:creationId xmlns:a16="http://schemas.microsoft.com/office/drawing/2014/main" id="{E83BFF62-03BD-C4CD-7C62-356386B6AA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27" y="1331"/>
              <a:ext cx="35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26" name="Rectangle 482">
              <a:extLst>
                <a:ext uri="{FF2B5EF4-FFF2-40B4-BE49-F238E27FC236}">
                  <a16:creationId xmlns:a16="http://schemas.microsoft.com/office/drawing/2014/main" id="{078241FF-7DE2-886A-D2EF-4CF2A1C867F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94" y="1331"/>
              <a:ext cx="35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27" name="Rectangle 483">
              <a:extLst>
                <a:ext uri="{FF2B5EF4-FFF2-40B4-BE49-F238E27FC236}">
                  <a16:creationId xmlns:a16="http://schemas.microsoft.com/office/drawing/2014/main" id="{2FBF1067-E7F4-0F2D-A975-C7CF0D818D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63" y="1042"/>
              <a:ext cx="35" cy="4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28" name="Rectangle 484">
              <a:extLst>
                <a:ext uri="{FF2B5EF4-FFF2-40B4-BE49-F238E27FC236}">
                  <a16:creationId xmlns:a16="http://schemas.microsoft.com/office/drawing/2014/main" id="{E25177D2-ADAF-D70C-E97B-04D648E4C7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30" y="752"/>
              <a:ext cx="35" cy="72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29" name="Rectangle 485">
              <a:extLst>
                <a:ext uri="{FF2B5EF4-FFF2-40B4-BE49-F238E27FC236}">
                  <a16:creationId xmlns:a16="http://schemas.microsoft.com/office/drawing/2014/main" id="{A597ECE2-DAA3-C2EC-15C0-DE846AE2DA4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99" y="1331"/>
              <a:ext cx="35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0" name="Rectangle 486">
              <a:extLst>
                <a:ext uri="{FF2B5EF4-FFF2-40B4-BE49-F238E27FC236}">
                  <a16:creationId xmlns:a16="http://schemas.microsoft.com/office/drawing/2014/main" id="{3A2C8088-554D-5344-86A2-75A52972DD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04" y="1331"/>
              <a:ext cx="35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1" name="Rectangle 487">
              <a:extLst>
                <a:ext uri="{FF2B5EF4-FFF2-40B4-BE49-F238E27FC236}">
                  <a16:creationId xmlns:a16="http://schemas.microsoft.com/office/drawing/2014/main" id="{64D7A466-ED8D-9B10-E1D2-00486A63C43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71" y="1185"/>
              <a:ext cx="35" cy="29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2" name="Rectangle 488">
              <a:extLst>
                <a:ext uri="{FF2B5EF4-FFF2-40B4-BE49-F238E27FC236}">
                  <a16:creationId xmlns:a16="http://schemas.microsoft.com/office/drawing/2014/main" id="{577A3B00-9916-D5CF-DA51-0CE77F25CA6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37" y="1042"/>
              <a:ext cx="35" cy="4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3" name="Rectangle 489">
              <a:extLst>
                <a:ext uri="{FF2B5EF4-FFF2-40B4-BE49-F238E27FC236}">
                  <a16:creationId xmlns:a16="http://schemas.microsoft.com/office/drawing/2014/main" id="{C45BD249-0828-A2FC-90E1-7F9CEE606A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10" y="1331"/>
              <a:ext cx="35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4" name="Rectangle 490">
              <a:extLst>
                <a:ext uri="{FF2B5EF4-FFF2-40B4-BE49-F238E27FC236}">
                  <a16:creationId xmlns:a16="http://schemas.microsoft.com/office/drawing/2014/main" id="{84AD6E5D-6D55-B45A-0F5F-6198384374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76" y="1331"/>
              <a:ext cx="35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5" name="Rectangle 491">
              <a:extLst>
                <a:ext uri="{FF2B5EF4-FFF2-40B4-BE49-F238E27FC236}">
                  <a16:creationId xmlns:a16="http://schemas.microsoft.com/office/drawing/2014/main" id="{07707225-29DB-FDEF-9E04-DA33E25B6FF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38" y="1331"/>
              <a:ext cx="35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6" name="Rectangle 492">
              <a:extLst>
                <a:ext uri="{FF2B5EF4-FFF2-40B4-BE49-F238E27FC236}">
                  <a16:creationId xmlns:a16="http://schemas.microsoft.com/office/drawing/2014/main" id="{860D15F9-11A1-7DDD-BD3C-28AB49128E5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09" y="1331"/>
              <a:ext cx="35" cy="14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7" name="Rectangle 493">
              <a:extLst>
                <a:ext uri="{FF2B5EF4-FFF2-40B4-BE49-F238E27FC236}">
                  <a16:creationId xmlns:a16="http://schemas.microsoft.com/office/drawing/2014/main" id="{1F459E08-5ECC-62E5-B198-3F28A3A859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26" y="606"/>
              <a:ext cx="1606" cy="86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8" name="Line 494">
              <a:extLst>
                <a:ext uri="{FF2B5EF4-FFF2-40B4-BE49-F238E27FC236}">
                  <a16:creationId xmlns:a16="http://schemas.microsoft.com/office/drawing/2014/main" id="{48380B8E-C63D-DBC7-4CE2-FF4F50EEBE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5" y="1475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39" name="Line 495">
              <a:extLst>
                <a:ext uri="{FF2B5EF4-FFF2-40B4-BE49-F238E27FC236}">
                  <a16:creationId xmlns:a16="http://schemas.microsoft.com/office/drawing/2014/main" id="{41F029B3-2831-2EBF-0B59-C24CDD53CA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5" y="1185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0" name="Line 496">
              <a:extLst>
                <a:ext uri="{FF2B5EF4-FFF2-40B4-BE49-F238E27FC236}">
                  <a16:creationId xmlns:a16="http://schemas.microsoft.com/office/drawing/2014/main" id="{807EEDBA-1B44-21F3-77CD-1610969EF9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5" y="896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1" name="Line 497">
              <a:extLst>
                <a:ext uri="{FF2B5EF4-FFF2-40B4-BE49-F238E27FC236}">
                  <a16:creationId xmlns:a16="http://schemas.microsoft.com/office/drawing/2014/main" id="{0E14FB97-60F1-4B7B-4D26-E9968936DF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95" y="606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2" name="Line 498">
              <a:extLst>
                <a:ext uri="{FF2B5EF4-FFF2-40B4-BE49-F238E27FC236}">
                  <a16:creationId xmlns:a16="http://schemas.microsoft.com/office/drawing/2014/main" id="{CCDD7117-D1E8-7832-638C-8465BF67F9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30" y="147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3" name="Line 499">
              <a:extLst>
                <a:ext uri="{FF2B5EF4-FFF2-40B4-BE49-F238E27FC236}">
                  <a16:creationId xmlns:a16="http://schemas.microsoft.com/office/drawing/2014/main" id="{C4BCAAC1-434F-48B4-C69F-9C6F102F36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70" y="147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4" name="Line 500">
              <a:extLst>
                <a:ext uri="{FF2B5EF4-FFF2-40B4-BE49-F238E27FC236}">
                  <a16:creationId xmlns:a16="http://schemas.microsoft.com/office/drawing/2014/main" id="{D460A8F0-C327-F77E-4F9F-122DA11C97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09" y="147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5" name="Line 501">
              <a:extLst>
                <a:ext uri="{FF2B5EF4-FFF2-40B4-BE49-F238E27FC236}">
                  <a16:creationId xmlns:a16="http://schemas.microsoft.com/office/drawing/2014/main" id="{7440278B-E88D-CD89-9733-D06C4465A2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47" y="147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6" name="Line 502">
              <a:extLst>
                <a:ext uri="{FF2B5EF4-FFF2-40B4-BE49-F238E27FC236}">
                  <a16:creationId xmlns:a16="http://schemas.microsoft.com/office/drawing/2014/main" id="{FC979A80-A3F1-2806-F4D0-697D2C0EF8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86" y="147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7" name="Line 503">
              <a:extLst>
                <a:ext uri="{FF2B5EF4-FFF2-40B4-BE49-F238E27FC236}">
                  <a16:creationId xmlns:a16="http://schemas.microsoft.com/office/drawing/2014/main" id="{16557403-AF5F-F5D2-0771-74EB5A526E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26" y="147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8" name="Line 504">
              <a:extLst>
                <a:ext uri="{FF2B5EF4-FFF2-40B4-BE49-F238E27FC236}">
                  <a16:creationId xmlns:a16="http://schemas.microsoft.com/office/drawing/2014/main" id="{67939B19-86FD-AF27-BDF4-8C606C95CC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5" y="147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49" name="Line 505">
              <a:extLst>
                <a:ext uri="{FF2B5EF4-FFF2-40B4-BE49-F238E27FC236}">
                  <a16:creationId xmlns:a16="http://schemas.microsoft.com/office/drawing/2014/main" id="{67D5DC24-A427-221D-FF8D-C07F73EA7B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03" y="147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50" name="Line 506">
              <a:extLst>
                <a:ext uri="{FF2B5EF4-FFF2-40B4-BE49-F238E27FC236}">
                  <a16:creationId xmlns:a16="http://schemas.microsoft.com/office/drawing/2014/main" id="{AC155C38-912B-B1F3-C699-00B067D730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2" y="147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51" name="Line 507">
              <a:extLst>
                <a:ext uri="{FF2B5EF4-FFF2-40B4-BE49-F238E27FC236}">
                  <a16:creationId xmlns:a16="http://schemas.microsoft.com/office/drawing/2014/main" id="{AB6F7C27-1A1D-DE00-7B68-6B75F982C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2" y="147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52" name="Rectangle 508">
              <a:extLst>
                <a:ext uri="{FF2B5EF4-FFF2-40B4-BE49-F238E27FC236}">
                  <a16:creationId xmlns:a16="http://schemas.microsoft.com/office/drawing/2014/main" id="{3225DFDB-CD99-33FC-16B2-087DBB60F85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1407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253" name="Rectangle 509">
              <a:extLst>
                <a:ext uri="{FF2B5EF4-FFF2-40B4-BE49-F238E27FC236}">
                  <a16:creationId xmlns:a16="http://schemas.microsoft.com/office/drawing/2014/main" id="{0692ED3F-1D46-86AB-9853-3F236159CD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1117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254" name="Rectangle 510">
              <a:extLst>
                <a:ext uri="{FF2B5EF4-FFF2-40B4-BE49-F238E27FC236}">
                  <a16:creationId xmlns:a16="http://schemas.microsoft.com/office/drawing/2014/main" id="{6E5FADDB-3E53-4535-9A11-276DAC9080B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828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4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255" name="Rectangle 511">
              <a:extLst>
                <a:ext uri="{FF2B5EF4-FFF2-40B4-BE49-F238E27FC236}">
                  <a16:creationId xmlns:a16="http://schemas.microsoft.com/office/drawing/2014/main" id="{BD995122-8824-1F3D-C52A-092A0495E3D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538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6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256" name="Rectangle 512">
              <a:extLst>
                <a:ext uri="{FF2B5EF4-FFF2-40B4-BE49-F238E27FC236}">
                  <a16:creationId xmlns:a16="http://schemas.microsoft.com/office/drawing/2014/main" id="{A81C4FB0-FB55-AEBF-72F6-2944474A209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1" y="2171"/>
              <a:ext cx="35" cy="1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57" name="Rectangle 513">
              <a:extLst>
                <a:ext uri="{FF2B5EF4-FFF2-40B4-BE49-F238E27FC236}">
                  <a16:creationId xmlns:a16="http://schemas.microsoft.com/office/drawing/2014/main" id="{0402239B-7326-C87F-86D1-440989488F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87" y="2171"/>
              <a:ext cx="35" cy="1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58" name="Rectangle 514">
              <a:extLst>
                <a:ext uri="{FF2B5EF4-FFF2-40B4-BE49-F238E27FC236}">
                  <a16:creationId xmlns:a16="http://schemas.microsoft.com/office/drawing/2014/main" id="{052C9BA5-E950-B350-F85A-D258A6A3CD4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54" y="1650"/>
              <a:ext cx="35" cy="69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59" name="Rectangle 515">
              <a:extLst>
                <a:ext uri="{FF2B5EF4-FFF2-40B4-BE49-F238E27FC236}">
                  <a16:creationId xmlns:a16="http://schemas.microsoft.com/office/drawing/2014/main" id="{DFC0E896-E3AC-2D01-832B-FD0C956A53D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23" y="1997"/>
              <a:ext cx="35" cy="34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0" name="Rectangle 516">
              <a:extLst>
                <a:ext uri="{FF2B5EF4-FFF2-40B4-BE49-F238E27FC236}">
                  <a16:creationId xmlns:a16="http://schemas.microsoft.com/office/drawing/2014/main" id="{1406947C-B6EC-E348-AB9B-0CEF15F45C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90" y="1824"/>
              <a:ext cx="35" cy="521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1" name="Rectangle 517">
              <a:extLst>
                <a:ext uri="{FF2B5EF4-FFF2-40B4-BE49-F238E27FC236}">
                  <a16:creationId xmlns:a16="http://schemas.microsoft.com/office/drawing/2014/main" id="{DDC6E652-37C0-F3A2-6A24-148CF12F5F8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26" y="2171"/>
              <a:ext cx="35" cy="1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2" name="Rectangle 518">
              <a:extLst>
                <a:ext uri="{FF2B5EF4-FFF2-40B4-BE49-F238E27FC236}">
                  <a16:creationId xmlns:a16="http://schemas.microsoft.com/office/drawing/2014/main" id="{844A7125-2348-8496-8FAF-5703A06CE0A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20" y="2171"/>
              <a:ext cx="35" cy="1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3" name="Rectangle 519">
              <a:extLst>
                <a:ext uri="{FF2B5EF4-FFF2-40B4-BE49-F238E27FC236}">
                  <a16:creationId xmlns:a16="http://schemas.microsoft.com/office/drawing/2014/main" id="{59CBDDFD-9FEF-38D2-DCAB-F04758B6021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87" y="1997"/>
              <a:ext cx="35" cy="348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4" name="Rectangle 520">
              <a:extLst>
                <a:ext uri="{FF2B5EF4-FFF2-40B4-BE49-F238E27FC236}">
                  <a16:creationId xmlns:a16="http://schemas.microsoft.com/office/drawing/2014/main" id="{579FA7A9-384C-AC14-07F0-C4330F664C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56" y="2171"/>
              <a:ext cx="35" cy="174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5" name="Rectangle 521">
              <a:extLst>
                <a:ext uri="{FF2B5EF4-FFF2-40B4-BE49-F238E27FC236}">
                  <a16:creationId xmlns:a16="http://schemas.microsoft.com/office/drawing/2014/main" id="{AE755620-D7D3-0F80-6144-A3E8A8E74B3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43" y="2171"/>
              <a:ext cx="35" cy="17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6" name="Rectangle 522">
              <a:extLst>
                <a:ext uri="{FF2B5EF4-FFF2-40B4-BE49-F238E27FC236}">
                  <a16:creationId xmlns:a16="http://schemas.microsoft.com/office/drawing/2014/main" id="{E5AC0C63-EBE7-0DF1-E0BE-B94F8116491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12" y="2171"/>
              <a:ext cx="35" cy="17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7" name="Rectangle 523">
              <a:extLst>
                <a:ext uri="{FF2B5EF4-FFF2-40B4-BE49-F238E27FC236}">
                  <a16:creationId xmlns:a16="http://schemas.microsoft.com/office/drawing/2014/main" id="{E5FF4BD4-F9C5-2086-12FA-F909E7F80CE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15" y="2171"/>
              <a:ext cx="35" cy="17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8" name="Rectangle 524">
              <a:extLst>
                <a:ext uri="{FF2B5EF4-FFF2-40B4-BE49-F238E27FC236}">
                  <a16:creationId xmlns:a16="http://schemas.microsoft.com/office/drawing/2014/main" id="{8A49887F-2F28-4975-A108-3647E036AE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15" y="1997"/>
              <a:ext cx="35" cy="17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69" name="Rectangle 525">
              <a:extLst>
                <a:ext uri="{FF2B5EF4-FFF2-40B4-BE49-F238E27FC236}">
                  <a16:creationId xmlns:a16="http://schemas.microsoft.com/office/drawing/2014/main" id="{43EDDA18-1C36-69B4-3A59-44C562098E0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87" y="1997"/>
              <a:ext cx="35" cy="174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0" name="Line 526">
              <a:extLst>
                <a:ext uri="{FF2B5EF4-FFF2-40B4-BE49-F238E27FC236}">
                  <a16:creationId xmlns:a16="http://schemas.microsoft.com/office/drawing/2014/main" id="{851957D5-576B-B80B-9C6C-37218C19BB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6" y="2345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1" name="Line 527">
              <a:extLst>
                <a:ext uri="{FF2B5EF4-FFF2-40B4-BE49-F238E27FC236}">
                  <a16:creationId xmlns:a16="http://schemas.microsoft.com/office/drawing/2014/main" id="{3A619B4B-7DD6-7EE1-813B-29D171C177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6" y="2171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2" name="Line 528">
              <a:extLst>
                <a:ext uri="{FF2B5EF4-FFF2-40B4-BE49-F238E27FC236}">
                  <a16:creationId xmlns:a16="http://schemas.microsoft.com/office/drawing/2014/main" id="{3E7F67E6-ECF6-DD87-8F56-EBDDB1C32B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6" y="1997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3" name="Line 529">
              <a:extLst>
                <a:ext uri="{FF2B5EF4-FFF2-40B4-BE49-F238E27FC236}">
                  <a16:creationId xmlns:a16="http://schemas.microsoft.com/office/drawing/2014/main" id="{569745B5-F7B1-358B-C075-5DB33F83F9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6" y="1824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4" name="Line 530">
              <a:extLst>
                <a:ext uri="{FF2B5EF4-FFF2-40B4-BE49-F238E27FC236}">
                  <a16:creationId xmlns:a16="http://schemas.microsoft.com/office/drawing/2014/main" id="{0AE67B23-5F56-B24E-19C3-ED853BFA9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6" y="1650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5" name="Line 531">
              <a:extLst>
                <a:ext uri="{FF2B5EF4-FFF2-40B4-BE49-F238E27FC236}">
                  <a16:creationId xmlns:a16="http://schemas.microsoft.com/office/drawing/2014/main" id="{D32C4B91-E0D7-D422-3887-ACEAA3D948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10" y="1476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6" name="Line 532">
              <a:extLst>
                <a:ext uri="{FF2B5EF4-FFF2-40B4-BE49-F238E27FC236}">
                  <a16:creationId xmlns:a16="http://schemas.microsoft.com/office/drawing/2014/main" id="{426600AE-1C86-D042-5D6E-8291961576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71" y="234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7" name="Line 533">
              <a:extLst>
                <a:ext uri="{FF2B5EF4-FFF2-40B4-BE49-F238E27FC236}">
                  <a16:creationId xmlns:a16="http://schemas.microsoft.com/office/drawing/2014/main" id="{3D43D3B7-23BA-3A00-A723-CC3956BBC2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10" y="234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8" name="Line 534">
              <a:extLst>
                <a:ext uri="{FF2B5EF4-FFF2-40B4-BE49-F238E27FC236}">
                  <a16:creationId xmlns:a16="http://schemas.microsoft.com/office/drawing/2014/main" id="{BAFE4190-20D8-E61D-FCA9-459A17A07B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49" y="234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79" name="Line 535">
              <a:extLst>
                <a:ext uri="{FF2B5EF4-FFF2-40B4-BE49-F238E27FC236}">
                  <a16:creationId xmlns:a16="http://schemas.microsoft.com/office/drawing/2014/main" id="{2AF4795D-400B-36CA-AF90-8D7FAC5D50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88" y="234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0" name="Line 536">
              <a:extLst>
                <a:ext uri="{FF2B5EF4-FFF2-40B4-BE49-F238E27FC236}">
                  <a16:creationId xmlns:a16="http://schemas.microsoft.com/office/drawing/2014/main" id="{EA6141C8-8A63-7910-8A1A-542F0F9E03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29" y="234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1" name="Line 537">
              <a:extLst>
                <a:ext uri="{FF2B5EF4-FFF2-40B4-BE49-F238E27FC236}">
                  <a16:creationId xmlns:a16="http://schemas.microsoft.com/office/drawing/2014/main" id="{DD6DDA0B-2AA7-0324-204C-B73B22C2E8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" y="234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2" name="Line 538">
              <a:extLst>
                <a:ext uri="{FF2B5EF4-FFF2-40B4-BE49-F238E27FC236}">
                  <a16:creationId xmlns:a16="http://schemas.microsoft.com/office/drawing/2014/main" id="{8FAE076E-6152-FFBA-625F-F9FF9AA939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07" y="234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3" name="Line 539">
              <a:extLst>
                <a:ext uri="{FF2B5EF4-FFF2-40B4-BE49-F238E27FC236}">
                  <a16:creationId xmlns:a16="http://schemas.microsoft.com/office/drawing/2014/main" id="{053C0084-BD88-4123-E725-D1263A1071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7" y="234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4" name="Line 540">
              <a:extLst>
                <a:ext uri="{FF2B5EF4-FFF2-40B4-BE49-F238E27FC236}">
                  <a16:creationId xmlns:a16="http://schemas.microsoft.com/office/drawing/2014/main" id="{594F499B-E0EA-9CF8-F3B4-018FE0DBA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7" y="234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85" name="Rectangle 541">
              <a:extLst>
                <a:ext uri="{FF2B5EF4-FFF2-40B4-BE49-F238E27FC236}">
                  <a16:creationId xmlns:a16="http://schemas.microsoft.com/office/drawing/2014/main" id="{A00C4B88-6A86-0BE8-4E70-330A12043D6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2277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286" name="Rectangle 542">
              <a:extLst>
                <a:ext uri="{FF2B5EF4-FFF2-40B4-BE49-F238E27FC236}">
                  <a16:creationId xmlns:a16="http://schemas.microsoft.com/office/drawing/2014/main" id="{1AA3EA16-70AB-B315-BE88-09EF93FBA98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2103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287" name="Rectangle 543">
              <a:extLst>
                <a:ext uri="{FF2B5EF4-FFF2-40B4-BE49-F238E27FC236}">
                  <a16:creationId xmlns:a16="http://schemas.microsoft.com/office/drawing/2014/main" id="{72E8A545-8962-EEF6-C28F-5D1734F6985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1929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288" name="Rectangle 544">
              <a:extLst>
                <a:ext uri="{FF2B5EF4-FFF2-40B4-BE49-F238E27FC236}">
                  <a16:creationId xmlns:a16="http://schemas.microsoft.com/office/drawing/2014/main" id="{6E729635-AFF9-6580-3204-852AEAE837A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1756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3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289" name="Rectangle 545">
              <a:extLst>
                <a:ext uri="{FF2B5EF4-FFF2-40B4-BE49-F238E27FC236}">
                  <a16:creationId xmlns:a16="http://schemas.microsoft.com/office/drawing/2014/main" id="{3D880880-2FAD-FB9B-6BDD-04D2C00320A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1582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4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290" name="Rectangle 546">
              <a:extLst>
                <a:ext uri="{FF2B5EF4-FFF2-40B4-BE49-F238E27FC236}">
                  <a16:creationId xmlns:a16="http://schemas.microsoft.com/office/drawing/2014/main" id="{9CE5074C-D32F-D988-3B7F-6D414B1738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28" y="1476"/>
              <a:ext cx="1604" cy="86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1" name="Rectangle 547">
              <a:extLst>
                <a:ext uri="{FF2B5EF4-FFF2-40B4-BE49-F238E27FC236}">
                  <a16:creationId xmlns:a16="http://schemas.microsoft.com/office/drawing/2014/main" id="{8B6A4955-6C3D-B373-1628-A8D209E18F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07" y="2840"/>
              <a:ext cx="35" cy="37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2" name="Rectangle 548">
              <a:extLst>
                <a:ext uri="{FF2B5EF4-FFF2-40B4-BE49-F238E27FC236}">
                  <a16:creationId xmlns:a16="http://schemas.microsoft.com/office/drawing/2014/main" id="{8FD3E3BC-B9D0-0A40-107D-1CA707098FA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43" y="3090"/>
              <a:ext cx="35" cy="1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3" name="Rectangle 549">
              <a:extLst>
                <a:ext uri="{FF2B5EF4-FFF2-40B4-BE49-F238E27FC236}">
                  <a16:creationId xmlns:a16="http://schemas.microsoft.com/office/drawing/2014/main" id="{CD7E726F-6F47-A145-0FE8-9D0A802D267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23" y="3090"/>
              <a:ext cx="35" cy="1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4" name="Rectangle 550">
              <a:extLst>
                <a:ext uri="{FF2B5EF4-FFF2-40B4-BE49-F238E27FC236}">
                  <a16:creationId xmlns:a16="http://schemas.microsoft.com/office/drawing/2014/main" id="{1A602D45-5E21-993C-C4BC-C8FCD656837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90" y="3090"/>
              <a:ext cx="35" cy="1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5" name="Rectangle 551">
              <a:extLst>
                <a:ext uri="{FF2B5EF4-FFF2-40B4-BE49-F238E27FC236}">
                  <a16:creationId xmlns:a16="http://schemas.microsoft.com/office/drawing/2014/main" id="{37683D8F-07B6-BC5E-E57C-2E3D81D40C0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59" y="3090"/>
              <a:ext cx="35" cy="1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6" name="Rectangle 552">
              <a:extLst>
                <a:ext uri="{FF2B5EF4-FFF2-40B4-BE49-F238E27FC236}">
                  <a16:creationId xmlns:a16="http://schemas.microsoft.com/office/drawing/2014/main" id="{BD21F1EB-9FE9-E136-34EC-3BD2A6D292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26" y="2965"/>
              <a:ext cx="35" cy="2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7" name="Rectangle 553">
              <a:extLst>
                <a:ext uri="{FF2B5EF4-FFF2-40B4-BE49-F238E27FC236}">
                  <a16:creationId xmlns:a16="http://schemas.microsoft.com/office/drawing/2014/main" id="{2CADD90A-D80D-276E-4983-0DDBC96F2AB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93" y="3090"/>
              <a:ext cx="35" cy="1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8" name="Rectangle 554">
              <a:extLst>
                <a:ext uri="{FF2B5EF4-FFF2-40B4-BE49-F238E27FC236}">
                  <a16:creationId xmlns:a16="http://schemas.microsoft.com/office/drawing/2014/main" id="{407A5B62-7978-6249-C6D8-83BE2CB12C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83" y="3090"/>
              <a:ext cx="35" cy="1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99" name="Rectangle 555">
              <a:extLst>
                <a:ext uri="{FF2B5EF4-FFF2-40B4-BE49-F238E27FC236}">
                  <a16:creationId xmlns:a16="http://schemas.microsoft.com/office/drawing/2014/main" id="{11F8A0D5-B80F-2529-ADCD-3A51A68613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19" y="3090"/>
              <a:ext cx="35" cy="125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0" name="Rectangle 556">
              <a:extLst>
                <a:ext uri="{FF2B5EF4-FFF2-40B4-BE49-F238E27FC236}">
                  <a16:creationId xmlns:a16="http://schemas.microsoft.com/office/drawing/2014/main" id="{1347ADEA-ADAA-DC20-3688-51B7F12A32C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86" y="2965"/>
              <a:ext cx="35" cy="25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1" name="Rectangle 557">
              <a:extLst>
                <a:ext uri="{FF2B5EF4-FFF2-40B4-BE49-F238E27FC236}">
                  <a16:creationId xmlns:a16="http://schemas.microsoft.com/office/drawing/2014/main" id="{BF4251B8-6D6E-410A-3B8A-1D9671B2A8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07" y="2467"/>
              <a:ext cx="35" cy="373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2" name="Rectangle 558">
              <a:extLst>
                <a:ext uri="{FF2B5EF4-FFF2-40B4-BE49-F238E27FC236}">
                  <a16:creationId xmlns:a16="http://schemas.microsoft.com/office/drawing/2014/main" id="{4D0EFB51-DE98-30B9-A703-1233C32A26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76" y="2965"/>
              <a:ext cx="35" cy="25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3" name="Rectangle 559">
              <a:extLst>
                <a:ext uri="{FF2B5EF4-FFF2-40B4-BE49-F238E27FC236}">
                  <a16:creationId xmlns:a16="http://schemas.microsoft.com/office/drawing/2014/main" id="{9F343C67-2DC0-69E3-5FFD-C6766727907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43" y="2840"/>
              <a:ext cx="35" cy="25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4" name="Rectangle 560">
              <a:extLst>
                <a:ext uri="{FF2B5EF4-FFF2-40B4-BE49-F238E27FC236}">
                  <a16:creationId xmlns:a16="http://schemas.microsoft.com/office/drawing/2014/main" id="{76486E3D-8A9E-0EB4-0893-8B1EB65FCF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15" y="3090"/>
              <a:ext cx="35" cy="125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5" name="Rectangle 561">
              <a:extLst>
                <a:ext uri="{FF2B5EF4-FFF2-40B4-BE49-F238E27FC236}">
                  <a16:creationId xmlns:a16="http://schemas.microsoft.com/office/drawing/2014/main" id="{7C5F8228-AC27-4E47-58BA-6A7A55D602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1" y="3090"/>
              <a:ext cx="35" cy="125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6" name="Rectangle 562">
              <a:extLst>
                <a:ext uri="{FF2B5EF4-FFF2-40B4-BE49-F238E27FC236}">
                  <a16:creationId xmlns:a16="http://schemas.microsoft.com/office/drawing/2014/main" id="{98DF97FE-FB22-06A6-0EC1-C2FE29E4E84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18" y="3090"/>
              <a:ext cx="35" cy="125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7" name="Line 563">
              <a:extLst>
                <a:ext uri="{FF2B5EF4-FFF2-40B4-BE49-F238E27FC236}">
                  <a16:creationId xmlns:a16="http://schemas.microsoft.com/office/drawing/2014/main" id="{1693A3FE-3706-58AC-F006-4CA1D834E9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1" y="3215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8" name="Line 564">
              <a:extLst>
                <a:ext uri="{FF2B5EF4-FFF2-40B4-BE49-F238E27FC236}">
                  <a16:creationId xmlns:a16="http://schemas.microsoft.com/office/drawing/2014/main" id="{E0EAF675-E567-CD17-A880-4E4412F275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1" y="2965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09" name="Line 565">
              <a:extLst>
                <a:ext uri="{FF2B5EF4-FFF2-40B4-BE49-F238E27FC236}">
                  <a16:creationId xmlns:a16="http://schemas.microsoft.com/office/drawing/2014/main" id="{8A8AE8C5-4443-28B1-4718-532C70002E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1" y="2717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0" name="Line 566">
              <a:extLst>
                <a:ext uri="{FF2B5EF4-FFF2-40B4-BE49-F238E27FC236}">
                  <a16:creationId xmlns:a16="http://schemas.microsoft.com/office/drawing/2014/main" id="{1CBBC6E6-3183-2C90-6658-67978D339E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01" y="2467"/>
              <a:ext cx="23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1" name="Line 567">
              <a:extLst>
                <a:ext uri="{FF2B5EF4-FFF2-40B4-BE49-F238E27FC236}">
                  <a16:creationId xmlns:a16="http://schemas.microsoft.com/office/drawing/2014/main" id="{3C6A4F04-A55D-910E-911D-6466A4061B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31" y="321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2" name="Line 568">
              <a:extLst>
                <a:ext uri="{FF2B5EF4-FFF2-40B4-BE49-F238E27FC236}">
                  <a16:creationId xmlns:a16="http://schemas.microsoft.com/office/drawing/2014/main" id="{C92B30E5-0DEF-D9BB-9F14-9E6987D384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371" y="321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3" name="Line 569">
              <a:extLst>
                <a:ext uri="{FF2B5EF4-FFF2-40B4-BE49-F238E27FC236}">
                  <a16:creationId xmlns:a16="http://schemas.microsoft.com/office/drawing/2014/main" id="{75D51829-A44B-B64B-F2CF-8504A25990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10" y="321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4" name="Line 570">
              <a:extLst>
                <a:ext uri="{FF2B5EF4-FFF2-40B4-BE49-F238E27FC236}">
                  <a16:creationId xmlns:a16="http://schemas.microsoft.com/office/drawing/2014/main" id="{6F3B5BC5-F49C-8288-7AC6-CD2271FD2A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49" y="321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5" name="Line 571">
              <a:extLst>
                <a:ext uri="{FF2B5EF4-FFF2-40B4-BE49-F238E27FC236}">
                  <a16:creationId xmlns:a16="http://schemas.microsoft.com/office/drawing/2014/main" id="{2CD49C35-9714-0340-A50E-E354BF7B65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88" y="321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6" name="Line 572">
              <a:extLst>
                <a:ext uri="{FF2B5EF4-FFF2-40B4-BE49-F238E27FC236}">
                  <a16:creationId xmlns:a16="http://schemas.microsoft.com/office/drawing/2014/main" id="{F9AD7D56-320C-F1E2-A422-DD122D9A64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29" y="321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7" name="Line 573">
              <a:extLst>
                <a:ext uri="{FF2B5EF4-FFF2-40B4-BE49-F238E27FC236}">
                  <a16:creationId xmlns:a16="http://schemas.microsoft.com/office/drawing/2014/main" id="{70AC3E25-0869-4EA1-CD6E-43B9B2C60E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68" y="321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8" name="Line 574">
              <a:extLst>
                <a:ext uri="{FF2B5EF4-FFF2-40B4-BE49-F238E27FC236}">
                  <a16:creationId xmlns:a16="http://schemas.microsoft.com/office/drawing/2014/main" id="{57C1ABCF-BB38-4811-A9C0-E762240B55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406" y="321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19" name="Line 575">
              <a:extLst>
                <a:ext uri="{FF2B5EF4-FFF2-40B4-BE49-F238E27FC236}">
                  <a16:creationId xmlns:a16="http://schemas.microsoft.com/office/drawing/2014/main" id="{F078E5E8-6CF9-8AB8-BD93-4DDC85C53E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45" y="321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20" name="Line 576">
              <a:extLst>
                <a:ext uri="{FF2B5EF4-FFF2-40B4-BE49-F238E27FC236}">
                  <a16:creationId xmlns:a16="http://schemas.microsoft.com/office/drawing/2014/main" id="{70B4B605-8B38-2D1D-0FDF-FC9FA619EA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086" y="3215"/>
              <a:ext cx="1" cy="2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21" name="Line 577">
              <a:extLst>
                <a:ext uri="{FF2B5EF4-FFF2-40B4-BE49-F238E27FC236}">
                  <a16:creationId xmlns:a16="http://schemas.microsoft.com/office/drawing/2014/main" id="{4DA1EE7B-D642-CBC7-9FCF-1194E89001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925" y="3215"/>
              <a:ext cx="1" cy="4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22" name="Rectangle 578">
              <a:extLst>
                <a:ext uri="{FF2B5EF4-FFF2-40B4-BE49-F238E27FC236}">
                  <a16:creationId xmlns:a16="http://schemas.microsoft.com/office/drawing/2014/main" id="{020F4BA1-89E4-D553-9F9F-9202E828C9C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3146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23" name="Rectangle 579">
              <a:extLst>
                <a:ext uri="{FF2B5EF4-FFF2-40B4-BE49-F238E27FC236}">
                  <a16:creationId xmlns:a16="http://schemas.microsoft.com/office/drawing/2014/main" id="{4E62D27E-3CAC-6705-76F6-3B791E8F43B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2897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24" name="Rectangle 580">
              <a:extLst>
                <a:ext uri="{FF2B5EF4-FFF2-40B4-BE49-F238E27FC236}">
                  <a16:creationId xmlns:a16="http://schemas.microsoft.com/office/drawing/2014/main" id="{C746F7C1-ABEC-1989-D527-23B8A9BC7F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2649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4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25" name="Rectangle 581">
              <a:extLst>
                <a:ext uri="{FF2B5EF4-FFF2-40B4-BE49-F238E27FC236}">
                  <a16:creationId xmlns:a16="http://schemas.microsoft.com/office/drawing/2014/main" id="{02113621-547E-201A-2F18-D873142F42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8" y="2399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6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26" name="Rectangle 582">
              <a:extLst>
                <a:ext uri="{FF2B5EF4-FFF2-40B4-BE49-F238E27FC236}">
                  <a16:creationId xmlns:a16="http://schemas.microsoft.com/office/drawing/2014/main" id="{B03D2EE8-1783-0147-FAA1-19889E2802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08" y="3279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2000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27" name="Rectangle 583">
              <a:extLst>
                <a:ext uri="{FF2B5EF4-FFF2-40B4-BE49-F238E27FC236}">
                  <a16:creationId xmlns:a16="http://schemas.microsoft.com/office/drawing/2014/main" id="{B29274F7-32F3-0A4A-6E3C-19008C596E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87" y="3279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1900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28" name="Rectangle 584">
              <a:extLst>
                <a:ext uri="{FF2B5EF4-FFF2-40B4-BE49-F238E27FC236}">
                  <a16:creationId xmlns:a16="http://schemas.microsoft.com/office/drawing/2014/main" id="{0DD93F89-6239-8E35-AAAA-C05421170A9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65" y="3279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1800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29" name="Rectangle 585">
              <a:extLst>
                <a:ext uri="{FF2B5EF4-FFF2-40B4-BE49-F238E27FC236}">
                  <a16:creationId xmlns:a16="http://schemas.microsoft.com/office/drawing/2014/main" id="{6724E2AA-A857-F8C7-4C8E-4ABCFD5B81F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45" y="3279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1700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30" name="Rectangle 586">
              <a:extLst>
                <a:ext uri="{FF2B5EF4-FFF2-40B4-BE49-F238E27FC236}">
                  <a16:creationId xmlns:a16="http://schemas.microsoft.com/office/drawing/2014/main" id="{E22B6364-A364-560C-12E8-400BCDEB949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22" y="3279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1600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31" name="Rectangle 587">
              <a:extLst>
                <a:ext uri="{FF2B5EF4-FFF2-40B4-BE49-F238E27FC236}">
                  <a16:creationId xmlns:a16="http://schemas.microsoft.com/office/drawing/2014/main" id="{7AFB6D06-E2A7-427A-405C-51F49D24DB6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02" y="3279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rgbClr val="000000"/>
                  </a:solidFill>
                </a:rPr>
                <a:t>1500</a:t>
              </a: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2332" name="Rectangle 588">
              <a:extLst>
                <a:ext uri="{FF2B5EF4-FFF2-40B4-BE49-F238E27FC236}">
                  <a16:creationId xmlns:a16="http://schemas.microsoft.com/office/drawing/2014/main" id="{D0CE99FC-0E2C-654B-BFD5-1145C9BAEE2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26" y="2342"/>
              <a:ext cx="1607" cy="87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33" name="Text Box 589">
              <a:extLst>
                <a:ext uri="{FF2B5EF4-FFF2-40B4-BE49-F238E27FC236}">
                  <a16:creationId xmlns:a16="http://schemas.microsoft.com/office/drawing/2014/main" id="{C314CA3D-EA5D-C70C-B8DD-4D49F04A44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6" y="3449"/>
              <a:ext cx="118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Establishment Date</a:t>
              </a:r>
            </a:p>
          </p:txBody>
        </p:sp>
        <p:sp>
          <p:nvSpPr>
            <p:cNvPr id="32334" name="Text Box 590">
              <a:extLst>
                <a:ext uri="{FF2B5EF4-FFF2-40B4-BE49-F238E27FC236}">
                  <a16:creationId xmlns:a16="http://schemas.microsoft.com/office/drawing/2014/main" id="{D507014E-2059-2960-EF24-BABFF61F5D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018" y="657"/>
              <a:ext cx="75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Upper Slope</a:t>
              </a:r>
            </a:p>
          </p:txBody>
        </p:sp>
        <p:sp>
          <p:nvSpPr>
            <p:cNvPr id="32335" name="Text Box 591">
              <a:extLst>
                <a:ext uri="{FF2B5EF4-FFF2-40B4-BE49-F238E27FC236}">
                  <a16:creationId xmlns:a16="http://schemas.microsoft.com/office/drawing/2014/main" id="{146C5618-CDAD-D125-5028-9673B9BB6D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4" y="378"/>
              <a:ext cx="95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0" algn="ctr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chemeClr val="tx1"/>
                  </a:solidFill>
                </a:rPr>
                <a:t>Age Structure</a:t>
              </a:r>
            </a:p>
          </p:txBody>
        </p:sp>
        <p:sp>
          <p:nvSpPr>
            <p:cNvPr id="32336" name="Text Box 592">
              <a:extLst>
                <a:ext uri="{FF2B5EF4-FFF2-40B4-BE49-F238E27FC236}">
                  <a16:creationId xmlns:a16="http://schemas.microsoft.com/office/drawing/2014/main" id="{673838FB-EE39-2F6B-F627-8078D7D0C4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3126" y="1824"/>
              <a:ext cx="101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Number of Trees</a:t>
              </a:r>
            </a:p>
          </p:txBody>
        </p:sp>
        <p:sp>
          <p:nvSpPr>
            <p:cNvPr id="32337" name="Line 593">
              <a:extLst>
                <a:ext uri="{FF2B5EF4-FFF2-40B4-BE49-F238E27FC236}">
                  <a16:creationId xmlns:a16="http://schemas.microsoft.com/office/drawing/2014/main" id="{AEF17B68-6CCC-0C64-4245-36D7879D75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259" y="991"/>
              <a:ext cx="15" cy="221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38" name="Line 594">
              <a:extLst>
                <a:ext uri="{FF2B5EF4-FFF2-40B4-BE49-F238E27FC236}">
                  <a16:creationId xmlns:a16="http://schemas.microsoft.com/office/drawing/2014/main" id="{F46B54B7-E1EA-BE98-1898-C989161C28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20" y="991"/>
              <a:ext cx="15" cy="221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39" name="Text Box 595">
              <a:extLst>
                <a:ext uri="{FF2B5EF4-FFF2-40B4-BE49-F238E27FC236}">
                  <a16:creationId xmlns:a16="http://schemas.microsoft.com/office/drawing/2014/main" id="{45C538E0-6B64-AAAD-0CC6-A3FE21048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018" y="1569"/>
              <a:ext cx="605" cy="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Mid Slope</a:t>
              </a:r>
            </a:p>
          </p:txBody>
        </p:sp>
        <p:sp>
          <p:nvSpPr>
            <p:cNvPr id="32340" name="Text Box 596">
              <a:extLst>
                <a:ext uri="{FF2B5EF4-FFF2-40B4-BE49-F238E27FC236}">
                  <a16:creationId xmlns:a16="http://schemas.microsoft.com/office/drawing/2014/main" id="{1BBB305C-0D2F-01FB-6FEF-C4F8D2DCC3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4018" y="2467"/>
              <a:ext cx="761" cy="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en-US" sz="1600" b="1">
                  <a:solidFill>
                    <a:schemeClr val="tx1"/>
                  </a:solidFill>
                </a:rPr>
                <a:t>Lower Slope</a:t>
              </a:r>
            </a:p>
          </p:txBody>
        </p:sp>
      </p:grpSp>
      <p:grpSp>
        <p:nvGrpSpPr>
          <p:cNvPr id="32341" name="Group 597">
            <a:extLst>
              <a:ext uri="{FF2B5EF4-FFF2-40B4-BE49-F238E27FC236}">
                <a16:creationId xmlns:a16="http://schemas.microsoft.com/office/drawing/2014/main" id="{72B4E530-AD28-CA2D-46B6-D20B98E73E19}"/>
              </a:ext>
            </a:extLst>
          </p:cNvPr>
          <p:cNvGrpSpPr>
            <a:grpSpLocks/>
          </p:cNvGrpSpPr>
          <p:nvPr/>
        </p:nvGrpSpPr>
        <p:grpSpPr bwMode="auto">
          <a:xfrm>
            <a:off x="6673850" y="5903913"/>
            <a:ext cx="1968500" cy="830262"/>
            <a:chOff x="4343" y="3691"/>
            <a:chExt cx="1240" cy="523"/>
          </a:xfrm>
        </p:grpSpPr>
        <p:grpSp>
          <p:nvGrpSpPr>
            <p:cNvPr id="32342" name="Group 598">
              <a:extLst>
                <a:ext uri="{FF2B5EF4-FFF2-40B4-BE49-F238E27FC236}">
                  <a16:creationId xmlns:a16="http://schemas.microsoft.com/office/drawing/2014/main" id="{C6074D5B-61EE-3608-750F-71861984D9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3" y="3691"/>
              <a:ext cx="985" cy="154"/>
              <a:chOff x="4320" y="3848"/>
              <a:chExt cx="985" cy="154"/>
            </a:xfrm>
          </p:grpSpPr>
          <p:sp>
            <p:nvSpPr>
              <p:cNvPr id="32343" name="Rectangle 599">
                <a:extLst>
                  <a:ext uri="{FF2B5EF4-FFF2-40B4-BE49-F238E27FC236}">
                    <a16:creationId xmlns:a16="http://schemas.microsoft.com/office/drawing/2014/main" id="{C6ED5EA2-7049-2128-282B-8C5F87EED1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3853"/>
                <a:ext cx="259" cy="144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44" name="Text Box 600">
                <a:extLst>
                  <a:ext uri="{FF2B5EF4-FFF2-40B4-BE49-F238E27FC236}">
                    <a16:creationId xmlns:a16="http://schemas.microsoft.com/office/drawing/2014/main" id="{D664FE44-92B0-F83A-22D9-F1537AAB7C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9" y="3848"/>
                <a:ext cx="676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 b="1">
                    <a:solidFill>
                      <a:schemeClr val="tx1"/>
                    </a:solidFill>
                  </a:rPr>
                  <a:t>Douglas-fir</a:t>
                </a:r>
              </a:p>
            </p:txBody>
          </p:sp>
        </p:grpSp>
        <p:grpSp>
          <p:nvGrpSpPr>
            <p:cNvPr id="32345" name="Group 601">
              <a:extLst>
                <a:ext uri="{FF2B5EF4-FFF2-40B4-BE49-F238E27FC236}">
                  <a16:creationId xmlns:a16="http://schemas.microsoft.com/office/drawing/2014/main" id="{455219E8-F18F-52C5-798D-02FFCC018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3" y="3906"/>
              <a:ext cx="1240" cy="308"/>
              <a:chOff x="4343" y="3906"/>
              <a:chExt cx="1240" cy="308"/>
            </a:xfrm>
          </p:grpSpPr>
          <p:sp>
            <p:nvSpPr>
              <p:cNvPr id="32346" name="Rectangle 602">
                <a:extLst>
                  <a:ext uri="{FF2B5EF4-FFF2-40B4-BE49-F238E27FC236}">
                    <a16:creationId xmlns:a16="http://schemas.microsoft.com/office/drawing/2014/main" id="{D0DA9BDD-9230-C75C-F384-1CE504405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3" y="3988"/>
                <a:ext cx="259" cy="144"/>
              </a:xfrm>
              <a:prstGeom prst="rect">
                <a:avLst/>
              </a:prstGeom>
              <a:solidFill>
                <a:srgbClr val="99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47" name="Text Box 603">
                <a:extLst>
                  <a:ext uri="{FF2B5EF4-FFF2-40B4-BE49-F238E27FC236}">
                    <a16:creationId xmlns:a16="http://schemas.microsoft.com/office/drawing/2014/main" id="{CF435423-7466-DB1B-28F5-35F74D8DE2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2" y="3906"/>
                <a:ext cx="931" cy="3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 b="1">
                    <a:solidFill>
                      <a:schemeClr val="tx1"/>
                    </a:solidFill>
                  </a:rPr>
                  <a:t>Shade-Tolerant</a:t>
                </a:r>
              </a:p>
              <a:p>
                <a:pPr algn="l"/>
                <a:r>
                  <a:rPr lang="en-US" altLang="en-US" sz="1600" b="1">
                    <a:solidFill>
                      <a:schemeClr val="tx1"/>
                    </a:solidFill>
                  </a:rPr>
                  <a:t>Species</a:t>
                </a: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8" name="Text Box 88">
            <a:extLst>
              <a:ext uri="{FF2B5EF4-FFF2-40B4-BE49-F238E27FC236}">
                <a16:creationId xmlns:a16="http://schemas.microsoft.com/office/drawing/2014/main" id="{60A15BB2-FBC5-B271-1AA6-4E4770673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6442075"/>
            <a:ext cx="248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800"/>
              <a:t>Taylor and Skinner 1998</a:t>
            </a:r>
          </a:p>
        </p:txBody>
      </p:sp>
      <p:sp>
        <p:nvSpPr>
          <p:cNvPr id="71770" name="Text Box 90">
            <a:extLst>
              <a:ext uri="{FF2B5EF4-FFF2-40B4-BE49-F238E27FC236}">
                <a16:creationId xmlns:a16="http://schemas.microsoft.com/office/drawing/2014/main" id="{E98E6B1D-5157-7900-85B3-BB388383D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1233488"/>
            <a:ext cx="27527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2200" b="1">
                <a:solidFill>
                  <a:srgbClr val="66FF33"/>
                </a:solidFill>
              </a:rPr>
              <a:t>Thompson Ridge</a:t>
            </a:r>
            <a:r>
              <a:rPr lang="en-US" altLang="en-US" sz="1800"/>
              <a:t> </a:t>
            </a:r>
          </a:p>
          <a:p>
            <a:pPr algn="l"/>
            <a:r>
              <a:rPr lang="en-US" altLang="en-US" sz="600"/>
              <a:t> </a:t>
            </a:r>
          </a:p>
          <a:p>
            <a:pPr algn="l"/>
            <a:r>
              <a:rPr lang="en-US" altLang="en-US" sz="1600" b="1"/>
              <a:t>   </a:t>
            </a:r>
            <a:r>
              <a:rPr lang="en-US" altLang="en-US" sz="1600" b="1">
                <a:cs typeface="Arial" panose="020B0604020202020204" pitchFamily="34" charset="0"/>
              </a:rPr>
              <a:t>• </a:t>
            </a:r>
            <a:r>
              <a:rPr lang="en-US" altLang="en-US" sz="1600" b="1"/>
              <a:t>High Relief (650–1,600 m)</a:t>
            </a:r>
          </a:p>
          <a:p>
            <a:pPr algn="l"/>
            <a:r>
              <a:rPr lang="en-US" altLang="en-US" sz="1600" b="1"/>
              <a:t>   </a:t>
            </a:r>
            <a:r>
              <a:rPr lang="en-US" altLang="en-US" sz="1600" b="1">
                <a:cs typeface="Arial" panose="020B0604020202020204" pitchFamily="34" charset="0"/>
              </a:rPr>
              <a:t>• </a:t>
            </a:r>
            <a:r>
              <a:rPr lang="en-US" altLang="en-US" sz="1600" b="1"/>
              <a:t>Few perennial streams</a:t>
            </a:r>
          </a:p>
        </p:txBody>
      </p:sp>
      <p:sp>
        <p:nvSpPr>
          <p:cNvPr id="71771" name="Text Box 91">
            <a:extLst>
              <a:ext uri="{FF2B5EF4-FFF2-40B4-BE49-F238E27FC236}">
                <a16:creationId xmlns:a16="http://schemas.microsoft.com/office/drawing/2014/main" id="{66C4E0EB-980C-9793-3B16-255F7A7B8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1282700"/>
            <a:ext cx="3132138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en-US" altLang="en-US" sz="2200" b="1">
                <a:solidFill>
                  <a:srgbClr val="66FF33"/>
                </a:solidFill>
              </a:rPr>
              <a:t>Hayfork</a:t>
            </a:r>
            <a:r>
              <a:rPr lang="en-US" altLang="en-US" sz="2000" b="1">
                <a:solidFill>
                  <a:srgbClr val="FFFF00"/>
                </a:solidFill>
              </a:rPr>
              <a:t> </a:t>
            </a:r>
          </a:p>
          <a:p>
            <a:pPr algn="l"/>
            <a:r>
              <a:rPr lang="en-US" altLang="en-US" sz="600" b="1"/>
              <a:t> </a:t>
            </a:r>
          </a:p>
          <a:p>
            <a:pPr algn="l"/>
            <a:r>
              <a:rPr lang="en-US" altLang="en-US" sz="1600" b="1"/>
              <a:t>   </a:t>
            </a:r>
            <a:r>
              <a:rPr lang="en-US" altLang="en-US" sz="1600" b="1">
                <a:cs typeface="Arial" panose="020B0604020202020204" pitchFamily="34" charset="0"/>
              </a:rPr>
              <a:t>• </a:t>
            </a:r>
            <a:r>
              <a:rPr lang="en-US" altLang="en-US" sz="1600" b="1"/>
              <a:t>Lower Relief (640–1,360 m)</a:t>
            </a:r>
          </a:p>
          <a:p>
            <a:pPr algn="l"/>
            <a:r>
              <a:rPr lang="en-US" altLang="en-US" sz="1600" b="1"/>
              <a:t>   </a:t>
            </a:r>
            <a:r>
              <a:rPr lang="en-US" altLang="en-US" sz="1600" b="1">
                <a:cs typeface="Arial" panose="020B0604020202020204" pitchFamily="34" charset="0"/>
              </a:rPr>
              <a:t>• </a:t>
            </a:r>
            <a:r>
              <a:rPr lang="en-US" altLang="en-US" sz="1600" b="1"/>
              <a:t>Many perennial streams and </a:t>
            </a:r>
          </a:p>
          <a:p>
            <a:pPr algn="l"/>
            <a:r>
              <a:rPr lang="en-US" altLang="en-US" sz="1600" b="1"/>
              <a:t>	rocky outcrops</a:t>
            </a:r>
          </a:p>
        </p:txBody>
      </p:sp>
      <p:sp>
        <p:nvSpPr>
          <p:cNvPr id="71775" name="Line 95">
            <a:extLst>
              <a:ext uri="{FF2B5EF4-FFF2-40B4-BE49-F238E27FC236}">
                <a16:creationId xmlns:a16="http://schemas.microsoft.com/office/drawing/2014/main" id="{08A13747-9BA7-EFB0-0549-3A18E9CDF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0413" y="1179513"/>
            <a:ext cx="0" cy="5667375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86" name="Text Box 106">
            <a:extLst>
              <a:ext uri="{FF2B5EF4-FFF2-40B4-BE49-F238E27FC236}">
                <a16:creationId xmlns:a16="http://schemas.microsoft.com/office/drawing/2014/main" id="{DBBCBB93-D3B8-4B5A-17E3-C0ABB30C5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0400" y="6442075"/>
            <a:ext cx="248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800"/>
              <a:t>Taylor and Skinner 2003</a:t>
            </a:r>
          </a:p>
        </p:txBody>
      </p:sp>
      <p:sp>
        <p:nvSpPr>
          <p:cNvPr id="71788" name="Text Box 108">
            <a:extLst>
              <a:ext uri="{FF2B5EF4-FFF2-40B4-BE49-F238E27FC236}">
                <a16:creationId xmlns:a16="http://schemas.microsoft.com/office/drawing/2014/main" id="{8D167883-6F02-7CCC-469F-484F5344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825" y="2962275"/>
            <a:ext cx="4130675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en-US" altLang="en-US" sz="1600" b="1">
                <a:cs typeface="Arial" panose="020B0604020202020204" pitchFamily="34" charset="0"/>
              </a:rPr>
              <a:t>• </a:t>
            </a:r>
            <a:r>
              <a:rPr lang="en-US" altLang="en-US" sz="1600" b="1"/>
              <a:t>Forest age structure (fire severity) did </a:t>
            </a:r>
          </a:p>
          <a:p>
            <a:pPr algn="l"/>
            <a:r>
              <a:rPr lang="en-US" altLang="en-US" sz="1600" b="1"/>
              <a:t>  not vary with elevation, aspect, or </a:t>
            </a:r>
          </a:p>
          <a:p>
            <a:pPr algn="l"/>
            <a:r>
              <a:rPr lang="en-US" altLang="en-US" sz="1600" b="1"/>
              <a:t>  slope position</a:t>
            </a:r>
          </a:p>
          <a:p>
            <a:pPr algn="l"/>
            <a:endParaRPr lang="en-US" altLang="en-US" sz="1600" b="1"/>
          </a:p>
          <a:p>
            <a:pPr algn="l"/>
            <a:r>
              <a:rPr lang="en-US" altLang="en-US" sz="1600" b="1"/>
              <a:t>• Areas with similar patterns of fire </a:t>
            </a:r>
          </a:p>
          <a:p>
            <a:pPr algn="l"/>
            <a:r>
              <a:rPr lang="en-US" altLang="en-US" sz="1600" b="1"/>
              <a:t>  occurrence were separated from each </a:t>
            </a:r>
          </a:p>
          <a:p>
            <a:pPr algn="l"/>
            <a:r>
              <a:rPr lang="en-US" altLang="en-US" sz="1600" b="1"/>
              <a:t>  other by streams, riparian zones, sharp </a:t>
            </a:r>
          </a:p>
          <a:p>
            <a:pPr algn="l"/>
            <a:r>
              <a:rPr lang="en-US" altLang="en-US" sz="1600" b="1"/>
              <a:t>  changes in aspect, or changes in parent  </a:t>
            </a:r>
          </a:p>
          <a:p>
            <a:pPr algn="l"/>
            <a:r>
              <a:rPr lang="en-US" altLang="en-US" sz="1600" b="1"/>
              <a:t>  material that act as impediments to fire</a:t>
            </a:r>
          </a:p>
          <a:p>
            <a:pPr algn="l"/>
            <a:r>
              <a:rPr lang="en-US" altLang="en-US" sz="1600" b="1"/>
              <a:t>  spread</a:t>
            </a:r>
          </a:p>
        </p:txBody>
      </p:sp>
      <p:grpSp>
        <p:nvGrpSpPr>
          <p:cNvPr id="71805" name="Group 125">
            <a:extLst>
              <a:ext uri="{FF2B5EF4-FFF2-40B4-BE49-F238E27FC236}">
                <a16:creationId xmlns:a16="http://schemas.microsoft.com/office/drawing/2014/main" id="{37FED3E9-EA48-30D2-AD9A-01F69662FF45}"/>
              </a:ext>
            </a:extLst>
          </p:cNvPr>
          <p:cNvGrpSpPr>
            <a:grpSpLocks/>
          </p:cNvGrpSpPr>
          <p:nvPr/>
        </p:nvGrpSpPr>
        <p:grpSpPr bwMode="auto">
          <a:xfrm>
            <a:off x="134938" y="2379663"/>
            <a:ext cx="4267200" cy="3884612"/>
            <a:chOff x="85" y="1499"/>
            <a:chExt cx="2688" cy="2447"/>
          </a:xfrm>
        </p:grpSpPr>
        <p:grpSp>
          <p:nvGrpSpPr>
            <p:cNvPr id="71804" name="Group 124">
              <a:extLst>
                <a:ext uri="{FF2B5EF4-FFF2-40B4-BE49-F238E27FC236}">
                  <a16:creationId xmlns:a16="http://schemas.microsoft.com/office/drawing/2014/main" id="{5BE2422A-6A65-AD3B-09D2-544450674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1499"/>
              <a:ext cx="2258" cy="378"/>
              <a:chOff x="424" y="1478"/>
              <a:chExt cx="2258" cy="378"/>
            </a:xfrm>
          </p:grpSpPr>
          <p:grpSp>
            <p:nvGrpSpPr>
              <p:cNvPr id="71803" name="Group 123">
                <a:extLst>
                  <a:ext uri="{FF2B5EF4-FFF2-40B4-BE49-F238E27FC236}">
                    <a16:creationId xmlns:a16="http://schemas.microsoft.com/office/drawing/2014/main" id="{2B384D3F-2DDF-917A-D6AC-3DB1E89A31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" y="1702"/>
                <a:ext cx="2258" cy="154"/>
                <a:chOff x="424" y="1723"/>
                <a:chExt cx="2258" cy="154"/>
              </a:xfrm>
            </p:grpSpPr>
            <p:sp>
              <p:nvSpPr>
                <p:cNvPr id="71757" name="Rectangle 77">
                  <a:extLst>
                    <a:ext uri="{FF2B5EF4-FFF2-40B4-BE49-F238E27FC236}">
                      <a16:creationId xmlns:a16="http://schemas.microsoft.com/office/drawing/2014/main" id="{C8055DCA-D4E6-D178-4504-9084CB362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4" y="1736"/>
                  <a:ext cx="259" cy="127"/>
                </a:xfrm>
                <a:prstGeom prst="rect">
                  <a:avLst/>
                </a:prstGeom>
                <a:solidFill>
                  <a:srgbClr val="99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58" name="Text Box 78">
                  <a:extLst>
                    <a:ext uri="{FF2B5EF4-FFF2-40B4-BE49-F238E27FC236}">
                      <a16:creationId xmlns:a16="http://schemas.microsoft.com/office/drawing/2014/main" id="{906817B5-793C-A751-6F5F-9BD47DED65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39" y="1723"/>
                  <a:ext cx="256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600" b="1"/>
                    <a:t>Low</a:t>
                  </a:r>
                </a:p>
              </p:txBody>
            </p:sp>
            <p:sp>
              <p:nvSpPr>
                <p:cNvPr id="71760" name="Rectangle 80">
                  <a:extLst>
                    <a:ext uri="{FF2B5EF4-FFF2-40B4-BE49-F238E27FC236}">
                      <a16:creationId xmlns:a16="http://schemas.microsoft.com/office/drawing/2014/main" id="{7A951D16-43E0-EA1A-66E8-BA63D121FA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4" y="1736"/>
                  <a:ext cx="259" cy="127"/>
                </a:xfrm>
                <a:prstGeom prst="rect">
                  <a:avLst/>
                </a:prstGeom>
                <a:solidFill>
                  <a:srgbClr val="33CC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61" name="Text Box 81">
                  <a:extLst>
                    <a:ext uri="{FF2B5EF4-FFF2-40B4-BE49-F238E27FC236}">
                      <a16:creationId xmlns:a16="http://schemas.microsoft.com/office/drawing/2014/main" id="{2BDD9F4C-E91F-0C56-03A0-C19F138BA45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39" y="1723"/>
                  <a:ext cx="569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600" b="1"/>
                    <a:t>Moderate</a:t>
                  </a:r>
                </a:p>
              </p:txBody>
            </p:sp>
            <p:sp>
              <p:nvSpPr>
                <p:cNvPr id="71763" name="Rectangle 83">
                  <a:extLst>
                    <a:ext uri="{FF2B5EF4-FFF2-40B4-BE49-F238E27FC236}">
                      <a16:creationId xmlns:a16="http://schemas.microsoft.com/office/drawing/2014/main" id="{D60F5554-F89D-D2A6-DE04-76A3CC5365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83" y="1736"/>
                  <a:ext cx="259" cy="127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764" name="Text Box 84">
                  <a:extLst>
                    <a:ext uri="{FF2B5EF4-FFF2-40B4-BE49-F238E27FC236}">
                      <a16:creationId xmlns:a16="http://schemas.microsoft.com/office/drawing/2014/main" id="{7769EA6E-4A89-0E8B-ECF0-0C60F166C6D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98" y="1723"/>
                  <a:ext cx="284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600" b="1"/>
                    <a:t>High</a:t>
                  </a:r>
                </a:p>
              </p:txBody>
            </p:sp>
          </p:grpSp>
          <p:sp>
            <p:nvSpPr>
              <p:cNvPr id="71765" name="Text Box 85">
                <a:extLst>
                  <a:ext uri="{FF2B5EF4-FFF2-40B4-BE49-F238E27FC236}">
                    <a16:creationId xmlns:a16="http://schemas.microsoft.com/office/drawing/2014/main" id="{83148057-F71A-396D-5720-6A6F86FED5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478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 b="1"/>
                  <a:t>Fire Severity</a:t>
                </a:r>
              </a:p>
            </p:txBody>
          </p:sp>
        </p:grpSp>
        <p:grpSp>
          <p:nvGrpSpPr>
            <p:cNvPr id="71801" name="Group 121">
              <a:extLst>
                <a:ext uri="{FF2B5EF4-FFF2-40B4-BE49-F238E27FC236}">
                  <a16:creationId xmlns:a16="http://schemas.microsoft.com/office/drawing/2014/main" id="{64EF6739-73AF-FF86-5786-7F5C4765A9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" y="1984"/>
              <a:ext cx="2688" cy="1962"/>
              <a:chOff x="99" y="1970"/>
              <a:chExt cx="2688" cy="1962"/>
            </a:xfrm>
          </p:grpSpPr>
          <p:sp>
            <p:nvSpPr>
              <p:cNvPr id="71686" name="Text Box 6">
                <a:extLst>
                  <a:ext uri="{FF2B5EF4-FFF2-40B4-BE49-F238E27FC236}">
                    <a16:creationId xmlns:a16="http://schemas.microsoft.com/office/drawing/2014/main" id="{329CC585-270A-1275-B798-87F9BFBCBB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7" y="3759"/>
                <a:ext cx="1157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en-US" sz="1800" b="1"/>
                  <a:t>Slope Position</a:t>
                </a:r>
              </a:p>
            </p:txBody>
          </p:sp>
          <p:sp>
            <p:nvSpPr>
              <p:cNvPr id="71687" name="Text Box 7">
                <a:extLst>
                  <a:ext uri="{FF2B5EF4-FFF2-40B4-BE49-F238E27FC236}">
                    <a16:creationId xmlns:a16="http://schemas.microsoft.com/office/drawing/2014/main" id="{B80357BF-F2FA-B409-3969-F3F17F3090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" y="1970"/>
                <a:ext cx="115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en-US" sz="1600" b="1"/>
                  <a:t>N &amp; E Aspects</a:t>
                </a:r>
              </a:p>
            </p:txBody>
          </p:sp>
          <p:sp>
            <p:nvSpPr>
              <p:cNvPr id="71692" name="Text Box 12">
                <a:extLst>
                  <a:ext uri="{FF2B5EF4-FFF2-40B4-BE49-F238E27FC236}">
                    <a16:creationId xmlns:a16="http://schemas.microsoft.com/office/drawing/2014/main" id="{4C16B4E8-39C2-D434-8298-EA5EF039B9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7" y="3464"/>
                <a:ext cx="71" cy="1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/>
                  <a:t>0</a:t>
                </a:r>
              </a:p>
            </p:txBody>
          </p:sp>
          <p:sp>
            <p:nvSpPr>
              <p:cNvPr id="71714" name="Text Box 34">
                <a:extLst>
                  <a:ext uri="{FF2B5EF4-FFF2-40B4-BE49-F238E27FC236}">
                    <a16:creationId xmlns:a16="http://schemas.microsoft.com/office/drawing/2014/main" id="{9213F048-EB6B-488D-D39D-7B779F326E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0" y="1977"/>
                <a:ext cx="115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r>
                  <a:rPr lang="en-US" altLang="en-US" sz="1600" b="1"/>
                  <a:t>S &amp; W Aspects</a:t>
                </a:r>
              </a:p>
            </p:txBody>
          </p:sp>
          <p:sp>
            <p:nvSpPr>
              <p:cNvPr id="71685" name="Text Box 5">
                <a:extLst>
                  <a:ext uri="{FF2B5EF4-FFF2-40B4-BE49-F238E27FC236}">
                    <a16:creationId xmlns:a16="http://schemas.microsoft.com/office/drawing/2014/main" id="{7A1E0BF9-8912-9B51-DEB8-D2CFCFAC5B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346" y="2776"/>
                <a:ext cx="10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 b="1"/>
                  <a:t>Percent of Area</a:t>
                </a:r>
              </a:p>
            </p:txBody>
          </p:sp>
          <p:sp>
            <p:nvSpPr>
              <p:cNvPr id="71693" name="Text Box 13">
                <a:extLst>
                  <a:ext uri="{FF2B5EF4-FFF2-40B4-BE49-F238E27FC236}">
                    <a16:creationId xmlns:a16="http://schemas.microsoft.com/office/drawing/2014/main" id="{80277B36-B699-F82A-0538-59183E2A92F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" y="3188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/>
                  <a:t>20</a:t>
                </a:r>
              </a:p>
            </p:txBody>
          </p:sp>
          <p:sp>
            <p:nvSpPr>
              <p:cNvPr id="71694" name="Text Box 14">
                <a:extLst>
                  <a:ext uri="{FF2B5EF4-FFF2-40B4-BE49-F238E27FC236}">
                    <a16:creationId xmlns:a16="http://schemas.microsoft.com/office/drawing/2014/main" id="{55A7870E-4116-FF21-FAD7-F00D5648C6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" y="2913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/>
                  <a:t>40</a:t>
                </a:r>
              </a:p>
            </p:txBody>
          </p:sp>
          <p:sp>
            <p:nvSpPr>
              <p:cNvPr id="71695" name="Text Box 15">
                <a:extLst>
                  <a:ext uri="{FF2B5EF4-FFF2-40B4-BE49-F238E27FC236}">
                    <a16:creationId xmlns:a16="http://schemas.microsoft.com/office/drawing/2014/main" id="{9D405AEE-CFAC-ABCA-DC24-BC2F88C002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" y="2638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/>
                  <a:t>60</a:t>
                </a:r>
              </a:p>
            </p:txBody>
          </p:sp>
          <p:sp>
            <p:nvSpPr>
              <p:cNvPr id="71696" name="Text Box 16">
                <a:extLst>
                  <a:ext uri="{FF2B5EF4-FFF2-40B4-BE49-F238E27FC236}">
                    <a16:creationId xmlns:a16="http://schemas.microsoft.com/office/drawing/2014/main" id="{0086A8F6-8933-B827-DD95-309D31C599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6" y="2360"/>
                <a:ext cx="14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/>
                  <a:t>80</a:t>
                </a:r>
              </a:p>
            </p:txBody>
          </p:sp>
          <p:sp>
            <p:nvSpPr>
              <p:cNvPr id="71697" name="Text Box 17">
                <a:extLst>
                  <a:ext uri="{FF2B5EF4-FFF2-40B4-BE49-F238E27FC236}">
                    <a16:creationId xmlns:a16="http://schemas.microsoft.com/office/drawing/2014/main" id="{F1AFF928-6D2B-3961-36D4-0285DC5165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" y="2083"/>
                <a:ext cx="213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 b="1"/>
                  <a:t>100</a:t>
                </a:r>
              </a:p>
            </p:txBody>
          </p:sp>
          <p:sp>
            <p:nvSpPr>
              <p:cNvPr id="71698" name="Line 18">
                <a:extLst>
                  <a:ext uri="{FF2B5EF4-FFF2-40B4-BE49-F238E27FC236}">
                    <a16:creationId xmlns:a16="http://schemas.microsoft.com/office/drawing/2014/main" id="{AB5CE281-085D-4B2A-E587-57949D3F7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" y="3266"/>
                <a:ext cx="40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9" name="Line 19">
                <a:extLst>
                  <a:ext uri="{FF2B5EF4-FFF2-40B4-BE49-F238E27FC236}">
                    <a16:creationId xmlns:a16="http://schemas.microsoft.com/office/drawing/2014/main" id="{E7431B8B-599B-31AE-B887-97761A4866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" y="2992"/>
                <a:ext cx="40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0" name="Line 20">
                <a:extLst>
                  <a:ext uri="{FF2B5EF4-FFF2-40B4-BE49-F238E27FC236}">
                    <a16:creationId xmlns:a16="http://schemas.microsoft.com/office/drawing/2014/main" id="{D6DF7445-CF25-2E70-E225-6DC4CFC78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" y="2716"/>
                <a:ext cx="40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1" name="Line 21">
                <a:extLst>
                  <a:ext uri="{FF2B5EF4-FFF2-40B4-BE49-F238E27FC236}">
                    <a16:creationId xmlns:a16="http://schemas.microsoft.com/office/drawing/2014/main" id="{5781C983-E1CE-351D-569F-A3ADCD39F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" y="2438"/>
                <a:ext cx="40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2" name="Line 22">
                <a:extLst>
                  <a:ext uri="{FF2B5EF4-FFF2-40B4-BE49-F238E27FC236}">
                    <a16:creationId xmlns:a16="http://schemas.microsoft.com/office/drawing/2014/main" id="{A8F5373B-3188-99DC-7EC8-9F227D469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" y="2162"/>
                <a:ext cx="40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3" name="Line 23">
                <a:extLst>
                  <a:ext uri="{FF2B5EF4-FFF2-40B4-BE49-F238E27FC236}">
                    <a16:creationId xmlns:a16="http://schemas.microsoft.com/office/drawing/2014/main" id="{15704F73-90B0-5D4D-BADC-566B27C817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" y="3544"/>
                <a:ext cx="40" cy="0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792" name="Group 112">
                <a:extLst>
                  <a:ext uri="{FF2B5EF4-FFF2-40B4-BE49-F238E27FC236}">
                    <a16:creationId xmlns:a16="http://schemas.microsoft.com/office/drawing/2014/main" id="{5C2215B4-CC5E-81B9-5B88-1407480021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0" y="2162"/>
                <a:ext cx="976" cy="1547"/>
                <a:chOff x="622" y="2134"/>
                <a:chExt cx="976" cy="1547"/>
              </a:xfrm>
            </p:grpSpPr>
            <p:grpSp>
              <p:nvGrpSpPr>
                <p:cNvPr id="71789" name="Group 109">
                  <a:extLst>
                    <a:ext uri="{FF2B5EF4-FFF2-40B4-BE49-F238E27FC236}">
                      <a16:creationId xmlns:a16="http://schemas.microsoft.com/office/drawing/2014/main" id="{80BC8608-EFF0-C5B5-25D1-C70E28FD094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2" y="2134"/>
                  <a:ext cx="329" cy="1547"/>
                  <a:chOff x="622" y="2134"/>
                  <a:chExt cx="329" cy="1547"/>
                </a:xfrm>
              </p:grpSpPr>
              <p:sp>
                <p:nvSpPr>
                  <p:cNvPr id="71688" name="Text Box 8">
                    <a:extLst>
                      <a:ext uri="{FF2B5EF4-FFF2-40B4-BE49-F238E27FC236}">
                        <a16:creationId xmlns:a16="http://schemas.microsoft.com/office/drawing/2014/main" id="{C05D79F7-5A55-7E46-1A33-6F783BB174B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22" y="3547"/>
                    <a:ext cx="329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/>
                      <a:t>Lower</a:t>
                    </a:r>
                  </a:p>
                </p:txBody>
              </p:sp>
              <p:sp>
                <p:nvSpPr>
                  <p:cNvPr id="71704" name="Rectangle 24">
                    <a:extLst>
                      <a:ext uri="{FF2B5EF4-FFF2-40B4-BE49-F238E27FC236}">
                        <a16:creationId xmlns:a16="http://schemas.microsoft.com/office/drawing/2014/main" id="{66354DA6-CD25-FC29-200E-CFB81FF4A36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6" y="2256"/>
                    <a:ext cx="202" cy="1260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05" name="Rectangle 25">
                    <a:extLst>
                      <a:ext uri="{FF2B5EF4-FFF2-40B4-BE49-F238E27FC236}">
                        <a16:creationId xmlns:a16="http://schemas.microsoft.com/office/drawing/2014/main" id="{1F405D63-7DE9-5F24-A8A5-F07F47263E2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6" y="2183"/>
                    <a:ext cx="202" cy="73"/>
                  </a:xfrm>
                  <a:prstGeom prst="rect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06" name="Rectangle 26">
                    <a:extLst>
                      <a:ext uri="{FF2B5EF4-FFF2-40B4-BE49-F238E27FC236}">
                        <a16:creationId xmlns:a16="http://schemas.microsoft.com/office/drawing/2014/main" id="{239F5FFA-8B43-F073-33C7-49131B0B79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86" y="2134"/>
                    <a:ext cx="202" cy="49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90" name="Group 110">
                  <a:extLst>
                    <a:ext uri="{FF2B5EF4-FFF2-40B4-BE49-F238E27FC236}">
                      <a16:creationId xmlns:a16="http://schemas.microsoft.com/office/drawing/2014/main" id="{31D6E5B9-E4DE-012D-6381-2C187DE9A6C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7" y="2134"/>
                  <a:ext cx="202" cy="1547"/>
                  <a:chOff x="1007" y="2134"/>
                  <a:chExt cx="202" cy="1547"/>
                </a:xfrm>
              </p:grpSpPr>
              <p:sp>
                <p:nvSpPr>
                  <p:cNvPr id="71689" name="Text Box 9">
                    <a:extLst>
                      <a:ext uri="{FF2B5EF4-FFF2-40B4-BE49-F238E27FC236}">
                        <a16:creationId xmlns:a16="http://schemas.microsoft.com/office/drawing/2014/main" id="{A6A5174C-3C62-27DF-6870-F74C7442512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2" y="3547"/>
                    <a:ext cx="19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/>
                      <a:t>Mid</a:t>
                    </a:r>
                  </a:p>
                </p:txBody>
              </p:sp>
              <p:sp>
                <p:nvSpPr>
                  <p:cNvPr id="71707" name="Rectangle 27">
                    <a:extLst>
                      <a:ext uri="{FF2B5EF4-FFF2-40B4-BE49-F238E27FC236}">
                        <a16:creationId xmlns:a16="http://schemas.microsoft.com/office/drawing/2014/main" id="{5E4A4BCA-0950-34C5-5C13-EB75CD9320E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7" y="2569"/>
                    <a:ext cx="202" cy="947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08" name="Rectangle 28">
                    <a:extLst>
                      <a:ext uri="{FF2B5EF4-FFF2-40B4-BE49-F238E27FC236}">
                        <a16:creationId xmlns:a16="http://schemas.microsoft.com/office/drawing/2014/main" id="{EA2F6AF7-DC05-8978-70AC-B5120F114A4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7" y="2258"/>
                    <a:ext cx="202" cy="311"/>
                  </a:xfrm>
                  <a:prstGeom prst="rect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09" name="Rectangle 29">
                    <a:extLst>
                      <a:ext uri="{FF2B5EF4-FFF2-40B4-BE49-F238E27FC236}">
                        <a16:creationId xmlns:a16="http://schemas.microsoft.com/office/drawing/2014/main" id="{0EEA1DF4-4271-45C4-3946-9EA9D4B5A03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07" y="2134"/>
                    <a:ext cx="202" cy="124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91" name="Group 111">
                  <a:extLst>
                    <a:ext uri="{FF2B5EF4-FFF2-40B4-BE49-F238E27FC236}">
                      <a16:creationId xmlns:a16="http://schemas.microsoft.com/office/drawing/2014/main" id="{0FFFD3FE-FD1D-A875-77E8-2FB881FC86A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75" y="2135"/>
                  <a:ext cx="323" cy="1546"/>
                  <a:chOff x="1275" y="2135"/>
                  <a:chExt cx="323" cy="1546"/>
                </a:xfrm>
              </p:grpSpPr>
              <p:sp>
                <p:nvSpPr>
                  <p:cNvPr id="71690" name="Text Box 10">
                    <a:extLst>
                      <a:ext uri="{FF2B5EF4-FFF2-40B4-BE49-F238E27FC236}">
                        <a16:creationId xmlns:a16="http://schemas.microsoft.com/office/drawing/2014/main" id="{1640DAD0-618C-64B0-CFA4-AB834EF0B5F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75" y="3547"/>
                    <a:ext cx="323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/>
                      <a:t>Upper</a:t>
                    </a:r>
                  </a:p>
                </p:txBody>
              </p:sp>
              <p:sp>
                <p:nvSpPr>
                  <p:cNvPr id="71710" name="Rectangle 30">
                    <a:extLst>
                      <a:ext uri="{FF2B5EF4-FFF2-40B4-BE49-F238E27FC236}">
                        <a16:creationId xmlns:a16="http://schemas.microsoft.com/office/drawing/2014/main" id="{01A3F6CA-E033-77CC-358F-6CA898F55D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2630"/>
                    <a:ext cx="202" cy="886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11" name="Rectangle 31">
                    <a:extLst>
                      <a:ext uri="{FF2B5EF4-FFF2-40B4-BE49-F238E27FC236}">
                        <a16:creationId xmlns:a16="http://schemas.microsoft.com/office/drawing/2014/main" id="{51839920-BC95-1488-A62D-F4E7DA8B41D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2167"/>
                    <a:ext cx="202" cy="463"/>
                  </a:xfrm>
                  <a:prstGeom prst="rect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12" name="Rectangle 32">
                    <a:extLst>
                      <a:ext uri="{FF2B5EF4-FFF2-40B4-BE49-F238E27FC236}">
                        <a16:creationId xmlns:a16="http://schemas.microsoft.com/office/drawing/2014/main" id="{C001AD89-AD62-8122-467B-773C49A0D2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36" y="2135"/>
                    <a:ext cx="202" cy="34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1796" name="Group 116">
                <a:extLst>
                  <a:ext uri="{FF2B5EF4-FFF2-40B4-BE49-F238E27FC236}">
                    <a16:creationId xmlns:a16="http://schemas.microsoft.com/office/drawing/2014/main" id="{5B754314-3EEC-9413-3D93-8B724C396A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06" y="2160"/>
                <a:ext cx="1005" cy="1549"/>
                <a:chOff x="1738" y="2132"/>
                <a:chExt cx="1005" cy="1549"/>
              </a:xfrm>
            </p:grpSpPr>
            <p:grpSp>
              <p:nvGrpSpPr>
                <p:cNvPr id="71793" name="Group 113">
                  <a:extLst>
                    <a:ext uri="{FF2B5EF4-FFF2-40B4-BE49-F238E27FC236}">
                      <a16:creationId xmlns:a16="http://schemas.microsoft.com/office/drawing/2014/main" id="{A595F9B4-8BC8-E8DB-B2B0-628BCEBFBD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20" y="2132"/>
                  <a:ext cx="323" cy="1549"/>
                  <a:chOff x="2420" y="2132"/>
                  <a:chExt cx="323" cy="1549"/>
                </a:xfrm>
              </p:grpSpPr>
              <p:sp>
                <p:nvSpPr>
                  <p:cNvPr id="71739" name="Text Box 59">
                    <a:extLst>
                      <a:ext uri="{FF2B5EF4-FFF2-40B4-BE49-F238E27FC236}">
                        <a16:creationId xmlns:a16="http://schemas.microsoft.com/office/drawing/2014/main" id="{F6724003-C3F1-E9BD-9342-FA28856E181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20" y="3547"/>
                    <a:ext cx="323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/>
                      <a:t>Upper</a:t>
                    </a:r>
                  </a:p>
                </p:txBody>
              </p:sp>
              <p:sp>
                <p:nvSpPr>
                  <p:cNvPr id="71722" name="Rectangle 42">
                    <a:extLst>
                      <a:ext uri="{FF2B5EF4-FFF2-40B4-BE49-F238E27FC236}">
                        <a16:creationId xmlns:a16="http://schemas.microsoft.com/office/drawing/2014/main" id="{B850BCD8-10E7-2EB7-B555-97B52AECDB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81" y="3130"/>
                    <a:ext cx="202" cy="384"/>
                  </a:xfrm>
                  <a:prstGeom prst="rect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23" name="Rectangle 43">
                    <a:extLst>
                      <a:ext uri="{FF2B5EF4-FFF2-40B4-BE49-F238E27FC236}">
                        <a16:creationId xmlns:a16="http://schemas.microsoft.com/office/drawing/2014/main" id="{3061FB25-5EAC-6632-5BEE-D39464F6DF0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481" y="2132"/>
                    <a:ext cx="202" cy="998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95" name="Group 115">
                  <a:extLst>
                    <a:ext uri="{FF2B5EF4-FFF2-40B4-BE49-F238E27FC236}">
                      <a16:creationId xmlns:a16="http://schemas.microsoft.com/office/drawing/2014/main" id="{FFBFDCDA-E4D4-296F-A746-BA0F7FDB53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38" y="2132"/>
                  <a:ext cx="329" cy="1549"/>
                  <a:chOff x="1738" y="2132"/>
                  <a:chExt cx="329" cy="1549"/>
                </a:xfrm>
              </p:grpSpPr>
              <p:sp>
                <p:nvSpPr>
                  <p:cNvPr id="71737" name="Text Box 57">
                    <a:extLst>
                      <a:ext uri="{FF2B5EF4-FFF2-40B4-BE49-F238E27FC236}">
                        <a16:creationId xmlns:a16="http://schemas.microsoft.com/office/drawing/2014/main" id="{927BB76E-0F9D-E6D6-70AF-DB2717511A0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38" y="3547"/>
                    <a:ext cx="329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/>
                      <a:t>Lower</a:t>
                    </a:r>
                  </a:p>
                </p:txBody>
              </p:sp>
              <p:sp>
                <p:nvSpPr>
                  <p:cNvPr id="71724" name="Rectangle 44">
                    <a:extLst>
                      <a:ext uri="{FF2B5EF4-FFF2-40B4-BE49-F238E27FC236}">
                        <a16:creationId xmlns:a16="http://schemas.microsoft.com/office/drawing/2014/main" id="{1F813A66-AE1A-4A27-A700-8E5F3715452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2789"/>
                    <a:ext cx="202" cy="725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25" name="Rectangle 45">
                    <a:extLst>
                      <a:ext uri="{FF2B5EF4-FFF2-40B4-BE49-F238E27FC236}">
                        <a16:creationId xmlns:a16="http://schemas.microsoft.com/office/drawing/2014/main" id="{253EFC12-1D2F-06C5-C9C3-6872B6E7650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2467"/>
                    <a:ext cx="202" cy="322"/>
                  </a:xfrm>
                  <a:prstGeom prst="rect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26" name="Rectangle 46">
                    <a:extLst>
                      <a:ext uri="{FF2B5EF4-FFF2-40B4-BE49-F238E27FC236}">
                        <a16:creationId xmlns:a16="http://schemas.microsoft.com/office/drawing/2014/main" id="{C22EF391-E16C-CA65-385B-5962771E29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816" y="2132"/>
                    <a:ext cx="202" cy="335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1794" name="Group 114">
                  <a:extLst>
                    <a:ext uri="{FF2B5EF4-FFF2-40B4-BE49-F238E27FC236}">
                      <a16:creationId xmlns:a16="http://schemas.microsoft.com/office/drawing/2014/main" id="{D85C0B21-A15D-251C-8757-ECE84A346F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46" y="2132"/>
                  <a:ext cx="202" cy="1549"/>
                  <a:chOff x="2146" y="2132"/>
                  <a:chExt cx="202" cy="1549"/>
                </a:xfrm>
              </p:grpSpPr>
              <p:sp>
                <p:nvSpPr>
                  <p:cNvPr id="71738" name="Text Box 58">
                    <a:extLst>
                      <a:ext uri="{FF2B5EF4-FFF2-40B4-BE49-F238E27FC236}">
                        <a16:creationId xmlns:a16="http://schemas.microsoft.com/office/drawing/2014/main" id="{D3377B58-2F3B-7B0E-CDE8-87915B128F1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50" y="3547"/>
                    <a:ext cx="192" cy="1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altLang="en-US" sz="1400" b="1"/>
                      <a:t>Mid</a:t>
                    </a:r>
                  </a:p>
                </p:txBody>
              </p:sp>
              <p:sp>
                <p:nvSpPr>
                  <p:cNvPr id="71727" name="Rectangle 47">
                    <a:extLst>
                      <a:ext uri="{FF2B5EF4-FFF2-40B4-BE49-F238E27FC236}">
                        <a16:creationId xmlns:a16="http://schemas.microsoft.com/office/drawing/2014/main" id="{881C2431-36A1-6C18-B25B-16F9A54D28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6" y="2912"/>
                    <a:ext cx="202" cy="602"/>
                  </a:xfrm>
                  <a:prstGeom prst="rect">
                    <a:avLst/>
                  </a:prstGeom>
                  <a:solidFill>
                    <a:srgbClr val="99CC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28" name="Rectangle 48">
                    <a:extLst>
                      <a:ext uri="{FF2B5EF4-FFF2-40B4-BE49-F238E27FC236}">
                        <a16:creationId xmlns:a16="http://schemas.microsoft.com/office/drawing/2014/main" id="{9D0008C4-7E9B-9BB5-6801-5702E8E9B69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6" y="2456"/>
                    <a:ext cx="202" cy="456"/>
                  </a:xfrm>
                  <a:prstGeom prst="rect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29" name="Rectangle 49">
                    <a:extLst>
                      <a:ext uri="{FF2B5EF4-FFF2-40B4-BE49-F238E27FC236}">
                        <a16:creationId xmlns:a16="http://schemas.microsoft.com/office/drawing/2014/main" id="{F37FDCC7-4C30-2481-7CEE-06C8D94D16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146" y="2132"/>
                    <a:ext cx="202" cy="324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2540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1713" name="Rectangle 33">
                <a:extLst>
                  <a:ext uri="{FF2B5EF4-FFF2-40B4-BE49-F238E27FC236}">
                    <a16:creationId xmlns:a16="http://schemas.microsoft.com/office/drawing/2014/main" id="{E03D914F-7FEA-B378-E0C0-3AE0657788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" y="2162"/>
                <a:ext cx="2159" cy="1382"/>
              </a:xfrm>
              <a:prstGeom prst="rect">
                <a:avLst/>
              </a:prstGeom>
              <a:noFill/>
              <a:ln w="2540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1800" name="Text Box 120">
            <a:extLst>
              <a:ext uri="{FF2B5EF4-FFF2-40B4-BE49-F238E27FC236}">
                <a16:creationId xmlns:a16="http://schemas.microsoft.com/office/drawing/2014/main" id="{B5B84C5B-A7AB-A723-F626-9A508FAD1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144463"/>
            <a:ext cx="77089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Relief, Slope Position, Aspect, and </a:t>
            </a:r>
          </a:p>
          <a:p>
            <a:r>
              <a:rPr lang="en-US" altLang="en-US" sz="3000" b="1">
                <a:solidFill>
                  <a:srgbClr val="FFFF00"/>
                </a:solidFill>
              </a:rPr>
              <a:t>Fire Breaks in the Klamath Mountains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Text Box 4">
            <a:extLst>
              <a:ext uri="{FF2B5EF4-FFF2-40B4-BE49-F238E27FC236}">
                <a16:creationId xmlns:a16="http://schemas.microsoft.com/office/drawing/2014/main" id="{8CDCF7AB-E33E-AD35-7ECF-2D91BA351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65125"/>
            <a:ext cx="67135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Likely Physiographic Settings for Fire Regime Roles of Riparian Areas</a:t>
            </a:r>
          </a:p>
        </p:txBody>
      </p:sp>
      <p:sp>
        <p:nvSpPr>
          <p:cNvPr id="93189" name="Text Box 5">
            <a:extLst>
              <a:ext uri="{FF2B5EF4-FFF2-40B4-BE49-F238E27FC236}">
                <a16:creationId xmlns:a16="http://schemas.microsoft.com/office/drawing/2014/main" id="{0446E13B-1111-FF59-2C41-13ED7791B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1827213"/>
            <a:ext cx="7699375" cy="32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00FF00"/>
                </a:solidFill>
              </a:rPr>
              <a:t>1.  Refugia</a:t>
            </a:r>
            <a:r>
              <a:rPr lang="en-US" altLang="en-US" sz="2200">
                <a:solidFill>
                  <a:srgbClr val="00FF00"/>
                </a:solidFill>
              </a:rPr>
              <a:t> </a:t>
            </a:r>
            <a:r>
              <a:rPr lang="en-US" altLang="en-US" sz="2200" b="1">
                <a:solidFill>
                  <a:srgbClr val="00FF00"/>
                </a:solidFill>
              </a:rPr>
              <a:t>for old trees and fire-sensitive species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Deeply dissected terrain with high relief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	– Cold-air drainage may augment humidity and fuel 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		   moisture differentiation from uplands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Primarily north aspects</a:t>
            </a:r>
            <a:endParaRPr lang="en-US" altLang="en-US" sz="2000">
              <a:solidFill>
                <a:schemeClr val="bg1"/>
              </a:solidFill>
            </a:endParaRP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Lower part of drainage network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Gently sloping valley bottoms</a:t>
            </a:r>
            <a:endParaRPr lang="en-US" altLang="en-US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>
            <a:extLst>
              <a:ext uri="{FF2B5EF4-FFF2-40B4-BE49-F238E27FC236}">
                <a16:creationId xmlns:a16="http://schemas.microsoft.com/office/drawing/2014/main" id="{10979E81-096E-C6A0-909B-4B64716C5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593850"/>
            <a:ext cx="795655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en-US" sz="2200" b="1"/>
              <a:t>Major roles of riparian areas in relation to their local fire </a:t>
            </a:r>
          </a:p>
          <a:p>
            <a:pPr algn="l"/>
            <a:r>
              <a:rPr lang="en-US" altLang="en-US" sz="2200" b="1"/>
              <a:t>	regimes</a:t>
            </a:r>
          </a:p>
          <a:p>
            <a:pPr algn="l"/>
            <a:endParaRPr lang="en-US" altLang="en-US" sz="2200" b="1"/>
          </a:p>
          <a:p>
            <a:pPr algn="l"/>
            <a:r>
              <a:rPr lang="en-US" altLang="en-US" sz="2200" b="1"/>
              <a:t>Examples from recent fires</a:t>
            </a:r>
          </a:p>
          <a:p>
            <a:pPr algn="l"/>
            <a:r>
              <a:rPr lang="en-US" altLang="en-US"/>
              <a:t> </a:t>
            </a:r>
          </a:p>
          <a:p>
            <a:pPr algn="l"/>
            <a:r>
              <a:rPr lang="en-US" altLang="en-US" sz="2200"/>
              <a:t>	- fire severity in riparian vs. upland forests</a:t>
            </a:r>
          </a:p>
          <a:p>
            <a:pPr algn="l"/>
            <a:endParaRPr lang="en-US" altLang="en-US" sz="2200"/>
          </a:p>
          <a:p>
            <a:pPr algn="l"/>
            <a:r>
              <a:rPr lang="en-US" altLang="en-US" sz="2200" b="1"/>
              <a:t>Examples from historical reconstruction</a:t>
            </a:r>
          </a:p>
          <a:p>
            <a:pPr algn="l"/>
            <a:r>
              <a:rPr lang="en-US" altLang="en-US"/>
              <a:t> </a:t>
            </a:r>
          </a:p>
          <a:p>
            <a:pPr algn="l"/>
            <a:r>
              <a:rPr lang="en-US" altLang="en-US" sz="2200"/>
              <a:t>	- paired riparian/upland studies</a:t>
            </a:r>
          </a:p>
          <a:p>
            <a:pPr algn="l"/>
            <a:r>
              <a:rPr lang="en-US" altLang="en-US" sz="2200"/>
              <a:t>		fire frequency and severity in </a:t>
            </a:r>
          </a:p>
          <a:p>
            <a:pPr algn="l"/>
            <a:r>
              <a:rPr lang="en-US" altLang="en-US" sz="2200"/>
              <a:t>		riparian vs. upland forests</a:t>
            </a:r>
          </a:p>
          <a:p>
            <a:pPr algn="l"/>
            <a:r>
              <a:rPr lang="en-US" altLang="en-US"/>
              <a:t> </a:t>
            </a:r>
          </a:p>
          <a:p>
            <a:pPr algn="l"/>
            <a:r>
              <a:rPr lang="en-US" altLang="en-US" sz="2200"/>
              <a:t>	- broader landscape context</a:t>
            </a: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id="{A78881D6-90FC-9142-8374-EAA5ABB4C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547688"/>
            <a:ext cx="6713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Riparian Fire Regimes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Text Box 4">
            <a:extLst>
              <a:ext uri="{FF2B5EF4-FFF2-40B4-BE49-F238E27FC236}">
                <a16:creationId xmlns:a16="http://schemas.microsoft.com/office/drawing/2014/main" id="{A951798B-B035-A524-7FF2-F77756A56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65125"/>
            <a:ext cx="67135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Likely Physiographic Settings for Fire Regime Roles of Riparian Areas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C288D5AE-8841-8FEB-5FDA-9608CDCC4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1827213"/>
            <a:ext cx="7699375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00FF00"/>
                </a:solidFill>
              </a:rPr>
              <a:t>2.  Similar fire regime to adjacent uplands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Little topographic or vegetative differentiation from uplands 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– Lower part of drainage network in shallowly dissected </a:t>
            </a: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	   terrain with low local relief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– Upper part of drainage network in steep terrain with steep 	   stream valleys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Large fires burning under severe fire weather may overwhelm    </a:t>
            </a: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   the effects of local topography</a:t>
            </a:r>
            <a:endParaRPr lang="en-US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Text Box 4">
            <a:extLst>
              <a:ext uri="{FF2B5EF4-FFF2-40B4-BE49-F238E27FC236}">
                <a16:creationId xmlns:a16="http://schemas.microsoft.com/office/drawing/2014/main" id="{A798D1FB-9E7A-0863-378D-1F8502A1E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65125"/>
            <a:ext cx="67135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Likely Physiographic Settings for Fire Regime Roles of Riparian Areas</a:t>
            </a: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0CCE5637-786C-D1A6-B68E-F69DAC768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1827213"/>
            <a:ext cx="7699375" cy="331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00FF00"/>
                </a:solidFill>
              </a:rPr>
              <a:t>3.  Prone to higher fire severity than adjacent uplands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Dry landscapes where frequent, low-intensity fires limit fuel </a:t>
            </a: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  abundance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Microclimate &amp; moisture differentiation from uplands is </a:t>
            </a:r>
          </a:p>
          <a:p>
            <a:endParaRPr lang="en-US" altLang="en-US" sz="140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 		– high enough to accelerate stand development and fuel </a:t>
            </a: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	   accumulation in riparian forests</a:t>
            </a:r>
          </a:p>
          <a:p>
            <a:endParaRPr lang="en-US" altLang="en-US" sz="140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	– but not high enough to buffer riparian forests from fire </a:t>
            </a: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	   during drought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>
            <a:extLst>
              <a:ext uri="{FF2B5EF4-FFF2-40B4-BE49-F238E27FC236}">
                <a16:creationId xmlns:a16="http://schemas.microsoft.com/office/drawing/2014/main" id="{939C6229-9DDC-0230-AC01-6477FBE56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65125"/>
            <a:ext cx="67135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Likely Physiographic Settings for Fire Regime Roles of Riparian Areas</a:t>
            </a:r>
          </a:p>
        </p:txBody>
      </p:sp>
      <p:sp>
        <p:nvSpPr>
          <p:cNvPr id="96261" name="Text Box 5">
            <a:extLst>
              <a:ext uri="{FF2B5EF4-FFF2-40B4-BE49-F238E27FC236}">
                <a16:creationId xmlns:a16="http://schemas.microsoft.com/office/drawing/2014/main" id="{6245FB7A-8A3A-0AF5-0248-02678E914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1827213"/>
            <a:ext cx="7912100" cy="423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00FF00"/>
                </a:solidFill>
              </a:rPr>
              <a:t>4.  Fire Breaks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Perennial stream valleys</a:t>
            </a:r>
            <a:endParaRPr lang="en-US" altLang="en-US" sz="2000">
              <a:solidFill>
                <a:schemeClr val="bg1"/>
              </a:solidFill>
            </a:endParaRP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Coupling/decoupling of riparian areas and uplands due to </a:t>
            </a: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   upland fire regime</a:t>
            </a:r>
          </a:p>
          <a:p>
            <a:endParaRPr lang="en-US" altLang="en-US" sz="140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	– Riparian areas of perennial streams may be effective 	</a:t>
            </a: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	   barriers to low-intensity fires</a:t>
            </a: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	</a:t>
            </a: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	–</a:t>
            </a:r>
            <a:r>
              <a:rPr lang="en-US" altLang="en-US" sz="2000" b="1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Characteristics of the upland fire regime that influence 		   fire intensity as it enters riparian areas influence the ability 	   of riparian areas to function as fire breaks</a:t>
            </a:r>
            <a:endParaRPr lang="en-US" altLang="en-US" sz="2000" b="1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altLang="en-US" sz="1400" b="1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	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4" name="Text Box 4">
            <a:extLst>
              <a:ext uri="{FF2B5EF4-FFF2-40B4-BE49-F238E27FC236}">
                <a16:creationId xmlns:a16="http://schemas.microsoft.com/office/drawing/2014/main" id="{13EA2EEF-E57C-FDAB-6E86-A2F686CF5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65125"/>
            <a:ext cx="67135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Likely Physiographic Settings for Fire Regime Roles of Riparian Areas</a:t>
            </a:r>
          </a:p>
        </p:txBody>
      </p:sp>
      <p:sp>
        <p:nvSpPr>
          <p:cNvPr id="97285" name="Text Box 5">
            <a:extLst>
              <a:ext uri="{FF2B5EF4-FFF2-40B4-BE49-F238E27FC236}">
                <a16:creationId xmlns:a16="http://schemas.microsoft.com/office/drawing/2014/main" id="{D83680C2-6C13-7510-D62B-937B99F6D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1827213"/>
            <a:ext cx="6464300" cy="32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200" b="1">
                <a:solidFill>
                  <a:srgbClr val="00FF00"/>
                </a:solidFill>
              </a:rPr>
              <a:t>5.  Chimneys or corridors for fire spread</a:t>
            </a:r>
          </a:p>
          <a:p>
            <a:endParaRPr lang="en-US" altLang="en-US" sz="140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• Steep terrain with steep, narrow stream valleys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Little vegetative difference from adjacent uplands</a:t>
            </a:r>
            <a:br>
              <a:rPr lang="en-US" altLang="en-US" sz="2000">
                <a:solidFill>
                  <a:schemeClr val="bg1"/>
                </a:solidFill>
              </a:rPr>
            </a:br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Intermittent stream valleys</a:t>
            </a:r>
          </a:p>
          <a:p>
            <a:endParaRPr lang="en-US" altLang="en-US" sz="140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	• Primarily south aspects</a:t>
            </a:r>
          </a:p>
          <a:p>
            <a:endParaRPr lang="en-US" altLang="en-US" sz="14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	</a:t>
            </a: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• Middle to upper part of drainage network</a:t>
            </a:r>
          </a:p>
          <a:p>
            <a:endParaRPr lang="en-US" alt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 Box 4">
            <a:extLst>
              <a:ext uri="{FF2B5EF4-FFF2-40B4-BE49-F238E27FC236}">
                <a16:creationId xmlns:a16="http://schemas.microsoft.com/office/drawing/2014/main" id="{089D1681-7EF6-27DC-BF02-4E2EBC3A5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304800"/>
            <a:ext cx="2287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Conclusions</a:t>
            </a:r>
          </a:p>
        </p:txBody>
      </p:sp>
      <p:sp>
        <p:nvSpPr>
          <p:cNvPr id="87045" name="Text Box 5">
            <a:extLst>
              <a:ext uri="{FF2B5EF4-FFF2-40B4-BE49-F238E27FC236}">
                <a16:creationId xmlns:a16="http://schemas.microsoft.com/office/drawing/2014/main" id="{6170B0D3-7B56-953E-3646-A717D5713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1017588"/>
            <a:ext cx="8039100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bg1"/>
                </a:solidFill>
              </a:rPr>
              <a:t>Riparian areas may assume at least 5 roles relative to local fire regimes</a:t>
            </a:r>
          </a:p>
          <a:p>
            <a:r>
              <a:rPr lang="en-US" altLang="en-US">
                <a:solidFill>
                  <a:schemeClr val="bg1"/>
                </a:solidFill>
              </a:rPr>
              <a:t> 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Topography and vegetation determine the most likely role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</a:p>
          <a:p>
            <a:r>
              <a:rPr lang="en-US" altLang="en-US">
                <a:solidFill>
                  <a:schemeClr val="bg1"/>
                </a:solidFill>
              </a:rPr>
              <a:t> 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Major topographic variables</a:t>
            </a:r>
            <a:r>
              <a:rPr lang="en-US" altLang="en-US" sz="1800">
                <a:solidFill>
                  <a:schemeClr val="bg1"/>
                </a:solidFill>
              </a:rPr>
              <a:t> </a:t>
            </a:r>
          </a:p>
          <a:p>
            <a:pPr lvl="1">
              <a:buFontTx/>
              <a:buAutoNum type="arabicPeriod"/>
            </a:pPr>
            <a:r>
              <a:rPr lang="en-US" altLang="en-US" sz="1800">
                <a:solidFill>
                  <a:schemeClr val="bg1"/>
                </a:solidFill>
              </a:rPr>
              <a:t>Local relief (effect on </a:t>
            </a:r>
          </a:p>
          <a:p>
            <a:pPr lvl="2"/>
            <a:r>
              <a:rPr lang="en-US" altLang="en-US" sz="1800">
                <a:solidFill>
                  <a:schemeClr val="bg1"/>
                </a:solidFill>
              </a:rPr>
              <a:t>cold-air drainage)</a:t>
            </a:r>
          </a:p>
          <a:p>
            <a:pPr lvl="1">
              <a:buFontTx/>
              <a:buAutoNum type="arabicPeriod"/>
            </a:pPr>
            <a:r>
              <a:rPr lang="en-US" altLang="en-US" sz="1800">
                <a:solidFill>
                  <a:schemeClr val="bg1"/>
                </a:solidFill>
              </a:rPr>
              <a:t>Aspect</a:t>
            </a:r>
          </a:p>
          <a:p>
            <a:pPr lvl="1">
              <a:buFontTx/>
              <a:buAutoNum type="arabicPeriod"/>
            </a:pPr>
            <a:r>
              <a:rPr lang="en-US" altLang="en-US" sz="1800">
                <a:solidFill>
                  <a:schemeClr val="bg1"/>
                </a:solidFill>
              </a:rPr>
              <a:t>Position in stream network</a:t>
            </a:r>
          </a:p>
          <a:p>
            <a:pPr lvl="1">
              <a:buFontTx/>
              <a:buAutoNum type="arabicPeriod"/>
            </a:pPr>
            <a:r>
              <a:rPr lang="en-US" altLang="en-US" sz="1800">
                <a:solidFill>
                  <a:schemeClr val="bg1"/>
                </a:solidFill>
              </a:rPr>
              <a:t>Stream valley gradient </a:t>
            </a:r>
          </a:p>
          <a:p>
            <a:pPr lvl="2"/>
            <a:r>
              <a:rPr lang="en-US" altLang="en-US" sz="1800">
                <a:solidFill>
                  <a:schemeClr val="bg1"/>
                </a:solidFill>
              </a:rPr>
              <a:t>relative to slope steepness </a:t>
            </a:r>
          </a:p>
          <a:p>
            <a:r>
              <a:rPr lang="en-US" altLang="en-US">
                <a:solidFill>
                  <a:schemeClr val="bg1"/>
                </a:solidFill>
              </a:rPr>
              <a:t> 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Major vegetation variables</a:t>
            </a:r>
          </a:p>
          <a:p>
            <a:pPr lvl="1">
              <a:buFontTx/>
              <a:buAutoNum type="arabicPeriod"/>
            </a:pPr>
            <a:r>
              <a:rPr lang="en-US" altLang="en-US" sz="1800">
                <a:solidFill>
                  <a:schemeClr val="bg1"/>
                </a:solidFill>
              </a:rPr>
              <a:t>Degree of vegetative  </a:t>
            </a:r>
          </a:p>
          <a:p>
            <a:pPr lvl="2"/>
            <a:r>
              <a:rPr lang="en-US" altLang="en-US" sz="1800">
                <a:solidFill>
                  <a:schemeClr val="bg1"/>
                </a:solidFill>
              </a:rPr>
              <a:t>differentiation from uplands</a:t>
            </a:r>
          </a:p>
          <a:p>
            <a:pPr lvl="1">
              <a:buFontTx/>
              <a:buAutoNum type="arabicPeriod"/>
            </a:pPr>
            <a:r>
              <a:rPr lang="en-US" altLang="en-US" sz="1800">
                <a:solidFill>
                  <a:schemeClr val="bg1"/>
                </a:solidFill>
              </a:rPr>
              <a:t>Fuel abundance/continuity </a:t>
            </a:r>
          </a:p>
          <a:p>
            <a:pPr lvl="2"/>
            <a:r>
              <a:rPr lang="en-US" altLang="en-US" sz="1800">
                <a:solidFill>
                  <a:schemeClr val="bg1"/>
                </a:solidFill>
              </a:rPr>
              <a:t>in adjacent uplands</a:t>
            </a:r>
          </a:p>
          <a:p>
            <a:pPr lvl="1">
              <a:buFontTx/>
              <a:buAutoNum type="arabicPeriod"/>
            </a:pPr>
            <a:r>
              <a:rPr lang="en-US" altLang="en-US" sz="1800">
                <a:solidFill>
                  <a:schemeClr val="bg1"/>
                </a:solidFill>
              </a:rPr>
              <a:t>Rate of stand development/fuel</a:t>
            </a:r>
          </a:p>
          <a:p>
            <a:pPr lvl="2"/>
            <a:r>
              <a:rPr lang="en-US" altLang="en-US" sz="1800">
                <a:solidFill>
                  <a:schemeClr val="bg1"/>
                </a:solidFill>
              </a:rPr>
              <a:t>accumulation in upland vs.</a:t>
            </a:r>
          </a:p>
          <a:p>
            <a:pPr lvl="2"/>
            <a:r>
              <a:rPr lang="en-US" altLang="en-US" sz="1800">
                <a:solidFill>
                  <a:schemeClr val="bg1"/>
                </a:solidFill>
              </a:rPr>
              <a:t>riparian areas</a:t>
            </a:r>
          </a:p>
        </p:txBody>
      </p:sp>
      <p:pic>
        <p:nvPicPr>
          <p:cNvPr id="87046" name="Picture 6">
            <a:extLst>
              <a:ext uri="{FF2B5EF4-FFF2-40B4-BE49-F238E27FC236}">
                <a16:creationId xmlns:a16="http://schemas.microsoft.com/office/drawing/2014/main" id="{0870B048-4E61-B8BD-DB19-F6D93A40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9" t="845" r="24953" b="1657"/>
          <a:stretch>
            <a:fillRect/>
          </a:stretch>
        </p:blipFill>
        <p:spPr bwMode="auto">
          <a:xfrm>
            <a:off x="4565650" y="2146300"/>
            <a:ext cx="4400550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95" name="Group 591">
            <a:extLst>
              <a:ext uri="{FF2B5EF4-FFF2-40B4-BE49-F238E27FC236}">
                <a16:creationId xmlns:a16="http://schemas.microsoft.com/office/drawing/2014/main" id="{42772D3B-0BCB-6131-89B6-6EA6724BA540}"/>
              </a:ext>
            </a:extLst>
          </p:cNvPr>
          <p:cNvGrpSpPr>
            <a:grpSpLocks/>
          </p:cNvGrpSpPr>
          <p:nvPr/>
        </p:nvGrpSpPr>
        <p:grpSpPr bwMode="auto">
          <a:xfrm>
            <a:off x="327025" y="1589088"/>
            <a:ext cx="5027613" cy="5151437"/>
            <a:chOff x="206" y="1001"/>
            <a:chExt cx="3167" cy="3245"/>
          </a:xfrm>
        </p:grpSpPr>
        <p:sp>
          <p:nvSpPr>
            <p:cNvPr id="72917" name="Line 213">
              <a:extLst>
                <a:ext uri="{FF2B5EF4-FFF2-40B4-BE49-F238E27FC236}">
                  <a16:creationId xmlns:a16="http://schemas.microsoft.com/office/drawing/2014/main" id="{A0936B46-5ABB-0851-FF20-5E47BCF654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3771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18" name="Line 214">
              <a:extLst>
                <a:ext uri="{FF2B5EF4-FFF2-40B4-BE49-F238E27FC236}">
                  <a16:creationId xmlns:a16="http://schemas.microsoft.com/office/drawing/2014/main" id="{16CB19F9-9EF0-216A-E0FB-A58788CD5B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3601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19" name="Line 215">
              <a:extLst>
                <a:ext uri="{FF2B5EF4-FFF2-40B4-BE49-F238E27FC236}">
                  <a16:creationId xmlns:a16="http://schemas.microsoft.com/office/drawing/2014/main" id="{D580055F-BED4-DC6C-4EEE-76807BCC7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3432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0" name="Line 216">
              <a:extLst>
                <a:ext uri="{FF2B5EF4-FFF2-40B4-BE49-F238E27FC236}">
                  <a16:creationId xmlns:a16="http://schemas.microsoft.com/office/drawing/2014/main" id="{5FAB19FF-A2C4-56CD-2015-EE6ED83AD9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3262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1" name="Line 217">
              <a:extLst>
                <a:ext uri="{FF2B5EF4-FFF2-40B4-BE49-F238E27FC236}">
                  <a16:creationId xmlns:a16="http://schemas.microsoft.com/office/drawing/2014/main" id="{B95FC7B3-B5A5-E724-0299-F654E366D9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" y="3093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2" name="Line 218">
              <a:extLst>
                <a:ext uri="{FF2B5EF4-FFF2-40B4-BE49-F238E27FC236}">
                  <a16:creationId xmlns:a16="http://schemas.microsoft.com/office/drawing/2014/main" id="{62CACD0B-428D-2675-AD00-93F476C6CD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2925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3" name="Line 219">
              <a:extLst>
                <a:ext uri="{FF2B5EF4-FFF2-40B4-BE49-F238E27FC236}">
                  <a16:creationId xmlns:a16="http://schemas.microsoft.com/office/drawing/2014/main" id="{67305C4A-78A9-88BF-90ED-721B7A3ABA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2755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4" name="Line 220">
              <a:extLst>
                <a:ext uri="{FF2B5EF4-FFF2-40B4-BE49-F238E27FC236}">
                  <a16:creationId xmlns:a16="http://schemas.microsoft.com/office/drawing/2014/main" id="{DE6F3A46-F74F-404B-B74F-45DFA6E4D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2586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5" name="Line 221">
              <a:extLst>
                <a:ext uri="{FF2B5EF4-FFF2-40B4-BE49-F238E27FC236}">
                  <a16:creationId xmlns:a16="http://schemas.microsoft.com/office/drawing/2014/main" id="{1DC86858-865A-197D-8DD8-BBC43AE459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2416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6" name="Line 222">
              <a:extLst>
                <a:ext uri="{FF2B5EF4-FFF2-40B4-BE49-F238E27FC236}">
                  <a16:creationId xmlns:a16="http://schemas.microsoft.com/office/drawing/2014/main" id="{F315F3E4-311C-E620-0CC9-125D58181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7" y="2247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7" name="Line 223">
              <a:extLst>
                <a:ext uri="{FF2B5EF4-FFF2-40B4-BE49-F238E27FC236}">
                  <a16:creationId xmlns:a16="http://schemas.microsoft.com/office/drawing/2014/main" id="{B4A3E611-D2F5-750F-EB91-80CDD8829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1911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8" name="Line 224">
              <a:extLst>
                <a:ext uri="{FF2B5EF4-FFF2-40B4-BE49-F238E27FC236}">
                  <a16:creationId xmlns:a16="http://schemas.microsoft.com/office/drawing/2014/main" id="{8C9A7926-0154-AD02-1885-139B576E3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1742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29" name="Line 225">
              <a:extLst>
                <a:ext uri="{FF2B5EF4-FFF2-40B4-BE49-F238E27FC236}">
                  <a16:creationId xmlns:a16="http://schemas.microsoft.com/office/drawing/2014/main" id="{92D8F502-702F-3B06-7887-BB83858DC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1572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30" name="Line 226">
              <a:extLst>
                <a:ext uri="{FF2B5EF4-FFF2-40B4-BE49-F238E27FC236}">
                  <a16:creationId xmlns:a16="http://schemas.microsoft.com/office/drawing/2014/main" id="{47DDA16F-E416-D3B4-E3C4-0E2B5A0E0C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1403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31" name="Line 227">
              <a:extLst>
                <a:ext uri="{FF2B5EF4-FFF2-40B4-BE49-F238E27FC236}">
                  <a16:creationId xmlns:a16="http://schemas.microsoft.com/office/drawing/2014/main" id="{5B2039A9-1AAE-669B-CBC4-207261B1CF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2079"/>
              <a:ext cx="3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32" name="Rectangle 228">
              <a:extLst>
                <a:ext uri="{FF2B5EF4-FFF2-40B4-BE49-F238E27FC236}">
                  <a16:creationId xmlns:a16="http://schemas.microsoft.com/office/drawing/2014/main" id="{F5DD73A6-CBD5-82C7-286A-A728BBF2D9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" y="1230"/>
              <a:ext cx="2714" cy="2541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933" name="Text Box 229">
              <a:extLst>
                <a:ext uri="{FF2B5EF4-FFF2-40B4-BE49-F238E27FC236}">
                  <a16:creationId xmlns:a16="http://schemas.microsoft.com/office/drawing/2014/main" id="{5B88118B-97FB-9F18-5891-0860C1314D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001"/>
              <a:ext cx="84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000" b="1">
                  <a:solidFill>
                    <a:schemeClr val="tx1"/>
                  </a:solidFill>
                </a:rPr>
                <a:t>Douglas-fir</a:t>
              </a:r>
            </a:p>
          </p:txBody>
        </p:sp>
        <p:sp>
          <p:nvSpPr>
            <p:cNvPr id="72934" name="Rectangle 230">
              <a:extLst>
                <a:ext uri="{FF2B5EF4-FFF2-40B4-BE49-F238E27FC236}">
                  <a16:creationId xmlns:a16="http://schemas.microsoft.com/office/drawing/2014/main" id="{97189213-1212-28E6-C794-98E91F8446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503" y="2416"/>
              <a:ext cx="157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600" b="1">
                  <a:solidFill>
                    <a:srgbClr val="000000"/>
                  </a:solidFill>
                </a:rPr>
                <a:t>Percent of Sampled Trees</a:t>
              </a:r>
              <a:endParaRPr lang="en-US" altLang="en-US" sz="1600" b="1"/>
            </a:p>
          </p:txBody>
        </p:sp>
        <p:sp>
          <p:nvSpPr>
            <p:cNvPr id="72935" name="Rectangle 231">
              <a:extLst>
                <a:ext uri="{FF2B5EF4-FFF2-40B4-BE49-F238E27FC236}">
                  <a16:creationId xmlns:a16="http://schemas.microsoft.com/office/drawing/2014/main" id="{9E2BF9B6-656C-5D7B-D431-54E7750B7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4092"/>
              <a:ext cx="118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600" b="1">
                  <a:solidFill>
                    <a:srgbClr val="000000"/>
                  </a:solidFill>
                </a:rPr>
                <a:t>Establishment Date</a:t>
              </a:r>
              <a:endParaRPr lang="en-US" altLang="en-US" sz="1600" b="1"/>
            </a:p>
          </p:txBody>
        </p:sp>
        <p:sp>
          <p:nvSpPr>
            <p:cNvPr id="72936" name="Text Box 232">
              <a:extLst>
                <a:ext uri="{FF2B5EF4-FFF2-40B4-BE49-F238E27FC236}">
                  <a16:creationId xmlns:a16="http://schemas.microsoft.com/office/drawing/2014/main" id="{DF18F736-94E5-31A5-BB0C-9C586CB25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" y="1283"/>
              <a:ext cx="65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chemeClr val="tx1"/>
                  </a:solidFill>
                </a:rPr>
                <a:t>Upper Slope</a:t>
              </a:r>
            </a:p>
          </p:txBody>
        </p:sp>
        <p:sp>
          <p:nvSpPr>
            <p:cNvPr id="72937" name="Text Box 233">
              <a:extLst>
                <a:ext uri="{FF2B5EF4-FFF2-40B4-BE49-F238E27FC236}">
                  <a16:creationId xmlns:a16="http://schemas.microsoft.com/office/drawing/2014/main" id="{810EAEE5-182A-02CB-5412-F69A2C77F3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" y="2173"/>
              <a:ext cx="527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chemeClr val="tx1"/>
                  </a:solidFill>
                </a:rPr>
                <a:t>Mid Slope</a:t>
              </a:r>
            </a:p>
          </p:txBody>
        </p:sp>
        <p:sp>
          <p:nvSpPr>
            <p:cNvPr id="72938" name="Text Box 234">
              <a:extLst>
                <a:ext uri="{FF2B5EF4-FFF2-40B4-BE49-F238E27FC236}">
                  <a16:creationId xmlns:a16="http://schemas.microsoft.com/office/drawing/2014/main" id="{DFBE78C6-C8B5-B558-BBFC-A26554D5B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" y="3017"/>
              <a:ext cx="664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chemeClr val="tx1"/>
                  </a:solidFill>
                </a:rPr>
                <a:t>Lower Slope</a:t>
              </a:r>
            </a:p>
          </p:txBody>
        </p:sp>
        <p:sp>
          <p:nvSpPr>
            <p:cNvPr id="72939" name="Rectangle 235">
              <a:extLst>
                <a:ext uri="{FF2B5EF4-FFF2-40B4-BE49-F238E27FC236}">
                  <a16:creationId xmlns:a16="http://schemas.microsoft.com/office/drawing/2014/main" id="{4CE4A320-8A82-FD07-6FCF-1BAAB4625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" y="3657"/>
              <a:ext cx="27" cy="11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0" name="Rectangle 236">
              <a:extLst>
                <a:ext uri="{FF2B5EF4-FFF2-40B4-BE49-F238E27FC236}">
                  <a16:creationId xmlns:a16="http://schemas.microsoft.com/office/drawing/2014/main" id="{80E12350-FC52-E55B-61EF-96B6B9013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686"/>
              <a:ext cx="27" cy="8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1" name="Rectangle 237">
              <a:extLst>
                <a:ext uri="{FF2B5EF4-FFF2-40B4-BE49-F238E27FC236}">
                  <a16:creationId xmlns:a16="http://schemas.microsoft.com/office/drawing/2014/main" id="{7AEC3CAF-1242-20C6-D087-0550502F6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3657"/>
              <a:ext cx="27" cy="11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2" name="Rectangle 238">
              <a:extLst>
                <a:ext uri="{FF2B5EF4-FFF2-40B4-BE49-F238E27FC236}">
                  <a16:creationId xmlns:a16="http://schemas.microsoft.com/office/drawing/2014/main" id="{EC077B88-6278-A1D9-B655-BAAD12520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0" y="3742"/>
              <a:ext cx="27" cy="2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3" name="Rectangle 239">
              <a:extLst>
                <a:ext uri="{FF2B5EF4-FFF2-40B4-BE49-F238E27FC236}">
                  <a16:creationId xmlns:a16="http://schemas.microsoft.com/office/drawing/2014/main" id="{239DAE37-002B-F035-8A64-BF2D4DCBE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" y="3742"/>
              <a:ext cx="27" cy="2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4" name="Rectangle 240">
              <a:extLst>
                <a:ext uri="{FF2B5EF4-FFF2-40B4-BE49-F238E27FC236}">
                  <a16:creationId xmlns:a16="http://schemas.microsoft.com/office/drawing/2014/main" id="{23A84AF0-E61C-4F07-C142-10328700B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3657"/>
              <a:ext cx="27" cy="11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5" name="Rectangle 241">
              <a:extLst>
                <a:ext uri="{FF2B5EF4-FFF2-40B4-BE49-F238E27FC236}">
                  <a16:creationId xmlns:a16="http://schemas.microsoft.com/office/drawing/2014/main" id="{F1BF9861-598E-AA85-E703-A0CB23BF3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" y="3686"/>
              <a:ext cx="27" cy="8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6" name="Rectangle 242">
              <a:extLst>
                <a:ext uri="{FF2B5EF4-FFF2-40B4-BE49-F238E27FC236}">
                  <a16:creationId xmlns:a16="http://schemas.microsoft.com/office/drawing/2014/main" id="{23D42F95-AB75-2E4F-EF60-BB588AABB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2" y="3715"/>
              <a:ext cx="27" cy="5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7" name="Rectangle 243">
              <a:extLst>
                <a:ext uri="{FF2B5EF4-FFF2-40B4-BE49-F238E27FC236}">
                  <a16:creationId xmlns:a16="http://schemas.microsoft.com/office/drawing/2014/main" id="{0873CF8F-87DB-B483-D140-CE3E13E3E9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8" y="3403"/>
              <a:ext cx="30" cy="36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8" name="Rectangle 244">
              <a:extLst>
                <a:ext uri="{FF2B5EF4-FFF2-40B4-BE49-F238E27FC236}">
                  <a16:creationId xmlns:a16="http://schemas.microsoft.com/office/drawing/2014/main" id="{47721545-2D59-F770-11F5-D07FA7FFA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7" y="3376"/>
              <a:ext cx="27" cy="39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49" name="Rectangle 245">
              <a:extLst>
                <a:ext uri="{FF2B5EF4-FFF2-40B4-BE49-F238E27FC236}">
                  <a16:creationId xmlns:a16="http://schemas.microsoft.com/office/drawing/2014/main" id="{5DF8072F-2E58-F9DB-7467-3F14960B0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3" y="3432"/>
              <a:ext cx="27" cy="33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0" name="Rectangle 246">
              <a:extLst>
                <a:ext uri="{FF2B5EF4-FFF2-40B4-BE49-F238E27FC236}">
                  <a16:creationId xmlns:a16="http://schemas.microsoft.com/office/drawing/2014/main" id="{71403505-ACF8-B691-8209-0CCC30389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" y="3488"/>
              <a:ext cx="27" cy="283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1" name="Rectangle 247">
              <a:extLst>
                <a:ext uri="{FF2B5EF4-FFF2-40B4-BE49-F238E27FC236}">
                  <a16:creationId xmlns:a16="http://schemas.microsoft.com/office/drawing/2014/main" id="{3A6FBA32-A82D-B071-6D94-FF4403773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5" y="3657"/>
              <a:ext cx="27" cy="11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2" name="Rectangle 248">
              <a:extLst>
                <a:ext uri="{FF2B5EF4-FFF2-40B4-BE49-F238E27FC236}">
                  <a16:creationId xmlns:a16="http://schemas.microsoft.com/office/drawing/2014/main" id="{826071FC-21A8-4A00-3C62-EA41CC122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" y="3432"/>
              <a:ext cx="27" cy="33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3" name="Rectangle 249">
              <a:extLst>
                <a:ext uri="{FF2B5EF4-FFF2-40B4-BE49-F238E27FC236}">
                  <a16:creationId xmlns:a16="http://schemas.microsoft.com/office/drawing/2014/main" id="{585B2679-1C7D-650F-1330-43D3952B35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" y="3742"/>
              <a:ext cx="27" cy="2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4" name="Rectangle 250">
              <a:extLst>
                <a:ext uri="{FF2B5EF4-FFF2-40B4-BE49-F238E27FC236}">
                  <a16:creationId xmlns:a16="http://schemas.microsoft.com/office/drawing/2014/main" id="{CCC7667F-6C14-EC30-5A85-907A29B43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3715"/>
              <a:ext cx="27" cy="5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5" name="Rectangle 251">
              <a:extLst>
                <a:ext uri="{FF2B5EF4-FFF2-40B4-BE49-F238E27FC236}">
                  <a16:creationId xmlns:a16="http://schemas.microsoft.com/office/drawing/2014/main" id="{8C79B5D5-97C6-B2FE-8E3E-5E014D13C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" y="3715"/>
              <a:ext cx="30" cy="5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6" name="Rectangle 252">
              <a:extLst>
                <a:ext uri="{FF2B5EF4-FFF2-40B4-BE49-F238E27FC236}">
                  <a16:creationId xmlns:a16="http://schemas.microsoft.com/office/drawing/2014/main" id="{7A3943C5-CAE3-B582-368E-04531EEA5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3742"/>
              <a:ext cx="27" cy="2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7" name="Rectangle 253">
              <a:extLst>
                <a:ext uri="{FF2B5EF4-FFF2-40B4-BE49-F238E27FC236}">
                  <a16:creationId xmlns:a16="http://schemas.microsoft.com/office/drawing/2014/main" id="{41244E47-986E-466B-3958-05E29EA16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" y="3742"/>
              <a:ext cx="27" cy="2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8" name="Rectangle 254">
              <a:extLst>
                <a:ext uri="{FF2B5EF4-FFF2-40B4-BE49-F238E27FC236}">
                  <a16:creationId xmlns:a16="http://schemas.microsoft.com/office/drawing/2014/main" id="{FACF5780-D3DD-F2B8-A1F3-26C7F8439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2" y="3573"/>
              <a:ext cx="30" cy="19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59" name="Rectangle 255">
              <a:extLst>
                <a:ext uri="{FF2B5EF4-FFF2-40B4-BE49-F238E27FC236}">
                  <a16:creationId xmlns:a16="http://schemas.microsoft.com/office/drawing/2014/main" id="{6647D16B-917B-5F56-E0DF-11D80FCC5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" y="3233"/>
              <a:ext cx="27" cy="53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0" name="Rectangle 256">
              <a:extLst>
                <a:ext uri="{FF2B5EF4-FFF2-40B4-BE49-F238E27FC236}">
                  <a16:creationId xmlns:a16="http://schemas.microsoft.com/office/drawing/2014/main" id="{B29AB015-7354-F692-E71E-4D684A957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9" y="3740"/>
              <a:ext cx="27" cy="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1" name="Rectangle 257">
              <a:extLst>
                <a:ext uri="{FF2B5EF4-FFF2-40B4-BE49-F238E27FC236}">
                  <a16:creationId xmlns:a16="http://schemas.microsoft.com/office/drawing/2014/main" id="{FF96188C-9F32-0A15-CE43-2A208689E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8" y="3740"/>
              <a:ext cx="27" cy="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2" name="Rectangle 258">
              <a:extLst>
                <a:ext uri="{FF2B5EF4-FFF2-40B4-BE49-F238E27FC236}">
                  <a16:creationId xmlns:a16="http://schemas.microsoft.com/office/drawing/2014/main" id="{B0300E28-BBDB-6669-7DE9-EFCCAA406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3707"/>
              <a:ext cx="27" cy="6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3" name="Rectangle 259">
              <a:extLst>
                <a:ext uri="{FF2B5EF4-FFF2-40B4-BE49-F238E27FC236}">
                  <a16:creationId xmlns:a16="http://schemas.microsoft.com/office/drawing/2014/main" id="{D022A9A3-34CA-2400-8021-3628C1185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" y="3740"/>
              <a:ext cx="27" cy="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4" name="Rectangle 260">
              <a:extLst>
                <a:ext uri="{FF2B5EF4-FFF2-40B4-BE49-F238E27FC236}">
                  <a16:creationId xmlns:a16="http://schemas.microsoft.com/office/drawing/2014/main" id="{19856741-9D61-FA39-68D4-BB30510F6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6" y="3740"/>
              <a:ext cx="27" cy="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5" name="Rectangle 261">
              <a:extLst>
                <a:ext uri="{FF2B5EF4-FFF2-40B4-BE49-F238E27FC236}">
                  <a16:creationId xmlns:a16="http://schemas.microsoft.com/office/drawing/2014/main" id="{586BBCD2-2357-C1DD-86C5-416BE0D8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2" y="3515"/>
              <a:ext cx="26" cy="25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6" name="Rectangle 262">
              <a:extLst>
                <a:ext uri="{FF2B5EF4-FFF2-40B4-BE49-F238E27FC236}">
                  <a16:creationId xmlns:a16="http://schemas.microsoft.com/office/drawing/2014/main" id="{94CBD14C-D4B5-8F6B-D029-7914A761C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7" y="3612"/>
              <a:ext cx="27" cy="15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7" name="Rectangle 263">
              <a:extLst>
                <a:ext uri="{FF2B5EF4-FFF2-40B4-BE49-F238E27FC236}">
                  <a16:creationId xmlns:a16="http://schemas.microsoft.com/office/drawing/2014/main" id="{1819D586-4F81-196C-B064-D29F0DCB1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5" y="3740"/>
              <a:ext cx="27" cy="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8" name="Rectangle 264">
              <a:extLst>
                <a:ext uri="{FF2B5EF4-FFF2-40B4-BE49-F238E27FC236}">
                  <a16:creationId xmlns:a16="http://schemas.microsoft.com/office/drawing/2014/main" id="{F33EC26B-88F3-9F72-C035-8270F5B2F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3740"/>
              <a:ext cx="27" cy="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69" name="Rectangle 265">
              <a:extLst>
                <a:ext uri="{FF2B5EF4-FFF2-40B4-BE49-F238E27FC236}">
                  <a16:creationId xmlns:a16="http://schemas.microsoft.com/office/drawing/2014/main" id="{D12CF88C-9662-3985-C7FA-1F00AC760F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" y="3740"/>
              <a:ext cx="27" cy="3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70" name="Rectangle 266">
              <a:extLst>
                <a:ext uri="{FF2B5EF4-FFF2-40B4-BE49-F238E27FC236}">
                  <a16:creationId xmlns:a16="http://schemas.microsoft.com/office/drawing/2014/main" id="{92647C85-C153-1554-1C41-EF5F659794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0" y="3676"/>
              <a:ext cx="27" cy="9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71" name="Rectangle 267">
              <a:extLst>
                <a:ext uri="{FF2B5EF4-FFF2-40B4-BE49-F238E27FC236}">
                  <a16:creationId xmlns:a16="http://schemas.microsoft.com/office/drawing/2014/main" id="{5480030B-0D51-0B32-4FF4-C13FC5CD5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6" y="3579"/>
              <a:ext cx="27" cy="19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72" name="Rectangle 268">
              <a:extLst>
                <a:ext uri="{FF2B5EF4-FFF2-40B4-BE49-F238E27FC236}">
                  <a16:creationId xmlns:a16="http://schemas.microsoft.com/office/drawing/2014/main" id="{D439E97B-B178-2D20-AAC8-A88A97B53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2" y="3322"/>
              <a:ext cx="27" cy="44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73" name="Rectangle 269">
              <a:extLst>
                <a:ext uri="{FF2B5EF4-FFF2-40B4-BE49-F238E27FC236}">
                  <a16:creationId xmlns:a16="http://schemas.microsoft.com/office/drawing/2014/main" id="{14F632E8-AA25-B4C2-74D1-D4010AF31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" y="3163"/>
              <a:ext cx="27" cy="60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74" name="Rectangle 270">
              <a:extLst>
                <a:ext uri="{FF2B5EF4-FFF2-40B4-BE49-F238E27FC236}">
                  <a16:creationId xmlns:a16="http://schemas.microsoft.com/office/drawing/2014/main" id="{002E5B08-5F68-36EA-B0C0-D4374C0EA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4" y="3355"/>
              <a:ext cx="27" cy="41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75" name="Rectangle 271">
              <a:extLst>
                <a:ext uri="{FF2B5EF4-FFF2-40B4-BE49-F238E27FC236}">
                  <a16:creationId xmlns:a16="http://schemas.microsoft.com/office/drawing/2014/main" id="{4E685EF3-800C-697F-513F-0674F4D34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2" y="3322"/>
              <a:ext cx="27" cy="44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76" name="Rectangle 272">
              <a:extLst>
                <a:ext uri="{FF2B5EF4-FFF2-40B4-BE49-F238E27FC236}">
                  <a16:creationId xmlns:a16="http://schemas.microsoft.com/office/drawing/2014/main" id="{CB2D269E-E823-B0DC-320E-658F5857B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" y="3548"/>
              <a:ext cx="27" cy="22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77" name="Rectangle 273">
              <a:extLst>
                <a:ext uri="{FF2B5EF4-FFF2-40B4-BE49-F238E27FC236}">
                  <a16:creationId xmlns:a16="http://schemas.microsoft.com/office/drawing/2014/main" id="{9268772A-7B5A-E119-9D8C-6E538F3A1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4" y="3676"/>
              <a:ext cx="27" cy="9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78" name="Rectangle 274">
              <a:extLst>
                <a:ext uri="{FF2B5EF4-FFF2-40B4-BE49-F238E27FC236}">
                  <a16:creationId xmlns:a16="http://schemas.microsoft.com/office/drawing/2014/main" id="{315A3E2A-5048-0E76-EEFF-D18B42C4A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" y="3612"/>
              <a:ext cx="27" cy="15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979" name="Group 275">
              <a:extLst>
                <a:ext uri="{FF2B5EF4-FFF2-40B4-BE49-F238E27FC236}">
                  <a16:creationId xmlns:a16="http://schemas.microsoft.com/office/drawing/2014/main" id="{3C2A2394-802B-28E8-C1D0-E398DB9E7F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" y="3771"/>
              <a:ext cx="2716" cy="35"/>
              <a:chOff x="441" y="3833"/>
              <a:chExt cx="2716" cy="35"/>
            </a:xfrm>
          </p:grpSpPr>
          <p:sp>
            <p:nvSpPr>
              <p:cNvPr id="72980" name="Line 276">
                <a:extLst>
                  <a:ext uri="{FF2B5EF4-FFF2-40B4-BE49-F238E27FC236}">
                    <a16:creationId xmlns:a16="http://schemas.microsoft.com/office/drawing/2014/main" id="{769B950A-53B0-FAD0-9E1B-E5AADD6D8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1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1" name="Line 277">
                <a:extLst>
                  <a:ext uri="{FF2B5EF4-FFF2-40B4-BE49-F238E27FC236}">
                    <a16:creationId xmlns:a16="http://schemas.microsoft.com/office/drawing/2014/main" id="{34580EC9-7DFD-408C-B857-C2FC75B9FA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7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2" name="Line 278">
                <a:extLst>
                  <a:ext uri="{FF2B5EF4-FFF2-40B4-BE49-F238E27FC236}">
                    <a16:creationId xmlns:a16="http://schemas.microsoft.com/office/drawing/2014/main" id="{2AEBB80B-9716-CFEF-3D5B-8C290807B1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3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3" name="Line 279">
                <a:extLst>
                  <a:ext uri="{FF2B5EF4-FFF2-40B4-BE49-F238E27FC236}">
                    <a16:creationId xmlns:a16="http://schemas.microsoft.com/office/drawing/2014/main" id="{DA1F380B-06A3-0981-2041-CC2EA13F44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39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4" name="Line 280">
                <a:extLst>
                  <a:ext uri="{FF2B5EF4-FFF2-40B4-BE49-F238E27FC236}">
                    <a16:creationId xmlns:a16="http://schemas.microsoft.com/office/drawing/2014/main" id="{CA317304-BB14-9EC3-CA13-239A06116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05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5" name="Line 281">
                <a:extLst>
                  <a:ext uri="{FF2B5EF4-FFF2-40B4-BE49-F238E27FC236}">
                    <a16:creationId xmlns:a16="http://schemas.microsoft.com/office/drawing/2014/main" id="{25E4C2AA-0A10-3E88-CA95-20FF42232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0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6" name="Line 282">
                <a:extLst>
                  <a:ext uri="{FF2B5EF4-FFF2-40B4-BE49-F238E27FC236}">
                    <a16:creationId xmlns:a16="http://schemas.microsoft.com/office/drawing/2014/main" id="{9749156C-0360-B86F-EDC7-619C60891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39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7" name="Line 283">
                <a:extLst>
                  <a:ext uri="{FF2B5EF4-FFF2-40B4-BE49-F238E27FC236}">
                    <a16:creationId xmlns:a16="http://schemas.microsoft.com/office/drawing/2014/main" id="{356AFC64-EB43-7368-7970-DA7F012CD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05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8" name="Line 284">
                <a:extLst>
                  <a:ext uri="{FF2B5EF4-FFF2-40B4-BE49-F238E27FC236}">
                    <a16:creationId xmlns:a16="http://schemas.microsoft.com/office/drawing/2014/main" id="{196C0368-152C-F721-D2AD-3E3E0E242D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1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89" name="Line 285">
                <a:extLst>
                  <a:ext uri="{FF2B5EF4-FFF2-40B4-BE49-F238E27FC236}">
                    <a16:creationId xmlns:a16="http://schemas.microsoft.com/office/drawing/2014/main" id="{C8076A81-9D2A-3F73-D997-43DB69D7AB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37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0" name="Line 286">
                <a:extLst>
                  <a:ext uri="{FF2B5EF4-FFF2-40B4-BE49-F238E27FC236}">
                    <a16:creationId xmlns:a16="http://schemas.microsoft.com/office/drawing/2014/main" id="{16474197-5BD3-9D59-DBA5-C90E87120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03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1" name="Line 287">
                <a:extLst>
                  <a:ext uri="{FF2B5EF4-FFF2-40B4-BE49-F238E27FC236}">
                    <a16:creationId xmlns:a16="http://schemas.microsoft.com/office/drawing/2014/main" id="{25D4FAEC-BFE9-2AA5-1E27-2D8DA2D71D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169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2" name="Line 288">
                <a:extLst>
                  <a:ext uri="{FF2B5EF4-FFF2-40B4-BE49-F238E27FC236}">
                    <a16:creationId xmlns:a16="http://schemas.microsoft.com/office/drawing/2014/main" id="{C7937397-BD7E-D7DB-1F99-F6609F79F6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35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3" name="Line 289">
                <a:extLst>
                  <a:ext uri="{FF2B5EF4-FFF2-40B4-BE49-F238E27FC236}">
                    <a16:creationId xmlns:a16="http://schemas.microsoft.com/office/drawing/2014/main" id="{92CF5C28-AE17-2196-135F-B49AB206B0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01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4" name="Line 290">
                <a:extLst>
                  <a:ext uri="{FF2B5EF4-FFF2-40B4-BE49-F238E27FC236}">
                    <a16:creationId xmlns:a16="http://schemas.microsoft.com/office/drawing/2014/main" id="{17C094F3-CC18-1772-D668-5D53C364D6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7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5" name="Line 291">
                <a:extLst>
                  <a:ext uri="{FF2B5EF4-FFF2-40B4-BE49-F238E27FC236}">
                    <a16:creationId xmlns:a16="http://schemas.microsoft.com/office/drawing/2014/main" id="{A428C097-B9A9-9B76-091C-E872BC125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33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6" name="Line 292">
                <a:extLst>
                  <a:ext uri="{FF2B5EF4-FFF2-40B4-BE49-F238E27FC236}">
                    <a16:creationId xmlns:a16="http://schemas.microsoft.com/office/drawing/2014/main" id="{D3773449-735D-4F23-08BD-5D51165632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02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7" name="Line 293">
                <a:extLst>
                  <a:ext uri="{FF2B5EF4-FFF2-40B4-BE49-F238E27FC236}">
                    <a16:creationId xmlns:a16="http://schemas.microsoft.com/office/drawing/2014/main" id="{DD6D2761-3F6F-6E17-49E5-1EC219C9A4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68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8" name="Line 294">
                <a:extLst>
                  <a:ext uri="{FF2B5EF4-FFF2-40B4-BE49-F238E27FC236}">
                    <a16:creationId xmlns:a16="http://schemas.microsoft.com/office/drawing/2014/main" id="{A6D4C772-AD4F-55D5-F28F-290972352B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34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999" name="Line 295">
                <a:extLst>
                  <a:ext uri="{FF2B5EF4-FFF2-40B4-BE49-F238E27FC236}">
                    <a16:creationId xmlns:a16="http://schemas.microsoft.com/office/drawing/2014/main" id="{DA603E29-8AEF-1F9D-0E69-ABBE310DF9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00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0" name="Line 296">
                <a:extLst>
                  <a:ext uri="{FF2B5EF4-FFF2-40B4-BE49-F238E27FC236}">
                    <a16:creationId xmlns:a16="http://schemas.microsoft.com/office/drawing/2014/main" id="{EE43E9F4-B5D5-2A65-2DA1-D50FFFBC5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765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1" name="Line 297">
                <a:extLst>
                  <a:ext uri="{FF2B5EF4-FFF2-40B4-BE49-F238E27FC236}">
                    <a16:creationId xmlns:a16="http://schemas.microsoft.com/office/drawing/2014/main" id="{38DAAE2E-9D07-8A96-8186-8DA9BDE4A8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1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2" name="Line 298">
                <a:extLst>
                  <a:ext uri="{FF2B5EF4-FFF2-40B4-BE49-F238E27FC236}">
                    <a16:creationId xmlns:a16="http://schemas.microsoft.com/office/drawing/2014/main" id="{030D2016-254E-41F0-3609-360EE5B7CB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97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3" name="Line 299">
                <a:extLst>
                  <a:ext uri="{FF2B5EF4-FFF2-40B4-BE49-F238E27FC236}">
                    <a16:creationId xmlns:a16="http://schemas.microsoft.com/office/drawing/2014/main" id="{BA37B4B3-2C82-FF37-1537-3085CFBD3A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3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4" name="Line 300">
                <a:extLst>
                  <a:ext uri="{FF2B5EF4-FFF2-40B4-BE49-F238E27FC236}">
                    <a16:creationId xmlns:a16="http://schemas.microsoft.com/office/drawing/2014/main" id="{76A50BE8-4B01-B17E-3B0A-03B759DBB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29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5" name="Line 301">
                <a:extLst>
                  <a:ext uri="{FF2B5EF4-FFF2-40B4-BE49-F238E27FC236}">
                    <a16:creationId xmlns:a16="http://schemas.microsoft.com/office/drawing/2014/main" id="{224FD8C9-A750-4CEF-BE9A-69090554F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95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6" name="Line 302">
                <a:extLst>
                  <a:ext uri="{FF2B5EF4-FFF2-40B4-BE49-F238E27FC236}">
                    <a16:creationId xmlns:a16="http://schemas.microsoft.com/office/drawing/2014/main" id="{AEC18A60-119A-940E-C9AE-15CDE79AF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164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7" name="Line 303">
                <a:extLst>
                  <a:ext uri="{FF2B5EF4-FFF2-40B4-BE49-F238E27FC236}">
                    <a16:creationId xmlns:a16="http://schemas.microsoft.com/office/drawing/2014/main" id="{2E1F5F7F-57E3-48C9-6227-BFFBFB783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30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8" name="Line 304">
                <a:extLst>
                  <a:ext uri="{FF2B5EF4-FFF2-40B4-BE49-F238E27FC236}">
                    <a16:creationId xmlns:a16="http://schemas.microsoft.com/office/drawing/2014/main" id="{3EF2B832-2CA5-7F7C-900C-60A3FB034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296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09" name="Line 305">
                <a:extLst>
                  <a:ext uri="{FF2B5EF4-FFF2-40B4-BE49-F238E27FC236}">
                    <a16:creationId xmlns:a16="http://schemas.microsoft.com/office/drawing/2014/main" id="{C215F0C8-FF2C-C96B-62F3-0876535253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62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0" name="Line 306">
                <a:extLst>
                  <a:ext uri="{FF2B5EF4-FFF2-40B4-BE49-F238E27FC236}">
                    <a16:creationId xmlns:a16="http://schemas.microsoft.com/office/drawing/2014/main" id="{BBF24639-E829-568B-A0EC-0EAA7FE49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28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1" name="Line 307">
                <a:extLst>
                  <a:ext uri="{FF2B5EF4-FFF2-40B4-BE49-F238E27FC236}">
                    <a16:creationId xmlns:a16="http://schemas.microsoft.com/office/drawing/2014/main" id="{6716FA69-8D8C-0A18-3D0A-BB1FAFD48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94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2" name="Line 308">
                <a:extLst>
                  <a:ext uri="{FF2B5EF4-FFF2-40B4-BE49-F238E27FC236}">
                    <a16:creationId xmlns:a16="http://schemas.microsoft.com/office/drawing/2014/main" id="{CB1E02CD-2B72-C5F9-54EE-BB32C4DC8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60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3" name="Line 309">
                <a:extLst>
                  <a:ext uri="{FF2B5EF4-FFF2-40B4-BE49-F238E27FC236}">
                    <a16:creationId xmlns:a16="http://schemas.microsoft.com/office/drawing/2014/main" id="{3C0596DC-6F6E-00B2-00B4-3BF94456A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26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4" name="Line 310">
                <a:extLst>
                  <a:ext uri="{FF2B5EF4-FFF2-40B4-BE49-F238E27FC236}">
                    <a16:creationId xmlns:a16="http://schemas.microsoft.com/office/drawing/2014/main" id="{76B5BCF7-104F-024F-12AB-9F4039E085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92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5" name="Line 311">
                <a:extLst>
                  <a:ext uri="{FF2B5EF4-FFF2-40B4-BE49-F238E27FC236}">
                    <a16:creationId xmlns:a16="http://schemas.microsoft.com/office/drawing/2014/main" id="{0842FF58-5953-07E0-0B47-B4E53CA67A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57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6" name="Line 312">
                <a:extLst>
                  <a:ext uri="{FF2B5EF4-FFF2-40B4-BE49-F238E27FC236}">
                    <a16:creationId xmlns:a16="http://schemas.microsoft.com/office/drawing/2014/main" id="{FD40A696-FC7A-3822-D512-CE256FBB47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26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7" name="Line 313">
                <a:extLst>
                  <a:ext uri="{FF2B5EF4-FFF2-40B4-BE49-F238E27FC236}">
                    <a16:creationId xmlns:a16="http://schemas.microsoft.com/office/drawing/2014/main" id="{F7D76E94-7C22-1C50-E7F5-3CF8BB8134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92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8" name="Line 314">
                <a:extLst>
                  <a:ext uri="{FF2B5EF4-FFF2-40B4-BE49-F238E27FC236}">
                    <a16:creationId xmlns:a16="http://schemas.microsoft.com/office/drawing/2014/main" id="{ED90A0FA-7990-17BC-86D1-585C673158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58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19" name="Line 315">
                <a:extLst>
                  <a:ext uri="{FF2B5EF4-FFF2-40B4-BE49-F238E27FC236}">
                    <a16:creationId xmlns:a16="http://schemas.microsoft.com/office/drawing/2014/main" id="{5EB78DCD-86DD-B991-6636-710AABFBF7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4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20" name="Line 316">
                <a:extLst>
                  <a:ext uri="{FF2B5EF4-FFF2-40B4-BE49-F238E27FC236}">
                    <a16:creationId xmlns:a16="http://schemas.microsoft.com/office/drawing/2014/main" id="{7C7AF89E-114D-0DEA-5E99-E98921D133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90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021" name="Line 317">
                <a:extLst>
                  <a:ext uri="{FF2B5EF4-FFF2-40B4-BE49-F238E27FC236}">
                    <a16:creationId xmlns:a16="http://schemas.microsoft.com/office/drawing/2014/main" id="{14EEB91F-9764-E7EE-E7D4-CDB05ADDE1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6" y="3833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3022" name="Rectangle 318">
              <a:extLst>
                <a:ext uri="{FF2B5EF4-FFF2-40B4-BE49-F238E27FC236}">
                  <a16:creationId xmlns:a16="http://schemas.microsoft.com/office/drawing/2014/main" id="{D7FDE453-B219-B3BE-AAC3-DC35875DC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3704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 b="1"/>
            </a:p>
          </p:txBody>
        </p:sp>
        <p:sp>
          <p:nvSpPr>
            <p:cNvPr id="73023" name="Rectangle 319">
              <a:extLst>
                <a:ext uri="{FF2B5EF4-FFF2-40B4-BE49-F238E27FC236}">
                  <a16:creationId xmlns:a16="http://schemas.microsoft.com/office/drawing/2014/main" id="{9ACE4C11-F0A6-D837-06EC-A9EACA561C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3534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5</a:t>
              </a:r>
              <a:endParaRPr lang="en-US" altLang="en-US" sz="1400" b="1"/>
            </a:p>
          </p:txBody>
        </p:sp>
        <p:sp>
          <p:nvSpPr>
            <p:cNvPr id="73024" name="Rectangle 320">
              <a:extLst>
                <a:ext uri="{FF2B5EF4-FFF2-40B4-BE49-F238E27FC236}">
                  <a16:creationId xmlns:a16="http://schemas.microsoft.com/office/drawing/2014/main" id="{BE2CDB2A-01A9-C479-7608-20B0AC2BF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3364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10</a:t>
              </a:r>
              <a:endParaRPr lang="en-US" altLang="en-US" sz="1400" b="1"/>
            </a:p>
          </p:txBody>
        </p:sp>
        <p:sp>
          <p:nvSpPr>
            <p:cNvPr id="73025" name="Rectangle 321">
              <a:extLst>
                <a:ext uri="{FF2B5EF4-FFF2-40B4-BE49-F238E27FC236}">
                  <a16:creationId xmlns:a16="http://schemas.microsoft.com/office/drawing/2014/main" id="{C40ED3BB-113C-41F7-D9B1-D0B9A3DDA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3195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15</a:t>
              </a:r>
              <a:endParaRPr lang="en-US" altLang="en-US" sz="1400" b="1"/>
            </a:p>
          </p:txBody>
        </p:sp>
        <p:sp>
          <p:nvSpPr>
            <p:cNvPr id="73026" name="Rectangle 322">
              <a:extLst>
                <a:ext uri="{FF2B5EF4-FFF2-40B4-BE49-F238E27FC236}">
                  <a16:creationId xmlns:a16="http://schemas.microsoft.com/office/drawing/2014/main" id="{B5E7BCD0-5F31-D7BA-9607-84B8DFE08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3025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20</a:t>
              </a:r>
              <a:endParaRPr lang="en-US" altLang="en-US" sz="1400" b="1"/>
            </a:p>
          </p:txBody>
        </p:sp>
        <p:sp>
          <p:nvSpPr>
            <p:cNvPr id="73027" name="Rectangle 323">
              <a:extLst>
                <a:ext uri="{FF2B5EF4-FFF2-40B4-BE49-F238E27FC236}">
                  <a16:creationId xmlns:a16="http://schemas.microsoft.com/office/drawing/2014/main" id="{60E233FF-5989-5EAF-7C28-78C6784DC4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32" y="3891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1200</a:t>
              </a:r>
              <a:endParaRPr lang="en-US" altLang="en-US" sz="1400" b="1"/>
            </a:p>
          </p:txBody>
        </p:sp>
        <p:sp>
          <p:nvSpPr>
            <p:cNvPr id="73028" name="Rectangle 324">
              <a:extLst>
                <a:ext uri="{FF2B5EF4-FFF2-40B4-BE49-F238E27FC236}">
                  <a16:creationId xmlns:a16="http://schemas.microsoft.com/office/drawing/2014/main" id="{3A2C3968-1723-8C32-3C30-C3814D956F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864" y="3891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1300</a:t>
              </a:r>
              <a:endParaRPr lang="en-US" altLang="en-US" sz="1400" b="1"/>
            </a:p>
          </p:txBody>
        </p:sp>
        <p:sp>
          <p:nvSpPr>
            <p:cNvPr id="73029" name="Rectangle 325">
              <a:extLst>
                <a:ext uri="{FF2B5EF4-FFF2-40B4-BE49-F238E27FC236}">
                  <a16:creationId xmlns:a16="http://schemas.microsoft.com/office/drawing/2014/main" id="{ED08F2AC-F4C2-CAF2-C8D2-553E7514B7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194" y="3891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1400</a:t>
              </a:r>
              <a:endParaRPr lang="en-US" altLang="en-US" sz="1400" b="1"/>
            </a:p>
          </p:txBody>
        </p:sp>
        <p:sp>
          <p:nvSpPr>
            <p:cNvPr id="73030" name="Rectangle 326">
              <a:extLst>
                <a:ext uri="{FF2B5EF4-FFF2-40B4-BE49-F238E27FC236}">
                  <a16:creationId xmlns:a16="http://schemas.microsoft.com/office/drawing/2014/main" id="{2FE4FB1F-61F2-35D6-E9F4-E35C1A222F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528" y="3891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1500</a:t>
              </a:r>
              <a:endParaRPr lang="en-US" altLang="en-US" sz="1400" b="1"/>
            </a:p>
          </p:txBody>
        </p:sp>
        <p:sp>
          <p:nvSpPr>
            <p:cNvPr id="73031" name="Rectangle 327">
              <a:extLst>
                <a:ext uri="{FF2B5EF4-FFF2-40B4-BE49-F238E27FC236}">
                  <a16:creationId xmlns:a16="http://schemas.microsoft.com/office/drawing/2014/main" id="{B6B51769-390A-D3AE-E596-C5441BFFAD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1857" y="3891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1600</a:t>
              </a:r>
              <a:endParaRPr lang="en-US" altLang="en-US" sz="1400" b="1"/>
            </a:p>
          </p:txBody>
        </p:sp>
        <p:sp>
          <p:nvSpPr>
            <p:cNvPr id="73032" name="Rectangle 328">
              <a:extLst>
                <a:ext uri="{FF2B5EF4-FFF2-40B4-BE49-F238E27FC236}">
                  <a16:creationId xmlns:a16="http://schemas.microsoft.com/office/drawing/2014/main" id="{8CF747BA-44C8-C9C5-6D53-F4D0E506B5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187" y="3891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1700</a:t>
              </a:r>
              <a:endParaRPr lang="en-US" altLang="en-US" sz="1400" b="1"/>
            </a:p>
          </p:txBody>
        </p:sp>
        <p:sp>
          <p:nvSpPr>
            <p:cNvPr id="73033" name="Rectangle 329">
              <a:extLst>
                <a:ext uri="{FF2B5EF4-FFF2-40B4-BE49-F238E27FC236}">
                  <a16:creationId xmlns:a16="http://schemas.microsoft.com/office/drawing/2014/main" id="{AC5E1EDD-508D-1F37-1B12-4C497ACBD2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520" y="3891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1800</a:t>
              </a:r>
              <a:endParaRPr lang="en-US" altLang="en-US" sz="1400" b="1"/>
            </a:p>
          </p:txBody>
        </p:sp>
        <p:sp>
          <p:nvSpPr>
            <p:cNvPr id="73034" name="Rectangle 330">
              <a:extLst>
                <a:ext uri="{FF2B5EF4-FFF2-40B4-BE49-F238E27FC236}">
                  <a16:creationId xmlns:a16="http://schemas.microsoft.com/office/drawing/2014/main" id="{E6AB5119-E260-0148-965A-79E366BEFD6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850" y="3891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1900</a:t>
              </a:r>
              <a:endParaRPr lang="en-US" altLang="en-US" sz="1400" b="1"/>
            </a:p>
          </p:txBody>
        </p:sp>
        <p:sp>
          <p:nvSpPr>
            <p:cNvPr id="73035" name="Rectangle 331">
              <a:extLst>
                <a:ext uri="{FF2B5EF4-FFF2-40B4-BE49-F238E27FC236}">
                  <a16:creationId xmlns:a16="http://schemas.microsoft.com/office/drawing/2014/main" id="{6C78076A-FA41-6EC6-A0FC-C66BC2F84F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182" y="3891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2000</a:t>
              </a:r>
              <a:endParaRPr lang="en-US" altLang="en-US" sz="1400" b="1"/>
            </a:p>
          </p:txBody>
        </p:sp>
        <p:sp>
          <p:nvSpPr>
            <p:cNvPr id="73036" name="Line 332">
              <a:extLst>
                <a:ext uri="{FF2B5EF4-FFF2-40B4-BE49-F238E27FC236}">
                  <a16:creationId xmlns:a16="http://schemas.microsoft.com/office/drawing/2014/main" id="{866E8687-988E-18C2-D805-D17986EB8C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5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37" name="Line 333">
              <a:extLst>
                <a:ext uri="{FF2B5EF4-FFF2-40B4-BE49-F238E27FC236}">
                  <a16:creationId xmlns:a16="http://schemas.microsoft.com/office/drawing/2014/main" id="{B39CB0D8-2C93-D1E0-BD7E-DAD37F02E3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1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38" name="Line 334">
              <a:extLst>
                <a:ext uri="{FF2B5EF4-FFF2-40B4-BE49-F238E27FC236}">
                  <a16:creationId xmlns:a16="http://schemas.microsoft.com/office/drawing/2014/main" id="{95591BE0-1DA7-0709-5E9C-ACFC0A3C2F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7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39" name="Line 335">
              <a:extLst>
                <a:ext uri="{FF2B5EF4-FFF2-40B4-BE49-F238E27FC236}">
                  <a16:creationId xmlns:a16="http://schemas.microsoft.com/office/drawing/2014/main" id="{F5397247-C5DD-6EDE-B81E-5936B056B4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3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0" name="Line 336">
              <a:extLst>
                <a:ext uri="{FF2B5EF4-FFF2-40B4-BE49-F238E27FC236}">
                  <a16:creationId xmlns:a16="http://schemas.microsoft.com/office/drawing/2014/main" id="{FBBBB472-17F4-14BD-BD40-C3673E55B5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58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1" name="Line 337">
              <a:extLst>
                <a:ext uri="{FF2B5EF4-FFF2-40B4-BE49-F238E27FC236}">
                  <a16:creationId xmlns:a16="http://schemas.microsoft.com/office/drawing/2014/main" id="{A9581C56-5320-7047-81D6-7051BBA496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7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2" name="Line 338">
              <a:extLst>
                <a:ext uri="{FF2B5EF4-FFF2-40B4-BE49-F238E27FC236}">
                  <a16:creationId xmlns:a16="http://schemas.microsoft.com/office/drawing/2014/main" id="{05EC7008-3786-44C4-BFE5-D14A4F8D9F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93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3" name="Line 339">
              <a:extLst>
                <a:ext uri="{FF2B5EF4-FFF2-40B4-BE49-F238E27FC236}">
                  <a16:creationId xmlns:a16="http://schemas.microsoft.com/office/drawing/2014/main" id="{DDD6B82A-2A2B-1937-3D99-0C80447188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59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4" name="Line 340">
              <a:extLst>
                <a:ext uri="{FF2B5EF4-FFF2-40B4-BE49-F238E27FC236}">
                  <a16:creationId xmlns:a16="http://schemas.microsoft.com/office/drawing/2014/main" id="{1A297DC7-D773-0848-0D44-5D1AD71CC7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5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5" name="Line 341">
              <a:extLst>
                <a:ext uri="{FF2B5EF4-FFF2-40B4-BE49-F238E27FC236}">
                  <a16:creationId xmlns:a16="http://schemas.microsoft.com/office/drawing/2014/main" id="{6F55C301-E4C4-D18E-0FE5-290C2932FC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1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6" name="Line 342">
              <a:extLst>
                <a:ext uri="{FF2B5EF4-FFF2-40B4-BE49-F238E27FC236}">
                  <a16:creationId xmlns:a16="http://schemas.microsoft.com/office/drawing/2014/main" id="{CE11C4A6-F250-F183-5F70-1547F2208B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57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7" name="Line 343">
              <a:extLst>
                <a:ext uri="{FF2B5EF4-FFF2-40B4-BE49-F238E27FC236}">
                  <a16:creationId xmlns:a16="http://schemas.microsoft.com/office/drawing/2014/main" id="{7DE20919-B438-6C76-365E-6580D14872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3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8" name="Line 344">
              <a:extLst>
                <a:ext uri="{FF2B5EF4-FFF2-40B4-BE49-F238E27FC236}">
                  <a16:creationId xmlns:a16="http://schemas.microsoft.com/office/drawing/2014/main" id="{3EA219F3-5632-CC8C-96F5-AC078F19D8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9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49" name="Line 345">
              <a:extLst>
                <a:ext uri="{FF2B5EF4-FFF2-40B4-BE49-F238E27FC236}">
                  <a16:creationId xmlns:a16="http://schemas.microsoft.com/office/drawing/2014/main" id="{4E2DA609-72C2-CA18-4BCA-E49542738B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5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0" name="Line 346">
              <a:extLst>
                <a:ext uri="{FF2B5EF4-FFF2-40B4-BE49-F238E27FC236}">
                  <a16:creationId xmlns:a16="http://schemas.microsoft.com/office/drawing/2014/main" id="{749CFFE3-BA7A-D410-BF6F-E586DBFDB7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21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1" name="Line 347">
              <a:extLst>
                <a:ext uri="{FF2B5EF4-FFF2-40B4-BE49-F238E27FC236}">
                  <a16:creationId xmlns:a16="http://schemas.microsoft.com/office/drawing/2014/main" id="{6AF9B81E-8FE0-AF11-06C8-FB0A4D817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0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2" name="Line 348">
              <a:extLst>
                <a:ext uri="{FF2B5EF4-FFF2-40B4-BE49-F238E27FC236}">
                  <a16:creationId xmlns:a16="http://schemas.microsoft.com/office/drawing/2014/main" id="{DAE897FB-11C5-27AB-A73E-587504854B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56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3" name="Line 349">
              <a:extLst>
                <a:ext uri="{FF2B5EF4-FFF2-40B4-BE49-F238E27FC236}">
                  <a16:creationId xmlns:a16="http://schemas.microsoft.com/office/drawing/2014/main" id="{9CABD550-EFAA-70B5-7B0C-375347BE77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2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4" name="Line 350">
              <a:extLst>
                <a:ext uri="{FF2B5EF4-FFF2-40B4-BE49-F238E27FC236}">
                  <a16:creationId xmlns:a16="http://schemas.microsoft.com/office/drawing/2014/main" id="{975178EC-139B-1E92-C0C5-27AB7468CE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8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5" name="Line 351">
              <a:extLst>
                <a:ext uri="{FF2B5EF4-FFF2-40B4-BE49-F238E27FC236}">
                  <a16:creationId xmlns:a16="http://schemas.microsoft.com/office/drawing/2014/main" id="{1ED3172D-F04C-1092-AC79-8726823AD5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3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6" name="Line 352">
              <a:extLst>
                <a:ext uri="{FF2B5EF4-FFF2-40B4-BE49-F238E27FC236}">
                  <a16:creationId xmlns:a16="http://schemas.microsoft.com/office/drawing/2014/main" id="{E6D70D66-032F-183E-81AD-D3C81EEDDC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9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7" name="Line 353">
              <a:extLst>
                <a:ext uri="{FF2B5EF4-FFF2-40B4-BE49-F238E27FC236}">
                  <a16:creationId xmlns:a16="http://schemas.microsoft.com/office/drawing/2014/main" id="{2C30B167-63BA-F43D-670E-3FD3F2B271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5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8" name="Line 354">
              <a:extLst>
                <a:ext uri="{FF2B5EF4-FFF2-40B4-BE49-F238E27FC236}">
                  <a16:creationId xmlns:a16="http://schemas.microsoft.com/office/drawing/2014/main" id="{C28697B4-8930-91C4-1F80-8B72548BA6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1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59" name="Line 355">
              <a:extLst>
                <a:ext uri="{FF2B5EF4-FFF2-40B4-BE49-F238E27FC236}">
                  <a16:creationId xmlns:a16="http://schemas.microsoft.com/office/drawing/2014/main" id="{419C5020-7BEC-673F-43BB-7245ADD37E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7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0" name="Line 356">
              <a:extLst>
                <a:ext uri="{FF2B5EF4-FFF2-40B4-BE49-F238E27FC236}">
                  <a16:creationId xmlns:a16="http://schemas.microsoft.com/office/drawing/2014/main" id="{F7F9CBA9-9C40-6292-2803-08E2ADD662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3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1" name="Line 357">
              <a:extLst>
                <a:ext uri="{FF2B5EF4-FFF2-40B4-BE49-F238E27FC236}">
                  <a16:creationId xmlns:a16="http://schemas.microsoft.com/office/drawing/2014/main" id="{671C4F80-6EAA-191E-E33E-00A0975D8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2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2" name="Line 358">
              <a:extLst>
                <a:ext uri="{FF2B5EF4-FFF2-40B4-BE49-F238E27FC236}">
                  <a16:creationId xmlns:a16="http://schemas.microsoft.com/office/drawing/2014/main" id="{EFF51C15-C529-45DB-BAD2-4BA07A1A3F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8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3" name="Line 359">
              <a:extLst>
                <a:ext uri="{FF2B5EF4-FFF2-40B4-BE49-F238E27FC236}">
                  <a16:creationId xmlns:a16="http://schemas.microsoft.com/office/drawing/2014/main" id="{605E6534-F1AA-EDE3-36A8-776A9E492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4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4" name="Line 360">
              <a:extLst>
                <a:ext uri="{FF2B5EF4-FFF2-40B4-BE49-F238E27FC236}">
                  <a16:creationId xmlns:a16="http://schemas.microsoft.com/office/drawing/2014/main" id="{AA39F45B-E81B-3FF8-CE0E-BEECFC5924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0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5" name="Line 361">
              <a:extLst>
                <a:ext uri="{FF2B5EF4-FFF2-40B4-BE49-F238E27FC236}">
                  <a16:creationId xmlns:a16="http://schemas.microsoft.com/office/drawing/2014/main" id="{E1C0C3B6-65AA-75EB-51CA-74850AA389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6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6" name="Line 362">
              <a:extLst>
                <a:ext uri="{FF2B5EF4-FFF2-40B4-BE49-F238E27FC236}">
                  <a16:creationId xmlns:a16="http://schemas.microsoft.com/office/drawing/2014/main" id="{D3290B6B-D1ED-0211-1494-7A35B2AA0E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2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7" name="Line 363">
              <a:extLst>
                <a:ext uri="{FF2B5EF4-FFF2-40B4-BE49-F238E27FC236}">
                  <a16:creationId xmlns:a16="http://schemas.microsoft.com/office/drawing/2014/main" id="{DFD9331C-2CC1-CB12-22CC-B77D0C1159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8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8" name="Line 364">
              <a:extLst>
                <a:ext uri="{FF2B5EF4-FFF2-40B4-BE49-F238E27FC236}">
                  <a16:creationId xmlns:a16="http://schemas.microsoft.com/office/drawing/2014/main" id="{2F6CF94B-93B6-D455-AA80-701D617BF0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4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69" name="Line 365">
              <a:extLst>
                <a:ext uri="{FF2B5EF4-FFF2-40B4-BE49-F238E27FC236}">
                  <a16:creationId xmlns:a16="http://schemas.microsoft.com/office/drawing/2014/main" id="{F23278BB-D0C9-9C4F-05FE-54AABDA10E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70" name="Line 366">
              <a:extLst>
                <a:ext uri="{FF2B5EF4-FFF2-40B4-BE49-F238E27FC236}">
                  <a16:creationId xmlns:a16="http://schemas.microsoft.com/office/drawing/2014/main" id="{869BC6D2-78A6-3D6B-6C1B-D55242E147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5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71" name="Line 367">
              <a:extLst>
                <a:ext uri="{FF2B5EF4-FFF2-40B4-BE49-F238E27FC236}">
                  <a16:creationId xmlns:a16="http://schemas.microsoft.com/office/drawing/2014/main" id="{3085AE20-9E72-6E39-0641-FD3EAD90BD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14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72" name="Line 368">
              <a:extLst>
                <a:ext uri="{FF2B5EF4-FFF2-40B4-BE49-F238E27FC236}">
                  <a16:creationId xmlns:a16="http://schemas.microsoft.com/office/drawing/2014/main" id="{2D415B40-B728-FFF3-3930-8D1D98F5A3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0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73" name="Line 369">
              <a:extLst>
                <a:ext uri="{FF2B5EF4-FFF2-40B4-BE49-F238E27FC236}">
                  <a16:creationId xmlns:a16="http://schemas.microsoft.com/office/drawing/2014/main" id="{65F9BF1C-54A7-A173-BEE7-E500CBF90F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6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74" name="Line 370">
              <a:extLst>
                <a:ext uri="{FF2B5EF4-FFF2-40B4-BE49-F238E27FC236}">
                  <a16:creationId xmlns:a16="http://schemas.microsoft.com/office/drawing/2014/main" id="{C6D4E263-A86D-F577-2289-B3DF333D19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2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75" name="Line 371">
              <a:extLst>
                <a:ext uri="{FF2B5EF4-FFF2-40B4-BE49-F238E27FC236}">
                  <a16:creationId xmlns:a16="http://schemas.microsoft.com/office/drawing/2014/main" id="{395B5AEB-E07D-8B91-5964-33FC82FAEA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8" y="2926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076" name="Rectangle 372">
              <a:extLst>
                <a:ext uri="{FF2B5EF4-FFF2-40B4-BE49-F238E27FC236}">
                  <a16:creationId xmlns:a16="http://schemas.microsoft.com/office/drawing/2014/main" id="{91C0D0C9-4ADA-4A36-9E20-AC664033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855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 b="1"/>
            </a:p>
          </p:txBody>
        </p:sp>
        <p:sp>
          <p:nvSpPr>
            <p:cNvPr id="73077" name="Rectangle 373">
              <a:extLst>
                <a:ext uri="{FF2B5EF4-FFF2-40B4-BE49-F238E27FC236}">
                  <a16:creationId xmlns:a16="http://schemas.microsoft.com/office/drawing/2014/main" id="{2CFE55D1-BEA8-6FC1-835F-F741835C6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685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5</a:t>
              </a:r>
              <a:endParaRPr lang="en-US" altLang="en-US" sz="1400" b="1"/>
            </a:p>
          </p:txBody>
        </p:sp>
        <p:sp>
          <p:nvSpPr>
            <p:cNvPr id="73078" name="Rectangle 374">
              <a:extLst>
                <a:ext uri="{FF2B5EF4-FFF2-40B4-BE49-F238E27FC236}">
                  <a16:creationId xmlns:a16="http://schemas.microsoft.com/office/drawing/2014/main" id="{E1DC8F3F-4FB1-B879-9F9E-45E010C21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2515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10</a:t>
              </a:r>
              <a:endParaRPr lang="en-US" altLang="en-US" sz="1400" b="1"/>
            </a:p>
          </p:txBody>
        </p:sp>
        <p:sp>
          <p:nvSpPr>
            <p:cNvPr id="73079" name="Rectangle 375">
              <a:extLst>
                <a:ext uri="{FF2B5EF4-FFF2-40B4-BE49-F238E27FC236}">
                  <a16:creationId xmlns:a16="http://schemas.microsoft.com/office/drawing/2014/main" id="{E4C32AC1-CA18-57FC-66C4-1835D2BE3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2346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15</a:t>
              </a:r>
              <a:endParaRPr lang="en-US" altLang="en-US" sz="1400" b="1"/>
            </a:p>
          </p:txBody>
        </p:sp>
        <p:sp>
          <p:nvSpPr>
            <p:cNvPr id="73080" name="Rectangle 376">
              <a:extLst>
                <a:ext uri="{FF2B5EF4-FFF2-40B4-BE49-F238E27FC236}">
                  <a16:creationId xmlns:a16="http://schemas.microsoft.com/office/drawing/2014/main" id="{FF0F2379-7214-4EFD-F34B-6821506D7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2176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20</a:t>
              </a:r>
              <a:endParaRPr lang="en-US" altLang="en-US" sz="1400" b="1"/>
            </a:p>
          </p:txBody>
        </p:sp>
        <p:sp>
          <p:nvSpPr>
            <p:cNvPr id="73126" name="Rectangle 422">
              <a:extLst>
                <a:ext uri="{FF2B5EF4-FFF2-40B4-BE49-F238E27FC236}">
                  <a16:creationId xmlns:a16="http://schemas.microsoft.com/office/drawing/2014/main" id="{88FD153D-EA85-1D59-41FD-561F137D6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" y="2036"/>
              <a:ext cx="27" cy="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27" name="Rectangle 423">
              <a:extLst>
                <a:ext uri="{FF2B5EF4-FFF2-40B4-BE49-F238E27FC236}">
                  <a16:creationId xmlns:a16="http://schemas.microsoft.com/office/drawing/2014/main" id="{ABC6AC51-9343-CCEF-D8D7-B0D15CA73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6" y="2036"/>
              <a:ext cx="27" cy="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28" name="Rectangle 424">
              <a:extLst>
                <a:ext uri="{FF2B5EF4-FFF2-40B4-BE49-F238E27FC236}">
                  <a16:creationId xmlns:a16="http://schemas.microsoft.com/office/drawing/2014/main" id="{4201B30D-2144-4255-0269-F49EF4BFA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2" y="1945"/>
              <a:ext cx="27" cy="13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29" name="Rectangle 425">
              <a:extLst>
                <a:ext uri="{FF2B5EF4-FFF2-40B4-BE49-F238E27FC236}">
                  <a16:creationId xmlns:a16="http://schemas.microsoft.com/office/drawing/2014/main" id="{C2F73202-4A38-BB8D-1168-1AEC0D402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7" y="1901"/>
              <a:ext cx="30" cy="180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0" name="Rectangle 426">
              <a:extLst>
                <a:ext uri="{FF2B5EF4-FFF2-40B4-BE49-F238E27FC236}">
                  <a16:creationId xmlns:a16="http://schemas.microsoft.com/office/drawing/2014/main" id="{37F3F402-3CB0-1275-5419-0F8BAEB4E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" y="2036"/>
              <a:ext cx="27" cy="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1" name="Rectangle 427">
              <a:extLst>
                <a:ext uri="{FF2B5EF4-FFF2-40B4-BE49-F238E27FC236}">
                  <a16:creationId xmlns:a16="http://schemas.microsoft.com/office/drawing/2014/main" id="{99237906-72A2-7F3E-AA9D-2D310A646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" y="1765"/>
              <a:ext cx="27" cy="31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2" name="Rectangle 428">
              <a:extLst>
                <a:ext uri="{FF2B5EF4-FFF2-40B4-BE49-F238E27FC236}">
                  <a16:creationId xmlns:a16="http://schemas.microsoft.com/office/drawing/2014/main" id="{3B8E1761-0815-40B7-317B-7DE0E666E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7" y="1856"/>
              <a:ext cx="27" cy="22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3" name="Rectangle 429">
              <a:extLst>
                <a:ext uri="{FF2B5EF4-FFF2-40B4-BE49-F238E27FC236}">
                  <a16:creationId xmlns:a16="http://schemas.microsoft.com/office/drawing/2014/main" id="{5FE6D87B-F11F-F7AD-2531-926498FBA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3" y="1810"/>
              <a:ext cx="30" cy="271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4" name="Rectangle 430">
              <a:extLst>
                <a:ext uri="{FF2B5EF4-FFF2-40B4-BE49-F238E27FC236}">
                  <a16:creationId xmlns:a16="http://schemas.microsoft.com/office/drawing/2014/main" id="{2FC2755E-752E-9D4C-AB7C-F4C5041E94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2" y="2036"/>
              <a:ext cx="27" cy="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5" name="Rectangle 431">
              <a:extLst>
                <a:ext uri="{FF2B5EF4-FFF2-40B4-BE49-F238E27FC236}">
                  <a16:creationId xmlns:a16="http://schemas.microsoft.com/office/drawing/2014/main" id="{E40FA50C-0D6E-7CA7-CE37-ACFA361B8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3" y="2036"/>
              <a:ext cx="27" cy="4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6" name="Rectangle 432">
              <a:extLst>
                <a:ext uri="{FF2B5EF4-FFF2-40B4-BE49-F238E27FC236}">
                  <a16:creationId xmlns:a16="http://schemas.microsoft.com/office/drawing/2014/main" id="{50B0FEB6-E04A-670E-9283-4A71826276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9" y="1856"/>
              <a:ext cx="26" cy="22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7" name="Rectangle 433">
              <a:extLst>
                <a:ext uri="{FF2B5EF4-FFF2-40B4-BE49-F238E27FC236}">
                  <a16:creationId xmlns:a16="http://schemas.microsoft.com/office/drawing/2014/main" id="{836E6A8D-9DA1-CFF2-224A-F16C227183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" y="1719"/>
              <a:ext cx="30" cy="362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8" name="Rectangle 434">
              <a:extLst>
                <a:ext uri="{FF2B5EF4-FFF2-40B4-BE49-F238E27FC236}">
                  <a16:creationId xmlns:a16="http://schemas.microsoft.com/office/drawing/2014/main" id="{D7B73D18-104C-3AAD-ACB3-4C33C9009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" y="1990"/>
              <a:ext cx="27" cy="91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39" name="Rectangle 435">
              <a:extLst>
                <a:ext uri="{FF2B5EF4-FFF2-40B4-BE49-F238E27FC236}">
                  <a16:creationId xmlns:a16="http://schemas.microsoft.com/office/drawing/2014/main" id="{BA8EEBFB-494E-F581-0473-F74D3DD25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" y="1901"/>
              <a:ext cx="27" cy="180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0" name="Rectangle 436">
              <a:extLst>
                <a:ext uri="{FF2B5EF4-FFF2-40B4-BE49-F238E27FC236}">
                  <a16:creationId xmlns:a16="http://schemas.microsoft.com/office/drawing/2014/main" id="{E85F416D-C3F7-35E6-0A29-A26972531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0" y="1765"/>
              <a:ext cx="30" cy="31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1" name="Rectangle 437">
              <a:extLst>
                <a:ext uri="{FF2B5EF4-FFF2-40B4-BE49-F238E27FC236}">
                  <a16:creationId xmlns:a16="http://schemas.microsoft.com/office/drawing/2014/main" id="{612B2067-05CF-91C8-7310-DAEB9A0B5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8" y="1719"/>
              <a:ext cx="27" cy="362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2" name="Rectangle 438">
              <a:extLst>
                <a:ext uri="{FF2B5EF4-FFF2-40B4-BE49-F238E27FC236}">
                  <a16:creationId xmlns:a16="http://schemas.microsoft.com/office/drawing/2014/main" id="{1ABEB611-4FF6-8173-743B-C47316D75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856"/>
              <a:ext cx="27" cy="22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3" name="Rectangle 439">
              <a:extLst>
                <a:ext uri="{FF2B5EF4-FFF2-40B4-BE49-F238E27FC236}">
                  <a16:creationId xmlns:a16="http://schemas.microsoft.com/office/drawing/2014/main" id="{F77AC9B9-DC2B-5D94-D23F-7C5E7D5897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1810"/>
              <a:ext cx="27" cy="271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4" name="Rectangle 440">
              <a:extLst>
                <a:ext uri="{FF2B5EF4-FFF2-40B4-BE49-F238E27FC236}">
                  <a16:creationId xmlns:a16="http://schemas.microsoft.com/office/drawing/2014/main" id="{211B7CB6-91CF-8249-0122-189EB6690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2056"/>
              <a:ext cx="27" cy="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5" name="Rectangle 441">
              <a:extLst>
                <a:ext uri="{FF2B5EF4-FFF2-40B4-BE49-F238E27FC236}">
                  <a16:creationId xmlns:a16="http://schemas.microsoft.com/office/drawing/2014/main" id="{CEC7838A-8310-3F73-1E08-ACFE5B232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7" y="2056"/>
              <a:ext cx="27" cy="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6" name="Rectangle 442">
              <a:extLst>
                <a:ext uri="{FF2B5EF4-FFF2-40B4-BE49-F238E27FC236}">
                  <a16:creationId xmlns:a16="http://schemas.microsoft.com/office/drawing/2014/main" id="{8F8F16B7-9948-5844-14E1-72F0F239A2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" y="2056"/>
              <a:ext cx="27" cy="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7" name="Rectangle 443">
              <a:extLst>
                <a:ext uri="{FF2B5EF4-FFF2-40B4-BE49-F238E27FC236}">
                  <a16:creationId xmlns:a16="http://schemas.microsoft.com/office/drawing/2014/main" id="{EB343A6D-C505-4580-72D6-50F282018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9" y="2056"/>
              <a:ext cx="26" cy="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8" name="Rectangle 444">
              <a:extLst>
                <a:ext uri="{FF2B5EF4-FFF2-40B4-BE49-F238E27FC236}">
                  <a16:creationId xmlns:a16="http://schemas.microsoft.com/office/drawing/2014/main" id="{6FC98D8E-F454-910E-6F22-716ACBD8D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4" y="2033"/>
              <a:ext cx="27" cy="4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49" name="Rectangle 445">
              <a:extLst>
                <a:ext uri="{FF2B5EF4-FFF2-40B4-BE49-F238E27FC236}">
                  <a16:creationId xmlns:a16="http://schemas.microsoft.com/office/drawing/2014/main" id="{0825F787-A13B-2D55-4AF4-F83D3252FC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8" y="2056"/>
              <a:ext cx="27" cy="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0" name="Rectangle 446">
              <a:extLst>
                <a:ext uri="{FF2B5EF4-FFF2-40B4-BE49-F238E27FC236}">
                  <a16:creationId xmlns:a16="http://schemas.microsoft.com/office/drawing/2014/main" id="{33C5F4D2-8BB1-F89B-F29D-EE7C04149F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4" y="2009"/>
              <a:ext cx="27" cy="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1" name="Rectangle 447">
              <a:extLst>
                <a:ext uri="{FF2B5EF4-FFF2-40B4-BE49-F238E27FC236}">
                  <a16:creationId xmlns:a16="http://schemas.microsoft.com/office/drawing/2014/main" id="{F248AC93-F9B7-4636-B49E-C942FC17C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1984"/>
              <a:ext cx="27" cy="9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2" name="Rectangle 448">
              <a:extLst>
                <a:ext uri="{FF2B5EF4-FFF2-40B4-BE49-F238E27FC236}">
                  <a16:creationId xmlns:a16="http://schemas.microsoft.com/office/drawing/2014/main" id="{EE7B2CAF-DC20-DADA-A9A1-64E68F11A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2009"/>
              <a:ext cx="27" cy="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3" name="Rectangle 449">
              <a:extLst>
                <a:ext uri="{FF2B5EF4-FFF2-40B4-BE49-F238E27FC236}">
                  <a16:creationId xmlns:a16="http://schemas.microsoft.com/office/drawing/2014/main" id="{D393D317-CC48-08E3-258A-12D4355B0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4" y="1789"/>
              <a:ext cx="27" cy="29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4" name="Rectangle 450">
              <a:extLst>
                <a:ext uri="{FF2B5EF4-FFF2-40B4-BE49-F238E27FC236}">
                  <a16:creationId xmlns:a16="http://schemas.microsoft.com/office/drawing/2014/main" id="{D335EA8B-75D9-B442-8BAC-58852666F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0" y="2009"/>
              <a:ext cx="27" cy="7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5" name="Rectangle 451">
              <a:extLst>
                <a:ext uri="{FF2B5EF4-FFF2-40B4-BE49-F238E27FC236}">
                  <a16:creationId xmlns:a16="http://schemas.microsoft.com/office/drawing/2014/main" id="{0C881242-DAED-FA8F-4689-16B003DF1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5" y="1887"/>
              <a:ext cx="27" cy="19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6" name="Rectangle 452">
              <a:extLst>
                <a:ext uri="{FF2B5EF4-FFF2-40B4-BE49-F238E27FC236}">
                  <a16:creationId xmlns:a16="http://schemas.microsoft.com/office/drawing/2014/main" id="{121BC5EB-9B02-729C-FFC1-186C29640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1670"/>
              <a:ext cx="27" cy="41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7" name="Rectangle 453">
              <a:extLst>
                <a:ext uri="{FF2B5EF4-FFF2-40B4-BE49-F238E27FC236}">
                  <a16:creationId xmlns:a16="http://schemas.microsoft.com/office/drawing/2014/main" id="{153715F6-7C82-501D-A874-7DF49B94E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0" y="1597"/>
              <a:ext cx="27" cy="48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8" name="Rectangle 454">
              <a:extLst>
                <a:ext uri="{FF2B5EF4-FFF2-40B4-BE49-F238E27FC236}">
                  <a16:creationId xmlns:a16="http://schemas.microsoft.com/office/drawing/2014/main" id="{F9617FB9-9C25-C450-D609-B6D726A7C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5" y="1355"/>
              <a:ext cx="27" cy="72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59" name="Rectangle 455">
              <a:extLst>
                <a:ext uri="{FF2B5EF4-FFF2-40B4-BE49-F238E27FC236}">
                  <a16:creationId xmlns:a16="http://schemas.microsoft.com/office/drawing/2014/main" id="{B734CEBE-F95A-DFAF-C3AD-A72005B08B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1" y="1936"/>
              <a:ext cx="27" cy="14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60" name="Rectangle 456">
              <a:extLst>
                <a:ext uri="{FF2B5EF4-FFF2-40B4-BE49-F238E27FC236}">
                  <a16:creationId xmlns:a16="http://schemas.microsoft.com/office/drawing/2014/main" id="{F4DE82F9-71E0-5498-A10D-8C1BF9F13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7" y="1645"/>
              <a:ext cx="26" cy="43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61" name="Rectangle 457">
              <a:extLst>
                <a:ext uri="{FF2B5EF4-FFF2-40B4-BE49-F238E27FC236}">
                  <a16:creationId xmlns:a16="http://schemas.microsoft.com/office/drawing/2014/main" id="{7CCE4003-16CF-C38E-19C2-99699FFB8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5" y="1887"/>
              <a:ext cx="27" cy="19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62" name="Rectangle 458">
              <a:extLst>
                <a:ext uri="{FF2B5EF4-FFF2-40B4-BE49-F238E27FC236}">
                  <a16:creationId xmlns:a16="http://schemas.microsoft.com/office/drawing/2014/main" id="{8B88B8DD-978B-3793-3436-008EC35817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" y="2056"/>
              <a:ext cx="27" cy="2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63" name="Rectangle 459">
              <a:extLst>
                <a:ext uri="{FF2B5EF4-FFF2-40B4-BE49-F238E27FC236}">
                  <a16:creationId xmlns:a16="http://schemas.microsoft.com/office/drawing/2014/main" id="{043CF498-CFAC-E9C9-5DC9-4F39EC872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2015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 b="1"/>
            </a:p>
          </p:txBody>
        </p:sp>
        <p:sp>
          <p:nvSpPr>
            <p:cNvPr id="73164" name="Rectangle 460">
              <a:extLst>
                <a:ext uri="{FF2B5EF4-FFF2-40B4-BE49-F238E27FC236}">
                  <a16:creationId xmlns:a16="http://schemas.microsoft.com/office/drawing/2014/main" id="{39AA1689-66FC-88F6-FB7C-EE48AC0754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" y="1845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5</a:t>
              </a:r>
              <a:endParaRPr lang="en-US" altLang="en-US" sz="1400" b="1"/>
            </a:p>
          </p:txBody>
        </p:sp>
        <p:sp>
          <p:nvSpPr>
            <p:cNvPr id="73165" name="Rectangle 461">
              <a:extLst>
                <a:ext uri="{FF2B5EF4-FFF2-40B4-BE49-F238E27FC236}">
                  <a16:creationId xmlns:a16="http://schemas.microsoft.com/office/drawing/2014/main" id="{F93A59D9-8DF2-ECA3-9333-D79971B7B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1675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10</a:t>
              </a:r>
              <a:endParaRPr lang="en-US" altLang="en-US" sz="1400" b="1"/>
            </a:p>
          </p:txBody>
        </p:sp>
        <p:sp>
          <p:nvSpPr>
            <p:cNvPr id="73166" name="Rectangle 462">
              <a:extLst>
                <a:ext uri="{FF2B5EF4-FFF2-40B4-BE49-F238E27FC236}">
                  <a16:creationId xmlns:a16="http://schemas.microsoft.com/office/drawing/2014/main" id="{5DA329CE-BA16-382A-F14B-02DEC7BBB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1506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15</a:t>
              </a:r>
              <a:endParaRPr lang="en-US" altLang="en-US" sz="1400" b="1"/>
            </a:p>
          </p:txBody>
        </p:sp>
        <p:sp>
          <p:nvSpPr>
            <p:cNvPr id="73167" name="Rectangle 463">
              <a:extLst>
                <a:ext uri="{FF2B5EF4-FFF2-40B4-BE49-F238E27FC236}">
                  <a16:creationId xmlns:a16="http://schemas.microsoft.com/office/drawing/2014/main" id="{584D8675-9DEE-B46A-1A17-838EF370C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1336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20</a:t>
              </a:r>
              <a:endParaRPr lang="en-US" altLang="en-US" sz="1400" b="1"/>
            </a:p>
          </p:txBody>
        </p:sp>
        <p:sp>
          <p:nvSpPr>
            <p:cNvPr id="73168" name="Rectangle 464">
              <a:extLst>
                <a:ext uri="{FF2B5EF4-FFF2-40B4-BE49-F238E27FC236}">
                  <a16:creationId xmlns:a16="http://schemas.microsoft.com/office/drawing/2014/main" id="{C2AC4885-4BB9-DB74-2754-116050961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1167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25</a:t>
              </a:r>
              <a:endParaRPr lang="en-US" altLang="en-US" sz="1400" b="1"/>
            </a:p>
          </p:txBody>
        </p:sp>
        <p:sp>
          <p:nvSpPr>
            <p:cNvPr id="73169" name="Line 465">
              <a:extLst>
                <a:ext uri="{FF2B5EF4-FFF2-40B4-BE49-F238E27FC236}">
                  <a16:creationId xmlns:a16="http://schemas.microsoft.com/office/drawing/2014/main" id="{AF73E491-974B-65E6-A719-1AE860312B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7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0" name="Line 466">
              <a:extLst>
                <a:ext uri="{FF2B5EF4-FFF2-40B4-BE49-F238E27FC236}">
                  <a16:creationId xmlns:a16="http://schemas.microsoft.com/office/drawing/2014/main" id="{0FD0C310-690A-EA45-FDE2-43010C4C23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3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1" name="Line 467">
              <a:extLst>
                <a:ext uri="{FF2B5EF4-FFF2-40B4-BE49-F238E27FC236}">
                  <a16:creationId xmlns:a16="http://schemas.microsoft.com/office/drawing/2014/main" id="{A22B7FF5-4C39-15E7-FD58-E860DA626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9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2" name="Line 468">
              <a:extLst>
                <a:ext uri="{FF2B5EF4-FFF2-40B4-BE49-F238E27FC236}">
                  <a16:creationId xmlns:a16="http://schemas.microsoft.com/office/drawing/2014/main" id="{FCA119B0-8CCD-7BCD-6CC8-B9C80979B9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95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3" name="Line 469">
              <a:extLst>
                <a:ext uri="{FF2B5EF4-FFF2-40B4-BE49-F238E27FC236}">
                  <a16:creationId xmlns:a16="http://schemas.microsoft.com/office/drawing/2014/main" id="{EC6842A5-E7A0-8B16-2699-361A74C9EA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4" name="Line 470">
              <a:extLst>
                <a:ext uri="{FF2B5EF4-FFF2-40B4-BE49-F238E27FC236}">
                  <a16:creationId xmlns:a16="http://schemas.microsoft.com/office/drawing/2014/main" id="{0AB84AD0-5659-86E5-3CB7-35BD1A0AA7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29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5" name="Line 471">
              <a:extLst>
                <a:ext uri="{FF2B5EF4-FFF2-40B4-BE49-F238E27FC236}">
                  <a16:creationId xmlns:a16="http://schemas.microsoft.com/office/drawing/2014/main" id="{E0912015-9E96-6D18-473D-A64440377F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95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6" name="Line 472">
              <a:extLst>
                <a:ext uri="{FF2B5EF4-FFF2-40B4-BE49-F238E27FC236}">
                  <a16:creationId xmlns:a16="http://schemas.microsoft.com/office/drawing/2014/main" id="{A4B8F49D-466E-15E1-5103-FFBE968E5E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1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7" name="Line 473">
              <a:extLst>
                <a:ext uri="{FF2B5EF4-FFF2-40B4-BE49-F238E27FC236}">
                  <a16:creationId xmlns:a16="http://schemas.microsoft.com/office/drawing/2014/main" id="{22D92966-3752-EF0A-85C9-E3C06A061E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7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8" name="Line 474">
              <a:extLst>
                <a:ext uri="{FF2B5EF4-FFF2-40B4-BE49-F238E27FC236}">
                  <a16:creationId xmlns:a16="http://schemas.microsoft.com/office/drawing/2014/main" id="{5648D9D1-5F89-C48F-FD97-496CABA017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3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79" name="Line 475">
              <a:extLst>
                <a:ext uri="{FF2B5EF4-FFF2-40B4-BE49-F238E27FC236}">
                  <a16:creationId xmlns:a16="http://schemas.microsoft.com/office/drawing/2014/main" id="{306C0A4B-B87D-59F4-AD84-906441C447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59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0" name="Line 476">
              <a:extLst>
                <a:ext uri="{FF2B5EF4-FFF2-40B4-BE49-F238E27FC236}">
                  <a16:creationId xmlns:a16="http://schemas.microsoft.com/office/drawing/2014/main" id="{BD67AF40-A77C-7A61-DD56-B3548796E7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25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1" name="Line 477">
              <a:extLst>
                <a:ext uri="{FF2B5EF4-FFF2-40B4-BE49-F238E27FC236}">
                  <a16:creationId xmlns:a16="http://schemas.microsoft.com/office/drawing/2014/main" id="{195B9082-0A1A-0683-E61C-53679F754D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1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2" name="Line 478">
              <a:extLst>
                <a:ext uri="{FF2B5EF4-FFF2-40B4-BE49-F238E27FC236}">
                  <a16:creationId xmlns:a16="http://schemas.microsoft.com/office/drawing/2014/main" id="{A443EC0B-FA4F-0539-B2BD-48B29BF21E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7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3" name="Line 479">
              <a:extLst>
                <a:ext uri="{FF2B5EF4-FFF2-40B4-BE49-F238E27FC236}">
                  <a16:creationId xmlns:a16="http://schemas.microsoft.com/office/drawing/2014/main" id="{1A54357A-B85C-B632-957A-2E23FCE6D7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23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4" name="Line 480">
              <a:extLst>
                <a:ext uri="{FF2B5EF4-FFF2-40B4-BE49-F238E27FC236}">
                  <a16:creationId xmlns:a16="http://schemas.microsoft.com/office/drawing/2014/main" id="{824FAB44-70E2-9082-E559-92C81D7472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92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5" name="Line 481">
              <a:extLst>
                <a:ext uri="{FF2B5EF4-FFF2-40B4-BE49-F238E27FC236}">
                  <a16:creationId xmlns:a16="http://schemas.microsoft.com/office/drawing/2014/main" id="{82C44A33-E3DA-8A44-8105-15E354270B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58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6" name="Line 482">
              <a:extLst>
                <a:ext uri="{FF2B5EF4-FFF2-40B4-BE49-F238E27FC236}">
                  <a16:creationId xmlns:a16="http://schemas.microsoft.com/office/drawing/2014/main" id="{CFE15A47-061F-E628-A161-03CB0BA225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24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7" name="Line 483">
              <a:extLst>
                <a:ext uri="{FF2B5EF4-FFF2-40B4-BE49-F238E27FC236}">
                  <a16:creationId xmlns:a16="http://schemas.microsoft.com/office/drawing/2014/main" id="{5A441B29-6EED-FEB1-885E-677C75C689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90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8" name="Line 484">
              <a:extLst>
                <a:ext uri="{FF2B5EF4-FFF2-40B4-BE49-F238E27FC236}">
                  <a16:creationId xmlns:a16="http://schemas.microsoft.com/office/drawing/2014/main" id="{E1EBD010-D7DE-82C2-CB91-C071A7FE5C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55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89" name="Line 485">
              <a:extLst>
                <a:ext uri="{FF2B5EF4-FFF2-40B4-BE49-F238E27FC236}">
                  <a16:creationId xmlns:a16="http://schemas.microsoft.com/office/drawing/2014/main" id="{1376D2CB-42DB-A556-40CE-6EC6C535EE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1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0" name="Line 486">
              <a:extLst>
                <a:ext uri="{FF2B5EF4-FFF2-40B4-BE49-F238E27FC236}">
                  <a16:creationId xmlns:a16="http://schemas.microsoft.com/office/drawing/2014/main" id="{CBF83F1B-B8FF-DB7B-6E1B-A585FF01F6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87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1" name="Line 487">
              <a:extLst>
                <a:ext uri="{FF2B5EF4-FFF2-40B4-BE49-F238E27FC236}">
                  <a16:creationId xmlns:a16="http://schemas.microsoft.com/office/drawing/2014/main" id="{0D9DED58-3488-F0B3-A77E-DF37E8237A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3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2" name="Line 488">
              <a:extLst>
                <a:ext uri="{FF2B5EF4-FFF2-40B4-BE49-F238E27FC236}">
                  <a16:creationId xmlns:a16="http://schemas.microsoft.com/office/drawing/2014/main" id="{E72B401E-F6F1-7469-6341-E2E9D97234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9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3" name="Line 489">
              <a:extLst>
                <a:ext uri="{FF2B5EF4-FFF2-40B4-BE49-F238E27FC236}">
                  <a16:creationId xmlns:a16="http://schemas.microsoft.com/office/drawing/2014/main" id="{895195FE-0B1B-73AE-B992-32D7E8F295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5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4" name="Line 490">
              <a:extLst>
                <a:ext uri="{FF2B5EF4-FFF2-40B4-BE49-F238E27FC236}">
                  <a16:creationId xmlns:a16="http://schemas.microsoft.com/office/drawing/2014/main" id="{F5A91BD2-1570-2CF7-D382-0D6D96D963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4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5" name="Line 491">
              <a:extLst>
                <a:ext uri="{FF2B5EF4-FFF2-40B4-BE49-F238E27FC236}">
                  <a16:creationId xmlns:a16="http://schemas.microsoft.com/office/drawing/2014/main" id="{4023A688-E391-655A-238C-47CCEAA320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0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6" name="Line 492">
              <a:extLst>
                <a:ext uri="{FF2B5EF4-FFF2-40B4-BE49-F238E27FC236}">
                  <a16:creationId xmlns:a16="http://schemas.microsoft.com/office/drawing/2014/main" id="{90031101-8E1C-E85D-1659-94D79D8DB6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6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7" name="Line 493">
              <a:extLst>
                <a:ext uri="{FF2B5EF4-FFF2-40B4-BE49-F238E27FC236}">
                  <a16:creationId xmlns:a16="http://schemas.microsoft.com/office/drawing/2014/main" id="{D4E35176-CF6F-DDC4-D033-E1C8EE5DCD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52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8" name="Line 494">
              <a:extLst>
                <a:ext uri="{FF2B5EF4-FFF2-40B4-BE49-F238E27FC236}">
                  <a16:creationId xmlns:a16="http://schemas.microsoft.com/office/drawing/2014/main" id="{99E54501-3186-7540-C698-157B38B5C7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8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199" name="Line 495">
              <a:extLst>
                <a:ext uri="{FF2B5EF4-FFF2-40B4-BE49-F238E27FC236}">
                  <a16:creationId xmlns:a16="http://schemas.microsoft.com/office/drawing/2014/main" id="{D24B5D27-D465-6F57-2493-BCED09E1A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84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0" name="Line 496">
              <a:extLst>
                <a:ext uri="{FF2B5EF4-FFF2-40B4-BE49-F238E27FC236}">
                  <a16:creationId xmlns:a16="http://schemas.microsoft.com/office/drawing/2014/main" id="{4D69E8E9-0D12-B3C5-D22A-01EE9EB4FA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50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1" name="Line 497">
              <a:extLst>
                <a:ext uri="{FF2B5EF4-FFF2-40B4-BE49-F238E27FC236}">
                  <a16:creationId xmlns:a16="http://schemas.microsoft.com/office/drawing/2014/main" id="{2366CC50-5E02-B2CB-53B6-62563D1EFF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6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2" name="Line 498">
              <a:extLst>
                <a:ext uri="{FF2B5EF4-FFF2-40B4-BE49-F238E27FC236}">
                  <a16:creationId xmlns:a16="http://schemas.microsoft.com/office/drawing/2014/main" id="{BB889C7A-AC02-8726-7892-CE8D2D0576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2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3" name="Line 499">
              <a:extLst>
                <a:ext uri="{FF2B5EF4-FFF2-40B4-BE49-F238E27FC236}">
                  <a16:creationId xmlns:a16="http://schemas.microsoft.com/office/drawing/2014/main" id="{C0625D12-453C-A85B-AEDD-00C84070A0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7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4" name="Line 500">
              <a:extLst>
                <a:ext uri="{FF2B5EF4-FFF2-40B4-BE49-F238E27FC236}">
                  <a16:creationId xmlns:a16="http://schemas.microsoft.com/office/drawing/2014/main" id="{56664363-564E-6119-AC6B-8CF378757B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16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5" name="Line 501">
              <a:extLst>
                <a:ext uri="{FF2B5EF4-FFF2-40B4-BE49-F238E27FC236}">
                  <a16:creationId xmlns:a16="http://schemas.microsoft.com/office/drawing/2014/main" id="{A0A63E07-EDC2-A7C9-3A27-8C442F53A2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2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6" name="Line 502">
              <a:extLst>
                <a:ext uri="{FF2B5EF4-FFF2-40B4-BE49-F238E27FC236}">
                  <a16:creationId xmlns:a16="http://schemas.microsoft.com/office/drawing/2014/main" id="{550D7A8C-557D-6EF7-42FD-1934EF9434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8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7" name="Line 503">
              <a:extLst>
                <a:ext uri="{FF2B5EF4-FFF2-40B4-BE49-F238E27FC236}">
                  <a16:creationId xmlns:a16="http://schemas.microsoft.com/office/drawing/2014/main" id="{79C7BD2B-7ACF-3A1A-3ABD-D1ECAE050F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4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8" name="Line 504">
              <a:extLst>
                <a:ext uri="{FF2B5EF4-FFF2-40B4-BE49-F238E27FC236}">
                  <a16:creationId xmlns:a16="http://schemas.microsoft.com/office/drawing/2014/main" id="{A22CCB64-FACA-064D-D26B-D3F74039BA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0" y="2081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09" name="Line 505">
              <a:extLst>
                <a:ext uri="{FF2B5EF4-FFF2-40B4-BE49-F238E27FC236}">
                  <a16:creationId xmlns:a16="http://schemas.microsoft.com/office/drawing/2014/main" id="{58E11721-AC24-878A-92FB-C296DAB740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30" y="2079"/>
              <a:ext cx="271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211" name="Line 507">
              <a:extLst>
                <a:ext uri="{FF2B5EF4-FFF2-40B4-BE49-F238E27FC236}">
                  <a16:creationId xmlns:a16="http://schemas.microsoft.com/office/drawing/2014/main" id="{9235B600-FA7D-F8FE-4749-D4E544130D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2" y="1230"/>
              <a:ext cx="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3220" name="Group 516">
              <a:extLst>
                <a:ext uri="{FF2B5EF4-FFF2-40B4-BE49-F238E27FC236}">
                  <a16:creationId xmlns:a16="http://schemas.microsoft.com/office/drawing/2014/main" id="{64D04777-02CA-D9B2-2566-3F4A2EA599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30" y="2282"/>
              <a:ext cx="2718" cy="644"/>
              <a:chOff x="417" y="2281"/>
              <a:chExt cx="2718" cy="644"/>
            </a:xfrm>
          </p:grpSpPr>
          <p:sp>
            <p:nvSpPr>
              <p:cNvPr id="73221" name="Line 517">
                <a:extLst>
                  <a:ext uri="{FF2B5EF4-FFF2-40B4-BE49-F238E27FC236}">
                    <a16:creationId xmlns:a16="http://schemas.microsoft.com/office/drawing/2014/main" id="{6AF29468-AC8F-54C7-3BBE-FDB3AD957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" y="2925"/>
                <a:ext cx="271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2" name="Rectangle 518">
                <a:extLst>
                  <a:ext uri="{FF2B5EF4-FFF2-40B4-BE49-F238E27FC236}">
                    <a16:creationId xmlns:a16="http://schemas.microsoft.com/office/drawing/2014/main" id="{84541F11-4E60-4567-3AC4-DFC3BE887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" y="2854"/>
                <a:ext cx="27" cy="6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3" name="Rectangle 519">
                <a:extLst>
                  <a:ext uri="{FF2B5EF4-FFF2-40B4-BE49-F238E27FC236}">
                    <a16:creationId xmlns:a16="http://schemas.microsoft.com/office/drawing/2014/main" id="{2AFBC0A2-2E2D-CB17-4D19-D1AF4BF80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" y="2821"/>
                <a:ext cx="27" cy="10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4" name="Rectangle 520">
                <a:extLst>
                  <a:ext uri="{FF2B5EF4-FFF2-40B4-BE49-F238E27FC236}">
                    <a16:creationId xmlns:a16="http://schemas.microsoft.com/office/drawing/2014/main" id="{E3FAA884-AE10-4FB4-1474-4115E8DC9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" y="2889"/>
                <a:ext cx="27" cy="3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5" name="Rectangle 521">
                <a:extLst>
                  <a:ext uri="{FF2B5EF4-FFF2-40B4-BE49-F238E27FC236}">
                    <a16:creationId xmlns:a16="http://schemas.microsoft.com/office/drawing/2014/main" id="{85CA048B-13FB-31D1-A4C7-DCC6978E4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4" y="2889"/>
                <a:ext cx="30" cy="3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6" name="Rectangle 522">
                <a:extLst>
                  <a:ext uri="{FF2B5EF4-FFF2-40B4-BE49-F238E27FC236}">
                    <a16:creationId xmlns:a16="http://schemas.microsoft.com/office/drawing/2014/main" id="{FF17762D-3A63-7DC2-190A-4F78321A9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2889"/>
                <a:ext cx="27" cy="3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7" name="Rectangle 523">
                <a:extLst>
                  <a:ext uri="{FF2B5EF4-FFF2-40B4-BE49-F238E27FC236}">
                    <a16:creationId xmlns:a16="http://schemas.microsoft.com/office/drawing/2014/main" id="{B8E2F53C-5D59-88D2-BE64-48D088FA3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9" y="2889"/>
                <a:ext cx="27" cy="3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8" name="Rectangle 524">
                <a:extLst>
                  <a:ext uri="{FF2B5EF4-FFF2-40B4-BE49-F238E27FC236}">
                    <a16:creationId xmlns:a16="http://schemas.microsoft.com/office/drawing/2014/main" id="{EC696CCD-E984-CAD1-7F77-E42D8DDEF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1" y="2854"/>
                <a:ext cx="27" cy="6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29" name="Rectangle 525">
                <a:extLst>
                  <a:ext uri="{FF2B5EF4-FFF2-40B4-BE49-F238E27FC236}">
                    <a16:creationId xmlns:a16="http://schemas.microsoft.com/office/drawing/2014/main" id="{C5687979-78CC-527B-001B-323F72703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" y="2889"/>
                <a:ext cx="30" cy="3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0" name="Rectangle 526">
                <a:extLst>
                  <a:ext uri="{FF2B5EF4-FFF2-40B4-BE49-F238E27FC236}">
                    <a16:creationId xmlns:a16="http://schemas.microsoft.com/office/drawing/2014/main" id="{F3AB2778-3FA4-2ED5-80E6-996B279BA8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6" y="2821"/>
                <a:ext cx="27" cy="10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1" name="Rectangle 527">
                <a:extLst>
                  <a:ext uri="{FF2B5EF4-FFF2-40B4-BE49-F238E27FC236}">
                    <a16:creationId xmlns:a16="http://schemas.microsoft.com/office/drawing/2014/main" id="{DD92BA10-7804-FAE4-14B1-CA2870572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2" y="2753"/>
                <a:ext cx="27" cy="169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2" name="Rectangle 528">
                <a:extLst>
                  <a:ext uri="{FF2B5EF4-FFF2-40B4-BE49-F238E27FC236}">
                    <a16:creationId xmlns:a16="http://schemas.microsoft.com/office/drawing/2014/main" id="{1F4CE84D-E90C-42C0-B5EC-B181535DF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8" y="2684"/>
                <a:ext cx="27" cy="23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3" name="Rectangle 529">
                <a:extLst>
                  <a:ext uri="{FF2B5EF4-FFF2-40B4-BE49-F238E27FC236}">
                    <a16:creationId xmlns:a16="http://schemas.microsoft.com/office/drawing/2014/main" id="{AB4EF9C5-86FE-0C93-9EB5-671197903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4" y="2720"/>
                <a:ext cx="28" cy="202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4" name="Rectangle 530">
                <a:extLst>
                  <a:ext uri="{FF2B5EF4-FFF2-40B4-BE49-F238E27FC236}">
                    <a16:creationId xmlns:a16="http://schemas.microsoft.com/office/drawing/2014/main" id="{EC4C8256-EF86-CC0E-20B3-F08AD7E14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" y="2651"/>
                <a:ext cx="27" cy="27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5" name="Rectangle 531">
                <a:extLst>
                  <a:ext uri="{FF2B5EF4-FFF2-40B4-BE49-F238E27FC236}">
                    <a16:creationId xmlns:a16="http://schemas.microsoft.com/office/drawing/2014/main" id="{A149085A-9083-4BDF-49A9-61488496B5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7" y="2651"/>
                <a:ext cx="27" cy="27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6" name="Rectangle 532">
                <a:extLst>
                  <a:ext uri="{FF2B5EF4-FFF2-40B4-BE49-F238E27FC236}">
                    <a16:creationId xmlns:a16="http://schemas.microsoft.com/office/drawing/2014/main" id="{856F6FB9-D122-67BC-0BD1-53F3D20AB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3" y="2821"/>
                <a:ext cx="27" cy="10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7" name="Rectangle 533">
                <a:extLst>
                  <a:ext uri="{FF2B5EF4-FFF2-40B4-BE49-F238E27FC236}">
                    <a16:creationId xmlns:a16="http://schemas.microsoft.com/office/drawing/2014/main" id="{2D920821-2A60-94B8-CB4C-DE577925A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5" y="2889"/>
                <a:ext cx="27" cy="3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8" name="Rectangle 534">
                <a:extLst>
                  <a:ext uri="{FF2B5EF4-FFF2-40B4-BE49-F238E27FC236}">
                    <a16:creationId xmlns:a16="http://schemas.microsoft.com/office/drawing/2014/main" id="{1DA5F2A5-351C-AAA3-3614-5FA27353A2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1" y="2786"/>
                <a:ext cx="30" cy="136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39" name="Rectangle 535">
                <a:extLst>
                  <a:ext uri="{FF2B5EF4-FFF2-40B4-BE49-F238E27FC236}">
                    <a16:creationId xmlns:a16="http://schemas.microsoft.com/office/drawing/2014/main" id="{CF0AE855-100B-6743-CE19-2F5404ACC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0" y="2786"/>
                <a:ext cx="27" cy="136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0" name="Rectangle 536">
                <a:extLst>
                  <a:ext uri="{FF2B5EF4-FFF2-40B4-BE49-F238E27FC236}">
                    <a16:creationId xmlns:a16="http://schemas.microsoft.com/office/drawing/2014/main" id="{F3266F49-7A29-423B-8212-99ECA9A0B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6" y="2889"/>
                <a:ext cx="27" cy="3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1" name="Rectangle 537">
                <a:extLst>
                  <a:ext uri="{FF2B5EF4-FFF2-40B4-BE49-F238E27FC236}">
                    <a16:creationId xmlns:a16="http://schemas.microsoft.com/office/drawing/2014/main" id="{EB446C26-8E83-C3EA-740C-999C38A852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2" y="2889"/>
                <a:ext cx="27" cy="3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2" name="Rectangle 538">
                <a:extLst>
                  <a:ext uri="{FF2B5EF4-FFF2-40B4-BE49-F238E27FC236}">
                    <a16:creationId xmlns:a16="http://schemas.microsoft.com/office/drawing/2014/main" id="{0F3004B7-FA59-85A3-7490-B106CE603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" y="2684"/>
                <a:ext cx="27" cy="23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3" name="Rectangle 539">
                <a:extLst>
                  <a:ext uri="{FF2B5EF4-FFF2-40B4-BE49-F238E27FC236}">
                    <a16:creationId xmlns:a16="http://schemas.microsoft.com/office/drawing/2014/main" id="{F151E1DF-963F-F91C-ED7E-F13B2D5CB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4" y="2821"/>
                <a:ext cx="27" cy="10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4" name="Rectangle 540">
                <a:extLst>
                  <a:ext uri="{FF2B5EF4-FFF2-40B4-BE49-F238E27FC236}">
                    <a16:creationId xmlns:a16="http://schemas.microsoft.com/office/drawing/2014/main" id="{39BBB681-AC46-BE81-103D-04A936C88E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0" y="2821"/>
                <a:ext cx="27" cy="10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5" name="Rectangle 541">
                <a:extLst>
                  <a:ext uri="{FF2B5EF4-FFF2-40B4-BE49-F238E27FC236}">
                    <a16:creationId xmlns:a16="http://schemas.microsoft.com/office/drawing/2014/main" id="{55DA99E8-2B0C-DD0A-4880-FDEF71565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6" y="2821"/>
                <a:ext cx="27" cy="10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6" name="Rectangle 542">
                <a:extLst>
                  <a:ext uri="{FF2B5EF4-FFF2-40B4-BE49-F238E27FC236}">
                    <a16:creationId xmlns:a16="http://schemas.microsoft.com/office/drawing/2014/main" id="{D3AA1C84-55A1-9C8A-CC97-85A38AED7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2" y="2482"/>
                <a:ext cx="27" cy="440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7" name="Rectangle 543">
                <a:extLst>
                  <a:ext uri="{FF2B5EF4-FFF2-40B4-BE49-F238E27FC236}">
                    <a16:creationId xmlns:a16="http://schemas.microsoft.com/office/drawing/2014/main" id="{403EA988-1CE9-BDA0-FBB4-9E643DB286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821"/>
                <a:ext cx="28" cy="10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8" name="Rectangle 544">
                <a:extLst>
                  <a:ext uri="{FF2B5EF4-FFF2-40B4-BE49-F238E27FC236}">
                    <a16:creationId xmlns:a16="http://schemas.microsoft.com/office/drawing/2014/main" id="{98E8FA91-EBA5-982D-DFDE-0805E1243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5" y="2753"/>
                <a:ext cx="30" cy="169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49" name="Rectangle 545">
                <a:extLst>
                  <a:ext uri="{FF2B5EF4-FFF2-40B4-BE49-F238E27FC236}">
                    <a16:creationId xmlns:a16="http://schemas.microsoft.com/office/drawing/2014/main" id="{26E56DFD-347B-FB07-6012-C8BEA29F3C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3" y="2891"/>
                <a:ext cx="27" cy="3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0" name="Rectangle 546">
                <a:extLst>
                  <a:ext uri="{FF2B5EF4-FFF2-40B4-BE49-F238E27FC236}">
                    <a16:creationId xmlns:a16="http://schemas.microsoft.com/office/drawing/2014/main" id="{770B1A96-DCA6-ACFB-3626-35F9B989F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9" y="2831"/>
                <a:ext cx="27" cy="9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1" name="Rectangle 547">
                <a:extLst>
                  <a:ext uri="{FF2B5EF4-FFF2-40B4-BE49-F238E27FC236}">
                    <a16:creationId xmlns:a16="http://schemas.microsoft.com/office/drawing/2014/main" id="{D7821E6C-F5A4-0106-96E7-986A0FC77E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45" y="2738"/>
                <a:ext cx="27" cy="184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2" name="Rectangle 548">
                <a:extLst>
                  <a:ext uri="{FF2B5EF4-FFF2-40B4-BE49-F238E27FC236}">
                    <a16:creationId xmlns:a16="http://schemas.microsoft.com/office/drawing/2014/main" id="{1AC21B9F-B394-4DB4-5665-5A54010E6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12" y="2494"/>
                <a:ext cx="27" cy="428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3" name="Rectangle 549">
                <a:extLst>
                  <a:ext uri="{FF2B5EF4-FFF2-40B4-BE49-F238E27FC236}">
                    <a16:creationId xmlns:a16="http://schemas.microsoft.com/office/drawing/2014/main" id="{05A6F700-B238-1667-472C-B468B0F4D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8" y="2709"/>
                <a:ext cx="27" cy="213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4" name="Rectangle 550">
                <a:extLst>
                  <a:ext uri="{FF2B5EF4-FFF2-40B4-BE49-F238E27FC236}">
                    <a16:creationId xmlns:a16="http://schemas.microsoft.com/office/drawing/2014/main" id="{AE69DAC9-43F3-3D38-9E06-E0B948B347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44" y="2891"/>
                <a:ext cx="27" cy="3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5" name="Rectangle 551">
                <a:extLst>
                  <a:ext uri="{FF2B5EF4-FFF2-40B4-BE49-F238E27FC236}">
                    <a16:creationId xmlns:a16="http://schemas.microsoft.com/office/drawing/2014/main" id="{D630F84C-88CD-55F7-F468-A30C9FD65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1" y="2891"/>
                <a:ext cx="27" cy="3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6" name="Rectangle 552">
                <a:extLst>
                  <a:ext uri="{FF2B5EF4-FFF2-40B4-BE49-F238E27FC236}">
                    <a16:creationId xmlns:a16="http://schemas.microsoft.com/office/drawing/2014/main" id="{BE951469-A255-E73F-2E1F-70D95D7E1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3" y="2891"/>
                <a:ext cx="27" cy="3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7" name="Rectangle 553">
                <a:extLst>
                  <a:ext uri="{FF2B5EF4-FFF2-40B4-BE49-F238E27FC236}">
                    <a16:creationId xmlns:a16="http://schemas.microsoft.com/office/drawing/2014/main" id="{B984D976-4FDA-7971-C4D3-65A5E460E6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1" y="2831"/>
                <a:ext cx="27" cy="9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8" name="Rectangle 554">
                <a:extLst>
                  <a:ext uri="{FF2B5EF4-FFF2-40B4-BE49-F238E27FC236}">
                    <a16:creationId xmlns:a16="http://schemas.microsoft.com/office/drawing/2014/main" id="{71E357CB-B8F1-3F1B-1C6D-6D73A69D8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7" y="2709"/>
                <a:ext cx="27" cy="213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59" name="Rectangle 555">
                <a:extLst>
                  <a:ext uri="{FF2B5EF4-FFF2-40B4-BE49-F238E27FC236}">
                    <a16:creationId xmlns:a16="http://schemas.microsoft.com/office/drawing/2014/main" id="{977A63B0-045F-F96E-4DAF-7B7EBF4F9A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3" y="2525"/>
                <a:ext cx="27" cy="397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0" name="Rectangle 556">
                <a:extLst>
                  <a:ext uri="{FF2B5EF4-FFF2-40B4-BE49-F238E27FC236}">
                    <a16:creationId xmlns:a16="http://schemas.microsoft.com/office/drawing/2014/main" id="{7CF793ED-D4C2-3BF1-E5CD-017351186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" y="2403"/>
                <a:ext cx="27" cy="519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1" name="Rectangle 557">
                <a:extLst>
                  <a:ext uri="{FF2B5EF4-FFF2-40B4-BE49-F238E27FC236}">
                    <a16:creationId xmlns:a16="http://schemas.microsoft.com/office/drawing/2014/main" id="{942A3DEC-15E0-9350-CF81-48B347762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6" y="2281"/>
                <a:ext cx="27" cy="64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2" name="Rectangle 558">
                <a:extLst>
                  <a:ext uri="{FF2B5EF4-FFF2-40B4-BE49-F238E27FC236}">
                    <a16:creationId xmlns:a16="http://schemas.microsoft.com/office/drawing/2014/main" id="{93D21327-33AB-99A2-038D-F8CBB12F5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75" y="2709"/>
                <a:ext cx="27" cy="213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3" name="Rectangle 559">
                <a:extLst>
                  <a:ext uri="{FF2B5EF4-FFF2-40B4-BE49-F238E27FC236}">
                    <a16:creationId xmlns:a16="http://schemas.microsoft.com/office/drawing/2014/main" id="{84F54428-383A-9F45-6FB0-8C2B0DB41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2738"/>
                <a:ext cx="27" cy="184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4" name="Rectangle 560">
                <a:extLst>
                  <a:ext uri="{FF2B5EF4-FFF2-40B4-BE49-F238E27FC236}">
                    <a16:creationId xmlns:a16="http://schemas.microsoft.com/office/drawing/2014/main" id="{850C2DC7-F3C0-54BC-A517-9973A9C95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7" y="2860"/>
                <a:ext cx="27" cy="62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5" name="Rectangle 561">
                <a:extLst>
                  <a:ext uri="{FF2B5EF4-FFF2-40B4-BE49-F238E27FC236}">
                    <a16:creationId xmlns:a16="http://schemas.microsoft.com/office/drawing/2014/main" id="{6FB90FCD-0B93-B92B-73E6-92CF3558AB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3" y="2891"/>
                <a:ext cx="27" cy="3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3296" name="Group 592">
            <a:extLst>
              <a:ext uri="{FF2B5EF4-FFF2-40B4-BE49-F238E27FC236}">
                <a16:creationId xmlns:a16="http://schemas.microsoft.com/office/drawing/2014/main" id="{C5346E01-BEC0-8B5C-CB20-3B2F48127372}"/>
              </a:ext>
            </a:extLst>
          </p:cNvPr>
          <p:cNvGrpSpPr>
            <a:grpSpLocks/>
          </p:cNvGrpSpPr>
          <p:nvPr/>
        </p:nvGrpSpPr>
        <p:grpSpPr bwMode="auto">
          <a:xfrm>
            <a:off x="5540375" y="1589088"/>
            <a:ext cx="3081338" cy="5151437"/>
            <a:chOff x="3490" y="1001"/>
            <a:chExt cx="1941" cy="3245"/>
          </a:xfrm>
        </p:grpSpPr>
        <p:sp>
          <p:nvSpPr>
            <p:cNvPr id="72709" name="Rectangle 5">
              <a:extLst>
                <a:ext uri="{FF2B5EF4-FFF2-40B4-BE49-F238E27FC236}">
                  <a16:creationId xmlns:a16="http://schemas.microsoft.com/office/drawing/2014/main" id="{08E48987-269A-611A-E71E-E141E3DF9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0" y="1231"/>
              <a:ext cx="1729" cy="2541"/>
            </a:xfrm>
            <a:prstGeom prst="rect">
              <a:avLst/>
            </a:prstGeom>
            <a:solidFill>
              <a:srgbClr val="DDDDDD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710" name="Rectangle 6">
              <a:extLst>
                <a:ext uri="{FF2B5EF4-FFF2-40B4-BE49-F238E27FC236}">
                  <a16:creationId xmlns:a16="http://schemas.microsoft.com/office/drawing/2014/main" id="{72940054-9724-44D2-AD4D-0B41357C2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1" y="4092"/>
              <a:ext cx="118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600" b="1">
                  <a:solidFill>
                    <a:srgbClr val="000000"/>
                  </a:solidFill>
                </a:rPr>
                <a:t>Establishment Date</a:t>
              </a:r>
              <a:endParaRPr lang="en-US" altLang="en-US" sz="1600" b="1"/>
            </a:p>
          </p:txBody>
        </p:sp>
        <p:sp>
          <p:nvSpPr>
            <p:cNvPr id="72711" name="Line 7">
              <a:extLst>
                <a:ext uri="{FF2B5EF4-FFF2-40B4-BE49-F238E27FC236}">
                  <a16:creationId xmlns:a16="http://schemas.microsoft.com/office/drawing/2014/main" id="{7A9DDD5A-4452-3413-E5DF-522C05D9A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7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2" name="Line 8">
              <a:extLst>
                <a:ext uri="{FF2B5EF4-FFF2-40B4-BE49-F238E27FC236}">
                  <a16:creationId xmlns:a16="http://schemas.microsoft.com/office/drawing/2014/main" id="{630F3F56-A96C-A044-49E7-659ADDA715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2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3" name="Line 9">
              <a:extLst>
                <a:ext uri="{FF2B5EF4-FFF2-40B4-BE49-F238E27FC236}">
                  <a16:creationId xmlns:a16="http://schemas.microsoft.com/office/drawing/2014/main" id="{56AFF70B-D681-BDAE-2317-F1605E17EC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69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4" name="Line 10">
              <a:extLst>
                <a:ext uri="{FF2B5EF4-FFF2-40B4-BE49-F238E27FC236}">
                  <a16:creationId xmlns:a16="http://schemas.microsoft.com/office/drawing/2014/main" id="{C9530F95-482A-00AE-8F28-5A7D8AB137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7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5" name="Line 11">
              <a:extLst>
                <a:ext uri="{FF2B5EF4-FFF2-40B4-BE49-F238E27FC236}">
                  <a16:creationId xmlns:a16="http://schemas.microsoft.com/office/drawing/2014/main" id="{03DBE88E-306C-F0B0-A0C4-CF298841DA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2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6" name="Line 12">
              <a:extLst>
                <a:ext uri="{FF2B5EF4-FFF2-40B4-BE49-F238E27FC236}">
                  <a16:creationId xmlns:a16="http://schemas.microsoft.com/office/drawing/2014/main" id="{E9CB1B86-ED00-2E80-0002-AF37775DF4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9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7" name="Line 13">
              <a:extLst>
                <a:ext uri="{FF2B5EF4-FFF2-40B4-BE49-F238E27FC236}">
                  <a16:creationId xmlns:a16="http://schemas.microsoft.com/office/drawing/2014/main" id="{EA9E099C-4827-CD86-A3BE-C9B9347825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6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8" name="Line 14">
              <a:extLst>
                <a:ext uri="{FF2B5EF4-FFF2-40B4-BE49-F238E27FC236}">
                  <a16:creationId xmlns:a16="http://schemas.microsoft.com/office/drawing/2014/main" id="{FF9DFA79-648B-5147-A284-A289B56ABA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3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9" name="Line 15">
              <a:extLst>
                <a:ext uri="{FF2B5EF4-FFF2-40B4-BE49-F238E27FC236}">
                  <a16:creationId xmlns:a16="http://schemas.microsoft.com/office/drawing/2014/main" id="{4931148B-54F2-CC4F-9CF8-449D6106FA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8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0" name="Line 16">
              <a:extLst>
                <a:ext uri="{FF2B5EF4-FFF2-40B4-BE49-F238E27FC236}">
                  <a16:creationId xmlns:a16="http://schemas.microsoft.com/office/drawing/2014/main" id="{C8D29A3F-E673-6F6A-24D4-DD697CBAFF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5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1" name="Line 17">
              <a:extLst>
                <a:ext uri="{FF2B5EF4-FFF2-40B4-BE49-F238E27FC236}">
                  <a16:creationId xmlns:a16="http://schemas.microsoft.com/office/drawing/2014/main" id="{28B4C461-5EA9-86A7-3CB6-4B5BD5D086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2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2" name="Line 18">
              <a:extLst>
                <a:ext uri="{FF2B5EF4-FFF2-40B4-BE49-F238E27FC236}">
                  <a16:creationId xmlns:a16="http://schemas.microsoft.com/office/drawing/2014/main" id="{702FE52E-EAC8-2374-D806-A85017268A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Line 19">
              <a:extLst>
                <a:ext uri="{FF2B5EF4-FFF2-40B4-BE49-F238E27FC236}">
                  <a16:creationId xmlns:a16="http://schemas.microsoft.com/office/drawing/2014/main" id="{61B69D60-5CEE-D666-E3B6-54E88BE7E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34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4" name="Line 20">
              <a:extLst>
                <a:ext uri="{FF2B5EF4-FFF2-40B4-BE49-F238E27FC236}">
                  <a16:creationId xmlns:a16="http://schemas.microsoft.com/office/drawing/2014/main" id="{C9DF51AA-ECAD-EDAA-9EBF-42EE19200D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1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5" name="Line 21">
              <a:extLst>
                <a:ext uri="{FF2B5EF4-FFF2-40B4-BE49-F238E27FC236}">
                  <a16:creationId xmlns:a16="http://schemas.microsoft.com/office/drawing/2014/main" id="{BD321FB5-F479-9954-3FAE-B2C0C9AC4E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6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Line 22">
              <a:extLst>
                <a:ext uri="{FF2B5EF4-FFF2-40B4-BE49-F238E27FC236}">
                  <a16:creationId xmlns:a16="http://schemas.microsoft.com/office/drawing/2014/main" id="{9DA705C6-6EDB-D91A-4686-E9E5B2C7AC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3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Line 23">
              <a:extLst>
                <a:ext uri="{FF2B5EF4-FFF2-40B4-BE49-F238E27FC236}">
                  <a16:creationId xmlns:a16="http://schemas.microsoft.com/office/drawing/2014/main" id="{9DFACE3A-D439-871D-3A83-A232E1C10D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1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8" name="Line 24">
              <a:extLst>
                <a:ext uri="{FF2B5EF4-FFF2-40B4-BE49-F238E27FC236}">
                  <a16:creationId xmlns:a16="http://schemas.microsoft.com/office/drawing/2014/main" id="{2C76E9DA-D6F6-BB17-1660-D988C342D6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6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9" name="Line 25">
              <a:extLst>
                <a:ext uri="{FF2B5EF4-FFF2-40B4-BE49-F238E27FC236}">
                  <a16:creationId xmlns:a16="http://schemas.microsoft.com/office/drawing/2014/main" id="{5DEA936C-9839-B8FB-89FC-6D90A6693C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3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0" name="Line 26">
              <a:extLst>
                <a:ext uri="{FF2B5EF4-FFF2-40B4-BE49-F238E27FC236}">
                  <a16:creationId xmlns:a16="http://schemas.microsoft.com/office/drawing/2014/main" id="{C23F7B8B-A63D-DB90-C563-3D38E83CC1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0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1" name="Line 27">
              <a:extLst>
                <a:ext uri="{FF2B5EF4-FFF2-40B4-BE49-F238E27FC236}">
                  <a16:creationId xmlns:a16="http://schemas.microsoft.com/office/drawing/2014/main" id="{0921AECE-4835-1000-38FE-8013430A18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7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2" name="Line 28">
              <a:extLst>
                <a:ext uri="{FF2B5EF4-FFF2-40B4-BE49-F238E27FC236}">
                  <a16:creationId xmlns:a16="http://schemas.microsoft.com/office/drawing/2014/main" id="{3D47FB74-72A2-D256-4BF5-36EF4C4E84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2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3" name="Line 29">
              <a:extLst>
                <a:ext uri="{FF2B5EF4-FFF2-40B4-BE49-F238E27FC236}">
                  <a16:creationId xmlns:a16="http://schemas.microsoft.com/office/drawing/2014/main" id="{B150A121-62B3-FEC3-39EB-92D74CAB7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99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4" name="Line 30">
              <a:extLst>
                <a:ext uri="{FF2B5EF4-FFF2-40B4-BE49-F238E27FC236}">
                  <a16:creationId xmlns:a16="http://schemas.microsoft.com/office/drawing/2014/main" id="{3F7036DC-04A6-A6BC-2C34-94D77A3E9C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6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5" name="Line 31">
              <a:extLst>
                <a:ext uri="{FF2B5EF4-FFF2-40B4-BE49-F238E27FC236}">
                  <a16:creationId xmlns:a16="http://schemas.microsoft.com/office/drawing/2014/main" id="{3E179002-3220-1215-6AC7-AAA46FCBC9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1" y="2080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6" name="Rectangle 32">
              <a:extLst>
                <a:ext uri="{FF2B5EF4-FFF2-40B4-BE49-F238E27FC236}">
                  <a16:creationId xmlns:a16="http://schemas.microsoft.com/office/drawing/2014/main" id="{93BE8215-AF2A-27A9-2D58-A29AFDC833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0" y="2070"/>
              <a:ext cx="26" cy="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7" name="Rectangle 33">
              <a:extLst>
                <a:ext uri="{FF2B5EF4-FFF2-40B4-BE49-F238E27FC236}">
                  <a16:creationId xmlns:a16="http://schemas.microsoft.com/office/drawing/2014/main" id="{7C04B771-0F15-E7F9-51F2-C9744095A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6" y="2070"/>
              <a:ext cx="28" cy="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8" name="Rectangle 34">
              <a:extLst>
                <a:ext uri="{FF2B5EF4-FFF2-40B4-BE49-F238E27FC236}">
                  <a16:creationId xmlns:a16="http://schemas.microsoft.com/office/drawing/2014/main" id="{80038519-9336-202D-83FE-9700D1940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4" y="2070"/>
              <a:ext cx="27" cy="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9" name="Rectangle 35">
              <a:extLst>
                <a:ext uri="{FF2B5EF4-FFF2-40B4-BE49-F238E27FC236}">
                  <a16:creationId xmlns:a16="http://schemas.microsoft.com/office/drawing/2014/main" id="{330A345D-7F33-5F22-1A9E-ADDE62862F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2070"/>
              <a:ext cx="27" cy="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0" name="Rectangle 36">
              <a:extLst>
                <a:ext uri="{FF2B5EF4-FFF2-40B4-BE49-F238E27FC236}">
                  <a16:creationId xmlns:a16="http://schemas.microsoft.com/office/drawing/2014/main" id="{B6F1FDA2-733F-1AE0-9EDC-0974A5466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7" y="2070"/>
              <a:ext cx="26" cy="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1" name="Rectangle 37">
              <a:extLst>
                <a:ext uri="{FF2B5EF4-FFF2-40B4-BE49-F238E27FC236}">
                  <a16:creationId xmlns:a16="http://schemas.microsoft.com/office/drawing/2014/main" id="{C54EA56D-466C-B9E5-A3AE-FB823B880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3" y="2070"/>
              <a:ext cx="26" cy="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2" name="Rectangle 38">
              <a:extLst>
                <a:ext uri="{FF2B5EF4-FFF2-40B4-BE49-F238E27FC236}">
                  <a16:creationId xmlns:a16="http://schemas.microsoft.com/office/drawing/2014/main" id="{8F443F9F-6A09-A6F3-3BD2-B32C750AB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9" y="2051"/>
              <a:ext cx="27" cy="27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3" name="Rectangle 39">
              <a:extLst>
                <a:ext uri="{FF2B5EF4-FFF2-40B4-BE49-F238E27FC236}">
                  <a16:creationId xmlns:a16="http://schemas.microsoft.com/office/drawing/2014/main" id="{108B3157-AFD7-AF83-1D2E-5E930E1D5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" y="2070"/>
              <a:ext cx="27" cy="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4" name="Rectangle 40">
              <a:extLst>
                <a:ext uri="{FF2B5EF4-FFF2-40B4-BE49-F238E27FC236}">
                  <a16:creationId xmlns:a16="http://schemas.microsoft.com/office/drawing/2014/main" id="{D8A55D9B-623E-5266-873C-24C325905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2" y="2059"/>
              <a:ext cx="26" cy="1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5" name="Rectangle 41">
              <a:extLst>
                <a:ext uri="{FF2B5EF4-FFF2-40B4-BE49-F238E27FC236}">
                  <a16:creationId xmlns:a16="http://schemas.microsoft.com/office/drawing/2014/main" id="{66060CD7-654D-D994-867E-5700EAECE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2024"/>
              <a:ext cx="26" cy="5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6" name="Rectangle 42">
              <a:extLst>
                <a:ext uri="{FF2B5EF4-FFF2-40B4-BE49-F238E27FC236}">
                  <a16:creationId xmlns:a16="http://schemas.microsoft.com/office/drawing/2014/main" id="{DF08CA0A-EFD4-7B58-399A-91757C7DD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" y="1963"/>
              <a:ext cx="27" cy="11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7" name="Rectangle 43">
              <a:extLst>
                <a:ext uri="{FF2B5EF4-FFF2-40B4-BE49-F238E27FC236}">
                  <a16:creationId xmlns:a16="http://schemas.microsoft.com/office/drawing/2014/main" id="{CEC7F46A-E31B-1FF9-E8AF-71FE5456B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" y="2006"/>
              <a:ext cx="27" cy="72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8" name="Rectangle 44">
              <a:extLst>
                <a:ext uri="{FF2B5EF4-FFF2-40B4-BE49-F238E27FC236}">
                  <a16:creationId xmlns:a16="http://schemas.microsoft.com/office/drawing/2014/main" id="{C8B8BDE0-EEE8-F2C8-6E03-518EB4EB5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7" y="1909"/>
              <a:ext cx="26" cy="16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9" name="Rectangle 45">
              <a:extLst>
                <a:ext uri="{FF2B5EF4-FFF2-40B4-BE49-F238E27FC236}">
                  <a16:creationId xmlns:a16="http://schemas.microsoft.com/office/drawing/2014/main" id="{41EDD676-D4EE-B45A-C68D-FBF8B61F53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3" y="1821"/>
              <a:ext cx="26" cy="257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0" name="Rectangle 46">
              <a:extLst>
                <a:ext uri="{FF2B5EF4-FFF2-40B4-BE49-F238E27FC236}">
                  <a16:creationId xmlns:a16="http://schemas.microsoft.com/office/drawing/2014/main" id="{EB52F350-B6A5-CBCD-247F-0ED318244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9" y="1650"/>
              <a:ext cx="29" cy="42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1" name="Rectangle 47">
              <a:extLst>
                <a:ext uri="{FF2B5EF4-FFF2-40B4-BE49-F238E27FC236}">
                  <a16:creationId xmlns:a16="http://schemas.microsoft.com/office/drawing/2014/main" id="{594B3CC3-FDD0-CDB2-A803-825534815B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1749"/>
              <a:ext cx="27" cy="32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2" name="Rectangle 48">
              <a:extLst>
                <a:ext uri="{FF2B5EF4-FFF2-40B4-BE49-F238E27FC236}">
                  <a16:creationId xmlns:a16="http://schemas.microsoft.com/office/drawing/2014/main" id="{321A2E72-D12A-0099-4EB3-87590BA45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" y="1722"/>
              <a:ext cx="26" cy="35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3" name="Rectangle 49">
              <a:extLst>
                <a:ext uri="{FF2B5EF4-FFF2-40B4-BE49-F238E27FC236}">
                  <a16:creationId xmlns:a16="http://schemas.microsoft.com/office/drawing/2014/main" id="{FDB8D638-C487-BF64-C8CA-5A128756C7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" y="1891"/>
              <a:ext cx="26" cy="187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4" name="Rectangle 50">
              <a:extLst>
                <a:ext uri="{FF2B5EF4-FFF2-40B4-BE49-F238E27FC236}">
                  <a16:creationId xmlns:a16="http://schemas.microsoft.com/office/drawing/2014/main" id="{BCFACCF6-B3DA-1807-E16B-D36D5D92B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6" y="2059"/>
              <a:ext cx="27" cy="1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5" name="Rectangle 51">
              <a:extLst>
                <a:ext uri="{FF2B5EF4-FFF2-40B4-BE49-F238E27FC236}">
                  <a16:creationId xmlns:a16="http://schemas.microsoft.com/office/drawing/2014/main" id="{9BDC347D-CBED-68E0-1EDE-6C91E2AA1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2" y="2059"/>
              <a:ext cx="27" cy="1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6" name="Rectangle 52">
              <a:extLst>
                <a:ext uri="{FF2B5EF4-FFF2-40B4-BE49-F238E27FC236}">
                  <a16:creationId xmlns:a16="http://schemas.microsoft.com/office/drawing/2014/main" id="{2310FA4D-D4F6-DAD6-9409-2122D6A37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7" y="2039"/>
              <a:ext cx="26" cy="3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7" name="Rectangle 53">
              <a:extLst>
                <a:ext uri="{FF2B5EF4-FFF2-40B4-BE49-F238E27FC236}">
                  <a16:creationId xmlns:a16="http://schemas.microsoft.com/office/drawing/2014/main" id="{7D93FB64-99B3-568B-21B3-395A32744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8" y="1998"/>
              <a:ext cx="26" cy="8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8" name="Rectangle 54">
              <a:extLst>
                <a:ext uri="{FF2B5EF4-FFF2-40B4-BE49-F238E27FC236}">
                  <a16:creationId xmlns:a16="http://schemas.microsoft.com/office/drawing/2014/main" id="{DCBBBBA5-C161-39B1-6BC5-593E5E774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4" y="1839"/>
              <a:ext cx="26" cy="23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9" name="Rectangle 55">
              <a:extLst>
                <a:ext uri="{FF2B5EF4-FFF2-40B4-BE49-F238E27FC236}">
                  <a16:creationId xmlns:a16="http://schemas.microsoft.com/office/drawing/2014/main" id="{F4C06C11-91C9-3E12-3118-132C99D86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0" y="1759"/>
              <a:ext cx="27" cy="31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0" name="Rectangle 56">
              <a:extLst>
                <a:ext uri="{FF2B5EF4-FFF2-40B4-BE49-F238E27FC236}">
                  <a16:creationId xmlns:a16="http://schemas.microsoft.com/office/drawing/2014/main" id="{DAAF0C74-FE59-E0F4-E7F9-2AE9B6A88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6" y="1323"/>
              <a:ext cx="27" cy="75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1" name="Rectangle 57">
              <a:extLst>
                <a:ext uri="{FF2B5EF4-FFF2-40B4-BE49-F238E27FC236}">
                  <a16:creationId xmlns:a16="http://schemas.microsoft.com/office/drawing/2014/main" id="{78B2612B-816F-EAF6-7DC0-4C7923A4B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3" y="1561"/>
              <a:ext cx="26" cy="51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2" name="Rectangle 58">
              <a:extLst>
                <a:ext uri="{FF2B5EF4-FFF2-40B4-BE49-F238E27FC236}">
                  <a16:creationId xmlns:a16="http://schemas.microsoft.com/office/drawing/2014/main" id="{50A68E48-ED31-C2A6-5D36-06FAB2FCD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9" y="1919"/>
              <a:ext cx="26" cy="15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3" name="Line 59">
              <a:extLst>
                <a:ext uri="{FF2B5EF4-FFF2-40B4-BE49-F238E27FC236}">
                  <a16:creationId xmlns:a16="http://schemas.microsoft.com/office/drawing/2014/main" id="{3BB744B8-3F32-DB0C-D600-78A7F2D5BD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6" y="2076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4" name="Line 60">
              <a:extLst>
                <a:ext uri="{FF2B5EF4-FFF2-40B4-BE49-F238E27FC236}">
                  <a16:creationId xmlns:a16="http://schemas.microsoft.com/office/drawing/2014/main" id="{5611F78B-56B4-1BDC-D9A3-4D479A7996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6" y="1868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5" name="Line 61">
              <a:extLst>
                <a:ext uri="{FF2B5EF4-FFF2-40B4-BE49-F238E27FC236}">
                  <a16:creationId xmlns:a16="http://schemas.microsoft.com/office/drawing/2014/main" id="{C19548DB-D696-5552-EB23-F534A7704A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6" y="1656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6" name="Line 62">
              <a:extLst>
                <a:ext uri="{FF2B5EF4-FFF2-40B4-BE49-F238E27FC236}">
                  <a16:creationId xmlns:a16="http://schemas.microsoft.com/office/drawing/2014/main" id="{05F23DA2-14FF-5F09-8D80-7176B09D9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6" y="1446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7" name="Rectangle 63">
              <a:extLst>
                <a:ext uri="{FF2B5EF4-FFF2-40B4-BE49-F238E27FC236}">
                  <a16:creationId xmlns:a16="http://schemas.microsoft.com/office/drawing/2014/main" id="{67288F0E-ED07-707F-99A8-F7DC0273E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010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 b="1"/>
            </a:p>
          </p:txBody>
        </p:sp>
        <p:sp>
          <p:nvSpPr>
            <p:cNvPr id="72768" name="Rectangle 64">
              <a:extLst>
                <a:ext uri="{FF2B5EF4-FFF2-40B4-BE49-F238E27FC236}">
                  <a16:creationId xmlns:a16="http://schemas.microsoft.com/office/drawing/2014/main" id="{7B3F1F5F-30AE-19D2-CCAD-4BB9E96BB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801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10</a:t>
              </a:r>
              <a:endParaRPr lang="en-US" altLang="en-US" sz="1400" b="1"/>
            </a:p>
          </p:txBody>
        </p:sp>
        <p:sp>
          <p:nvSpPr>
            <p:cNvPr id="72769" name="Rectangle 65">
              <a:extLst>
                <a:ext uri="{FF2B5EF4-FFF2-40B4-BE49-F238E27FC236}">
                  <a16:creationId xmlns:a16="http://schemas.microsoft.com/office/drawing/2014/main" id="{AF5EE12F-6B52-D8CE-B3E1-746B4C5BE4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589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20</a:t>
              </a:r>
              <a:endParaRPr lang="en-US" altLang="en-US" sz="1400" b="1"/>
            </a:p>
          </p:txBody>
        </p:sp>
        <p:sp>
          <p:nvSpPr>
            <p:cNvPr id="72770" name="Rectangle 66">
              <a:extLst>
                <a:ext uri="{FF2B5EF4-FFF2-40B4-BE49-F238E27FC236}">
                  <a16:creationId xmlns:a16="http://schemas.microsoft.com/office/drawing/2014/main" id="{61B68F5C-5E35-DF12-B58F-BC839ADDE9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379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30</a:t>
              </a:r>
              <a:endParaRPr lang="en-US" altLang="en-US" sz="1400" b="1"/>
            </a:p>
          </p:txBody>
        </p:sp>
        <p:sp>
          <p:nvSpPr>
            <p:cNvPr id="72771" name="Rectangle 67">
              <a:extLst>
                <a:ext uri="{FF2B5EF4-FFF2-40B4-BE49-F238E27FC236}">
                  <a16:creationId xmlns:a16="http://schemas.microsoft.com/office/drawing/2014/main" id="{BC7362B3-FED8-CD90-C057-3117E4F0E9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1165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40</a:t>
              </a:r>
              <a:endParaRPr lang="en-US" altLang="en-US" sz="1400" b="1"/>
            </a:p>
          </p:txBody>
        </p:sp>
        <p:sp>
          <p:nvSpPr>
            <p:cNvPr id="72772" name="Rectangle 68">
              <a:extLst>
                <a:ext uri="{FF2B5EF4-FFF2-40B4-BE49-F238E27FC236}">
                  <a16:creationId xmlns:a16="http://schemas.microsoft.com/office/drawing/2014/main" id="{B7497CF5-AA60-77FD-2DEF-38398F56F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3706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 b="1"/>
            </a:p>
          </p:txBody>
        </p:sp>
        <p:sp>
          <p:nvSpPr>
            <p:cNvPr id="72773" name="Rectangle 69">
              <a:extLst>
                <a:ext uri="{FF2B5EF4-FFF2-40B4-BE49-F238E27FC236}">
                  <a16:creationId xmlns:a16="http://schemas.microsoft.com/office/drawing/2014/main" id="{53AD1EB5-DAEF-6166-F676-73DCC993E73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574" y="3884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1500</a:t>
              </a:r>
              <a:endParaRPr lang="en-US" altLang="en-US" sz="1400" b="1"/>
            </a:p>
          </p:txBody>
        </p:sp>
        <p:sp>
          <p:nvSpPr>
            <p:cNvPr id="72774" name="Rectangle 70">
              <a:extLst>
                <a:ext uri="{FF2B5EF4-FFF2-40B4-BE49-F238E27FC236}">
                  <a16:creationId xmlns:a16="http://schemas.microsoft.com/office/drawing/2014/main" id="{BE320B84-2200-E44A-4033-39F555B2E9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908" y="3884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1600</a:t>
              </a:r>
              <a:endParaRPr lang="en-US" altLang="en-US" sz="1400" b="1"/>
            </a:p>
          </p:txBody>
        </p:sp>
        <p:sp>
          <p:nvSpPr>
            <p:cNvPr id="72775" name="Rectangle 71">
              <a:extLst>
                <a:ext uri="{FF2B5EF4-FFF2-40B4-BE49-F238E27FC236}">
                  <a16:creationId xmlns:a16="http://schemas.microsoft.com/office/drawing/2014/main" id="{0BD7D1B3-55FF-9A25-9A9C-BD4CDB5CA3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239" y="3884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1700</a:t>
              </a:r>
              <a:endParaRPr lang="en-US" altLang="en-US" sz="1400" b="1"/>
            </a:p>
          </p:txBody>
        </p:sp>
        <p:sp>
          <p:nvSpPr>
            <p:cNvPr id="72776" name="Rectangle 72">
              <a:extLst>
                <a:ext uri="{FF2B5EF4-FFF2-40B4-BE49-F238E27FC236}">
                  <a16:creationId xmlns:a16="http://schemas.microsoft.com/office/drawing/2014/main" id="{2B9DC3C8-181E-7D6C-4778-752BA0065E5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572" y="3884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1800</a:t>
              </a:r>
              <a:endParaRPr lang="en-US" altLang="en-US" sz="1400" b="1"/>
            </a:p>
          </p:txBody>
        </p:sp>
        <p:sp>
          <p:nvSpPr>
            <p:cNvPr id="72777" name="Rectangle 73">
              <a:extLst>
                <a:ext uri="{FF2B5EF4-FFF2-40B4-BE49-F238E27FC236}">
                  <a16:creationId xmlns:a16="http://schemas.microsoft.com/office/drawing/2014/main" id="{91CE7C20-9A82-68C3-7433-A1C26116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904" y="3884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1900</a:t>
              </a:r>
              <a:endParaRPr lang="en-US" altLang="en-US" sz="1400" b="1"/>
            </a:p>
          </p:txBody>
        </p:sp>
        <p:sp>
          <p:nvSpPr>
            <p:cNvPr id="72778" name="Rectangle 74">
              <a:extLst>
                <a:ext uri="{FF2B5EF4-FFF2-40B4-BE49-F238E27FC236}">
                  <a16:creationId xmlns:a16="http://schemas.microsoft.com/office/drawing/2014/main" id="{1456E33B-0681-564E-260D-E0489169764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5237" y="3884"/>
              <a:ext cx="24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2000</a:t>
              </a:r>
              <a:endParaRPr lang="en-US" altLang="en-US" sz="1400" b="1"/>
            </a:p>
          </p:txBody>
        </p:sp>
        <p:sp>
          <p:nvSpPr>
            <p:cNvPr id="72779" name="Rectangle 75">
              <a:extLst>
                <a:ext uri="{FF2B5EF4-FFF2-40B4-BE49-F238E27FC236}">
                  <a16:creationId xmlns:a16="http://schemas.microsoft.com/office/drawing/2014/main" id="{1A6906DC-2307-85A4-34F3-940F93E0B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9" y="3766"/>
              <a:ext cx="28" cy="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0" name="Rectangle 76">
              <a:extLst>
                <a:ext uri="{FF2B5EF4-FFF2-40B4-BE49-F238E27FC236}">
                  <a16:creationId xmlns:a16="http://schemas.microsoft.com/office/drawing/2014/main" id="{266E26E4-1E4A-3D0C-B454-B52D048C2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6" y="3751"/>
              <a:ext cx="28" cy="21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1" name="Rectangle 77">
              <a:extLst>
                <a:ext uri="{FF2B5EF4-FFF2-40B4-BE49-F238E27FC236}">
                  <a16:creationId xmlns:a16="http://schemas.microsoft.com/office/drawing/2014/main" id="{DEA58133-5F27-3751-A7C3-6BD4F5CE5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3" y="3745"/>
              <a:ext cx="27" cy="27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2" name="Rectangle 78">
              <a:extLst>
                <a:ext uri="{FF2B5EF4-FFF2-40B4-BE49-F238E27FC236}">
                  <a16:creationId xmlns:a16="http://schemas.microsoft.com/office/drawing/2014/main" id="{D3C0D0F9-F391-EEB4-DA7E-0094D9E5A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" y="3758"/>
              <a:ext cx="29" cy="1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3" name="Rectangle 79">
              <a:extLst>
                <a:ext uri="{FF2B5EF4-FFF2-40B4-BE49-F238E27FC236}">
                  <a16:creationId xmlns:a16="http://schemas.microsoft.com/office/drawing/2014/main" id="{6F7A3236-E0A0-D013-980E-C645EE66D5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" y="3751"/>
              <a:ext cx="29" cy="21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4" name="Rectangle 80">
              <a:extLst>
                <a:ext uri="{FF2B5EF4-FFF2-40B4-BE49-F238E27FC236}">
                  <a16:creationId xmlns:a16="http://schemas.microsoft.com/office/drawing/2014/main" id="{9D720D1F-2E50-0C88-A19C-97D1D629A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2" y="3766"/>
              <a:ext cx="29" cy="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5" name="Rectangle 81">
              <a:extLst>
                <a:ext uri="{FF2B5EF4-FFF2-40B4-BE49-F238E27FC236}">
                  <a16:creationId xmlns:a16="http://schemas.microsoft.com/office/drawing/2014/main" id="{8D429DBD-7843-3210-63C3-300840872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0" y="3766"/>
              <a:ext cx="26" cy="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6" name="Rectangle 82">
              <a:extLst>
                <a:ext uri="{FF2B5EF4-FFF2-40B4-BE49-F238E27FC236}">
                  <a16:creationId xmlns:a16="http://schemas.microsoft.com/office/drawing/2014/main" id="{33B94ADE-2E99-F19A-6847-F92DCC873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" y="3731"/>
              <a:ext cx="28" cy="41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7" name="Rectangle 83">
              <a:extLst>
                <a:ext uri="{FF2B5EF4-FFF2-40B4-BE49-F238E27FC236}">
                  <a16:creationId xmlns:a16="http://schemas.microsoft.com/office/drawing/2014/main" id="{03AEA667-1B89-6250-C5EC-1AADF1D3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2" y="3745"/>
              <a:ext cx="28" cy="27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8" name="Rectangle 84">
              <a:extLst>
                <a:ext uri="{FF2B5EF4-FFF2-40B4-BE49-F238E27FC236}">
                  <a16:creationId xmlns:a16="http://schemas.microsoft.com/office/drawing/2014/main" id="{56596129-290D-A514-ED61-446F6045A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9" y="3758"/>
              <a:ext cx="27" cy="1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9" name="Rectangle 85">
              <a:extLst>
                <a:ext uri="{FF2B5EF4-FFF2-40B4-BE49-F238E27FC236}">
                  <a16:creationId xmlns:a16="http://schemas.microsoft.com/office/drawing/2014/main" id="{DA949452-535C-82D5-9742-FCBAF0BB6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4" y="3724"/>
              <a:ext cx="29" cy="48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0" name="Rectangle 86">
              <a:extLst>
                <a:ext uri="{FF2B5EF4-FFF2-40B4-BE49-F238E27FC236}">
                  <a16:creationId xmlns:a16="http://schemas.microsoft.com/office/drawing/2014/main" id="{362616B3-DA9D-CCFE-98FC-A7FB67379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1" y="3731"/>
              <a:ext cx="29" cy="41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1" name="Rectangle 87">
              <a:extLst>
                <a:ext uri="{FF2B5EF4-FFF2-40B4-BE49-F238E27FC236}">
                  <a16:creationId xmlns:a16="http://schemas.microsoft.com/office/drawing/2014/main" id="{FC21DE25-D5F1-BA4A-5BCC-F1AEA629F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9" y="3615"/>
              <a:ext cx="26" cy="157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2" name="Rectangle 88">
              <a:extLst>
                <a:ext uri="{FF2B5EF4-FFF2-40B4-BE49-F238E27FC236}">
                  <a16:creationId xmlns:a16="http://schemas.microsoft.com/office/drawing/2014/main" id="{AEEF7325-996A-B704-9275-843BCCEDA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4" y="3683"/>
              <a:ext cx="28" cy="8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3" name="Rectangle 89">
              <a:extLst>
                <a:ext uri="{FF2B5EF4-FFF2-40B4-BE49-F238E27FC236}">
                  <a16:creationId xmlns:a16="http://schemas.microsoft.com/office/drawing/2014/main" id="{6F77B6C4-B75F-70DE-F94F-12A4F661B5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1" y="3683"/>
              <a:ext cx="28" cy="89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4" name="Rectangle 90">
              <a:extLst>
                <a:ext uri="{FF2B5EF4-FFF2-40B4-BE49-F238E27FC236}">
                  <a16:creationId xmlns:a16="http://schemas.microsoft.com/office/drawing/2014/main" id="{DCDE54A6-AFAF-03FE-2066-325D527D7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8" y="3580"/>
              <a:ext cx="26" cy="192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5" name="Rectangle 91">
              <a:extLst>
                <a:ext uri="{FF2B5EF4-FFF2-40B4-BE49-F238E27FC236}">
                  <a16:creationId xmlns:a16="http://schemas.microsoft.com/office/drawing/2014/main" id="{8EBA7659-8AA7-628F-8C8D-ABCE7932C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3" y="3580"/>
              <a:ext cx="29" cy="192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6" name="Rectangle 92">
              <a:extLst>
                <a:ext uri="{FF2B5EF4-FFF2-40B4-BE49-F238E27FC236}">
                  <a16:creationId xmlns:a16="http://schemas.microsoft.com/office/drawing/2014/main" id="{DEB7ADE7-C949-AB74-90E8-CE37704E5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0" y="3677"/>
              <a:ext cx="29" cy="95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7" name="Rectangle 93">
              <a:extLst>
                <a:ext uri="{FF2B5EF4-FFF2-40B4-BE49-F238E27FC236}">
                  <a16:creationId xmlns:a16="http://schemas.microsoft.com/office/drawing/2014/main" id="{C33B8A6F-EE1A-3459-BD65-35B7F2844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3452"/>
              <a:ext cx="29" cy="320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8" name="Rectangle 94">
              <a:extLst>
                <a:ext uri="{FF2B5EF4-FFF2-40B4-BE49-F238E27FC236}">
                  <a16:creationId xmlns:a16="http://schemas.microsoft.com/office/drawing/2014/main" id="{AE6BA33E-A745-5C8C-023C-9EECD8278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3232"/>
              <a:ext cx="26" cy="540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9" name="Rectangle 95">
              <a:extLst>
                <a:ext uri="{FF2B5EF4-FFF2-40B4-BE49-F238E27FC236}">
                  <a16:creationId xmlns:a16="http://schemas.microsoft.com/office/drawing/2014/main" id="{8CE27F99-124B-04CE-561A-18A87DD6A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0" y="3656"/>
              <a:ext cx="28" cy="116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0" name="Rectangle 96">
              <a:extLst>
                <a:ext uri="{FF2B5EF4-FFF2-40B4-BE49-F238E27FC236}">
                  <a16:creationId xmlns:a16="http://schemas.microsoft.com/office/drawing/2014/main" id="{EB68AEEB-F822-17F0-0650-0AC5087BA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" y="3731"/>
              <a:ext cx="28" cy="41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1" name="Rectangle 97">
              <a:extLst>
                <a:ext uri="{FF2B5EF4-FFF2-40B4-BE49-F238E27FC236}">
                  <a16:creationId xmlns:a16="http://schemas.microsoft.com/office/drawing/2014/main" id="{D0E92E7B-957C-CE16-6215-3947C2B54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4" y="3758"/>
              <a:ext cx="26" cy="14"/>
            </a:xfrm>
            <a:prstGeom prst="rect">
              <a:avLst/>
            </a:prstGeom>
            <a:solidFill>
              <a:srgbClr val="33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2" name="Rectangle 98">
              <a:extLst>
                <a:ext uri="{FF2B5EF4-FFF2-40B4-BE49-F238E27FC236}">
                  <a16:creationId xmlns:a16="http://schemas.microsoft.com/office/drawing/2014/main" id="{5382428A-3136-F164-E8C5-035152FF7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" y="3753"/>
              <a:ext cx="26" cy="1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3" name="Rectangle 99">
              <a:extLst>
                <a:ext uri="{FF2B5EF4-FFF2-40B4-BE49-F238E27FC236}">
                  <a16:creationId xmlns:a16="http://schemas.microsoft.com/office/drawing/2014/main" id="{73472CF7-3262-E6B9-046E-59B37952C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2" y="3714"/>
              <a:ext cx="27" cy="5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4" name="Rectangle 100">
              <a:extLst>
                <a:ext uri="{FF2B5EF4-FFF2-40B4-BE49-F238E27FC236}">
                  <a16:creationId xmlns:a16="http://schemas.microsoft.com/office/drawing/2014/main" id="{47751F06-138C-BD7F-618F-4F28DDFC3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9" y="3753"/>
              <a:ext cx="27" cy="1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5" name="Rectangle 101">
              <a:extLst>
                <a:ext uri="{FF2B5EF4-FFF2-40B4-BE49-F238E27FC236}">
                  <a16:creationId xmlns:a16="http://schemas.microsoft.com/office/drawing/2014/main" id="{468ABD3F-7B93-8A6B-DD0C-03AC06729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4" y="3693"/>
              <a:ext cx="27" cy="7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6" name="Rectangle 102">
              <a:extLst>
                <a:ext uri="{FF2B5EF4-FFF2-40B4-BE49-F238E27FC236}">
                  <a16:creationId xmlns:a16="http://schemas.microsoft.com/office/drawing/2014/main" id="{BF1DEB21-119D-056D-EBA3-4FC810699C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2" y="3654"/>
              <a:ext cx="26" cy="11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7" name="Rectangle 103">
              <a:extLst>
                <a:ext uri="{FF2B5EF4-FFF2-40B4-BE49-F238E27FC236}">
                  <a16:creationId xmlns:a16="http://schemas.microsoft.com/office/drawing/2014/main" id="{D0F522B2-261B-02ED-C4DF-741B1BCABA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9" y="3439"/>
              <a:ext cx="26" cy="333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8" name="Rectangle 104">
              <a:extLst>
                <a:ext uri="{FF2B5EF4-FFF2-40B4-BE49-F238E27FC236}">
                  <a16:creationId xmlns:a16="http://schemas.microsoft.com/office/drawing/2014/main" id="{69FA95C2-74AE-306D-B3F6-7BDE72EEA9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6" y="3340"/>
              <a:ext cx="26" cy="432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9" name="Rectangle 105">
              <a:extLst>
                <a:ext uri="{FF2B5EF4-FFF2-40B4-BE49-F238E27FC236}">
                  <a16:creationId xmlns:a16="http://schemas.microsoft.com/office/drawing/2014/main" id="{7F65DD54-1806-9C4B-5D45-86CB336A9F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1" y="3164"/>
              <a:ext cx="26" cy="608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0" name="Rectangle 106">
              <a:extLst>
                <a:ext uri="{FF2B5EF4-FFF2-40B4-BE49-F238E27FC236}">
                  <a16:creationId xmlns:a16="http://schemas.microsoft.com/office/drawing/2014/main" id="{6B56C9C4-9569-5FFE-23E6-8243EEBA7B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8" y="3557"/>
              <a:ext cx="27" cy="215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1" name="Rectangle 107">
              <a:extLst>
                <a:ext uri="{FF2B5EF4-FFF2-40B4-BE49-F238E27FC236}">
                  <a16:creationId xmlns:a16="http://schemas.microsoft.com/office/drawing/2014/main" id="{38570788-9F9C-0D61-4340-2586857B2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" y="3576"/>
              <a:ext cx="27" cy="19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2" name="Rectangle 108">
              <a:extLst>
                <a:ext uri="{FF2B5EF4-FFF2-40B4-BE49-F238E27FC236}">
                  <a16:creationId xmlns:a16="http://schemas.microsoft.com/office/drawing/2014/main" id="{347BE597-360A-65BB-5B34-CC8BD88D2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0" y="3733"/>
              <a:ext cx="27" cy="39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3" name="Line 109">
              <a:extLst>
                <a:ext uri="{FF2B5EF4-FFF2-40B4-BE49-F238E27FC236}">
                  <a16:creationId xmlns:a16="http://schemas.microsoft.com/office/drawing/2014/main" id="{FF6D072B-43C0-ED42-E74A-DE00402581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3772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4" name="Line 110">
              <a:extLst>
                <a:ext uri="{FF2B5EF4-FFF2-40B4-BE49-F238E27FC236}">
                  <a16:creationId xmlns:a16="http://schemas.microsoft.com/office/drawing/2014/main" id="{9EF301CF-D709-4CB3-A596-5FC419A57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3561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5" name="Line 111">
              <a:extLst>
                <a:ext uri="{FF2B5EF4-FFF2-40B4-BE49-F238E27FC236}">
                  <a16:creationId xmlns:a16="http://schemas.microsoft.com/office/drawing/2014/main" id="{EBBF5E1E-6620-296D-6B5E-20C9FA6C9B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3348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6" name="Line 112">
              <a:extLst>
                <a:ext uri="{FF2B5EF4-FFF2-40B4-BE49-F238E27FC236}">
                  <a16:creationId xmlns:a16="http://schemas.microsoft.com/office/drawing/2014/main" id="{A65D5366-D6E7-EBAD-3A0C-3FECF8E88E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0" y="3137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817" name="Group 113">
              <a:extLst>
                <a:ext uri="{FF2B5EF4-FFF2-40B4-BE49-F238E27FC236}">
                  <a16:creationId xmlns:a16="http://schemas.microsoft.com/office/drawing/2014/main" id="{7F0CF590-8B56-3DD4-8E73-FAD11E3633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0" y="3772"/>
              <a:ext cx="1731" cy="35"/>
              <a:chOff x="3593" y="3599"/>
              <a:chExt cx="1731" cy="35"/>
            </a:xfrm>
          </p:grpSpPr>
          <p:sp>
            <p:nvSpPr>
              <p:cNvPr id="72818" name="Line 114">
                <a:extLst>
                  <a:ext uri="{FF2B5EF4-FFF2-40B4-BE49-F238E27FC236}">
                    <a16:creationId xmlns:a16="http://schemas.microsoft.com/office/drawing/2014/main" id="{FBE0166A-940A-B435-CBAB-051BB39A6F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593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19" name="Line 115">
                <a:extLst>
                  <a:ext uri="{FF2B5EF4-FFF2-40B4-BE49-F238E27FC236}">
                    <a16:creationId xmlns:a16="http://schemas.microsoft.com/office/drawing/2014/main" id="{41458D05-057C-2993-57C7-B72449DC6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61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0" name="Line 116">
                <a:extLst>
                  <a:ext uri="{FF2B5EF4-FFF2-40B4-BE49-F238E27FC236}">
                    <a16:creationId xmlns:a16="http://schemas.microsoft.com/office/drawing/2014/main" id="{A3D7B436-8DB5-A543-3E44-0704AD84D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6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1" name="Line 117">
                <a:extLst>
                  <a:ext uri="{FF2B5EF4-FFF2-40B4-BE49-F238E27FC236}">
                    <a16:creationId xmlns:a16="http://schemas.microsoft.com/office/drawing/2014/main" id="{2651D020-1E02-139B-5D98-359E6E386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93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2" name="Line 118">
                <a:extLst>
                  <a:ext uri="{FF2B5EF4-FFF2-40B4-BE49-F238E27FC236}">
                    <a16:creationId xmlns:a16="http://schemas.microsoft.com/office/drawing/2014/main" id="{2C74E9F7-F543-C33E-B68C-FC1570A6CB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60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3" name="Line 119">
                <a:extLst>
                  <a:ext uri="{FF2B5EF4-FFF2-40B4-BE49-F238E27FC236}">
                    <a16:creationId xmlns:a16="http://schemas.microsoft.com/office/drawing/2014/main" id="{3BA4D52A-C375-93A8-AEBF-6889326E6E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25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4" name="Line 120">
                <a:extLst>
                  <a:ext uri="{FF2B5EF4-FFF2-40B4-BE49-F238E27FC236}">
                    <a16:creationId xmlns:a16="http://schemas.microsoft.com/office/drawing/2014/main" id="{1F97F86D-FDC2-7E12-CBAE-90CE00AC74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2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5" name="Line 121">
                <a:extLst>
                  <a:ext uri="{FF2B5EF4-FFF2-40B4-BE49-F238E27FC236}">
                    <a16:creationId xmlns:a16="http://schemas.microsoft.com/office/drawing/2014/main" id="{7094E5E8-19D3-1D3F-EF78-151FEAA7D8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59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6" name="Line 122">
                <a:extLst>
                  <a:ext uri="{FF2B5EF4-FFF2-40B4-BE49-F238E27FC236}">
                    <a16:creationId xmlns:a16="http://schemas.microsoft.com/office/drawing/2014/main" id="{891D5F16-69D8-C372-A765-5376D7D547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27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7" name="Line 123">
                <a:extLst>
                  <a:ext uri="{FF2B5EF4-FFF2-40B4-BE49-F238E27FC236}">
                    <a16:creationId xmlns:a16="http://schemas.microsoft.com/office/drawing/2014/main" id="{B93B9D74-8C5F-1A9A-13E4-FC626D542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192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8" name="Line 124">
                <a:extLst>
                  <a:ext uri="{FF2B5EF4-FFF2-40B4-BE49-F238E27FC236}">
                    <a16:creationId xmlns:a16="http://schemas.microsoft.com/office/drawing/2014/main" id="{31B9A6E4-B641-245A-4CF5-3D3CD2AB2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59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29" name="Line 125">
                <a:extLst>
                  <a:ext uri="{FF2B5EF4-FFF2-40B4-BE49-F238E27FC236}">
                    <a16:creationId xmlns:a16="http://schemas.microsoft.com/office/drawing/2014/main" id="{F88118AF-2D2B-4FB5-7B13-C1CA9E8DF7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26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0" name="Line 126">
                <a:extLst>
                  <a:ext uri="{FF2B5EF4-FFF2-40B4-BE49-F238E27FC236}">
                    <a16:creationId xmlns:a16="http://schemas.microsoft.com/office/drawing/2014/main" id="{858D8561-08C5-C540-CA1A-B10090B6FC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91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1" name="Line 127">
                <a:extLst>
                  <a:ext uri="{FF2B5EF4-FFF2-40B4-BE49-F238E27FC236}">
                    <a16:creationId xmlns:a16="http://schemas.microsoft.com/office/drawing/2014/main" id="{AFFDB479-C728-3912-8EC9-3E087EE67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58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2" name="Line 128">
                <a:extLst>
                  <a:ext uri="{FF2B5EF4-FFF2-40B4-BE49-F238E27FC236}">
                    <a16:creationId xmlns:a16="http://schemas.microsoft.com/office/drawing/2014/main" id="{DB8E5721-4531-4D30-2327-167E01E8FE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25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3" name="Line 129">
                <a:extLst>
                  <a:ext uri="{FF2B5EF4-FFF2-40B4-BE49-F238E27FC236}">
                    <a16:creationId xmlns:a16="http://schemas.microsoft.com/office/drawing/2014/main" id="{E14FE608-FFE9-912F-D6AC-A6DB32156A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91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4" name="Line 130">
                <a:extLst>
                  <a:ext uri="{FF2B5EF4-FFF2-40B4-BE49-F238E27FC236}">
                    <a16:creationId xmlns:a16="http://schemas.microsoft.com/office/drawing/2014/main" id="{34316B1C-B737-0221-C2C9-BA0278218C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58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5" name="Line 131">
                <a:extLst>
                  <a:ext uri="{FF2B5EF4-FFF2-40B4-BE49-F238E27FC236}">
                    <a16:creationId xmlns:a16="http://schemas.microsoft.com/office/drawing/2014/main" id="{9E1550B8-E900-DABD-853F-18D09A54D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25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6" name="Line 132">
                <a:extLst>
                  <a:ext uri="{FF2B5EF4-FFF2-40B4-BE49-F238E27FC236}">
                    <a16:creationId xmlns:a16="http://schemas.microsoft.com/office/drawing/2014/main" id="{4932034D-E226-7D65-AA0A-CBC295B731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90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7" name="Line 133">
                <a:extLst>
                  <a:ext uri="{FF2B5EF4-FFF2-40B4-BE49-F238E27FC236}">
                    <a16:creationId xmlns:a16="http://schemas.microsoft.com/office/drawing/2014/main" id="{0284034A-DC3A-5655-B47A-C701AC534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57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8" name="Line 134">
                <a:extLst>
                  <a:ext uri="{FF2B5EF4-FFF2-40B4-BE49-F238E27FC236}">
                    <a16:creationId xmlns:a16="http://schemas.microsoft.com/office/drawing/2014/main" id="{53728ECE-61C6-E91B-AA35-B743C4665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24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39" name="Line 135">
                <a:extLst>
                  <a:ext uri="{FF2B5EF4-FFF2-40B4-BE49-F238E27FC236}">
                    <a16:creationId xmlns:a16="http://schemas.microsoft.com/office/drawing/2014/main" id="{6CB41A8B-12B9-E012-AE64-D9E5241B4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91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40" name="Line 136">
                <a:extLst>
                  <a:ext uri="{FF2B5EF4-FFF2-40B4-BE49-F238E27FC236}">
                    <a16:creationId xmlns:a16="http://schemas.microsoft.com/office/drawing/2014/main" id="{D1C0281B-39F8-18D0-4936-E10AB12F7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57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41" name="Line 137">
                <a:extLst>
                  <a:ext uri="{FF2B5EF4-FFF2-40B4-BE49-F238E27FC236}">
                    <a16:creationId xmlns:a16="http://schemas.microsoft.com/office/drawing/2014/main" id="{2597B09B-8FAC-4B0E-C2BB-F620D8A189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24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42" name="Line 138">
                <a:extLst>
                  <a:ext uri="{FF2B5EF4-FFF2-40B4-BE49-F238E27FC236}">
                    <a16:creationId xmlns:a16="http://schemas.microsoft.com/office/drawing/2014/main" id="{752E4ABB-7A19-6284-FAB5-BFE671FA75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91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43" name="Line 139">
                <a:extLst>
                  <a:ext uri="{FF2B5EF4-FFF2-40B4-BE49-F238E27FC236}">
                    <a16:creationId xmlns:a16="http://schemas.microsoft.com/office/drawing/2014/main" id="{5290B1F5-30CA-604D-5D30-87DD452057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56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844" name="Line 140">
                <a:extLst>
                  <a:ext uri="{FF2B5EF4-FFF2-40B4-BE49-F238E27FC236}">
                    <a16:creationId xmlns:a16="http://schemas.microsoft.com/office/drawing/2014/main" id="{51F476F4-743B-DA88-E374-826D0EFE9E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323" y="3599"/>
                <a:ext cx="1" cy="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845" name="Rectangle 141">
              <a:extLst>
                <a:ext uri="{FF2B5EF4-FFF2-40B4-BE49-F238E27FC236}">
                  <a16:creationId xmlns:a16="http://schemas.microsoft.com/office/drawing/2014/main" id="{F3A99446-1F20-7C5F-1B7A-918B04E8D5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3495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10</a:t>
              </a:r>
              <a:endParaRPr lang="en-US" altLang="en-US" sz="1400" b="1"/>
            </a:p>
          </p:txBody>
        </p:sp>
        <p:sp>
          <p:nvSpPr>
            <p:cNvPr id="72846" name="Rectangle 142">
              <a:extLst>
                <a:ext uri="{FF2B5EF4-FFF2-40B4-BE49-F238E27FC236}">
                  <a16:creationId xmlns:a16="http://schemas.microsoft.com/office/drawing/2014/main" id="{D783D918-ED1B-8725-2639-278F914BB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3282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20</a:t>
              </a:r>
              <a:endParaRPr lang="en-US" altLang="en-US" sz="1400" b="1"/>
            </a:p>
          </p:txBody>
        </p:sp>
        <p:sp>
          <p:nvSpPr>
            <p:cNvPr id="72847" name="Rectangle 143">
              <a:extLst>
                <a:ext uri="{FF2B5EF4-FFF2-40B4-BE49-F238E27FC236}">
                  <a16:creationId xmlns:a16="http://schemas.microsoft.com/office/drawing/2014/main" id="{4DDE380D-CB0B-C8B6-BBFA-E307F44B0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3071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30</a:t>
              </a:r>
              <a:endParaRPr lang="en-US" altLang="en-US" sz="1400" b="1"/>
            </a:p>
          </p:txBody>
        </p:sp>
        <p:sp>
          <p:nvSpPr>
            <p:cNvPr id="72848" name="Line 144">
              <a:extLst>
                <a:ext uri="{FF2B5EF4-FFF2-40B4-BE49-F238E27FC236}">
                  <a16:creationId xmlns:a16="http://schemas.microsoft.com/office/drawing/2014/main" id="{6C825CD9-3889-527D-6661-D7DFCC813A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38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9" name="Line 145">
              <a:extLst>
                <a:ext uri="{FF2B5EF4-FFF2-40B4-BE49-F238E27FC236}">
                  <a16:creationId xmlns:a16="http://schemas.microsoft.com/office/drawing/2014/main" id="{5F728F4A-9D3C-6D73-2BD8-09B2C23C71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03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0" name="Line 146">
              <a:extLst>
                <a:ext uri="{FF2B5EF4-FFF2-40B4-BE49-F238E27FC236}">
                  <a16:creationId xmlns:a16="http://schemas.microsoft.com/office/drawing/2014/main" id="{445C2242-5367-9C0F-616C-C52DFDBAF2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0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1" name="Line 147">
              <a:extLst>
                <a:ext uri="{FF2B5EF4-FFF2-40B4-BE49-F238E27FC236}">
                  <a16:creationId xmlns:a16="http://schemas.microsoft.com/office/drawing/2014/main" id="{8D6A877E-5436-7021-FBC3-0AA2651C9D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37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2" name="Line 148">
              <a:extLst>
                <a:ext uri="{FF2B5EF4-FFF2-40B4-BE49-F238E27FC236}">
                  <a16:creationId xmlns:a16="http://schemas.microsoft.com/office/drawing/2014/main" id="{8042E168-5583-D053-2D9F-C5347B807F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02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3" name="Line 149">
              <a:extLst>
                <a:ext uri="{FF2B5EF4-FFF2-40B4-BE49-F238E27FC236}">
                  <a16:creationId xmlns:a16="http://schemas.microsoft.com/office/drawing/2014/main" id="{FAE44AED-C13D-174A-682E-F6BA18F498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69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4" name="Line 150">
              <a:extLst>
                <a:ext uri="{FF2B5EF4-FFF2-40B4-BE49-F238E27FC236}">
                  <a16:creationId xmlns:a16="http://schemas.microsoft.com/office/drawing/2014/main" id="{50EA86CC-A2B5-9A5B-6480-2D7FC3FE50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36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5" name="Line 151">
              <a:extLst>
                <a:ext uri="{FF2B5EF4-FFF2-40B4-BE49-F238E27FC236}">
                  <a16:creationId xmlns:a16="http://schemas.microsoft.com/office/drawing/2014/main" id="{A1E33D5C-A2C4-DAAF-D526-51B3184CCA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4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6" name="Line 152">
              <a:extLst>
                <a:ext uri="{FF2B5EF4-FFF2-40B4-BE49-F238E27FC236}">
                  <a16:creationId xmlns:a16="http://schemas.microsoft.com/office/drawing/2014/main" id="{FCB689FF-3A96-AA43-E115-07AB90C65A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9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7" name="Line 153">
              <a:extLst>
                <a:ext uri="{FF2B5EF4-FFF2-40B4-BE49-F238E27FC236}">
                  <a16:creationId xmlns:a16="http://schemas.microsoft.com/office/drawing/2014/main" id="{127B22C4-BE86-AAAF-A79F-C21C7F7B7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36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8" name="Line 154">
              <a:extLst>
                <a:ext uri="{FF2B5EF4-FFF2-40B4-BE49-F238E27FC236}">
                  <a16:creationId xmlns:a16="http://schemas.microsoft.com/office/drawing/2014/main" id="{CCB365AA-7CE3-B744-9731-CEBE080743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3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9" name="Line 155">
              <a:extLst>
                <a:ext uri="{FF2B5EF4-FFF2-40B4-BE49-F238E27FC236}">
                  <a16:creationId xmlns:a16="http://schemas.microsoft.com/office/drawing/2014/main" id="{7FF09137-311E-C478-06D0-2F5ABBF63F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8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0" name="Line 156">
              <a:extLst>
                <a:ext uri="{FF2B5EF4-FFF2-40B4-BE49-F238E27FC236}">
                  <a16:creationId xmlns:a16="http://schemas.microsoft.com/office/drawing/2014/main" id="{29F3B05D-EA6C-66FC-45F2-1D720C6D2C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35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1" name="Line 157">
              <a:extLst>
                <a:ext uri="{FF2B5EF4-FFF2-40B4-BE49-F238E27FC236}">
                  <a16:creationId xmlns:a16="http://schemas.microsoft.com/office/drawing/2014/main" id="{5E072714-D84E-E11C-19AC-7D82062025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2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2" name="Line 158">
              <a:extLst>
                <a:ext uri="{FF2B5EF4-FFF2-40B4-BE49-F238E27FC236}">
                  <a16:creationId xmlns:a16="http://schemas.microsoft.com/office/drawing/2014/main" id="{1DD9CDCA-3610-4FE2-D21B-1DB30D1EAF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68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3" name="Line 159">
              <a:extLst>
                <a:ext uri="{FF2B5EF4-FFF2-40B4-BE49-F238E27FC236}">
                  <a16:creationId xmlns:a16="http://schemas.microsoft.com/office/drawing/2014/main" id="{4049FB9A-9F74-4675-EC6E-71812C2063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35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4" name="Line 160">
              <a:extLst>
                <a:ext uri="{FF2B5EF4-FFF2-40B4-BE49-F238E27FC236}">
                  <a16:creationId xmlns:a16="http://schemas.microsoft.com/office/drawing/2014/main" id="{D3428FBA-2012-287B-1E27-E4798FC4AC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2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5" name="Line 161">
              <a:extLst>
                <a:ext uri="{FF2B5EF4-FFF2-40B4-BE49-F238E27FC236}">
                  <a16:creationId xmlns:a16="http://schemas.microsoft.com/office/drawing/2014/main" id="{D9056B4C-A935-7A3D-7A99-7D5A28B2FB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67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6" name="Line 162">
              <a:extLst>
                <a:ext uri="{FF2B5EF4-FFF2-40B4-BE49-F238E27FC236}">
                  <a16:creationId xmlns:a16="http://schemas.microsoft.com/office/drawing/2014/main" id="{F60856D4-A34A-9766-38B7-39843726BB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4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7" name="Line 163">
              <a:extLst>
                <a:ext uri="{FF2B5EF4-FFF2-40B4-BE49-F238E27FC236}">
                  <a16:creationId xmlns:a16="http://schemas.microsoft.com/office/drawing/2014/main" id="{E5DCBB6C-7D72-4E96-1ED2-089CA4F47A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1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8" name="Line 164">
              <a:extLst>
                <a:ext uri="{FF2B5EF4-FFF2-40B4-BE49-F238E27FC236}">
                  <a16:creationId xmlns:a16="http://schemas.microsoft.com/office/drawing/2014/main" id="{949DA972-BE32-A101-00D5-363B813393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8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9" name="Line 165">
              <a:extLst>
                <a:ext uri="{FF2B5EF4-FFF2-40B4-BE49-F238E27FC236}">
                  <a16:creationId xmlns:a16="http://schemas.microsoft.com/office/drawing/2014/main" id="{5649F9BC-DDEC-63BC-4339-320A9FE049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34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0" name="Line 166">
              <a:extLst>
                <a:ext uri="{FF2B5EF4-FFF2-40B4-BE49-F238E27FC236}">
                  <a16:creationId xmlns:a16="http://schemas.microsoft.com/office/drawing/2014/main" id="{730CAF19-3FE0-F82F-47E0-2DC857C4AE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01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1" name="Line 167">
              <a:extLst>
                <a:ext uri="{FF2B5EF4-FFF2-40B4-BE49-F238E27FC236}">
                  <a16:creationId xmlns:a16="http://schemas.microsoft.com/office/drawing/2014/main" id="{5683E502-BFEB-A68A-36CF-8BB01761A8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68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2" name="Line 168">
              <a:extLst>
                <a:ext uri="{FF2B5EF4-FFF2-40B4-BE49-F238E27FC236}">
                  <a16:creationId xmlns:a16="http://schemas.microsoft.com/office/drawing/2014/main" id="{CA26780A-1BBB-02E6-1962-4CEAF23C5B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333" y="2927"/>
              <a:ext cx="1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1" name="Line 197">
              <a:extLst>
                <a:ext uri="{FF2B5EF4-FFF2-40B4-BE49-F238E27FC236}">
                  <a16:creationId xmlns:a16="http://schemas.microsoft.com/office/drawing/2014/main" id="{34F20301-CFC3-4025-586F-1945E97FAE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" y="2715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2" name="Line 198">
              <a:extLst>
                <a:ext uri="{FF2B5EF4-FFF2-40B4-BE49-F238E27FC236}">
                  <a16:creationId xmlns:a16="http://schemas.microsoft.com/office/drawing/2014/main" id="{3B524CDC-81BB-5557-4E28-7E232AD590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" y="2502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3" name="Line 199">
              <a:extLst>
                <a:ext uri="{FF2B5EF4-FFF2-40B4-BE49-F238E27FC236}">
                  <a16:creationId xmlns:a16="http://schemas.microsoft.com/office/drawing/2014/main" id="{45DF2C1E-552E-E958-BCF7-4CE5F4DC3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" y="2291"/>
              <a:ext cx="3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4" name="Rectangle 200">
              <a:extLst>
                <a:ext uri="{FF2B5EF4-FFF2-40B4-BE49-F238E27FC236}">
                  <a16:creationId xmlns:a16="http://schemas.microsoft.com/office/drawing/2014/main" id="{DE6679A1-76B5-6CBC-DC0E-97D45A2CA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859"/>
              <a:ext cx="6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0</a:t>
              </a:r>
              <a:endParaRPr lang="en-US" altLang="en-US" sz="1400" b="1"/>
            </a:p>
          </p:txBody>
        </p:sp>
        <p:sp>
          <p:nvSpPr>
            <p:cNvPr id="72905" name="Rectangle 201">
              <a:extLst>
                <a:ext uri="{FF2B5EF4-FFF2-40B4-BE49-F238E27FC236}">
                  <a16:creationId xmlns:a16="http://schemas.microsoft.com/office/drawing/2014/main" id="{A4D8B5AE-E7C4-7785-DD19-7F4B15538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2648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10</a:t>
              </a:r>
              <a:endParaRPr lang="en-US" altLang="en-US" sz="1400" b="1"/>
            </a:p>
          </p:txBody>
        </p:sp>
        <p:sp>
          <p:nvSpPr>
            <p:cNvPr id="72906" name="Rectangle 202">
              <a:extLst>
                <a:ext uri="{FF2B5EF4-FFF2-40B4-BE49-F238E27FC236}">
                  <a16:creationId xmlns:a16="http://schemas.microsoft.com/office/drawing/2014/main" id="{9523732F-53F2-5FDA-DD86-780D2A739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2435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20</a:t>
              </a:r>
              <a:endParaRPr lang="en-US" altLang="en-US" sz="1400" b="1"/>
            </a:p>
          </p:txBody>
        </p:sp>
        <p:sp>
          <p:nvSpPr>
            <p:cNvPr id="72907" name="Rectangle 203">
              <a:extLst>
                <a:ext uri="{FF2B5EF4-FFF2-40B4-BE49-F238E27FC236}">
                  <a16:creationId xmlns:a16="http://schemas.microsoft.com/office/drawing/2014/main" id="{CD274AF9-576C-BED0-5DC4-6210AD67F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2224"/>
              <a:ext cx="12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rgbClr val="000000"/>
                  </a:solidFill>
                </a:rPr>
                <a:t>30</a:t>
              </a:r>
              <a:endParaRPr lang="en-US" altLang="en-US" sz="1400" b="1"/>
            </a:p>
          </p:txBody>
        </p:sp>
        <p:sp>
          <p:nvSpPr>
            <p:cNvPr id="72908" name="Line 204">
              <a:extLst>
                <a:ext uri="{FF2B5EF4-FFF2-40B4-BE49-F238E27FC236}">
                  <a16:creationId xmlns:a16="http://schemas.microsoft.com/office/drawing/2014/main" id="{D3034EA0-3F46-7723-0A6D-139001FC8B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5" y="2926"/>
              <a:ext cx="3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09" name="Text Box 205">
              <a:extLst>
                <a:ext uri="{FF2B5EF4-FFF2-40B4-BE49-F238E27FC236}">
                  <a16:creationId xmlns:a16="http://schemas.microsoft.com/office/drawing/2014/main" id="{0FDE86F9-8C53-91A4-317E-A95E96E345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7" y="1283"/>
              <a:ext cx="658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chemeClr val="tx1"/>
                  </a:solidFill>
                </a:rPr>
                <a:t>Upper Slope</a:t>
              </a:r>
            </a:p>
          </p:txBody>
        </p:sp>
        <p:sp>
          <p:nvSpPr>
            <p:cNvPr id="72910" name="Text Box 206">
              <a:extLst>
                <a:ext uri="{FF2B5EF4-FFF2-40B4-BE49-F238E27FC236}">
                  <a16:creationId xmlns:a16="http://schemas.microsoft.com/office/drawing/2014/main" id="{80E00AD3-68A5-FCA7-0B14-3426EF6290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7" y="2173"/>
              <a:ext cx="527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chemeClr val="tx1"/>
                  </a:solidFill>
                </a:rPr>
                <a:t>Mid Slope</a:t>
              </a:r>
            </a:p>
          </p:txBody>
        </p:sp>
        <p:sp>
          <p:nvSpPr>
            <p:cNvPr id="72911" name="Text Box 207">
              <a:extLst>
                <a:ext uri="{FF2B5EF4-FFF2-40B4-BE49-F238E27FC236}">
                  <a16:creationId xmlns:a16="http://schemas.microsoft.com/office/drawing/2014/main" id="{6B323E65-4B5B-96F5-5A47-E927D72410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7" y="3017"/>
              <a:ext cx="664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chemeClr val="tx1"/>
                  </a:solidFill>
                </a:rPr>
                <a:t>Lower Slope</a:t>
              </a:r>
            </a:p>
          </p:txBody>
        </p:sp>
        <p:sp>
          <p:nvSpPr>
            <p:cNvPr id="72912" name="Text Box 208">
              <a:extLst>
                <a:ext uri="{FF2B5EF4-FFF2-40B4-BE49-F238E27FC236}">
                  <a16:creationId xmlns:a16="http://schemas.microsoft.com/office/drawing/2014/main" id="{5A91CD45-30A6-4D82-43A5-B825968F98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7" y="1001"/>
              <a:ext cx="18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000" b="1">
                  <a:solidFill>
                    <a:schemeClr val="tx1"/>
                  </a:solidFill>
                </a:rPr>
                <a:t>Shade-Tolerant Species</a:t>
              </a:r>
            </a:p>
          </p:txBody>
        </p:sp>
        <p:sp>
          <p:nvSpPr>
            <p:cNvPr id="72914" name="Line 210">
              <a:extLst>
                <a:ext uri="{FF2B5EF4-FFF2-40B4-BE49-F238E27FC236}">
                  <a16:creationId xmlns:a16="http://schemas.microsoft.com/office/drawing/2014/main" id="{2FAA9464-2677-56CA-2CC6-4660830AF4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9" y="2076"/>
              <a:ext cx="172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915" name="Line 211">
              <a:extLst>
                <a:ext uri="{FF2B5EF4-FFF2-40B4-BE49-F238E27FC236}">
                  <a16:creationId xmlns:a16="http://schemas.microsoft.com/office/drawing/2014/main" id="{93623F26-B7C0-AEF5-5C94-B0CD7F95A1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6" y="1231"/>
              <a:ext cx="3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3294" name="Group 590">
              <a:extLst>
                <a:ext uri="{FF2B5EF4-FFF2-40B4-BE49-F238E27FC236}">
                  <a16:creationId xmlns:a16="http://schemas.microsoft.com/office/drawing/2014/main" id="{9AAFA56A-92AC-E468-653C-52C40A02F5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0" y="2347"/>
              <a:ext cx="1727" cy="579"/>
              <a:chOff x="3648" y="240"/>
              <a:chExt cx="1727" cy="579"/>
            </a:xfrm>
          </p:grpSpPr>
          <p:sp>
            <p:nvSpPr>
              <p:cNvPr id="73268" name="Rectangle 564">
                <a:extLst>
                  <a:ext uri="{FF2B5EF4-FFF2-40B4-BE49-F238E27FC236}">
                    <a16:creationId xmlns:a16="http://schemas.microsoft.com/office/drawing/2014/main" id="{7B3BB9C8-0721-2637-90BD-D5362FBF80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9" y="802"/>
                <a:ext cx="27" cy="17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9" name="Rectangle 565">
                <a:extLst>
                  <a:ext uri="{FF2B5EF4-FFF2-40B4-BE49-F238E27FC236}">
                    <a16:creationId xmlns:a16="http://schemas.microsoft.com/office/drawing/2014/main" id="{45DCB55C-80C6-1A2A-88B8-77E879BDCE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86" y="811"/>
                <a:ext cx="27" cy="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0" name="Rectangle 566">
                <a:extLst>
                  <a:ext uri="{FF2B5EF4-FFF2-40B4-BE49-F238E27FC236}">
                    <a16:creationId xmlns:a16="http://schemas.microsoft.com/office/drawing/2014/main" id="{1B0F2C89-F3AF-0AEA-C3F5-4B69610E09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1" y="811"/>
                <a:ext cx="27" cy="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1" name="Rectangle 567">
                <a:extLst>
                  <a:ext uri="{FF2B5EF4-FFF2-40B4-BE49-F238E27FC236}">
                    <a16:creationId xmlns:a16="http://schemas.microsoft.com/office/drawing/2014/main" id="{A07C6A23-CED3-CBB8-F03E-EAF9BCC541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9" y="802"/>
                <a:ext cx="26" cy="17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2" name="Rectangle 568">
                <a:extLst>
                  <a:ext uri="{FF2B5EF4-FFF2-40B4-BE49-F238E27FC236}">
                    <a16:creationId xmlns:a16="http://schemas.microsoft.com/office/drawing/2014/main" id="{B3712358-8D56-37DC-7A52-40643B929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6" y="786"/>
                <a:ext cx="27" cy="3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3" name="Rectangle 569">
                <a:extLst>
                  <a:ext uri="{FF2B5EF4-FFF2-40B4-BE49-F238E27FC236}">
                    <a16:creationId xmlns:a16="http://schemas.microsoft.com/office/drawing/2014/main" id="{3F4DDA41-7D96-0BB3-308A-A0756B204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1" y="767"/>
                <a:ext cx="27" cy="52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4" name="Rectangle 570">
                <a:extLst>
                  <a:ext uri="{FF2B5EF4-FFF2-40B4-BE49-F238E27FC236}">
                    <a16:creationId xmlns:a16="http://schemas.microsoft.com/office/drawing/2014/main" id="{5E844ABB-8A1E-C7C3-9758-BAA8A20F4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8" y="767"/>
                <a:ext cx="27" cy="52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5" name="Rectangle 571">
                <a:extLst>
                  <a:ext uri="{FF2B5EF4-FFF2-40B4-BE49-F238E27FC236}">
                    <a16:creationId xmlns:a16="http://schemas.microsoft.com/office/drawing/2014/main" id="{119EA5D2-9833-17FF-3C06-5B7E73833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5" y="734"/>
                <a:ext cx="27" cy="85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6" name="Rectangle 572">
                <a:extLst>
                  <a:ext uri="{FF2B5EF4-FFF2-40B4-BE49-F238E27FC236}">
                    <a16:creationId xmlns:a16="http://schemas.microsoft.com/office/drawing/2014/main" id="{8FAA24D6-F585-7AA8-7AB3-E3F08449D4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0" y="751"/>
                <a:ext cx="27" cy="6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7" name="Rectangle 573">
                <a:extLst>
                  <a:ext uri="{FF2B5EF4-FFF2-40B4-BE49-F238E27FC236}">
                    <a16:creationId xmlns:a16="http://schemas.microsoft.com/office/drawing/2014/main" id="{15845206-7A6F-B79A-817D-0A306D966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7" y="707"/>
                <a:ext cx="27" cy="112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8" name="Rectangle 574">
                <a:extLst>
                  <a:ext uri="{FF2B5EF4-FFF2-40B4-BE49-F238E27FC236}">
                    <a16:creationId xmlns:a16="http://schemas.microsoft.com/office/drawing/2014/main" id="{9FC8724C-4CBE-41AC-9781-EA6043D6A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5" y="674"/>
                <a:ext cx="26" cy="145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79" name="Rectangle 575">
                <a:extLst>
                  <a:ext uri="{FF2B5EF4-FFF2-40B4-BE49-F238E27FC236}">
                    <a16:creationId xmlns:a16="http://schemas.microsoft.com/office/drawing/2014/main" id="{76167198-4F1C-FC67-E7ED-2EFA06F7C5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0" y="641"/>
                <a:ext cx="27" cy="17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0" name="Rectangle 576">
                <a:extLst>
                  <a:ext uri="{FF2B5EF4-FFF2-40B4-BE49-F238E27FC236}">
                    <a16:creationId xmlns:a16="http://schemas.microsoft.com/office/drawing/2014/main" id="{2D48FC5C-3A54-45DB-8BC2-6BA74A05C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7" y="538"/>
                <a:ext cx="27" cy="281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1" name="Rectangle 577">
                <a:extLst>
                  <a:ext uri="{FF2B5EF4-FFF2-40B4-BE49-F238E27FC236}">
                    <a16:creationId xmlns:a16="http://schemas.microsoft.com/office/drawing/2014/main" id="{E5F82D59-55B9-CB82-CF41-1F700CFB20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4" y="461"/>
                <a:ext cx="27" cy="35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2" name="Rectangle 578">
                <a:extLst>
                  <a:ext uri="{FF2B5EF4-FFF2-40B4-BE49-F238E27FC236}">
                    <a16:creationId xmlns:a16="http://schemas.microsoft.com/office/drawing/2014/main" id="{4E2239E8-FDA3-A5CA-4DC8-03162F61D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51" y="376"/>
                <a:ext cx="27" cy="443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3" name="Rectangle 579">
                <a:extLst>
                  <a:ext uri="{FF2B5EF4-FFF2-40B4-BE49-F238E27FC236}">
                    <a16:creationId xmlns:a16="http://schemas.microsoft.com/office/drawing/2014/main" id="{588C36D7-51FA-E162-7AF7-F1738339B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16" y="641"/>
                <a:ext cx="27" cy="17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4" name="Rectangle 580">
                <a:extLst>
                  <a:ext uri="{FF2B5EF4-FFF2-40B4-BE49-F238E27FC236}">
                    <a16:creationId xmlns:a16="http://schemas.microsoft.com/office/drawing/2014/main" id="{04AE41AA-ED79-DD9E-D2BF-ED2776944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4" y="751"/>
                <a:ext cx="26" cy="68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5" name="Rectangle 581">
                <a:extLst>
                  <a:ext uri="{FF2B5EF4-FFF2-40B4-BE49-F238E27FC236}">
                    <a16:creationId xmlns:a16="http://schemas.microsoft.com/office/drawing/2014/main" id="{C0C6C456-B52A-6FDA-9219-AF19D1FB2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1" y="802"/>
                <a:ext cx="27" cy="17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6" name="Rectangle 582">
                <a:extLst>
                  <a:ext uri="{FF2B5EF4-FFF2-40B4-BE49-F238E27FC236}">
                    <a16:creationId xmlns:a16="http://schemas.microsoft.com/office/drawing/2014/main" id="{E8DCCB3C-D744-D8CE-2D1C-8AB462274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44" y="765"/>
                <a:ext cx="27" cy="54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7" name="Rectangle 583">
                <a:extLst>
                  <a:ext uri="{FF2B5EF4-FFF2-40B4-BE49-F238E27FC236}">
                    <a16:creationId xmlns:a16="http://schemas.microsoft.com/office/drawing/2014/main" id="{5E53819A-3D56-802C-8FF3-9D0AC1843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11" y="765"/>
                <a:ext cx="25" cy="54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8" name="Rectangle 584">
                <a:extLst>
                  <a:ext uri="{FF2B5EF4-FFF2-40B4-BE49-F238E27FC236}">
                    <a16:creationId xmlns:a16="http://schemas.microsoft.com/office/drawing/2014/main" id="{FBF8A761-C1D6-D108-E023-90D768B7DA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7" y="709"/>
                <a:ext cx="27" cy="110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89" name="Rectangle 585">
                <a:extLst>
                  <a:ext uri="{FF2B5EF4-FFF2-40B4-BE49-F238E27FC236}">
                    <a16:creationId xmlns:a16="http://schemas.microsoft.com/office/drawing/2014/main" id="{A5C13956-BB73-99BB-0777-290A52BF1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476"/>
                <a:ext cx="27" cy="343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90" name="Rectangle 586">
                <a:extLst>
                  <a:ext uri="{FF2B5EF4-FFF2-40B4-BE49-F238E27FC236}">
                    <a16:creationId xmlns:a16="http://schemas.microsoft.com/office/drawing/2014/main" id="{5CE03CB8-1A1A-2B1B-1B5D-16FCBBBF1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11" y="240"/>
                <a:ext cx="27" cy="579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91" name="Rectangle 587">
                <a:extLst>
                  <a:ext uri="{FF2B5EF4-FFF2-40B4-BE49-F238E27FC236}">
                    <a16:creationId xmlns:a16="http://schemas.microsoft.com/office/drawing/2014/main" id="{4F2BC8F9-1C41-107B-24F2-09FF773933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78" y="385"/>
                <a:ext cx="25" cy="434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92" name="Rectangle 588">
                <a:extLst>
                  <a:ext uri="{FF2B5EF4-FFF2-40B4-BE49-F238E27FC236}">
                    <a16:creationId xmlns:a16="http://schemas.microsoft.com/office/drawing/2014/main" id="{87BB6360-F1B6-42A4-B173-C959BA53F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3" y="420"/>
                <a:ext cx="27" cy="399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93" name="Rectangle 589">
                <a:extLst>
                  <a:ext uri="{FF2B5EF4-FFF2-40B4-BE49-F238E27FC236}">
                    <a16:creationId xmlns:a16="http://schemas.microsoft.com/office/drawing/2014/main" id="{3F15CD4F-0634-C4CF-4145-48C5F1E8B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10" y="674"/>
                <a:ext cx="27" cy="14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267" name="Line 563">
                <a:extLst>
                  <a:ext uri="{FF2B5EF4-FFF2-40B4-BE49-F238E27FC236}">
                    <a16:creationId xmlns:a16="http://schemas.microsoft.com/office/drawing/2014/main" id="{22DF1763-7B26-2245-6FD1-C4EA68DBD9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8" y="819"/>
                <a:ext cx="1727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3297" name="Group 593">
            <a:extLst>
              <a:ext uri="{FF2B5EF4-FFF2-40B4-BE49-F238E27FC236}">
                <a16:creationId xmlns:a16="http://schemas.microsoft.com/office/drawing/2014/main" id="{6D8BF465-1F9A-6596-3538-E0EF78BD3215}"/>
              </a:ext>
            </a:extLst>
          </p:cNvPr>
          <p:cNvGrpSpPr>
            <a:grpSpLocks/>
          </p:cNvGrpSpPr>
          <p:nvPr/>
        </p:nvGrpSpPr>
        <p:grpSpPr bwMode="auto">
          <a:xfrm>
            <a:off x="1827213" y="1223963"/>
            <a:ext cx="5805487" cy="244475"/>
            <a:chOff x="1086" y="518"/>
            <a:chExt cx="3657" cy="154"/>
          </a:xfrm>
        </p:grpSpPr>
        <p:grpSp>
          <p:nvGrpSpPr>
            <p:cNvPr id="73298" name="Group 594">
              <a:extLst>
                <a:ext uri="{FF2B5EF4-FFF2-40B4-BE49-F238E27FC236}">
                  <a16:creationId xmlns:a16="http://schemas.microsoft.com/office/drawing/2014/main" id="{C35DF16F-A9EB-ADB6-3A63-21E5681AB2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6" y="518"/>
              <a:ext cx="1774" cy="154"/>
              <a:chOff x="816" y="192"/>
              <a:chExt cx="1774" cy="154"/>
            </a:xfrm>
          </p:grpSpPr>
          <p:sp>
            <p:nvSpPr>
              <p:cNvPr id="73299" name="Rectangle 595">
                <a:extLst>
                  <a:ext uri="{FF2B5EF4-FFF2-40B4-BE49-F238E27FC236}">
                    <a16:creationId xmlns:a16="http://schemas.microsoft.com/office/drawing/2014/main" id="{82DB71E8-658D-8DAE-DAFA-B3A0DBEF86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97"/>
                <a:ext cx="288" cy="144"/>
              </a:xfrm>
              <a:prstGeom prst="rect">
                <a:avLst/>
              </a:prstGeom>
              <a:solidFill>
                <a:srgbClr val="3333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00" name="Rectangle 596">
                <a:extLst>
                  <a:ext uri="{FF2B5EF4-FFF2-40B4-BE49-F238E27FC236}">
                    <a16:creationId xmlns:a16="http://schemas.microsoft.com/office/drawing/2014/main" id="{9625F282-E9CD-7480-0AFC-3F689A5910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4" y="192"/>
                <a:ext cx="143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tx1"/>
                    </a:solidFill>
                  </a:rPr>
                  <a:t>High Relief, North Aspect</a:t>
                </a:r>
              </a:p>
            </p:txBody>
          </p:sp>
        </p:grpSp>
        <p:grpSp>
          <p:nvGrpSpPr>
            <p:cNvPr id="73301" name="Group 597">
              <a:extLst>
                <a:ext uri="{FF2B5EF4-FFF2-40B4-BE49-F238E27FC236}">
                  <a16:creationId xmlns:a16="http://schemas.microsoft.com/office/drawing/2014/main" id="{A14F41DA-52E6-6680-80EF-5AC50D4A36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" y="518"/>
              <a:ext cx="1767" cy="154"/>
              <a:chOff x="816" y="566"/>
              <a:chExt cx="1767" cy="154"/>
            </a:xfrm>
          </p:grpSpPr>
          <p:sp>
            <p:nvSpPr>
              <p:cNvPr id="73302" name="Rectangle 598">
                <a:extLst>
                  <a:ext uri="{FF2B5EF4-FFF2-40B4-BE49-F238E27FC236}">
                    <a16:creationId xmlns:a16="http://schemas.microsoft.com/office/drawing/2014/main" id="{5BE2CF21-181E-5F1E-EF57-216A3F66E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571"/>
                <a:ext cx="288" cy="144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303" name="Rectangle 599">
                <a:extLst>
                  <a:ext uri="{FF2B5EF4-FFF2-40B4-BE49-F238E27FC236}">
                    <a16:creationId xmlns:a16="http://schemas.microsoft.com/office/drawing/2014/main" id="{3F34026C-142B-0300-24BB-679C3ABA8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4" y="566"/>
                <a:ext cx="1429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600">
                    <a:solidFill>
                      <a:schemeClr val="tx1"/>
                    </a:solidFill>
                  </a:rPr>
                  <a:t>Low Relief, South Aspect</a:t>
                </a:r>
              </a:p>
            </p:txBody>
          </p:sp>
        </p:grpSp>
      </p:grpSp>
      <p:sp>
        <p:nvSpPr>
          <p:cNvPr id="73304" name="Text Box 600">
            <a:extLst>
              <a:ext uri="{FF2B5EF4-FFF2-40B4-BE49-F238E27FC236}">
                <a16:creationId xmlns:a16="http://schemas.microsoft.com/office/drawing/2014/main" id="{F7C8C659-7322-9CB9-60DA-BB51E19AE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513" y="163513"/>
            <a:ext cx="65039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chemeClr val="tx1"/>
                </a:solidFill>
              </a:rPr>
              <a:t>Age Structure Patterns in Relation to Slope Relief and Aspect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3" name="Picture 21">
            <a:extLst>
              <a:ext uri="{FF2B5EF4-FFF2-40B4-BE49-F238E27FC236}">
                <a16:creationId xmlns:a16="http://schemas.microsoft.com/office/drawing/2014/main" id="{A3340C70-2871-0395-724D-0D77A9912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930400"/>
            <a:ext cx="260667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6" name="Picture 4">
            <a:extLst>
              <a:ext uri="{FF2B5EF4-FFF2-40B4-BE49-F238E27FC236}">
                <a16:creationId xmlns:a16="http://schemas.microsoft.com/office/drawing/2014/main" id="{D70B88C9-7B59-E1EC-E622-1735C40169A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 r="6627" b="6891"/>
          <a:stretch>
            <a:fillRect/>
          </a:stretch>
        </p:blipFill>
        <p:spPr bwMode="auto">
          <a:xfrm>
            <a:off x="1527175" y="4754563"/>
            <a:ext cx="2493963" cy="201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7" name="Picture 5">
            <a:extLst>
              <a:ext uri="{FF2B5EF4-FFF2-40B4-BE49-F238E27FC236}">
                <a16:creationId xmlns:a16="http://schemas.microsoft.com/office/drawing/2014/main" id="{5E5A70EA-B780-818E-ACC6-B86027D4898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r="16652"/>
          <a:stretch>
            <a:fillRect/>
          </a:stretch>
        </p:blipFill>
        <p:spPr bwMode="auto">
          <a:xfrm>
            <a:off x="5534025" y="611188"/>
            <a:ext cx="3382963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8" name="Picture 6">
            <a:extLst>
              <a:ext uri="{FF2B5EF4-FFF2-40B4-BE49-F238E27FC236}">
                <a16:creationId xmlns:a16="http://schemas.microsoft.com/office/drawing/2014/main" id="{36ABEC61-78C1-528C-B44D-12D823F67BF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754" r="16405"/>
          <a:stretch>
            <a:fillRect/>
          </a:stretch>
        </p:blipFill>
        <p:spPr bwMode="auto">
          <a:xfrm>
            <a:off x="5534025" y="3962400"/>
            <a:ext cx="3382963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40" name="AutoShape 8">
            <a:extLst>
              <a:ext uri="{FF2B5EF4-FFF2-40B4-BE49-F238E27FC236}">
                <a16:creationId xmlns:a16="http://schemas.microsoft.com/office/drawing/2014/main" id="{AA444196-A787-D320-30FC-08A47167BFF2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09550" y="4060825"/>
            <a:ext cx="1295400" cy="1447800"/>
          </a:xfrm>
          <a:custGeom>
            <a:avLst/>
            <a:gdLst>
              <a:gd name="G0" fmla="+- 15855 0 0"/>
              <a:gd name="G1" fmla="+- 3765 0 0"/>
              <a:gd name="G2" fmla="+- 12158 0 3765"/>
              <a:gd name="G3" fmla="+- G2 0 3765"/>
              <a:gd name="G4" fmla="*/ G3 32768 32059"/>
              <a:gd name="G5" fmla="*/ G4 1 2"/>
              <a:gd name="G6" fmla="+- 21600 0 15855"/>
              <a:gd name="G7" fmla="*/ G6 3765 6079"/>
              <a:gd name="G8" fmla="+- G7 15855 0"/>
              <a:gd name="T0" fmla="*/ 15855 w 21600"/>
              <a:gd name="T1" fmla="*/ 0 h 21600"/>
              <a:gd name="T2" fmla="*/ 15855 w 21600"/>
              <a:gd name="T3" fmla="*/ 12158 h 21600"/>
              <a:gd name="T4" fmla="*/ 2365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855" y="0"/>
                </a:lnTo>
                <a:lnTo>
                  <a:pt x="15855" y="3765"/>
                </a:lnTo>
                <a:lnTo>
                  <a:pt x="12427" y="3765"/>
                </a:lnTo>
                <a:cubicBezTo>
                  <a:pt x="5564" y="3765"/>
                  <a:pt x="0" y="7523"/>
                  <a:pt x="0" y="12158"/>
                </a:cubicBezTo>
                <a:lnTo>
                  <a:pt x="0" y="21600"/>
                </a:lnTo>
                <a:lnTo>
                  <a:pt x="4730" y="21600"/>
                </a:lnTo>
                <a:lnTo>
                  <a:pt x="4730" y="12158"/>
                </a:lnTo>
                <a:cubicBezTo>
                  <a:pt x="4730" y="10079"/>
                  <a:pt x="8176" y="8393"/>
                  <a:pt x="12427" y="8393"/>
                </a:cubicBezTo>
                <a:lnTo>
                  <a:pt x="15855" y="8393"/>
                </a:lnTo>
                <a:lnTo>
                  <a:pt x="15855" y="1215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1" name="Text Box 9">
            <a:extLst>
              <a:ext uri="{FF2B5EF4-FFF2-40B4-BE49-F238E27FC236}">
                <a16:creationId xmlns:a16="http://schemas.microsoft.com/office/drawing/2014/main" id="{4A8C3530-270E-A394-D1B4-45AAAED29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5507038"/>
            <a:ext cx="13811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800"/>
              <a:t>Low- to Moderate-Severity Fire</a:t>
            </a:r>
          </a:p>
        </p:txBody>
      </p:sp>
      <p:sp>
        <p:nvSpPr>
          <p:cNvPr id="69642" name="Text Box 10">
            <a:extLst>
              <a:ext uri="{FF2B5EF4-FFF2-40B4-BE49-F238E27FC236}">
                <a16:creationId xmlns:a16="http://schemas.microsoft.com/office/drawing/2014/main" id="{D661C7C8-11CA-9939-67F3-D44470173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75" y="4814888"/>
            <a:ext cx="137001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800"/>
              <a:t>ca. 150 yrs of Stand Development</a:t>
            </a:r>
          </a:p>
        </p:txBody>
      </p:sp>
      <p:sp>
        <p:nvSpPr>
          <p:cNvPr id="69643" name="Text Box 11">
            <a:extLst>
              <a:ext uri="{FF2B5EF4-FFF2-40B4-BE49-F238E27FC236}">
                <a16:creationId xmlns:a16="http://schemas.microsoft.com/office/drawing/2014/main" id="{BBB452C9-150C-E3B6-8D45-B639E4018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33350"/>
            <a:ext cx="51943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Relation to Successional Status of the Adjacent Upland Forest</a:t>
            </a:r>
          </a:p>
        </p:txBody>
      </p:sp>
      <p:sp>
        <p:nvSpPr>
          <p:cNvPr id="69645" name="AutoShape 13">
            <a:extLst>
              <a:ext uri="{FF2B5EF4-FFF2-40B4-BE49-F238E27FC236}">
                <a16:creationId xmlns:a16="http://schemas.microsoft.com/office/drawing/2014/main" id="{B3A318E1-0A28-44C1-526C-7308386DE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715000"/>
            <a:ext cx="1233488" cy="609600"/>
          </a:xfrm>
          <a:prstGeom prst="rightArrow">
            <a:avLst>
              <a:gd name="adj1" fmla="val 46352"/>
              <a:gd name="adj2" fmla="val 44787"/>
            </a:avLst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AutoShape 15">
            <a:extLst>
              <a:ext uri="{FF2B5EF4-FFF2-40B4-BE49-F238E27FC236}">
                <a16:creationId xmlns:a16="http://schemas.microsoft.com/office/drawing/2014/main" id="{5F6CC6AD-F814-1C70-EB87-757E7FF2A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0038" y="2106613"/>
            <a:ext cx="2617787" cy="609600"/>
          </a:xfrm>
          <a:prstGeom prst="rightArrow">
            <a:avLst>
              <a:gd name="adj1" fmla="val 47352"/>
              <a:gd name="adj2" fmla="val 58748"/>
            </a:avLst>
          </a:prstGeom>
          <a:solidFill>
            <a:srgbClr val="00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8" name="Text Box 16">
            <a:extLst>
              <a:ext uri="{FF2B5EF4-FFF2-40B4-BE49-F238E27FC236}">
                <a16:creationId xmlns:a16="http://schemas.microsoft.com/office/drawing/2014/main" id="{AD623B05-4341-980D-0EDD-13259CDB1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1625600"/>
            <a:ext cx="1666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800"/>
              <a:t>Mature Forest</a:t>
            </a:r>
          </a:p>
        </p:txBody>
      </p:sp>
      <p:sp>
        <p:nvSpPr>
          <p:cNvPr id="69649" name="Text Box 17">
            <a:extLst>
              <a:ext uri="{FF2B5EF4-FFF2-40B4-BE49-F238E27FC236}">
                <a16:creationId xmlns:a16="http://schemas.microsoft.com/office/drawing/2014/main" id="{97D3D138-E72D-7C9F-F0B7-B3543A19B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3225" y="2630488"/>
            <a:ext cx="20589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800"/>
              <a:t>Stand Development</a:t>
            </a:r>
          </a:p>
          <a:p>
            <a:r>
              <a:rPr lang="en-US" altLang="en-US" sz="1800"/>
              <a:t>without Fire</a:t>
            </a:r>
          </a:p>
        </p:txBody>
      </p:sp>
      <p:sp>
        <p:nvSpPr>
          <p:cNvPr id="69650" name="Text Box 18">
            <a:extLst>
              <a:ext uri="{FF2B5EF4-FFF2-40B4-BE49-F238E27FC236}">
                <a16:creationId xmlns:a16="http://schemas.microsoft.com/office/drawing/2014/main" id="{E3C475C6-4E2A-2408-34E4-854492357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4140200"/>
            <a:ext cx="28321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800"/>
              <a:t>Development of a Post-Fire Shade-Tolerant Cohort</a:t>
            </a:r>
          </a:p>
        </p:txBody>
      </p:sp>
      <p:sp>
        <p:nvSpPr>
          <p:cNvPr id="69651" name="Text Box 19">
            <a:extLst>
              <a:ext uri="{FF2B5EF4-FFF2-40B4-BE49-F238E27FC236}">
                <a16:creationId xmlns:a16="http://schemas.microsoft.com/office/drawing/2014/main" id="{75B4020C-49C9-1BB3-7A60-5E4CAED90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3627438"/>
            <a:ext cx="3603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800"/>
              <a:t>Old Growth with Fuel Discontinuity</a:t>
            </a:r>
          </a:p>
        </p:txBody>
      </p:sp>
      <p:sp>
        <p:nvSpPr>
          <p:cNvPr id="69652" name="Text Box 20">
            <a:extLst>
              <a:ext uri="{FF2B5EF4-FFF2-40B4-BE49-F238E27FC236}">
                <a16:creationId xmlns:a16="http://schemas.microsoft.com/office/drawing/2014/main" id="{2EB7E5E3-08FB-ABF1-F822-4BBD7DF56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287338"/>
            <a:ext cx="3603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800"/>
              <a:t>Old Growth with Continuous Fuel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Text Box 4">
            <a:extLst>
              <a:ext uri="{FF2B5EF4-FFF2-40B4-BE49-F238E27FC236}">
                <a16:creationId xmlns:a16="http://schemas.microsoft.com/office/drawing/2014/main" id="{9F860BE4-BADB-07FD-93F3-84AFE9763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2009775"/>
            <a:ext cx="7497763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9900"/>
                </a:solidFill>
              </a:rPr>
              <a:t>1.  Refugia</a:t>
            </a:r>
            <a:r>
              <a:rPr lang="en-US" altLang="en-US" sz="2400">
                <a:solidFill>
                  <a:srgbClr val="FF9900"/>
                </a:solidFill>
              </a:rPr>
              <a:t> </a:t>
            </a:r>
            <a:r>
              <a:rPr lang="en-US" altLang="en-US" sz="2400" b="1">
                <a:solidFill>
                  <a:srgbClr val="FF9900"/>
                </a:solidFill>
              </a:rPr>
              <a:t>for old trees and fire-sensitive species</a:t>
            </a:r>
          </a:p>
          <a:p>
            <a:endParaRPr lang="en-US" altLang="en-US" sz="2400" b="1">
              <a:solidFill>
                <a:srgbClr val="FF9900"/>
              </a:solidFill>
            </a:endParaRPr>
          </a:p>
          <a:p>
            <a:r>
              <a:rPr lang="en-US" altLang="en-US" sz="2400" b="1">
                <a:solidFill>
                  <a:srgbClr val="FF9900"/>
                </a:solidFill>
              </a:rPr>
              <a:t>2.  Similar fire regime to adjacent uplands</a:t>
            </a:r>
          </a:p>
          <a:p>
            <a:endParaRPr lang="en-US" altLang="en-US" sz="2400" b="1">
              <a:solidFill>
                <a:srgbClr val="FF9900"/>
              </a:solidFill>
            </a:endParaRPr>
          </a:p>
          <a:p>
            <a:r>
              <a:rPr lang="en-US" altLang="en-US" sz="2400" b="1">
                <a:solidFill>
                  <a:srgbClr val="FF9900"/>
                </a:solidFill>
              </a:rPr>
              <a:t>3.  Prone to higher fire severity than adjacent  </a:t>
            </a:r>
          </a:p>
          <a:p>
            <a:r>
              <a:rPr lang="en-US" altLang="en-US" sz="2400" b="1">
                <a:solidFill>
                  <a:srgbClr val="FF9900"/>
                </a:solidFill>
              </a:rPr>
              <a:t>	 uplands</a:t>
            </a:r>
          </a:p>
          <a:p>
            <a:endParaRPr lang="en-US" altLang="en-US" sz="2400" b="1">
              <a:solidFill>
                <a:srgbClr val="FF9900"/>
              </a:solidFill>
            </a:endParaRPr>
          </a:p>
          <a:p>
            <a:r>
              <a:rPr lang="en-US" altLang="en-US" sz="2400" b="1">
                <a:solidFill>
                  <a:srgbClr val="00FF00"/>
                </a:solidFill>
              </a:rPr>
              <a:t>4.  Fire Breaks</a:t>
            </a:r>
          </a:p>
          <a:p>
            <a:endParaRPr lang="en-US" altLang="en-US" sz="2400" b="1">
              <a:solidFill>
                <a:srgbClr val="00FF00"/>
              </a:solidFill>
            </a:endParaRPr>
          </a:p>
          <a:p>
            <a:r>
              <a:rPr lang="en-US" altLang="en-US" sz="2400" b="1">
                <a:solidFill>
                  <a:srgbClr val="00FF00"/>
                </a:solidFill>
              </a:rPr>
              <a:t>5.  Chimneys or corridors for fire spread</a:t>
            </a:r>
          </a:p>
        </p:txBody>
      </p:sp>
      <p:sp>
        <p:nvSpPr>
          <p:cNvPr id="92165" name="Text Box 5">
            <a:extLst>
              <a:ext uri="{FF2B5EF4-FFF2-40B4-BE49-F238E27FC236}">
                <a16:creationId xmlns:a16="http://schemas.microsoft.com/office/drawing/2014/main" id="{F21A13FD-EBD5-644D-45CF-46B2012BB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455613"/>
            <a:ext cx="671353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Roles of Riparian Areas in the Context of their Local Fire Regime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56" name="Group 48">
            <a:extLst>
              <a:ext uri="{FF2B5EF4-FFF2-40B4-BE49-F238E27FC236}">
                <a16:creationId xmlns:a16="http://schemas.microsoft.com/office/drawing/2014/main" id="{6B20430E-4489-FECB-1AF7-159BD91D08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5738" y="1828800"/>
            <a:ext cx="5538787" cy="4275138"/>
            <a:chOff x="173" y="1269"/>
            <a:chExt cx="3688" cy="2846"/>
          </a:xfrm>
        </p:grpSpPr>
        <p:pic>
          <p:nvPicPr>
            <p:cNvPr id="17454" name="Picture 46">
              <a:extLst>
                <a:ext uri="{FF2B5EF4-FFF2-40B4-BE49-F238E27FC236}">
                  <a16:creationId xmlns:a16="http://schemas.microsoft.com/office/drawing/2014/main" id="{3BF33BE9-CE64-D31F-1D45-AAFE96412B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8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6" t="2747" r="4639" b="14951"/>
            <a:stretch>
              <a:fillRect/>
            </a:stretch>
          </p:blipFill>
          <p:spPr bwMode="auto">
            <a:xfrm>
              <a:off x="173" y="1269"/>
              <a:ext cx="3688" cy="2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455" name="Rectangle 47">
              <a:extLst>
                <a:ext uri="{FF2B5EF4-FFF2-40B4-BE49-F238E27FC236}">
                  <a16:creationId xmlns:a16="http://schemas.microsoft.com/office/drawing/2014/main" id="{08BC8560-4A74-4A27-C137-0D0B341E524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4" y="1276"/>
              <a:ext cx="3685" cy="2833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463" name="Group 55">
            <a:extLst>
              <a:ext uri="{FF2B5EF4-FFF2-40B4-BE49-F238E27FC236}">
                <a16:creationId xmlns:a16="http://schemas.microsoft.com/office/drawing/2014/main" id="{4617AECA-214A-0B67-D6B9-9C410638D809}"/>
              </a:ext>
            </a:extLst>
          </p:cNvPr>
          <p:cNvGrpSpPr>
            <a:grpSpLocks/>
          </p:cNvGrpSpPr>
          <p:nvPr/>
        </p:nvGrpSpPr>
        <p:grpSpPr bwMode="auto">
          <a:xfrm>
            <a:off x="5900738" y="1828800"/>
            <a:ext cx="3048000" cy="3708400"/>
            <a:chOff x="3717" y="1152"/>
            <a:chExt cx="1920" cy="2336"/>
          </a:xfrm>
        </p:grpSpPr>
        <p:sp>
          <p:nvSpPr>
            <p:cNvPr id="17460" name="Rectangle 52">
              <a:extLst>
                <a:ext uri="{FF2B5EF4-FFF2-40B4-BE49-F238E27FC236}">
                  <a16:creationId xmlns:a16="http://schemas.microsoft.com/office/drawing/2014/main" id="{753EE8AF-C4CD-4226-CDD5-D4CB2341A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7" y="1152"/>
              <a:ext cx="1920" cy="2336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7458" name="Group 50">
              <a:extLst>
                <a:ext uri="{FF2B5EF4-FFF2-40B4-BE49-F238E27FC236}">
                  <a16:creationId xmlns:a16="http://schemas.microsoft.com/office/drawing/2014/main" id="{FFFAC36B-E2E0-E190-3408-D7F73B9A5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9" y="1193"/>
              <a:ext cx="1807" cy="2269"/>
              <a:chOff x="3746" y="1251"/>
              <a:chExt cx="1807" cy="2269"/>
            </a:xfrm>
          </p:grpSpPr>
          <p:grpSp>
            <p:nvGrpSpPr>
              <p:cNvPr id="17412" name="Group 4">
                <a:extLst>
                  <a:ext uri="{FF2B5EF4-FFF2-40B4-BE49-F238E27FC236}">
                    <a16:creationId xmlns:a16="http://schemas.microsoft.com/office/drawing/2014/main" id="{5310C229-45BE-2F1A-D2E4-0ECCB327BB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46" y="1584"/>
                <a:ext cx="1807" cy="1936"/>
                <a:chOff x="2945" y="1590"/>
                <a:chExt cx="1807" cy="1936"/>
              </a:xfrm>
            </p:grpSpPr>
            <p:sp>
              <p:nvSpPr>
                <p:cNvPr id="17413" name="Rectangle 5">
                  <a:extLst>
                    <a:ext uri="{FF2B5EF4-FFF2-40B4-BE49-F238E27FC236}">
                      <a16:creationId xmlns:a16="http://schemas.microsoft.com/office/drawing/2014/main" id="{4364F38F-0C76-9E17-FB6C-3CA6D67CCC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56" y="1668"/>
                  <a:ext cx="1296" cy="1500"/>
                </a:xfrm>
                <a:prstGeom prst="rect">
                  <a:avLst/>
                </a:prstGeom>
                <a:noFill/>
                <a:ln w="19050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14" name="Line 6">
                  <a:extLst>
                    <a:ext uri="{FF2B5EF4-FFF2-40B4-BE49-F238E27FC236}">
                      <a16:creationId xmlns:a16="http://schemas.microsoft.com/office/drawing/2014/main" id="{9687693A-A780-3E91-90F2-B0154E0EA3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8" y="3168"/>
                  <a:ext cx="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15" name="Line 7">
                  <a:extLst>
                    <a:ext uri="{FF2B5EF4-FFF2-40B4-BE49-F238E27FC236}">
                      <a16:creationId xmlns:a16="http://schemas.microsoft.com/office/drawing/2014/main" id="{B8A5EDBB-64A9-F110-BC53-345D4E57DB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8" y="2871"/>
                  <a:ext cx="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16" name="Line 8">
                  <a:extLst>
                    <a:ext uri="{FF2B5EF4-FFF2-40B4-BE49-F238E27FC236}">
                      <a16:creationId xmlns:a16="http://schemas.microsoft.com/office/drawing/2014/main" id="{791A2B10-F165-0FF9-F2C8-851BE5ADCF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8" y="2565"/>
                  <a:ext cx="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17" name="Line 9">
                  <a:extLst>
                    <a:ext uri="{FF2B5EF4-FFF2-40B4-BE49-F238E27FC236}">
                      <a16:creationId xmlns:a16="http://schemas.microsoft.com/office/drawing/2014/main" id="{E3FE90B4-394A-0A6C-0631-D3EE889953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8" y="2268"/>
                  <a:ext cx="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18" name="Line 10">
                  <a:extLst>
                    <a:ext uri="{FF2B5EF4-FFF2-40B4-BE49-F238E27FC236}">
                      <a16:creationId xmlns:a16="http://schemas.microsoft.com/office/drawing/2014/main" id="{B0764984-C7D1-B75E-5BFE-6D628B205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8" y="1962"/>
                  <a:ext cx="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7419" name="Line 11">
                  <a:extLst>
                    <a:ext uri="{FF2B5EF4-FFF2-40B4-BE49-F238E27FC236}">
                      <a16:creationId xmlns:a16="http://schemas.microsoft.com/office/drawing/2014/main" id="{925F649B-AA94-8DA2-A137-2421C5D6FD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8" y="1668"/>
                  <a:ext cx="4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7420" name="Group 12">
                  <a:extLst>
                    <a:ext uri="{FF2B5EF4-FFF2-40B4-BE49-F238E27FC236}">
                      <a16:creationId xmlns:a16="http://schemas.microsoft.com/office/drawing/2014/main" id="{B44A3FE3-A36F-F433-F3CF-EE14CF6865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64" y="2310"/>
                  <a:ext cx="189" cy="858"/>
                  <a:chOff x="1401" y="1140"/>
                  <a:chExt cx="189" cy="858"/>
                </a:xfrm>
              </p:grpSpPr>
              <p:sp>
                <p:nvSpPr>
                  <p:cNvPr id="17421" name="Line 13">
                    <a:extLst>
                      <a:ext uri="{FF2B5EF4-FFF2-40B4-BE49-F238E27FC236}">
                        <a16:creationId xmlns:a16="http://schemas.microsoft.com/office/drawing/2014/main" id="{00F6E2CE-8AE6-B4A4-2B64-666DB49EC5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61" y="1140"/>
                    <a:ext cx="6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22" name="Line 14">
                    <a:extLst>
                      <a:ext uri="{FF2B5EF4-FFF2-40B4-BE49-F238E27FC236}">
                        <a16:creationId xmlns:a16="http://schemas.microsoft.com/office/drawing/2014/main" id="{BD6AE081-CF53-737D-184B-B8C66E9212C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96" y="1140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23" name="Rectangle 15">
                    <a:extLst>
                      <a:ext uri="{FF2B5EF4-FFF2-40B4-BE49-F238E27FC236}">
                        <a16:creationId xmlns:a16="http://schemas.microsoft.com/office/drawing/2014/main" id="{E602A354-E9A4-D140-1B44-1C72C0DDA3D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401" y="1200"/>
                    <a:ext cx="189" cy="798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424" name="Group 16">
                  <a:extLst>
                    <a:ext uri="{FF2B5EF4-FFF2-40B4-BE49-F238E27FC236}">
                      <a16:creationId xmlns:a16="http://schemas.microsoft.com/office/drawing/2014/main" id="{18CBDE06-B660-7CA0-1D3B-CFB3DF5BEA5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801" y="2382"/>
                  <a:ext cx="189" cy="786"/>
                  <a:chOff x="1632" y="1212"/>
                  <a:chExt cx="189" cy="786"/>
                </a:xfrm>
              </p:grpSpPr>
              <p:sp>
                <p:nvSpPr>
                  <p:cNvPr id="17425" name="Line 17">
                    <a:extLst>
                      <a:ext uri="{FF2B5EF4-FFF2-40B4-BE49-F238E27FC236}">
                        <a16:creationId xmlns:a16="http://schemas.microsoft.com/office/drawing/2014/main" id="{256E9674-1C2C-17F4-CC1F-AA17F6BE1EB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92" y="1212"/>
                    <a:ext cx="6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26" name="Line 18">
                    <a:extLst>
                      <a:ext uri="{FF2B5EF4-FFF2-40B4-BE49-F238E27FC236}">
                        <a16:creationId xmlns:a16="http://schemas.microsoft.com/office/drawing/2014/main" id="{4284AF06-B05F-D0B6-09E6-F7DD3566F5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26" y="1212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27" name="Rectangle 19">
                    <a:extLst>
                      <a:ext uri="{FF2B5EF4-FFF2-40B4-BE49-F238E27FC236}">
                        <a16:creationId xmlns:a16="http://schemas.microsoft.com/office/drawing/2014/main" id="{B2D1D90E-1C39-456B-661F-81387EEA07C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32" y="1272"/>
                    <a:ext cx="189" cy="726"/>
                  </a:xfrm>
                  <a:prstGeom prst="rect">
                    <a:avLst/>
                  </a:prstGeom>
                  <a:solidFill>
                    <a:srgbClr val="B2B2B2"/>
                  </a:solidFill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428" name="Group 20">
                  <a:extLst>
                    <a:ext uri="{FF2B5EF4-FFF2-40B4-BE49-F238E27FC236}">
                      <a16:creationId xmlns:a16="http://schemas.microsoft.com/office/drawing/2014/main" id="{BB10E3B2-88D4-7171-14F0-E7DABA896C5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21" y="2334"/>
                  <a:ext cx="189" cy="834"/>
                  <a:chOff x="2058" y="1164"/>
                  <a:chExt cx="189" cy="834"/>
                </a:xfrm>
              </p:grpSpPr>
              <p:sp>
                <p:nvSpPr>
                  <p:cNvPr id="17429" name="Line 21">
                    <a:extLst>
                      <a:ext uri="{FF2B5EF4-FFF2-40B4-BE49-F238E27FC236}">
                        <a16:creationId xmlns:a16="http://schemas.microsoft.com/office/drawing/2014/main" id="{08BDA411-8BD5-8CE6-65C6-2F15B62E8B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18" y="1164"/>
                    <a:ext cx="6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30" name="Line 22">
                    <a:extLst>
                      <a:ext uri="{FF2B5EF4-FFF2-40B4-BE49-F238E27FC236}">
                        <a16:creationId xmlns:a16="http://schemas.microsoft.com/office/drawing/2014/main" id="{8909FF8F-945A-73B0-5D43-8980765587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153" y="1164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31" name="Rectangle 23">
                    <a:extLst>
                      <a:ext uri="{FF2B5EF4-FFF2-40B4-BE49-F238E27FC236}">
                        <a16:creationId xmlns:a16="http://schemas.microsoft.com/office/drawing/2014/main" id="{0CF454B9-2919-0733-B963-A6E26C35A51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058" y="1245"/>
                    <a:ext cx="189" cy="753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432" name="Group 24">
                  <a:extLst>
                    <a:ext uri="{FF2B5EF4-FFF2-40B4-BE49-F238E27FC236}">
                      <a16:creationId xmlns:a16="http://schemas.microsoft.com/office/drawing/2014/main" id="{5B01748F-54EC-979D-D65E-F01C3427FF2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461" y="2295"/>
                  <a:ext cx="189" cy="873"/>
                  <a:chOff x="2307" y="1125"/>
                  <a:chExt cx="189" cy="873"/>
                </a:xfrm>
              </p:grpSpPr>
              <p:sp>
                <p:nvSpPr>
                  <p:cNvPr id="17433" name="Line 25">
                    <a:extLst>
                      <a:ext uri="{FF2B5EF4-FFF2-40B4-BE49-F238E27FC236}">
                        <a16:creationId xmlns:a16="http://schemas.microsoft.com/office/drawing/2014/main" id="{63564BF6-6CAF-D1E3-D1FA-B1CFFFF69A7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67" y="1125"/>
                    <a:ext cx="69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34" name="Line 26">
                    <a:extLst>
                      <a:ext uri="{FF2B5EF4-FFF2-40B4-BE49-F238E27FC236}">
                        <a16:creationId xmlns:a16="http://schemas.microsoft.com/office/drawing/2014/main" id="{30AC8B4A-E9AD-95AC-CFAA-D2ECF07734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401" y="1125"/>
                    <a:ext cx="0" cy="144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435" name="Rectangle 27">
                    <a:extLst>
                      <a:ext uri="{FF2B5EF4-FFF2-40B4-BE49-F238E27FC236}">
                        <a16:creationId xmlns:a16="http://schemas.microsoft.com/office/drawing/2014/main" id="{B62012FF-D881-7A21-3BC6-ACFAA00AA2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307" y="1200"/>
                    <a:ext cx="189" cy="798"/>
                  </a:xfrm>
                  <a:prstGeom prst="rect">
                    <a:avLst/>
                  </a:prstGeom>
                  <a:solidFill>
                    <a:srgbClr val="B2B2B2"/>
                  </a:solidFill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436" name="Text Box 28">
                  <a:extLst>
                    <a:ext uri="{FF2B5EF4-FFF2-40B4-BE49-F238E27FC236}">
                      <a16:creationId xmlns:a16="http://schemas.microsoft.com/office/drawing/2014/main" id="{29CD7E96-AF6D-1092-77B0-FAE9214FA27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92" y="3092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>
                      <a:solidFill>
                        <a:schemeClr val="tx1"/>
                      </a:solidFill>
                    </a:rPr>
                    <a:t>0</a:t>
                  </a:r>
                </a:p>
              </p:txBody>
            </p:sp>
            <p:sp>
              <p:nvSpPr>
                <p:cNvPr id="17437" name="Text Box 29">
                  <a:extLst>
                    <a:ext uri="{FF2B5EF4-FFF2-40B4-BE49-F238E27FC236}">
                      <a16:creationId xmlns:a16="http://schemas.microsoft.com/office/drawing/2014/main" id="{30797A3F-959B-9E6D-BDA4-538CB56F62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21" y="2793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>
                      <a:solidFill>
                        <a:schemeClr val="tx1"/>
                      </a:solidFill>
                    </a:rPr>
                    <a:t>20</a:t>
                  </a:r>
                </a:p>
              </p:txBody>
            </p:sp>
            <p:sp>
              <p:nvSpPr>
                <p:cNvPr id="17438" name="Text Box 30">
                  <a:extLst>
                    <a:ext uri="{FF2B5EF4-FFF2-40B4-BE49-F238E27FC236}">
                      <a16:creationId xmlns:a16="http://schemas.microsoft.com/office/drawing/2014/main" id="{DF2A0C46-7941-2185-5E24-8DA95EB0DA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21" y="2487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>
                      <a:solidFill>
                        <a:schemeClr val="tx1"/>
                      </a:solidFill>
                    </a:rPr>
                    <a:t>40</a:t>
                  </a:r>
                </a:p>
              </p:txBody>
            </p:sp>
            <p:sp>
              <p:nvSpPr>
                <p:cNvPr id="17439" name="Text Box 31">
                  <a:extLst>
                    <a:ext uri="{FF2B5EF4-FFF2-40B4-BE49-F238E27FC236}">
                      <a16:creationId xmlns:a16="http://schemas.microsoft.com/office/drawing/2014/main" id="{AAC33548-C438-6B9A-57A6-D601E6F705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21" y="2192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>
                      <a:solidFill>
                        <a:schemeClr val="tx1"/>
                      </a:solidFill>
                    </a:rPr>
                    <a:t>60</a:t>
                  </a:r>
                </a:p>
              </p:txBody>
            </p:sp>
            <p:sp>
              <p:nvSpPr>
                <p:cNvPr id="17440" name="Text Box 32">
                  <a:extLst>
                    <a:ext uri="{FF2B5EF4-FFF2-40B4-BE49-F238E27FC236}">
                      <a16:creationId xmlns:a16="http://schemas.microsoft.com/office/drawing/2014/main" id="{DC882509-22EA-194E-A4B0-98B660726DD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21" y="1884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>
                      <a:solidFill>
                        <a:schemeClr val="tx1"/>
                      </a:solidFill>
                    </a:rPr>
                    <a:t>80</a:t>
                  </a:r>
                </a:p>
              </p:txBody>
            </p:sp>
            <p:sp>
              <p:nvSpPr>
                <p:cNvPr id="17441" name="Text Box 33">
                  <a:extLst>
                    <a:ext uri="{FF2B5EF4-FFF2-40B4-BE49-F238E27FC236}">
                      <a16:creationId xmlns:a16="http://schemas.microsoft.com/office/drawing/2014/main" id="{85FC4C6E-65F4-FB1B-1A72-CA9F4F495ED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50" y="1590"/>
                  <a:ext cx="213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>
                      <a:solidFill>
                        <a:schemeClr val="tx1"/>
                      </a:solidFill>
                    </a:rPr>
                    <a:t>100</a:t>
                  </a:r>
                </a:p>
              </p:txBody>
            </p:sp>
            <p:sp>
              <p:nvSpPr>
                <p:cNvPr id="17442" name="Text Box 34">
                  <a:extLst>
                    <a:ext uri="{FF2B5EF4-FFF2-40B4-BE49-F238E27FC236}">
                      <a16:creationId xmlns:a16="http://schemas.microsoft.com/office/drawing/2014/main" id="{089738A6-0D4A-067F-C149-490B8CEE083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1" y="3218"/>
                  <a:ext cx="312" cy="3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 b="1">
                      <a:solidFill>
                        <a:schemeClr val="tx1"/>
                      </a:solidFill>
                    </a:rPr>
                    <a:t>B</a:t>
                  </a:r>
                  <a:r>
                    <a:rPr lang="en-US" altLang="en-US" sz="800" b="1">
                      <a:solidFill>
                        <a:schemeClr val="tx1"/>
                      </a:solidFill>
                    </a:rPr>
                    <a:t> </a:t>
                  </a:r>
                  <a:r>
                    <a:rPr lang="en-US" altLang="en-US" sz="1600" b="1">
                      <a:solidFill>
                        <a:schemeClr val="tx1"/>
                      </a:solidFill>
                    </a:rPr>
                    <a:t>&amp;</a:t>
                  </a:r>
                  <a:r>
                    <a:rPr lang="en-US" altLang="en-US" sz="800" b="1">
                      <a:solidFill>
                        <a:schemeClr val="tx1"/>
                      </a:solidFill>
                    </a:rPr>
                    <a:t> </a:t>
                  </a:r>
                  <a:r>
                    <a:rPr lang="en-US" altLang="en-US" sz="1600" b="1">
                      <a:solidFill>
                        <a:schemeClr val="tx1"/>
                      </a:solidFill>
                    </a:rPr>
                    <a:t>B</a:t>
                  </a:r>
                </a:p>
                <a:p>
                  <a:r>
                    <a:rPr lang="en-US" altLang="en-US" sz="1600" b="1">
                      <a:solidFill>
                        <a:schemeClr val="tx1"/>
                      </a:solidFill>
                    </a:rPr>
                    <a:t>Fire</a:t>
                  </a:r>
                </a:p>
              </p:txBody>
            </p:sp>
            <p:sp>
              <p:nvSpPr>
                <p:cNvPr id="17443" name="Text Box 35">
                  <a:extLst>
                    <a:ext uri="{FF2B5EF4-FFF2-40B4-BE49-F238E27FC236}">
                      <a16:creationId xmlns:a16="http://schemas.microsoft.com/office/drawing/2014/main" id="{B5B36D10-5DE9-B3D3-6C5C-673E4D4694C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24" y="3218"/>
                  <a:ext cx="427" cy="30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 b="1">
                      <a:solidFill>
                        <a:schemeClr val="tx1"/>
                      </a:solidFill>
                    </a:rPr>
                    <a:t>Biscuit</a:t>
                  </a:r>
                </a:p>
                <a:p>
                  <a:r>
                    <a:rPr lang="en-US" altLang="en-US" sz="1600" b="1">
                      <a:solidFill>
                        <a:schemeClr val="tx1"/>
                      </a:solidFill>
                    </a:rPr>
                    <a:t>Fire</a:t>
                  </a:r>
                </a:p>
              </p:txBody>
            </p:sp>
            <p:grpSp>
              <p:nvGrpSpPr>
                <p:cNvPr id="17444" name="Group 36">
                  <a:extLst>
                    <a:ext uri="{FF2B5EF4-FFF2-40B4-BE49-F238E27FC236}">
                      <a16:creationId xmlns:a16="http://schemas.microsoft.com/office/drawing/2014/main" id="{DAF991C8-4379-6B57-0803-E5B368D0AE3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92" y="1693"/>
                  <a:ext cx="825" cy="371"/>
                  <a:chOff x="3710" y="1693"/>
                  <a:chExt cx="825" cy="371"/>
                </a:xfrm>
              </p:grpSpPr>
              <p:sp>
                <p:nvSpPr>
                  <p:cNvPr id="17445" name="Rectangle 37">
                    <a:extLst>
                      <a:ext uri="{FF2B5EF4-FFF2-40B4-BE49-F238E27FC236}">
                        <a16:creationId xmlns:a16="http://schemas.microsoft.com/office/drawing/2014/main" id="{978A642F-5387-7B86-DDBA-805C91F5E6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1699"/>
                    <a:ext cx="288" cy="144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46" name="Rectangle 38">
                    <a:extLst>
                      <a:ext uri="{FF2B5EF4-FFF2-40B4-BE49-F238E27FC236}">
                        <a16:creationId xmlns:a16="http://schemas.microsoft.com/office/drawing/2014/main" id="{DC67E454-5CFC-03F1-CE71-6841CAAF9C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710" y="1914"/>
                    <a:ext cx="288" cy="144"/>
                  </a:xfrm>
                  <a:prstGeom prst="rect">
                    <a:avLst/>
                  </a:prstGeom>
                  <a:solidFill>
                    <a:srgbClr val="B2B2B2"/>
                  </a:solidFill>
                  <a:ln w="19050" algn="ctr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47" name="Text Box 39">
                    <a:extLst>
                      <a:ext uri="{FF2B5EF4-FFF2-40B4-BE49-F238E27FC236}">
                        <a16:creationId xmlns:a16="http://schemas.microsoft.com/office/drawing/2014/main" id="{7F9152DA-3662-6AFB-C841-97FDC90043C5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0" y="1693"/>
                    <a:ext cx="475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/>
                    <a:r>
                      <a:rPr lang="en-US" altLang="en-US" sz="1600">
                        <a:solidFill>
                          <a:schemeClr val="tx1"/>
                        </a:solidFill>
                      </a:rPr>
                      <a:t>Riparian</a:t>
                    </a:r>
                  </a:p>
                </p:txBody>
              </p:sp>
              <p:sp>
                <p:nvSpPr>
                  <p:cNvPr id="17448" name="Text Box 40">
                    <a:extLst>
                      <a:ext uri="{FF2B5EF4-FFF2-40B4-BE49-F238E27FC236}">
                        <a16:creationId xmlns:a16="http://schemas.microsoft.com/office/drawing/2014/main" id="{57487571-7335-87DB-06A1-9942611346F0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60" y="1910"/>
                    <a:ext cx="404" cy="15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 algn="ctr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l"/>
                    <a:r>
                      <a:rPr lang="en-US" altLang="en-US" sz="1600">
                        <a:solidFill>
                          <a:schemeClr val="tx1"/>
                        </a:solidFill>
                      </a:rPr>
                      <a:t>Upland</a:t>
                    </a:r>
                  </a:p>
                </p:txBody>
              </p:sp>
            </p:grpSp>
            <p:sp>
              <p:nvSpPr>
                <p:cNvPr id="17449" name="Text Box 41">
                  <a:extLst>
                    <a:ext uri="{FF2B5EF4-FFF2-40B4-BE49-F238E27FC236}">
                      <a16:creationId xmlns:a16="http://schemas.microsoft.com/office/drawing/2014/main" id="{62E2064C-8056-9E27-D0FA-4BE1AFD5DA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28" y="2165"/>
                  <a:ext cx="62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sp>
              <p:nvSpPr>
                <p:cNvPr id="17450" name="Text Box 42">
                  <a:extLst>
                    <a:ext uri="{FF2B5EF4-FFF2-40B4-BE49-F238E27FC236}">
                      <a16:creationId xmlns:a16="http://schemas.microsoft.com/office/drawing/2014/main" id="{9029554D-CF06-A450-B21C-486085F821F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64" y="2239"/>
                  <a:ext cx="62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sp>
              <p:nvSpPr>
                <p:cNvPr id="17451" name="Text Box 43">
                  <a:extLst>
                    <a:ext uri="{FF2B5EF4-FFF2-40B4-BE49-F238E27FC236}">
                      <a16:creationId xmlns:a16="http://schemas.microsoft.com/office/drawing/2014/main" id="{0091115D-E645-44D1-0601-62A48EEFB56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84" y="2190"/>
                  <a:ext cx="62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sp>
              <p:nvSpPr>
                <p:cNvPr id="17452" name="Text Box 44">
                  <a:extLst>
                    <a:ext uri="{FF2B5EF4-FFF2-40B4-BE49-F238E27FC236}">
                      <a16:creationId xmlns:a16="http://schemas.microsoft.com/office/drawing/2014/main" id="{6013823C-8D9A-2B4A-5E5A-AB38952057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24" y="2154"/>
                  <a:ext cx="62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400">
                      <a:solidFill>
                        <a:schemeClr val="tx1"/>
                      </a:solidFill>
                    </a:rPr>
                    <a:t>a</a:t>
                  </a:r>
                </a:p>
              </p:txBody>
            </p:sp>
            <p:sp>
              <p:nvSpPr>
                <p:cNvPr id="17453" name="Text Box 45">
                  <a:extLst>
                    <a:ext uri="{FF2B5EF4-FFF2-40B4-BE49-F238E27FC236}">
                      <a16:creationId xmlns:a16="http://schemas.microsoft.com/office/drawing/2014/main" id="{D85473AC-E873-21A5-0847-E7AD212EF83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787" y="2342"/>
                  <a:ext cx="469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 b="1">
                      <a:solidFill>
                        <a:schemeClr val="tx1"/>
                      </a:solidFill>
                    </a:rPr>
                    <a:t>Percent</a:t>
                  </a:r>
                </a:p>
              </p:txBody>
            </p:sp>
          </p:grpSp>
          <p:sp>
            <p:nvSpPr>
              <p:cNvPr id="17457" name="Text Box 49">
                <a:extLst>
                  <a:ext uri="{FF2B5EF4-FFF2-40B4-BE49-F238E27FC236}">
                    <a16:creationId xmlns:a16="http://schemas.microsoft.com/office/drawing/2014/main" id="{D0A0D31A-9769-5D40-33A7-F9FBDCBFAB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25" y="1251"/>
                <a:ext cx="1694" cy="2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200" b="1">
                    <a:solidFill>
                      <a:schemeClr val="tx1"/>
                    </a:solidFill>
                  </a:rPr>
                  <a:t>Basal Area Mortality</a:t>
                </a:r>
              </a:p>
            </p:txBody>
          </p:sp>
        </p:grpSp>
      </p:grpSp>
      <p:sp>
        <p:nvSpPr>
          <p:cNvPr id="17459" name="Text Box 51">
            <a:extLst>
              <a:ext uri="{FF2B5EF4-FFF2-40B4-BE49-F238E27FC236}">
                <a16:creationId xmlns:a16="http://schemas.microsoft.com/office/drawing/2014/main" id="{261FABD9-4083-EC6B-702B-175AE518F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88" y="6378575"/>
            <a:ext cx="1447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800"/>
              <a:t>Halofsky 2007</a:t>
            </a:r>
          </a:p>
        </p:txBody>
      </p:sp>
      <p:sp>
        <p:nvSpPr>
          <p:cNvPr id="17462" name="Text Box 54">
            <a:extLst>
              <a:ext uri="{FF2B5EF4-FFF2-40B4-BE49-F238E27FC236}">
                <a16:creationId xmlns:a16="http://schemas.microsoft.com/office/drawing/2014/main" id="{B6D7F048-4280-C248-5992-9D6C3F5BF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488" y="365125"/>
            <a:ext cx="613251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Riparian vs. Upland Fire Severity in the Biscuit and B&amp;B Fires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54" name="Group 122">
            <a:extLst>
              <a:ext uri="{FF2B5EF4-FFF2-40B4-BE49-F238E27FC236}">
                <a16:creationId xmlns:a16="http://schemas.microsoft.com/office/drawing/2014/main" id="{3EF30CD6-9E2A-C282-56AA-DA3ECFA5154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5332413"/>
            <a:ext cx="3314700" cy="947737"/>
            <a:chOff x="696" y="3392"/>
            <a:chExt cx="2088" cy="597"/>
          </a:xfrm>
        </p:grpSpPr>
        <p:grpSp>
          <p:nvGrpSpPr>
            <p:cNvPr id="18551" name="Group 119">
              <a:extLst>
                <a:ext uri="{FF2B5EF4-FFF2-40B4-BE49-F238E27FC236}">
                  <a16:creationId xmlns:a16="http://schemas.microsoft.com/office/drawing/2014/main" id="{4B17159B-0F76-48B1-9624-ECC59E0A29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" y="3392"/>
              <a:ext cx="1928" cy="173"/>
              <a:chOff x="696" y="3392"/>
              <a:chExt cx="1928" cy="173"/>
            </a:xfrm>
          </p:grpSpPr>
          <p:sp>
            <p:nvSpPr>
              <p:cNvPr id="18438" name="Rectangle 6">
                <a:extLst>
                  <a:ext uri="{FF2B5EF4-FFF2-40B4-BE49-F238E27FC236}">
                    <a16:creationId xmlns:a16="http://schemas.microsoft.com/office/drawing/2014/main" id="{0A009F80-68AE-DDDF-1B5E-BB3B77A8E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3407"/>
                <a:ext cx="288" cy="144"/>
              </a:xfrm>
              <a:prstGeom prst="rect">
                <a:avLst/>
              </a:prstGeom>
              <a:solidFill>
                <a:srgbClr val="00FF00">
                  <a:alpha val="8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1" name="Text Box 9">
                <a:extLst>
                  <a:ext uri="{FF2B5EF4-FFF2-40B4-BE49-F238E27FC236}">
                    <a16:creationId xmlns:a16="http://schemas.microsoft.com/office/drawing/2014/main" id="{06C0FBE0-33B5-DCAB-8FCF-7FAE5A014D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8" y="3392"/>
                <a:ext cx="157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Steady flow, fish-bearing</a:t>
                </a:r>
              </a:p>
            </p:txBody>
          </p:sp>
        </p:grpSp>
        <p:grpSp>
          <p:nvGrpSpPr>
            <p:cNvPr id="18552" name="Group 120">
              <a:extLst>
                <a:ext uri="{FF2B5EF4-FFF2-40B4-BE49-F238E27FC236}">
                  <a16:creationId xmlns:a16="http://schemas.microsoft.com/office/drawing/2014/main" id="{929C3772-28FA-9DEA-CB53-473AAB3580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" y="3602"/>
              <a:ext cx="2088" cy="173"/>
              <a:chOff x="696" y="3594"/>
              <a:chExt cx="2088" cy="173"/>
            </a:xfrm>
          </p:grpSpPr>
          <p:sp>
            <p:nvSpPr>
              <p:cNvPr id="18439" name="Rectangle 7">
                <a:extLst>
                  <a:ext uri="{FF2B5EF4-FFF2-40B4-BE49-F238E27FC236}">
                    <a16:creationId xmlns:a16="http://schemas.microsoft.com/office/drawing/2014/main" id="{0D99F1EF-ABB2-52E6-AB7E-1E7EE68A1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3608"/>
                <a:ext cx="288" cy="144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2" name="Text Box 10">
                <a:extLst>
                  <a:ext uri="{FF2B5EF4-FFF2-40B4-BE49-F238E27FC236}">
                    <a16:creationId xmlns:a16="http://schemas.microsoft.com/office/drawing/2014/main" id="{51B6B2E6-AD70-0ECE-C2BD-39FD0CA80D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8" y="3594"/>
                <a:ext cx="1736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Moderate flow, fish-bearing</a:t>
                </a:r>
              </a:p>
            </p:txBody>
          </p:sp>
        </p:grpSp>
        <p:grpSp>
          <p:nvGrpSpPr>
            <p:cNvPr id="18553" name="Group 121">
              <a:extLst>
                <a:ext uri="{FF2B5EF4-FFF2-40B4-BE49-F238E27FC236}">
                  <a16:creationId xmlns:a16="http://schemas.microsoft.com/office/drawing/2014/main" id="{DA23A240-33D9-D0BB-FBC4-DE9E11DD3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" y="3816"/>
              <a:ext cx="1520" cy="173"/>
              <a:chOff x="696" y="3776"/>
              <a:chExt cx="1520" cy="173"/>
            </a:xfrm>
          </p:grpSpPr>
          <p:sp>
            <p:nvSpPr>
              <p:cNvPr id="18440" name="Rectangle 8">
                <a:extLst>
                  <a:ext uri="{FF2B5EF4-FFF2-40B4-BE49-F238E27FC236}">
                    <a16:creationId xmlns:a16="http://schemas.microsoft.com/office/drawing/2014/main" id="{920A824D-9676-D6B6-9614-FD554DC53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3791"/>
                <a:ext cx="288" cy="144"/>
              </a:xfrm>
              <a:prstGeom prst="rect">
                <a:avLst/>
              </a:prstGeom>
              <a:solidFill>
                <a:srgbClr val="DFDA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43" name="Text Box 11">
                <a:extLst>
                  <a:ext uri="{FF2B5EF4-FFF2-40B4-BE49-F238E27FC236}">
                    <a16:creationId xmlns:a16="http://schemas.microsoft.com/office/drawing/2014/main" id="{5ECF1503-E943-5678-682D-A4E226072A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8" y="3776"/>
                <a:ext cx="116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Low flow, few fish </a:t>
                </a:r>
              </a:p>
            </p:txBody>
          </p:sp>
        </p:grpSp>
      </p:grpSp>
      <p:grpSp>
        <p:nvGrpSpPr>
          <p:cNvPr id="18558" name="Group 126">
            <a:extLst>
              <a:ext uri="{FF2B5EF4-FFF2-40B4-BE49-F238E27FC236}">
                <a16:creationId xmlns:a16="http://schemas.microsoft.com/office/drawing/2014/main" id="{6D8E020F-1D5C-D70A-D2A2-EFA90F65D848}"/>
              </a:ext>
            </a:extLst>
          </p:cNvPr>
          <p:cNvGrpSpPr>
            <a:grpSpLocks/>
          </p:cNvGrpSpPr>
          <p:nvPr/>
        </p:nvGrpSpPr>
        <p:grpSpPr bwMode="auto">
          <a:xfrm>
            <a:off x="5511800" y="5332413"/>
            <a:ext cx="2438400" cy="935037"/>
            <a:chOff x="3552" y="3329"/>
            <a:chExt cx="1536" cy="589"/>
          </a:xfrm>
        </p:grpSpPr>
        <p:grpSp>
          <p:nvGrpSpPr>
            <p:cNvPr id="18557" name="Group 125">
              <a:extLst>
                <a:ext uri="{FF2B5EF4-FFF2-40B4-BE49-F238E27FC236}">
                  <a16:creationId xmlns:a16="http://schemas.microsoft.com/office/drawing/2014/main" id="{B0210069-6A24-E35F-14C7-98752040C8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29"/>
              <a:ext cx="1385" cy="173"/>
              <a:chOff x="3552" y="3329"/>
              <a:chExt cx="1385" cy="173"/>
            </a:xfrm>
          </p:grpSpPr>
          <p:sp>
            <p:nvSpPr>
              <p:cNvPr id="18448" name="Rectangle 16">
                <a:extLst>
                  <a:ext uri="{FF2B5EF4-FFF2-40B4-BE49-F238E27FC236}">
                    <a16:creationId xmlns:a16="http://schemas.microsoft.com/office/drawing/2014/main" id="{538518C1-D3E8-0A03-F0DB-2139A8EF5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344"/>
                <a:ext cx="288" cy="144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1" name="Text Box 19">
                <a:extLst>
                  <a:ext uri="{FF2B5EF4-FFF2-40B4-BE49-F238E27FC236}">
                    <a16:creationId xmlns:a16="http://schemas.microsoft.com/office/drawing/2014/main" id="{70BC3525-9BD7-3A8F-8730-0630C45F3A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3" y="3329"/>
                <a:ext cx="102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Ponderosa Pine</a:t>
                </a:r>
              </a:p>
            </p:txBody>
          </p:sp>
        </p:grpSp>
        <p:grpSp>
          <p:nvGrpSpPr>
            <p:cNvPr id="18556" name="Group 124">
              <a:extLst>
                <a:ext uri="{FF2B5EF4-FFF2-40B4-BE49-F238E27FC236}">
                  <a16:creationId xmlns:a16="http://schemas.microsoft.com/office/drawing/2014/main" id="{29C1645C-0C61-79AB-14E2-53397E1EF3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538"/>
              <a:ext cx="1504" cy="173"/>
              <a:chOff x="3552" y="3530"/>
              <a:chExt cx="1504" cy="173"/>
            </a:xfrm>
          </p:grpSpPr>
          <p:sp>
            <p:nvSpPr>
              <p:cNvPr id="18449" name="Rectangle 17">
                <a:extLst>
                  <a:ext uri="{FF2B5EF4-FFF2-40B4-BE49-F238E27FC236}">
                    <a16:creationId xmlns:a16="http://schemas.microsoft.com/office/drawing/2014/main" id="{675B9918-2D78-E601-5789-DC774A807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545"/>
                <a:ext cx="288" cy="144"/>
              </a:xfrm>
              <a:prstGeom prst="rect">
                <a:avLst/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2" name="Text Box 20">
                <a:extLst>
                  <a:ext uri="{FF2B5EF4-FFF2-40B4-BE49-F238E27FC236}">
                    <a16:creationId xmlns:a16="http://schemas.microsoft.com/office/drawing/2014/main" id="{73BD113D-E254-A973-E485-30D921842F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4" y="3530"/>
                <a:ext cx="1152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Dry Mixed Conifer</a:t>
                </a:r>
              </a:p>
            </p:txBody>
          </p:sp>
        </p:grpSp>
        <p:grpSp>
          <p:nvGrpSpPr>
            <p:cNvPr id="18555" name="Group 123">
              <a:extLst>
                <a:ext uri="{FF2B5EF4-FFF2-40B4-BE49-F238E27FC236}">
                  <a16:creationId xmlns:a16="http://schemas.microsoft.com/office/drawing/2014/main" id="{244D2E71-D245-E0D5-CF07-E9C78F4739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745"/>
              <a:ext cx="1536" cy="173"/>
              <a:chOff x="3552" y="3713"/>
              <a:chExt cx="1536" cy="173"/>
            </a:xfrm>
          </p:grpSpPr>
          <p:sp>
            <p:nvSpPr>
              <p:cNvPr id="18450" name="Rectangle 18">
                <a:extLst>
                  <a:ext uri="{FF2B5EF4-FFF2-40B4-BE49-F238E27FC236}">
                    <a16:creationId xmlns:a16="http://schemas.microsoft.com/office/drawing/2014/main" id="{9E5150C0-E47B-2599-C093-992B983A1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2" y="3728"/>
                <a:ext cx="288" cy="144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3" name="Text Box 21">
                <a:extLst>
                  <a:ext uri="{FF2B5EF4-FFF2-40B4-BE49-F238E27FC236}">
                    <a16:creationId xmlns:a16="http://schemas.microsoft.com/office/drawing/2014/main" id="{82BE9B5E-7964-8A60-538F-0E9290FFBC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4" y="3713"/>
                <a:ext cx="118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Wet Mixed Conifer</a:t>
                </a:r>
              </a:p>
            </p:txBody>
          </p:sp>
        </p:grpSp>
      </p:grpSp>
      <p:grpSp>
        <p:nvGrpSpPr>
          <p:cNvPr id="18548" name="Group 116">
            <a:extLst>
              <a:ext uri="{FF2B5EF4-FFF2-40B4-BE49-F238E27FC236}">
                <a16:creationId xmlns:a16="http://schemas.microsoft.com/office/drawing/2014/main" id="{C82A6867-F1C2-C9FF-0A7F-56CDBCE70D42}"/>
              </a:ext>
            </a:extLst>
          </p:cNvPr>
          <p:cNvGrpSpPr>
            <a:grpSpLocks/>
          </p:cNvGrpSpPr>
          <p:nvPr/>
        </p:nvGrpSpPr>
        <p:grpSpPr bwMode="auto">
          <a:xfrm>
            <a:off x="788988" y="1263650"/>
            <a:ext cx="2921000" cy="3848100"/>
            <a:chOff x="449" y="792"/>
            <a:chExt cx="1840" cy="2424"/>
          </a:xfrm>
        </p:grpSpPr>
        <p:sp>
          <p:nvSpPr>
            <p:cNvPr id="18437" name="Text Box 5">
              <a:extLst>
                <a:ext uri="{FF2B5EF4-FFF2-40B4-BE49-F238E27FC236}">
                  <a16:creationId xmlns:a16="http://schemas.microsoft.com/office/drawing/2014/main" id="{80309047-CBC9-197E-E87D-37CB27C90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6" y="792"/>
              <a:ext cx="87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000" b="1"/>
                <a:t>Biscuit Fire</a:t>
              </a:r>
            </a:p>
          </p:txBody>
        </p:sp>
        <p:grpSp>
          <p:nvGrpSpPr>
            <p:cNvPr id="18546" name="Group 114">
              <a:extLst>
                <a:ext uri="{FF2B5EF4-FFF2-40B4-BE49-F238E27FC236}">
                  <a16:creationId xmlns:a16="http://schemas.microsoft.com/office/drawing/2014/main" id="{D052A9EB-65AC-7B76-FEB7-FC9C04D7EE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" y="977"/>
              <a:ext cx="1840" cy="2239"/>
              <a:chOff x="449" y="785"/>
              <a:chExt cx="1840" cy="2239"/>
            </a:xfrm>
          </p:grpSpPr>
          <p:grpSp>
            <p:nvGrpSpPr>
              <p:cNvPr id="18518" name="Group 86">
                <a:extLst>
                  <a:ext uri="{FF2B5EF4-FFF2-40B4-BE49-F238E27FC236}">
                    <a16:creationId xmlns:a16="http://schemas.microsoft.com/office/drawing/2014/main" id="{ECDB0551-C89A-8823-7DA2-8815849C37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86" y="785"/>
                <a:ext cx="213" cy="2095"/>
                <a:chOff x="686" y="785"/>
                <a:chExt cx="213" cy="2095"/>
              </a:xfrm>
            </p:grpSpPr>
            <p:sp>
              <p:nvSpPr>
                <p:cNvPr id="18510" name="Text Box 78">
                  <a:extLst>
                    <a:ext uri="{FF2B5EF4-FFF2-40B4-BE49-F238E27FC236}">
                      <a16:creationId xmlns:a16="http://schemas.microsoft.com/office/drawing/2014/main" id="{CF88C547-A41E-101B-2AE2-4618F4E72EE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28" y="2726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0</a:t>
                  </a:r>
                </a:p>
              </p:txBody>
            </p:sp>
            <p:sp>
              <p:nvSpPr>
                <p:cNvPr id="18511" name="Text Box 79">
                  <a:extLst>
                    <a:ext uri="{FF2B5EF4-FFF2-40B4-BE49-F238E27FC236}">
                      <a16:creationId xmlns:a16="http://schemas.microsoft.com/office/drawing/2014/main" id="{CC593DEA-1C65-02D6-AB49-764A015584A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7" y="2339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20</a:t>
                  </a:r>
                </a:p>
              </p:txBody>
            </p:sp>
            <p:sp>
              <p:nvSpPr>
                <p:cNvPr id="18512" name="Text Box 80">
                  <a:extLst>
                    <a:ext uri="{FF2B5EF4-FFF2-40B4-BE49-F238E27FC236}">
                      <a16:creationId xmlns:a16="http://schemas.microsoft.com/office/drawing/2014/main" id="{E46637F2-351D-9CEA-7B7B-4FBF23BD62D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7" y="1944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40</a:t>
                  </a:r>
                </a:p>
              </p:txBody>
            </p:sp>
            <p:sp>
              <p:nvSpPr>
                <p:cNvPr id="18513" name="Text Box 81">
                  <a:extLst>
                    <a:ext uri="{FF2B5EF4-FFF2-40B4-BE49-F238E27FC236}">
                      <a16:creationId xmlns:a16="http://schemas.microsoft.com/office/drawing/2014/main" id="{849DBC3D-F062-2468-BBA8-6F4B03191C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7" y="1557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60</a:t>
                  </a:r>
                </a:p>
              </p:txBody>
            </p:sp>
            <p:sp>
              <p:nvSpPr>
                <p:cNvPr id="18514" name="Text Box 82">
                  <a:extLst>
                    <a:ext uri="{FF2B5EF4-FFF2-40B4-BE49-F238E27FC236}">
                      <a16:creationId xmlns:a16="http://schemas.microsoft.com/office/drawing/2014/main" id="{668F387F-1136-489E-23F1-4A90ECBCE7B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7" y="1164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80</a:t>
                  </a:r>
                </a:p>
              </p:txBody>
            </p:sp>
            <p:sp>
              <p:nvSpPr>
                <p:cNvPr id="18515" name="Text Box 83">
                  <a:extLst>
                    <a:ext uri="{FF2B5EF4-FFF2-40B4-BE49-F238E27FC236}">
                      <a16:creationId xmlns:a16="http://schemas.microsoft.com/office/drawing/2014/main" id="{3C050D23-8001-794D-106E-7E856790A3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6" y="785"/>
                  <a:ext cx="213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100</a:t>
                  </a:r>
                </a:p>
              </p:txBody>
            </p:sp>
          </p:grpSp>
          <p:sp>
            <p:nvSpPr>
              <p:cNvPr id="18516" name="Text Box 84">
                <a:extLst>
                  <a:ext uri="{FF2B5EF4-FFF2-40B4-BE49-F238E27FC236}">
                    <a16:creationId xmlns:a16="http://schemas.microsoft.com/office/drawing/2014/main" id="{C536F5EE-4F80-A27A-B57F-BDC4DC9BD2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-288" y="1745"/>
                <a:ext cx="164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 b="1"/>
                  <a:t>Basal Area Mortality (%)</a:t>
                </a:r>
              </a:p>
            </p:txBody>
          </p:sp>
          <p:sp>
            <p:nvSpPr>
              <p:cNvPr id="18526" name="Text Box 94">
                <a:extLst>
                  <a:ext uri="{FF2B5EF4-FFF2-40B4-BE49-F238E27FC236}">
                    <a16:creationId xmlns:a16="http://schemas.microsoft.com/office/drawing/2014/main" id="{839CBA3B-2C34-E550-BD01-18D266CEF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2" y="2832"/>
                <a:ext cx="960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000" b="1"/>
                  <a:t>Stream Type</a:t>
                </a:r>
              </a:p>
            </p:txBody>
          </p:sp>
          <p:sp>
            <p:nvSpPr>
              <p:cNvPr id="18465" name="Line 33">
                <a:extLst>
                  <a:ext uri="{FF2B5EF4-FFF2-40B4-BE49-F238E27FC236}">
                    <a16:creationId xmlns:a16="http://schemas.microsoft.com/office/drawing/2014/main" id="{E9DC8357-92C5-FC28-DA25-D402CCEEC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5" y="2802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6" name="Line 34">
                <a:extLst>
                  <a:ext uri="{FF2B5EF4-FFF2-40B4-BE49-F238E27FC236}">
                    <a16:creationId xmlns:a16="http://schemas.microsoft.com/office/drawing/2014/main" id="{68ACF74A-0D9F-C8A2-AA84-A3B270CF06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5" y="2415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7" name="Line 35">
                <a:extLst>
                  <a:ext uri="{FF2B5EF4-FFF2-40B4-BE49-F238E27FC236}">
                    <a16:creationId xmlns:a16="http://schemas.microsoft.com/office/drawing/2014/main" id="{B66B8338-56E5-A139-81AF-87277A7AA2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5" y="2022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8" name="Line 36">
                <a:extLst>
                  <a:ext uri="{FF2B5EF4-FFF2-40B4-BE49-F238E27FC236}">
                    <a16:creationId xmlns:a16="http://schemas.microsoft.com/office/drawing/2014/main" id="{073E2E6A-8C92-CF69-B35A-F983FB1E06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5" y="1638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69" name="Line 37">
                <a:extLst>
                  <a:ext uri="{FF2B5EF4-FFF2-40B4-BE49-F238E27FC236}">
                    <a16:creationId xmlns:a16="http://schemas.microsoft.com/office/drawing/2014/main" id="{F49D4E5A-C9D4-1219-DAF6-26EDB61B3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5" y="1245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70" name="Line 38">
                <a:extLst>
                  <a:ext uri="{FF2B5EF4-FFF2-40B4-BE49-F238E27FC236}">
                    <a16:creationId xmlns:a16="http://schemas.microsoft.com/office/drawing/2014/main" id="{2E6F4D27-2B0D-E4CF-353A-95B13B7FD0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45" y="863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8541" name="Group 109">
                <a:extLst>
                  <a:ext uri="{FF2B5EF4-FFF2-40B4-BE49-F238E27FC236}">
                    <a16:creationId xmlns:a16="http://schemas.microsoft.com/office/drawing/2014/main" id="{1EDE399A-4EC4-EDCC-648B-1B6B19BEFE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24" y="2043"/>
                <a:ext cx="259" cy="759"/>
                <a:chOff x="1159" y="2043"/>
                <a:chExt cx="259" cy="759"/>
              </a:xfrm>
            </p:grpSpPr>
            <p:sp>
              <p:nvSpPr>
                <p:cNvPr id="18530" name="Text Box 98">
                  <a:extLst>
                    <a:ext uri="{FF2B5EF4-FFF2-40B4-BE49-F238E27FC236}">
                      <a16:creationId xmlns:a16="http://schemas.microsoft.com/office/drawing/2014/main" id="{F2515417-A963-7973-46E7-63D20CABC65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53" y="2043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a</a:t>
                  </a:r>
                </a:p>
              </p:txBody>
            </p:sp>
            <p:grpSp>
              <p:nvGrpSpPr>
                <p:cNvPr id="18481" name="Group 49">
                  <a:extLst>
                    <a:ext uri="{FF2B5EF4-FFF2-40B4-BE49-F238E27FC236}">
                      <a16:creationId xmlns:a16="http://schemas.microsoft.com/office/drawing/2014/main" id="{8369705F-B75D-62B1-B907-1D815329A00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59" y="2208"/>
                  <a:ext cx="259" cy="594"/>
                  <a:chOff x="1107" y="2208"/>
                  <a:chExt cx="207" cy="594"/>
                </a:xfrm>
              </p:grpSpPr>
              <p:sp>
                <p:nvSpPr>
                  <p:cNvPr id="18472" name="Line 40">
                    <a:extLst>
                      <a:ext uri="{FF2B5EF4-FFF2-40B4-BE49-F238E27FC236}">
                        <a16:creationId xmlns:a16="http://schemas.microsoft.com/office/drawing/2014/main" id="{403E329C-2767-28A7-5C8A-768DB7ECFA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170" y="2208"/>
                    <a:ext cx="81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75" name="Line 43">
                    <a:extLst>
                      <a:ext uri="{FF2B5EF4-FFF2-40B4-BE49-F238E27FC236}">
                        <a16:creationId xmlns:a16="http://schemas.microsoft.com/office/drawing/2014/main" id="{BD47DC2B-3913-25AC-3596-4B5D76DA34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11" y="2208"/>
                    <a:ext cx="0" cy="24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2" name="Rectangle 30">
                    <a:extLst>
                      <a:ext uri="{FF2B5EF4-FFF2-40B4-BE49-F238E27FC236}">
                        <a16:creationId xmlns:a16="http://schemas.microsoft.com/office/drawing/2014/main" id="{442507CA-E6C2-7089-9A98-2655924CED1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07" y="2334"/>
                    <a:ext cx="207" cy="468"/>
                  </a:xfrm>
                  <a:prstGeom prst="rect">
                    <a:avLst/>
                  </a:prstGeom>
                  <a:solidFill>
                    <a:srgbClr val="00FF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539" name="Group 107">
                <a:extLst>
                  <a:ext uri="{FF2B5EF4-FFF2-40B4-BE49-F238E27FC236}">
                    <a16:creationId xmlns:a16="http://schemas.microsoft.com/office/drawing/2014/main" id="{C963767C-DC9C-D534-A9ED-F66E9D2813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12" y="1388"/>
                <a:ext cx="259" cy="1414"/>
                <a:chOff x="1537" y="1388"/>
                <a:chExt cx="259" cy="1414"/>
              </a:xfrm>
            </p:grpSpPr>
            <p:sp>
              <p:nvSpPr>
                <p:cNvPr id="18531" name="Text Box 99">
                  <a:extLst>
                    <a:ext uri="{FF2B5EF4-FFF2-40B4-BE49-F238E27FC236}">
                      <a16:creationId xmlns:a16="http://schemas.microsoft.com/office/drawing/2014/main" id="{8636244F-4260-26A9-BEA4-2B20FFE97EE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1" y="1388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b</a:t>
                  </a:r>
                </a:p>
              </p:txBody>
            </p:sp>
            <p:grpSp>
              <p:nvGrpSpPr>
                <p:cNvPr id="18482" name="Group 50">
                  <a:extLst>
                    <a:ext uri="{FF2B5EF4-FFF2-40B4-BE49-F238E27FC236}">
                      <a16:creationId xmlns:a16="http://schemas.microsoft.com/office/drawing/2014/main" id="{D6ED13E2-356D-85A2-D5AF-E31D27B60B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37" y="1554"/>
                  <a:ext cx="259" cy="1248"/>
                  <a:chOff x="1344" y="1554"/>
                  <a:chExt cx="207" cy="1248"/>
                </a:xfrm>
              </p:grpSpPr>
              <p:sp>
                <p:nvSpPr>
                  <p:cNvPr id="18473" name="Line 41">
                    <a:extLst>
                      <a:ext uri="{FF2B5EF4-FFF2-40B4-BE49-F238E27FC236}">
                        <a16:creationId xmlns:a16="http://schemas.microsoft.com/office/drawing/2014/main" id="{10518706-6DFC-190C-2951-ADB47A435C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407" y="1554"/>
                    <a:ext cx="81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76" name="Line 44">
                    <a:extLst>
                      <a:ext uri="{FF2B5EF4-FFF2-40B4-BE49-F238E27FC236}">
                        <a16:creationId xmlns:a16="http://schemas.microsoft.com/office/drawing/2014/main" id="{6FD2727C-B497-344A-7333-2CCAABB5E8F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8" y="1554"/>
                    <a:ext cx="0" cy="24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3" name="Rectangle 31">
                    <a:extLst>
                      <a:ext uri="{FF2B5EF4-FFF2-40B4-BE49-F238E27FC236}">
                        <a16:creationId xmlns:a16="http://schemas.microsoft.com/office/drawing/2014/main" id="{07ACB8B8-B910-A0EE-C2CA-B1876CDC00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1740"/>
                    <a:ext cx="207" cy="1062"/>
                  </a:xfrm>
                  <a:prstGeom prst="rect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540" name="Group 108">
                <a:extLst>
                  <a:ext uri="{FF2B5EF4-FFF2-40B4-BE49-F238E27FC236}">
                    <a16:creationId xmlns:a16="http://schemas.microsoft.com/office/drawing/2014/main" id="{6D4F3A07-7045-B8CE-7912-FD2710C54D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05" y="1323"/>
                <a:ext cx="259" cy="1479"/>
                <a:chOff x="1905" y="1323"/>
                <a:chExt cx="259" cy="1479"/>
              </a:xfrm>
            </p:grpSpPr>
            <p:sp>
              <p:nvSpPr>
                <p:cNvPr id="18532" name="Text Box 100">
                  <a:extLst>
                    <a:ext uri="{FF2B5EF4-FFF2-40B4-BE49-F238E27FC236}">
                      <a16:creationId xmlns:a16="http://schemas.microsoft.com/office/drawing/2014/main" id="{D7B10941-908F-C3E4-66D8-63A7FF2898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99" y="1323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b</a:t>
                  </a:r>
                </a:p>
              </p:txBody>
            </p:sp>
            <p:grpSp>
              <p:nvGrpSpPr>
                <p:cNvPr id="18483" name="Group 51">
                  <a:extLst>
                    <a:ext uri="{FF2B5EF4-FFF2-40B4-BE49-F238E27FC236}">
                      <a16:creationId xmlns:a16="http://schemas.microsoft.com/office/drawing/2014/main" id="{B694D475-6567-34FC-D8B9-84ED02CF014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05" y="1488"/>
                  <a:ext cx="259" cy="1314"/>
                  <a:chOff x="1605" y="1488"/>
                  <a:chExt cx="207" cy="1314"/>
                </a:xfrm>
              </p:grpSpPr>
              <p:sp>
                <p:nvSpPr>
                  <p:cNvPr id="18474" name="Line 42">
                    <a:extLst>
                      <a:ext uri="{FF2B5EF4-FFF2-40B4-BE49-F238E27FC236}">
                        <a16:creationId xmlns:a16="http://schemas.microsoft.com/office/drawing/2014/main" id="{B088868B-8015-5143-AFFF-3D4C3ED386F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68" y="1488"/>
                    <a:ext cx="81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77" name="Line 45">
                    <a:extLst>
                      <a:ext uri="{FF2B5EF4-FFF2-40B4-BE49-F238E27FC236}">
                        <a16:creationId xmlns:a16="http://schemas.microsoft.com/office/drawing/2014/main" id="{591FA8B7-F28D-463F-2373-832E5723DB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08" y="1488"/>
                    <a:ext cx="0" cy="24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64" name="Rectangle 32">
                    <a:extLst>
                      <a:ext uri="{FF2B5EF4-FFF2-40B4-BE49-F238E27FC236}">
                        <a16:creationId xmlns:a16="http://schemas.microsoft.com/office/drawing/2014/main" id="{508DED1F-B73D-F9E1-5C57-080121EF80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605" y="1635"/>
                    <a:ext cx="207" cy="1167"/>
                  </a:xfrm>
                  <a:prstGeom prst="rect">
                    <a:avLst/>
                  </a:prstGeom>
                  <a:solidFill>
                    <a:srgbClr val="DFDA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460" name="Rectangle 28">
                <a:extLst>
                  <a:ext uri="{FF2B5EF4-FFF2-40B4-BE49-F238E27FC236}">
                    <a16:creationId xmlns:a16="http://schemas.microsoft.com/office/drawing/2014/main" id="{803D6036-5259-68B9-6DCA-702E24016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" y="863"/>
                <a:ext cx="1296" cy="1939"/>
              </a:xfrm>
              <a:prstGeom prst="rect">
                <a:avLst/>
              </a:prstGeom>
              <a:noFill/>
              <a:ln w="3175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560" name="Group 128">
            <a:extLst>
              <a:ext uri="{FF2B5EF4-FFF2-40B4-BE49-F238E27FC236}">
                <a16:creationId xmlns:a16="http://schemas.microsoft.com/office/drawing/2014/main" id="{2F495C64-9D4C-8609-5B06-1AA99A866E4B}"/>
              </a:ext>
            </a:extLst>
          </p:cNvPr>
          <p:cNvGrpSpPr>
            <a:grpSpLocks/>
          </p:cNvGrpSpPr>
          <p:nvPr/>
        </p:nvGrpSpPr>
        <p:grpSpPr bwMode="auto">
          <a:xfrm>
            <a:off x="4956175" y="1263650"/>
            <a:ext cx="2994025" cy="3848100"/>
            <a:chOff x="3122" y="768"/>
            <a:chExt cx="1886" cy="2424"/>
          </a:xfrm>
        </p:grpSpPr>
        <p:sp>
          <p:nvSpPr>
            <p:cNvPr id="18445" name="Text Box 13">
              <a:extLst>
                <a:ext uri="{FF2B5EF4-FFF2-40B4-BE49-F238E27FC236}">
                  <a16:creationId xmlns:a16="http://schemas.microsoft.com/office/drawing/2014/main" id="{7214F3FB-243C-4A68-A753-5FDCAC769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6" y="768"/>
              <a:ext cx="72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000" b="1"/>
                <a:t>B</a:t>
              </a:r>
              <a:r>
                <a:rPr lang="en-US" altLang="en-US" sz="1000" b="1"/>
                <a:t> </a:t>
              </a:r>
              <a:r>
                <a:rPr lang="en-US" altLang="en-US" sz="2000" b="1"/>
                <a:t>&amp;</a:t>
              </a:r>
              <a:r>
                <a:rPr lang="en-US" altLang="en-US" sz="1000" b="1"/>
                <a:t> </a:t>
              </a:r>
              <a:r>
                <a:rPr lang="en-US" altLang="en-US" sz="2000" b="1"/>
                <a:t>B Fire</a:t>
              </a:r>
            </a:p>
          </p:txBody>
        </p:sp>
        <p:grpSp>
          <p:nvGrpSpPr>
            <p:cNvPr id="18559" name="Group 127">
              <a:extLst>
                <a:ext uri="{FF2B5EF4-FFF2-40B4-BE49-F238E27FC236}">
                  <a16:creationId xmlns:a16="http://schemas.microsoft.com/office/drawing/2014/main" id="{7A04F081-1611-8744-43DC-947D75BB03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2" y="954"/>
              <a:ext cx="1886" cy="2238"/>
              <a:chOff x="3122" y="954"/>
              <a:chExt cx="1886" cy="2238"/>
            </a:xfrm>
          </p:grpSpPr>
          <p:sp>
            <p:nvSpPr>
              <p:cNvPr id="18488" name="Line 56">
                <a:extLst>
                  <a:ext uri="{FF2B5EF4-FFF2-40B4-BE49-F238E27FC236}">
                    <a16:creationId xmlns:a16="http://schemas.microsoft.com/office/drawing/2014/main" id="{0208004D-3304-5A8A-D9FD-43EA8B5936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1" y="2970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9" name="Line 57">
                <a:extLst>
                  <a:ext uri="{FF2B5EF4-FFF2-40B4-BE49-F238E27FC236}">
                    <a16:creationId xmlns:a16="http://schemas.microsoft.com/office/drawing/2014/main" id="{8036515D-2ADE-68EB-1452-8103561FF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1" y="2583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0" name="Line 58">
                <a:extLst>
                  <a:ext uri="{FF2B5EF4-FFF2-40B4-BE49-F238E27FC236}">
                    <a16:creationId xmlns:a16="http://schemas.microsoft.com/office/drawing/2014/main" id="{4F32ACCE-B745-78AC-AE30-73CDCD10FB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1" y="2190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1" name="Line 59">
                <a:extLst>
                  <a:ext uri="{FF2B5EF4-FFF2-40B4-BE49-F238E27FC236}">
                    <a16:creationId xmlns:a16="http://schemas.microsoft.com/office/drawing/2014/main" id="{7C30E116-4D0A-DBA4-EF5E-0AD126D31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1" y="1806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2" name="Line 60">
                <a:extLst>
                  <a:ext uri="{FF2B5EF4-FFF2-40B4-BE49-F238E27FC236}">
                    <a16:creationId xmlns:a16="http://schemas.microsoft.com/office/drawing/2014/main" id="{36DE68FE-9490-CD33-E404-008535D10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1" y="1413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93" name="Line 61">
                <a:extLst>
                  <a:ext uri="{FF2B5EF4-FFF2-40B4-BE49-F238E27FC236}">
                    <a16:creationId xmlns:a16="http://schemas.microsoft.com/office/drawing/2014/main" id="{6A82BFFB-77F3-4390-860F-7C349A77D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1" y="1031"/>
                <a:ext cx="46" cy="0"/>
              </a:xfrm>
              <a:prstGeom prst="line">
                <a:avLst/>
              </a:prstGeom>
              <a:noFill/>
              <a:ln w="3175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17" name="Text Box 85">
                <a:extLst>
                  <a:ext uri="{FF2B5EF4-FFF2-40B4-BE49-F238E27FC236}">
                    <a16:creationId xmlns:a16="http://schemas.microsoft.com/office/drawing/2014/main" id="{C2C61CF7-DE27-02DF-5EC8-7044EF2A8C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385" y="1913"/>
                <a:ext cx="164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800" b="1"/>
                  <a:t>Basal Area Mortality (%)</a:t>
                </a:r>
              </a:p>
            </p:txBody>
          </p:sp>
          <p:grpSp>
            <p:nvGrpSpPr>
              <p:cNvPr id="18519" name="Group 87">
                <a:extLst>
                  <a:ext uri="{FF2B5EF4-FFF2-40B4-BE49-F238E27FC236}">
                    <a16:creationId xmlns:a16="http://schemas.microsoft.com/office/drawing/2014/main" id="{4ADD6ABF-D003-EB37-C831-5C487B1346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87" y="954"/>
                <a:ext cx="213" cy="2095"/>
                <a:chOff x="686" y="785"/>
                <a:chExt cx="213" cy="2095"/>
              </a:xfrm>
            </p:grpSpPr>
            <p:sp>
              <p:nvSpPr>
                <p:cNvPr id="18520" name="Text Box 88">
                  <a:extLst>
                    <a:ext uri="{FF2B5EF4-FFF2-40B4-BE49-F238E27FC236}">
                      <a16:creationId xmlns:a16="http://schemas.microsoft.com/office/drawing/2014/main" id="{E62CB60E-7D2C-E889-A362-66DCAD96AF2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28" y="2726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0</a:t>
                  </a:r>
                </a:p>
              </p:txBody>
            </p:sp>
            <p:sp>
              <p:nvSpPr>
                <p:cNvPr id="18521" name="Text Box 89">
                  <a:extLst>
                    <a:ext uri="{FF2B5EF4-FFF2-40B4-BE49-F238E27FC236}">
                      <a16:creationId xmlns:a16="http://schemas.microsoft.com/office/drawing/2014/main" id="{AEF821AB-8CC5-02E8-D491-2D840C20A87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7" y="2339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20</a:t>
                  </a:r>
                </a:p>
              </p:txBody>
            </p:sp>
            <p:sp>
              <p:nvSpPr>
                <p:cNvPr id="18522" name="Text Box 90">
                  <a:extLst>
                    <a:ext uri="{FF2B5EF4-FFF2-40B4-BE49-F238E27FC236}">
                      <a16:creationId xmlns:a16="http://schemas.microsoft.com/office/drawing/2014/main" id="{CD4EA3BB-F153-E472-3EE7-C0D30BB33B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7" y="1944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40</a:t>
                  </a:r>
                </a:p>
              </p:txBody>
            </p:sp>
            <p:sp>
              <p:nvSpPr>
                <p:cNvPr id="18523" name="Text Box 91">
                  <a:extLst>
                    <a:ext uri="{FF2B5EF4-FFF2-40B4-BE49-F238E27FC236}">
                      <a16:creationId xmlns:a16="http://schemas.microsoft.com/office/drawing/2014/main" id="{2585F2BA-059A-C9B2-D56F-F76B83DF79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7" y="1557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60</a:t>
                  </a:r>
                </a:p>
              </p:txBody>
            </p:sp>
            <p:sp>
              <p:nvSpPr>
                <p:cNvPr id="18524" name="Text Box 92">
                  <a:extLst>
                    <a:ext uri="{FF2B5EF4-FFF2-40B4-BE49-F238E27FC236}">
                      <a16:creationId xmlns:a16="http://schemas.microsoft.com/office/drawing/2014/main" id="{EFF83A62-4284-3090-883E-243A71ACFB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57" y="1164"/>
                  <a:ext cx="1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80</a:t>
                  </a:r>
                </a:p>
              </p:txBody>
            </p:sp>
            <p:sp>
              <p:nvSpPr>
                <p:cNvPr id="18525" name="Text Box 93">
                  <a:extLst>
                    <a:ext uri="{FF2B5EF4-FFF2-40B4-BE49-F238E27FC236}">
                      <a16:creationId xmlns:a16="http://schemas.microsoft.com/office/drawing/2014/main" id="{FFC1C88F-7EAD-70AA-FCED-931BE6371B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6" y="785"/>
                  <a:ext cx="213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100</a:t>
                  </a:r>
                </a:p>
              </p:txBody>
            </p:sp>
          </p:grpSp>
          <p:sp>
            <p:nvSpPr>
              <p:cNvPr id="18527" name="Text Box 95">
                <a:extLst>
                  <a:ext uri="{FF2B5EF4-FFF2-40B4-BE49-F238E27FC236}">
                    <a16:creationId xmlns:a16="http://schemas.microsoft.com/office/drawing/2014/main" id="{B0772381-F113-DEE8-7C94-8768F9D726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6" y="3000"/>
                <a:ext cx="134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2000" b="1"/>
                  <a:t>Plant Association</a:t>
                </a:r>
              </a:p>
            </p:txBody>
          </p:sp>
          <p:grpSp>
            <p:nvGrpSpPr>
              <p:cNvPr id="18542" name="Group 110">
                <a:extLst>
                  <a:ext uri="{FF2B5EF4-FFF2-40B4-BE49-F238E27FC236}">
                    <a16:creationId xmlns:a16="http://schemas.microsoft.com/office/drawing/2014/main" id="{172A1426-9F7F-522C-A752-98F6D00807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31" y="1253"/>
                <a:ext cx="259" cy="1717"/>
                <a:chOff x="3900" y="1085"/>
                <a:chExt cx="259" cy="1717"/>
              </a:xfrm>
            </p:grpSpPr>
            <p:grpSp>
              <p:nvGrpSpPr>
                <p:cNvPr id="18507" name="Group 75">
                  <a:extLst>
                    <a:ext uri="{FF2B5EF4-FFF2-40B4-BE49-F238E27FC236}">
                      <a16:creationId xmlns:a16="http://schemas.microsoft.com/office/drawing/2014/main" id="{61E97122-3964-E4D1-B0E8-6F32AC4D0F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00" y="1254"/>
                  <a:ext cx="259" cy="1548"/>
                  <a:chOff x="3851" y="1254"/>
                  <a:chExt cx="207" cy="1548"/>
                </a:xfrm>
              </p:grpSpPr>
              <p:sp>
                <p:nvSpPr>
                  <p:cNvPr id="18495" name="Line 63">
                    <a:extLst>
                      <a:ext uri="{FF2B5EF4-FFF2-40B4-BE49-F238E27FC236}">
                        <a16:creationId xmlns:a16="http://schemas.microsoft.com/office/drawing/2014/main" id="{6F298154-5628-B911-E2B1-1B9506358C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14" y="1254"/>
                    <a:ext cx="81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96" name="Line 64">
                    <a:extLst>
                      <a:ext uri="{FF2B5EF4-FFF2-40B4-BE49-F238E27FC236}">
                        <a16:creationId xmlns:a16="http://schemas.microsoft.com/office/drawing/2014/main" id="{B8E810B6-7987-CE9C-F54B-B8C4A24D43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5" y="1254"/>
                    <a:ext cx="0" cy="24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497" name="Rectangle 65">
                    <a:extLst>
                      <a:ext uri="{FF2B5EF4-FFF2-40B4-BE49-F238E27FC236}">
                        <a16:creationId xmlns:a16="http://schemas.microsoft.com/office/drawing/2014/main" id="{69C7CB69-57DE-F459-57E5-64400892D8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851" y="1371"/>
                    <a:ext cx="207" cy="1431"/>
                  </a:xfrm>
                  <a:prstGeom prst="rect">
                    <a:avLst/>
                  </a:prstGeom>
                  <a:solidFill>
                    <a:srgbClr val="FFCC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33" name="Text Box 101">
                  <a:extLst>
                    <a:ext uri="{FF2B5EF4-FFF2-40B4-BE49-F238E27FC236}">
                      <a16:creationId xmlns:a16="http://schemas.microsoft.com/office/drawing/2014/main" id="{932418F1-020D-42AB-6438-0AFFAFF4AA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94" y="1085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a</a:t>
                  </a:r>
                </a:p>
              </p:txBody>
            </p:sp>
          </p:grpSp>
          <p:grpSp>
            <p:nvGrpSpPr>
              <p:cNvPr id="18543" name="Group 111">
                <a:extLst>
                  <a:ext uri="{FF2B5EF4-FFF2-40B4-BE49-F238E27FC236}">
                    <a16:creationId xmlns:a16="http://schemas.microsoft.com/office/drawing/2014/main" id="{1206BBD4-4AF5-6A96-E9FE-D9F639AE48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8" y="1775"/>
                <a:ext cx="259" cy="1195"/>
                <a:chOff x="4281" y="1607"/>
                <a:chExt cx="259" cy="1195"/>
              </a:xfrm>
            </p:grpSpPr>
            <p:grpSp>
              <p:nvGrpSpPr>
                <p:cNvPr id="18506" name="Group 74">
                  <a:extLst>
                    <a:ext uri="{FF2B5EF4-FFF2-40B4-BE49-F238E27FC236}">
                      <a16:creationId xmlns:a16="http://schemas.microsoft.com/office/drawing/2014/main" id="{78115149-1820-490C-2786-611DBE9322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81" y="1773"/>
                  <a:ext cx="259" cy="1029"/>
                  <a:chOff x="4088" y="1773"/>
                  <a:chExt cx="207" cy="1029"/>
                </a:xfrm>
              </p:grpSpPr>
              <p:sp>
                <p:nvSpPr>
                  <p:cNvPr id="18499" name="Line 67">
                    <a:extLst>
                      <a:ext uri="{FF2B5EF4-FFF2-40B4-BE49-F238E27FC236}">
                        <a16:creationId xmlns:a16="http://schemas.microsoft.com/office/drawing/2014/main" id="{E474F451-D777-F023-610A-361F610267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151" y="1773"/>
                    <a:ext cx="81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00" name="Line 68">
                    <a:extLst>
                      <a:ext uri="{FF2B5EF4-FFF2-40B4-BE49-F238E27FC236}">
                        <a16:creationId xmlns:a16="http://schemas.microsoft.com/office/drawing/2014/main" id="{07CF8E53-4F36-CAC7-C707-B2275150C2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92" y="1773"/>
                    <a:ext cx="0" cy="24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01" name="Rectangle 69">
                    <a:extLst>
                      <a:ext uri="{FF2B5EF4-FFF2-40B4-BE49-F238E27FC236}">
                        <a16:creationId xmlns:a16="http://schemas.microsoft.com/office/drawing/2014/main" id="{5FCC367A-E5E7-4593-10A0-F94A06EA46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8" y="1890"/>
                    <a:ext cx="207" cy="912"/>
                  </a:xfrm>
                  <a:prstGeom prst="rect">
                    <a:avLst/>
                  </a:prstGeom>
                  <a:solidFill>
                    <a:srgbClr val="99CC0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34" name="Text Box 102">
                  <a:extLst>
                    <a:ext uri="{FF2B5EF4-FFF2-40B4-BE49-F238E27FC236}">
                      <a16:creationId xmlns:a16="http://schemas.microsoft.com/office/drawing/2014/main" id="{45D0B1CB-D62E-F127-F3C2-7968CE8984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75" y="1607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b</a:t>
                  </a:r>
                </a:p>
              </p:txBody>
            </p:sp>
          </p:grpSp>
          <p:grpSp>
            <p:nvGrpSpPr>
              <p:cNvPr id="18544" name="Group 112">
                <a:extLst>
                  <a:ext uri="{FF2B5EF4-FFF2-40B4-BE49-F238E27FC236}">
                    <a16:creationId xmlns:a16="http://schemas.microsoft.com/office/drawing/2014/main" id="{F6FB5E95-D78C-8F74-D053-6FB4F8CFB2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9" y="1859"/>
                <a:ext cx="259" cy="1111"/>
                <a:chOff x="4661" y="1691"/>
                <a:chExt cx="259" cy="1111"/>
              </a:xfrm>
            </p:grpSpPr>
            <p:grpSp>
              <p:nvGrpSpPr>
                <p:cNvPr id="18508" name="Group 76">
                  <a:extLst>
                    <a:ext uri="{FF2B5EF4-FFF2-40B4-BE49-F238E27FC236}">
                      <a16:creationId xmlns:a16="http://schemas.microsoft.com/office/drawing/2014/main" id="{B0433A68-6A54-0068-B98A-23F0C802F5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61" y="1857"/>
                  <a:ext cx="259" cy="945"/>
                  <a:chOff x="4349" y="1857"/>
                  <a:chExt cx="207" cy="945"/>
                </a:xfrm>
              </p:grpSpPr>
              <p:sp>
                <p:nvSpPr>
                  <p:cNvPr id="18503" name="Line 71">
                    <a:extLst>
                      <a:ext uri="{FF2B5EF4-FFF2-40B4-BE49-F238E27FC236}">
                        <a16:creationId xmlns:a16="http://schemas.microsoft.com/office/drawing/2014/main" id="{9F980FA4-BD17-0B9B-FC57-C21957C293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412" y="1857"/>
                    <a:ext cx="81" cy="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04" name="Line 72">
                    <a:extLst>
                      <a:ext uri="{FF2B5EF4-FFF2-40B4-BE49-F238E27FC236}">
                        <a16:creationId xmlns:a16="http://schemas.microsoft.com/office/drawing/2014/main" id="{6AABC9E4-6AB1-FA4F-2A32-0B5EF22CB55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52" y="1857"/>
                    <a:ext cx="0" cy="240"/>
                  </a:xfrm>
                  <a:prstGeom prst="line">
                    <a:avLst/>
                  </a:prstGeom>
                  <a:noFill/>
                  <a:ln w="31750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05" name="Rectangle 73">
                    <a:extLst>
                      <a:ext uri="{FF2B5EF4-FFF2-40B4-BE49-F238E27FC236}">
                        <a16:creationId xmlns:a16="http://schemas.microsoft.com/office/drawing/2014/main" id="{E4CC5429-7A81-F4C1-BA2E-E9D21CC0A5A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49" y="2016"/>
                    <a:ext cx="207" cy="786"/>
                  </a:xfrm>
                  <a:prstGeom prst="rect">
                    <a:avLst/>
                  </a:prstGeom>
                  <a:solidFill>
                    <a:srgbClr val="33CC33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1750" algn="ctr">
                        <a:solidFill>
                          <a:schemeClr val="bg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535" name="Text Box 103">
                  <a:extLst>
                    <a:ext uri="{FF2B5EF4-FFF2-40B4-BE49-F238E27FC236}">
                      <a16:creationId xmlns:a16="http://schemas.microsoft.com/office/drawing/2014/main" id="{AC3AE5E3-9DA8-9D27-F3DE-7FB1F5A288D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55" y="1691"/>
                  <a:ext cx="71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altLang="en-US" sz="1600"/>
                    <a:t>b</a:t>
                  </a:r>
                </a:p>
              </p:txBody>
            </p:sp>
          </p:grpSp>
          <p:sp>
            <p:nvSpPr>
              <p:cNvPr id="18487" name="Rectangle 55">
                <a:extLst>
                  <a:ext uri="{FF2B5EF4-FFF2-40B4-BE49-F238E27FC236}">
                    <a16:creationId xmlns:a16="http://schemas.microsoft.com/office/drawing/2014/main" id="{3815583E-2190-5688-69F3-724A53710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9" y="1031"/>
                <a:ext cx="1296" cy="1939"/>
              </a:xfrm>
              <a:prstGeom prst="rect">
                <a:avLst/>
              </a:prstGeom>
              <a:noFill/>
              <a:ln w="31750" algn="ctr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547" name="Text Box 115">
            <a:extLst>
              <a:ext uri="{FF2B5EF4-FFF2-40B4-BE49-F238E27FC236}">
                <a16:creationId xmlns:a16="http://schemas.microsoft.com/office/drawing/2014/main" id="{EB121565-CE80-7A2F-06E4-611DDC391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313" y="182563"/>
            <a:ext cx="59324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Variation in Fire Severity within the Stream Network</a:t>
            </a:r>
          </a:p>
        </p:txBody>
      </p:sp>
      <p:sp>
        <p:nvSpPr>
          <p:cNvPr id="18550" name="Text Box 118">
            <a:extLst>
              <a:ext uri="{FF2B5EF4-FFF2-40B4-BE49-F238E27FC236}">
                <a16:creationId xmlns:a16="http://schemas.microsoft.com/office/drawing/2014/main" id="{956EBCE0-246D-F764-335D-71EC51882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426200"/>
            <a:ext cx="1447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800"/>
              <a:t>Halofsky 2007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94" name="Group 14">
            <a:extLst>
              <a:ext uri="{FF2B5EF4-FFF2-40B4-BE49-F238E27FC236}">
                <a16:creationId xmlns:a16="http://schemas.microsoft.com/office/drawing/2014/main" id="{63BEC8AB-A4DC-8658-5208-28AB9BEA57EB}"/>
              </a:ext>
            </a:extLst>
          </p:cNvPr>
          <p:cNvGrpSpPr>
            <a:grpSpLocks/>
          </p:cNvGrpSpPr>
          <p:nvPr/>
        </p:nvGrpSpPr>
        <p:grpSpPr bwMode="auto">
          <a:xfrm>
            <a:off x="2254250" y="5948363"/>
            <a:ext cx="4611688" cy="768350"/>
            <a:chOff x="789" y="3819"/>
            <a:chExt cx="2905" cy="484"/>
          </a:xfrm>
        </p:grpSpPr>
        <p:sp>
          <p:nvSpPr>
            <p:cNvPr id="20495" name="Rectangle 15">
              <a:extLst>
                <a:ext uri="{FF2B5EF4-FFF2-40B4-BE49-F238E27FC236}">
                  <a16:creationId xmlns:a16="http://schemas.microsoft.com/office/drawing/2014/main" id="{8C21033D-D8A3-9122-3E96-DC790A443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3819"/>
              <a:ext cx="2905" cy="48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496" name="Group 16">
              <a:extLst>
                <a:ext uri="{FF2B5EF4-FFF2-40B4-BE49-F238E27FC236}">
                  <a16:creationId xmlns:a16="http://schemas.microsoft.com/office/drawing/2014/main" id="{D79E2C33-7F59-C1DF-9439-20C85A4427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6" y="3854"/>
              <a:ext cx="2792" cy="413"/>
              <a:chOff x="851" y="3840"/>
              <a:chExt cx="2792" cy="413"/>
            </a:xfrm>
          </p:grpSpPr>
          <p:sp>
            <p:nvSpPr>
              <p:cNvPr id="20497" name="Line 17">
                <a:extLst>
                  <a:ext uri="{FF2B5EF4-FFF2-40B4-BE49-F238E27FC236}">
                    <a16:creationId xmlns:a16="http://schemas.microsoft.com/office/drawing/2014/main" id="{8712A329-D2FA-6F46-AD4D-3B95A1B13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" y="3927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8" name="Line 18">
                <a:extLst>
                  <a:ext uri="{FF2B5EF4-FFF2-40B4-BE49-F238E27FC236}">
                    <a16:creationId xmlns:a16="http://schemas.microsoft.com/office/drawing/2014/main" id="{1D4B8868-1E3E-5AEB-B169-779A9508F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1" y="4166"/>
                <a:ext cx="288" cy="0"/>
              </a:xfrm>
              <a:prstGeom prst="line">
                <a:avLst/>
              </a:prstGeom>
              <a:noFill/>
              <a:ln w="508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499" name="Text Box 19">
                <a:extLst>
                  <a:ext uri="{FF2B5EF4-FFF2-40B4-BE49-F238E27FC236}">
                    <a16:creationId xmlns:a16="http://schemas.microsoft.com/office/drawing/2014/main" id="{0D940CCA-E371-4CD7-D8DD-EAF9742C22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4" y="3840"/>
                <a:ext cx="242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>
                    <a:solidFill>
                      <a:schemeClr val="tx1"/>
                    </a:solidFill>
                  </a:rPr>
                  <a:t>Intermittent, 1</a:t>
                </a:r>
                <a:r>
                  <a:rPr lang="en-US" altLang="en-US" sz="1800" baseline="30000">
                    <a:solidFill>
                      <a:schemeClr val="tx1"/>
                    </a:solidFill>
                  </a:rPr>
                  <a:t>st</a:t>
                </a:r>
                <a:r>
                  <a:rPr lang="en-US" altLang="en-US" sz="1800">
                    <a:solidFill>
                      <a:schemeClr val="tx1"/>
                    </a:solidFill>
                  </a:rPr>
                  <a:t>, and 2</a:t>
                </a:r>
                <a:r>
                  <a:rPr lang="en-US" altLang="en-US" sz="1800" baseline="30000">
                    <a:solidFill>
                      <a:schemeClr val="tx1"/>
                    </a:solidFill>
                  </a:rPr>
                  <a:t>nd</a:t>
                </a:r>
                <a:r>
                  <a:rPr lang="en-US" altLang="en-US" sz="1800">
                    <a:solidFill>
                      <a:schemeClr val="tx1"/>
                    </a:solidFill>
                  </a:rPr>
                  <a:t> order streams</a:t>
                </a:r>
              </a:p>
            </p:txBody>
          </p:sp>
          <p:sp>
            <p:nvSpPr>
              <p:cNvPr id="20500" name="Text Box 20">
                <a:extLst>
                  <a:ext uri="{FF2B5EF4-FFF2-40B4-BE49-F238E27FC236}">
                    <a16:creationId xmlns:a16="http://schemas.microsoft.com/office/drawing/2014/main" id="{935E3DB5-A2F4-C4D0-6E56-B8B44C933A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14" y="4080"/>
                <a:ext cx="1573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>
                    <a:solidFill>
                      <a:schemeClr val="tx1"/>
                    </a:solidFill>
                  </a:rPr>
                  <a:t>3</a:t>
                </a:r>
                <a:r>
                  <a:rPr lang="en-US" altLang="en-US" sz="1800" baseline="30000">
                    <a:solidFill>
                      <a:schemeClr val="tx1"/>
                    </a:solidFill>
                  </a:rPr>
                  <a:t>rd</a:t>
                </a:r>
                <a:r>
                  <a:rPr lang="en-US" altLang="en-US" sz="1800">
                    <a:solidFill>
                      <a:schemeClr val="tx1"/>
                    </a:solidFill>
                  </a:rPr>
                  <a:t> and 4</a:t>
                </a:r>
                <a:r>
                  <a:rPr lang="en-US" altLang="en-US" sz="1800" baseline="30000">
                    <a:solidFill>
                      <a:schemeClr val="tx1"/>
                    </a:solidFill>
                  </a:rPr>
                  <a:t>th</a:t>
                </a:r>
                <a:r>
                  <a:rPr lang="en-US" altLang="en-US" sz="1800">
                    <a:solidFill>
                      <a:schemeClr val="tx1"/>
                    </a:solidFill>
                  </a:rPr>
                  <a:t> order streams</a:t>
                </a:r>
              </a:p>
            </p:txBody>
          </p:sp>
        </p:grpSp>
      </p:grpSp>
      <p:grpSp>
        <p:nvGrpSpPr>
          <p:cNvPr id="20507" name="Group 27">
            <a:extLst>
              <a:ext uri="{FF2B5EF4-FFF2-40B4-BE49-F238E27FC236}">
                <a16:creationId xmlns:a16="http://schemas.microsoft.com/office/drawing/2014/main" id="{348FBEFC-87F5-60E3-E465-D9CC4624DDB6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1258888"/>
            <a:ext cx="8885237" cy="4572000"/>
            <a:chOff x="89" y="793"/>
            <a:chExt cx="5597" cy="2880"/>
          </a:xfrm>
        </p:grpSpPr>
        <p:grpSp>
          <p:nvGrpSpPr>
            <p:cNvPr id="20503" name="Group 23">
              <a:extLst>
                <a:ext uri="{FF2B5EF4-FFF2-40B4-BE49-F238E27FC236}">
                  <a16:creationId xmlns:a16="http://schemas.microsoft.com/office/drawing/2014/main" id="{C0C16ECB-FB9D-942C-3190-70D30217C7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" y="793"/>
              <a:ext cx="2880" cy="2681"/>
              <a:chOff x="103" y="693"/>
              <a:chExt cx="2880" cy="2681"/>
            </a:xfrm>
          </p:grpSpPr>
          <p:pic>
            <p:nvPicPr>
              <p:cNvPr id="20486" name="Picture 6">
                <a:extLst>
                  <a:ext uri="{FF2B5EF4-FFF2-40B4-BE49-F238E27FC236}">
                    <a16:creationId xmlns:a16="http://schemas.microsoft.com/office/drawing/2014/main" id="{42671F7D-879F-26AC-FA55-D04CD2313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bright="-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23" t="28369" r="23421" b="21425"/>
              <a:stretch>
                <a:fillRect/>
              </a:stretch>
            </p:blipFill>
            <p:spPr bwMode="auto">
              <a:xfrm>
                <a:off x="103" y="916"/>
                <a:ext cx="2880" cy="24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501" name="Text Box 21">
                <a:extLst>
                  <a:ext uri="{FF2B5EF4-FFF2-40B4-BE49-F238E27FC236}">
                    <a16:creationId xmlns:a16="http://schemas.microsoft.com/office/drawing/2014/main" id="{51E27C68-8F51-BB37-1947-B2AB4053F1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3" y="693"/>
                <a:ext cx="23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Warner Creek Fire (1991:  3,626 ha)</a:t>
                </a:r>
              </a:p>
            </p:txBody>
          </p:sp>
        </p:grpSp>
        <p:grpSp>
          <p:nvGrpSpPr>
            <p:cNvPr id="20504" name="Group 24">
              <a:extLst>
                <a:ext uri="{FF2B5EF4-FFF2-40B4-BE49-F238E27FC236}">
                  <a16:creationId xmlns:a16="http://schemas.microsoft.com/office/drawing/2014/main" id="{5603C5E5-5AD6-33E5-A206-C5EA6B6BDC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73" y="795"/>
              <a:ext cx="2613" cy="2878"/>
              <a:chOff x="3080" y="693"/>
              <a:chExt cx="2613" cy="2878"/>
            </a:xfrm>
          </p:grpSpPr>
          <p:pic>
            <p:nvPicPr>
              <p:cNvPr id="20487" name="Picture 7">
                <a:extLst>
                  <a:ext uri="{FF2B5EF4-FFF2-40B4-BE49-F238E27FC236}">
                    <a16:creationId xmlns:a16="http://schemas.microsoft.com/office/drawing/2014/main" id="{B05EA650-A360-E84E-EFC8-AD738DD64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lum bright="-6000" contras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49" t="24510" r="34612" b="21262"/>
              <a:stretch>
                <a:fillRect/>
              </a:stretch>
            </p:blipFill>
            <p:spPr bwMode="auto">
              <a:xfrm>
                <a:off x="3080" y="916"/>
                <a:ext cx="2613" cy="2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502" name="Text Box 22">
                <a:extLst>
                  <a:ext uri="{FF2B5EF4-FFF2-40B4-BE49-F238E27FC236}">
                    <a16:creationId xmlns:a16="http://schemas.microsoft.com/office/drawing/2014/main" id="{7C413163-3EEC-C4B6-E0E1-22518BFF7A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6" y="693"/>
                <a:ext cx="176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800"/>
                  <a:t>Clark Fire (2003:  1,997 ha)</a:t>
                </a:r>
              </a:p>
            </p:txBody>
          </p:sp>
        </p:grpSp>
      </p:grpSp>
      <p:sp>
        <p:nvSpPr>
          <p:cNvPr id="20505" name="Text Box 25">
            <a:extLst>
              <a:ext uri="{FF2B5EF4-FFF2-40B4-BE49-F238E27FC236}">
                <a16:creationId xmlns:a16="http://schemas.microsoft.com/office/drawing/2014/main" id="{D2C52A19-096A-B209-D5A1-04BA0302D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165100"/>
            <a:ext cx="47005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Insight from Recent Fires </a:t>
            </a:r>
          </a:p>
          <a:p>
            <a:r>
              <a:rPr lang="en-US" altLang="en-US" sz="3000" b="1">
                <a:solidFill>
                  <a:srgbClr val="FFFF00"/>
                </a:solidFill>
              </a:rPr>
              <a:t>in the Western Cascades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" name="Text Box 81">
            <a:extLst>
              <a:ext uri="{FF2B5EF4-FFF2-40B4-BE49-F238E27FC236}">
                <a16:creationId xmlns:a16="http://schemas.microsoft.com/office/drawing/2014/main" id="{F83F3FFE-97C0-E1CD-73C0-2E3BBD0AF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385763"/>
            <a:ext cx="355600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Fire Severity in Steep, Intermittent Stream Drainages</a:t>
            </a:r>
          </a:p>
          <a:p>
            <a:endParaRPr lang="en-US" altLang="en-US" sz="800" b="1">
              <a:solidFill>
                <a:schemeClr val="tx1"/>
              </a:solidFill>
            </a:endParaRPr>
          </a:p>
          <a:p>
            <a:r>
              <a:rPr lang="en-US" altLang="en-US" sz="2400"/>
              <a:t>Warner Creek Fire</a:t>
            </a:r>
          </a:p>
        </p:txBody>
      </p:sp>
      <p:sp>
        <p:nvSpPr>
          <p:cNvPr id="4178" name="Text Box 82">
            <a:extLst>
              <a:ext uri="{FF2B5EF4-FFF2-40B4-BE49-F238E27FC236}">
                <a16:creationId xmlns:a16="http://schemas.microsoft.com/office/drawing/2014/main" id="{6466ABC2-9351-64C8-2D1C-956E5488F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63" y="6403975"/>
            <a:ext cx="2057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altLang="en-US" sz="1800"/>
              <a:t>Tollefson et al. 2004</a:t>
            </a:r>
          </a:p>
        </p:txBody>
      </p:sp>
      <p:sp>
        <p:nvSpPr>
          <p:cNvPr id="4153" name="Rectangle 57">
            <a:extLst>
              <a:ext uri="{FF2B5EF4-FFF2-40B4-BE49-F238E27FC236}">
                <a16:creationId xmlns:a16="http://schemas.microsoft.com/office/drawing/2014/main" id="{9793E7AF-B9C0-2CAF-085B-9486AED27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3" y="354013"/>
            <a:ext cx="3611562" cy="3151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07" name="Group 111">
            <a:extLst>
              <a:ext uri="{FF2B5EF4-FFF2-40B4-BE49-F238E27FC236}">
                <a16:creationId xmlns:a16="http://schemas.microsoft.com/office/drawing/2014/main" id="{3F11F3CB-9D15-7D97-5536-6072D0A71886}"/>
              </a:ext>
            </a:extLst>
          </p:cNvPr>
          <p:cNvGrpSpPr>
            <a:grpSpLocks/>
          </p:cNvGrpSpPr>
          <p:nvPr/>
        </p:nvGrpSpPr>
        <p:grpSpPr bwMode="auto">
          <a:xfrm>
            <a:off x="5159375" y="431800"/>
            <a:ext cx="3479800" cy="2997200"/>
            <a:chOff x="3250" y="272"/>
            <a:chExt cx="2192" cy="1888"/>
          </a:xfrm>
        </p:grpSpPr>
        <p:grpSp>
          <p:nvGrpSpPr>
            <p:cNvPr id="4179" name="Group 83">
              <a:extLst>
                <a:ext uri="{FF2B5EF4-FFF2-40B4-BE49-F238E27FC236}">
                  <a16:creationId xmlns:a16="http://schemas.microsoft.com/office/drawing/2014/main" id="{8961FB4B-2C21-6B8D-2E5A-39E41D8DB5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7" y="812"/>
              <a:ext cx="277" cy="1040"/>
              <a:chOff x="3822" y="2432"/>
              <a:chExt cx="277" cy="1040"/>
            </a:xfrm>
          </p:grpSpPr>
          <p:grpSp>
            <p:nvGrpSpPr>
              <p:cNvPr id="4103" name="Group 7">
                <a:extLst>
                  <a:ext uri="{FF2B5EF4-FFF2-40B4-BE49-F238E27FC236}">
                    <a16:creationId xmlns:a16="http://schemas.microsoft.com/office/drawing/2014/main" id="{D40898DC-83C7-DE9C-B9AD-7519777507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32" y="2432"/>
                <a:ext cx="58" cy="230"/>
                <a:chOff x="2309" y="1710"/>
                <a:chExt cx="58" cy="230"/>
              </a:xfrm>
            </p:grpSpPr>
            <p:sp>
              <p:nvSpPr>
                <p:cNvPr id="4104" name="Line 8">
                  <a:extLst>
                    <a:ext uri="{FF2B5EF4-FFF2-40B4-BE49-F238E27FC236}">
                      <a16:creationId xmlns:a16="http://schemas.microsoft.com/office/drawing/2014/main" id="{FEC2A4A5-ACBA-259D-8891-578E746B34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38" y="1710"/>
                  <a:ext cx="0" cy="2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5" name="Line 9">
                  <a:extLst>
                    <a:ext uri="{FF2B5EF4-FFF2-40B4-BE49-F238E27FC236}">
                      <a16:creationId xmlns:a16="http://schemas.microsoft.com/office/drawing/2014/main" id="{C8871EB2-A820-EA29-167E-1DD3C6E30B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2338" y="1681"/>
                  <a:ext cx="0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15" name="Rectangle 19">
                <a:extLst>
                  <a:ext uri="{FF2B5EF4-FFF2-40B4-BE49-F238E27FC236}">
                    <a16:creationId xmlns:a16="http://schemas.microsoft.com/office/drawing/2014/main" id="{0DA1618B-78C7-2A8A-4BBC-581D085A1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2" y="2589"/>
                <a:ext cx="277" cy="883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80" name="Group 84">
              <a:extLst>
                <a:ext uri="{FF2B5EF4-FFF2-40B4-BE49-F238E27FC236}">
                  <a16:creationId xmlns:a16="http://schemas.microsoft.com/office/drawing/2014/main" id="{22462445-3A78-115E-77C5-3F45400609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60" y="782"/>
              <a:ext cx="277" cy="1070"/>
              <a:chOff x="4165" y="2402"/>
              <a:chExt cx="277" cy="1070"/>
            </a:xfrm>
          </p:grpSpPr>
          <p:grpSp>
            <p:nvGrpSpPr>
              <p:cNvPr id="4106" name="Group 10">
                <a:extLst>
                  <a:ext uri="{FF2B5EF4-FFF2-40B4-BE49-F238E27FC236}">
                    <a16:creationId xmlns:a16="http://schemas.microsoft.com/office/drawing/2014/main" id="{F28D305A-B0F4-F117-8D28-5CCAC0EDDB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4" y="2402"/>
                <a:ext cx="58" cy="230"/>
                <a:chOff x="2582" y="1680"/>
                <a:chExt cx="58" cy="230"/>
              </a:xfrm>
            </p:grpSpPr>
            <p:sp>
              <p:nvSpPr>
                <p:cNvPr id="4107" name="Line 11">
                  <a:extLst>
                    <a:ext uri="{FF2B5EF4-FFF2-40B4-BE49-F238E27FC236}">
                      <a16:creationId xmlns:a16="http://schemas.microsoft.com/office/drawing/2014/main" id="{EA998A85-76BE-C423-88B5-90194236E5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11" y="1680"/>
                  <a:ext cx="0" cy="2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08" name="Line 12">
                  <a:extLst>
                    <a:ext uri="{FF2B5EF4-FFF2-40B4-BE49-F238E27FC236}">
                      <a16:creationId xmlns:a16="http://schemas.microsoft.com/office/drawing/2014/main" id="{A2B85655-2618-994D-5FDA-4834385636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2611" y="1651"/>
                  <a:ext cx="0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16" name="Rectangle 20">
                <a:extLst>
                  <a:ext uri="{FF2B5EF4-FFF2-40B4-BE49-F238E27FC236}">
                    <a16:creationId xmlns:a16="http://schemas.microsoft.com/office/drawing/2014/main" id="{7ACC096A-71FD-33FC-4B5B-21E1D6AED8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2563"/>
                <a:ext cx="277" cy="909"/>
              </a:xfrm>
              <a:prstGeom prst="rect">
                <a:avLst/>
              </a:prstGeom>
              <a:solidFill>
                <a:srgbClr val="00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81" name="Group 85">
              <a:extLst>
                <a:ext uri="{FF2B5EF4-FFF2-40B4-BE49-F238E27FC236}">
                  <a16:creationId xmlns:a16="http://schemas.microsoft.com/office/drawing/2014/main" id="{C84692E9-6DC2-8F44-6355-47AAC3016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8" y="758"/>
              <a:ext cx="277" cy="1094"/>
              <a:chOff x="4785" y="2378"/>
              <a:chExt cx="277" cy="1094"/>
            </a:xfrm>
          </p:grpSpPr>
          <p:grpSp>
            <p:nvGrpSpPr>
              <p:cNvPr id="4109" name="Group 13">
                <a:extLst>
                  <a:ext uri="{FF2B5EF4-FFF2-40B4-BE49-F238E27FC236}">
                    <a16:creationId xmlns:a16="http://schemas.microsoft.com/office/drawing/2014/main" id="{1E6C84C8-5533-602B-1DCB-CD4B44677B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95" y="2378"/>
                <a:ext cx="58" cy="230"/>
                <a:chOff x="3254" y="1656"/>
                <a:chExt cx="58" cy="230"/>
              </a:xfrm>
            </p:grpSpPr>
            <p:sp>
              <p:nvSpPr>
                <p:cNvPr id="4110" name="Line 14">
                  <a:extLst>
                    <a:ext uri="{FF2B5EF4-FFF2-40B4-BE49-F238E27FC236}">
                      <a16:creationId xmlns:a16="http://schemas.microsoft.com/office/drawing/2014/main" id="{83F32AAB-74B6-8CA9-1A89-28D1B54302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83" y="1656"/>
                  <a:ext cx="0" cy="2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1" name="Line 15">
                  <a:extLst>
                    <a:ext uri="{FF2B5EF4-FFF2-40B4-BE49-F238E27FC236}">
                      <a16:creationId xmlns:a16="http://schemas.microsoft.com/office/drawing/2014/main" id="{8BB42983-4AA8-4D5C-01D5-4488637AF7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3283" y="1627"/>
                  <a:ext cx="0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17" name="Rectangle 21">
                <a:extLst>
                  <a:ext uri="{FF2B5EF4-FFF2-40B4-BE49-F238E27FC236}">
                    <a16:creationId xmlns:a16="http://schemas.microsoft.com/office/drawing/2014/main" id="{BC4C5C27-167D-B0BC-0B76-D6CF9861E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5" y="2537"/>
                <a:ext cx="277" cy="935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82" name="Group 86">
              <a:extLst>
                <a:ext uri="{FF2B5EF4-FFF2-40B4-BE49-F238E27FC236}">
                  <a16:creationId xmlns:a16="http://schemas.microsoft.com/office/drawing/2014/main" id="{4CF54671-36E0-14B4-DD99-305423D7EB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0" y="659"/>
              <a:ext cx="277" cy="1193"/>
              <a:chOff x="5137" y="2279"/>
              <a:chExt cx="277" cy="1193"/>
            </a:xfrm>
          </p:grpSpPr>
          <p:grpSp>
            <p:nvGrpSpPr>
              <p:cNvPr id="4112" name="Group 16">
                <a:extLst>
                  <a:ext uri="{FF2B5EF4-FFF2-40B4-BE49-F238E27FC236}">
                    <a16:creationId xmlns:a16="http://schemas.microsoft.com/office/drawing/2014/main" id="{F981F610-C954-EA6D-5A09-DFC459FAA1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6" y="2279"/>
                <a:ext cx="58" cy="230"/>
                <a:chOff x="3542" y="1557"/>
                <a:chExt cx="58" cy="230"/>
              </a:xfrm>
            </p:grpSpPr>
            <p:sp>
              <p:nvSpPr>
                <p:cNvPr id="4113" name="Line 17">
                  <a:extLst>
                    <a:ext uri="{FF2B5EF4-FFF2-40B4-BE49-F238E27FC236}">
                      <a16:creationId xmlns:a16="http://schemas.microsoft.com/office/drawing/2014/main" id="{4288EDD1-9444-6D18-F04E-34B9E6FE3B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71" y="1557"/>
                  <a:ext cx="0" cy="23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14" name="Line 18">
                  <a:extLst>
                    <a:ext uri="{FF2B5EF4-FFF2-40B4-BE49-F238E27FC236}">
                      <a16:creationId xmlns:a16="http://schemas.microsoft.com/office/drawing/2014/main" id="{CD3B533D-1E17-08A7-B5DB-4614AC0D9A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V="1">
                  <a:off x="3571" y="1528"/>
                  <a:ext cx="0" cy="5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118" name="Rectangle 22">
                <a:extLst>
                  <a:ext uri="{FF2B5EF4-FFF2-40B4-BE49-F238E27FC236}">
                    <a16:creationId xmlns:a16="http://schemas.microsoft.com/office/drawing/2014/main" id="{277AF5B4-3D79-EA53-A35E-96062D769E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7" y="2448"/>
                <a:ext cx="277" cy="1024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20" name="Line 24">
              <a:extLst>
                <a:ext uri="{FF2B5EF4-FFF2-40B4-BE49-F238E27FC236}">
                  <a16:creationId xmlns:a16="http://schemas.microsoft.com/office/drawing/2014/main" id="{551C9476-1E6C-E289-2C88-F0B7DEEDD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5" y="1852"/>
              <a:ext cx="172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06" name="Group 110">
              <a:extLst>
                <a:ext uri="{FF2B5EF4-FFF2-40B4-BE49-F238E27FC236}">
                  <a16:creationId xmlns:a16="http://schemas.microsoft.com/office/drawing/2014/main" id="{D305E4F2-3DD9-5274-0FDF-E976A2834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69" y="487"/>
              <a:ext cx="46" cy="1365"/>
              <a:chOff x="3669" y="487"/>
              <a:chExt cx="46" cy="1365"/>
            </a:xfrm>
          </p:grpSpPr>
          <p:sp>
            <p:nvSpPr>
              <p:cNvPr id="4122" name="Line 26">
                <a:extLst>
                  <a:ext uri="{FF2B5EF4-FFF2-40B4-BE49-F238E27FC236}">
                    <a16:creationId xmlns:a16="http://schemas.microsoft.com/office/drawing/2014/main" id="{628774F5-40C5-88CA-9356-E7D8038728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5" y="487"/>
                <a:ext cx="0" cy="136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4" name="Line 28">
                <a:extLst>
                  <a:ext uri="{FF2B5EF4-FFF2-40B4-BE49-F238E27FC236}">
                    <a16:creationId xmlns:a16="http://schemas.microsoft.com/office/drawing/2014/main" id="{C624604A-F561-6850-18F3-02A276F6A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9" y="632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6" name="Line 30">
                <a:extLst>
                  <a:ext uri="{FF2B5EF4-FFF2-40B4-BE49-F238E27FC236}">
                    <a16:creationId xmlns:a16="http://schemas.microsoft.com/office/drawing/2014/main" id="{842ED1A8-DF36-7F36-D4F1-43CC570129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9" y="944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8" name="Line 32">
                <a:extLst>
                  <a:ext uri="{FF2B5EF4-FFF2-40B4-BE49-F238E27FC236}">
                    <a16:creationId xmlns:a16="http://schemas.microsoft.com/office/drawing/2014/main" id="{B2E06437-8F13-069A-9765-79D4AE76EE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9" y="1247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0" name="Line 34">
                <a:extLst>
                  <a:ext uri="{FF2B5EF4-FFF2-40B4-BE49-F238E27FC236}">
                    <a16:creationId xmlns:a16="http://schemas.microsoft.com/office/drawing/2014/main" id="{36117D31-BFB8-BB4C-EC8D-704D35D8A3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9" y="1553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2" name="Line 36">
                <a:extLst>
                  <a:ext uri="{FF2B5EF4-FFF2-40B4-BE49-F238E27FC236}">
                    <a16:creationId xmlns:a16="http://schemas.microsoft.com/office/drawing/2014/main" id="{F487DB07-E504-EB04-45C5-4672E87EEE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9" y="1852"/>
                <a:ext cx="4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33" name="Text Box 37">
              <a:extLst>
                <a:ext uri="{FF2B5EF4-FFF2-40B4-BE49-F238E27FC236}">
                  <a16:creationId xmlns:a16="http://schemas.microsoft.com/office/drawing/2014/main" id="{8AA7CEC2-6468-6519-5B63-3A7FF89FD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2" y="1879"/>
              <a:ext cx="63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West-Facing Slopes</a:t>
              </a:r>
            </a:p>
          </p:txBody>
        </p:sp>
        <p:sp>
          <p:nvSpPr>
            <p:cNvPr id="4134" name="Text Box 38">
              <a:extLst>
                <a:ext uri="{FF2B5EF4-FFF2-40B4-BE49-F238E27FC236}">
                  <a16:creationId xmlns:a16="http://schemas.microsoft.com/office/drawing/2014/main" id="{39FE260D-5695-D08B-B6FC-A0CA44E24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4" y="1892"/>
              <a:ext cx="63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East-Facing Slopes</a:t>
              </a:r>
            </a:p>
          </p:txBody>
        </p:sp>
        <p:sp>
          <p:nvSpPr>
            <p:cNvPr id="4135" name="Text Box 39">
              <a:extLst>
                <a:ext uri="{FF2B5EF4-FFF2-40B4-BE49-F238E27FC236}">
                  <a16:creationId xmlns:a16="http://schemas.microsoft.com/office/drawing/2014/main" id="{09078A25-B812-026E-2FD0-4BCBE37818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624" y="1085"/>
              <a:ext cx="140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r>
                <a:rPr lang="en-US" altLang="en-US" sz="1600" b="1">
                  <a:solidFill>
                    <a:schemeClr val="tx1"/>
                  </a:solidFill>
                </a:rPr>
                <a:t>Live Canopy Cover (%)</a:t>
              </a:r>
            </a:p>
          </p:txBody>
        </p:sp>
        <p:sp>
          <p:nvSpPr>
            <p:cNvPr id="4136" name="Text Box 40">
              <a:extLst>
                <a:ext uri="{FF2B5EF4-FFF2-40B4-BE49-F238E27FC236}">
                  <a16:creationId xmlns:a16="http://schemas.microsoft.com/office/drawing/2014/main" id="{034103AF-203B-4867-2307-2BA0BB3F68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4" y="1784"/>
              <a:ext cx="63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4138" name="Text Box 42">
              <a:extLst>
                <a:ext uri="{FF2B5EF4-FFF2-40B4-BE49-F238E27FC236}">
                  <a16:creationId xmlns:a16="http://schemas.microsoft.com/office/drawing/2014/main" id="{B78E95F1-972F-B5E8-3238-872FC2F09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8" y="1486"/>
              <a:ext cx="129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4140" name="Text Box 44">
              <a:extLst>
                <a:ext uri="{FF2B5EF4-FFF2-40B4-BE49-F238E27FC236}">
                  <a16:creationId xmlns:a16="http://schemas.microsoft.com/office/drawing/2014/main" id="{C69E8233-E7DF-7ED9-44BB-AE9A59295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1180"/>
              <a:ext cx="126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chemeClr val="tx1"/>
                  </a:solidFill>
                </a:rPr>
                <a:t>20</a:t>
              </a:r>
            </a:p>
          </p:txBody>
        </p:sp>
        <p:sp>
          <p:nvSpPr>
            <p:cNvPr id="4142" name="Text Box 46">
              <a:extLst>
                <a:ext uri="{FF2B5EF4-FFF2-40B4-BE49-F238E27FC236}">
                  <a16:creationId xmlns:a16="http://schemas.microsoft.com/office/drawing/2014/main" id="{317B483B-560D-F242-DBED-666B3A771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1" y="877"/>
              <a:ext cx="126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chemeClr val="tx1"/>
                  </a:solidFill>
                </a:rPr>
                <a:t>30</a:t>
              </a:r>
            </a:p>
          </p:txBody>
        </p:sp>
        <p:sp>
          <p:nvSpPr>
            <p:cNvPr id="4144" name="Text Box 48">
              <a:extLst>
                <a:ext uri="{FF2B5EF4-FFF2-40B4-BE49-F238E27FC236}">
                  <a16:creationId xmlns:a16="http://schemas.microsoft.com/office/drawing/2014/main" id="{AF86336C-93F8-0CA3-FCD8-B491E64B0E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5" y="563"/>
              <a:ext cx="13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altLang="en-US" sz="1400">
                  <a:solidFill>
                    <a:schemeClr val="tx1"/>
                  </a:solidFill>
                </a:rPr>
                <a:t>40</a:t>
              </a:r>
            </a:p>
          </p:txBody>
        </p:sp>
        <p:grpSp>
          <p:nvGrpSpPr>
            <p:cNvPr id="4146" name="Group 50">
              <a:extLst>
                <a:ext uri="{FF2B5EF4-FFF2-40B4-BE49-F238E27FC236}">
                  <a16:creationId xmlns:a16="http://schemas.microsoft.com/office/drawing/2014/main" id="{CC4510C1-8346-0DC3-8108-98E5E668D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1" y="272"/>
              <a:ext cx="786" cy="353"/>
              <a:chOff x="1661" y="1926"/>
              <a:chExt cx="786" cy="353"/>
            </a:xfrm>
          </p:grpSpPr>
          <p:grpSp>
            <p:nvGrpSpPr>
              <p:cNvPr id="4147" name="Group 51">
                <a:extLst>
                  <a:ext uri="{FF2B5EF4-FFF2-40B4-BE49-F238E27FC236}">
                    <a16:creationId xmlns:a16="http://schemas.microsoft.com/office/drawing/2014/main" id="{B89A0FD4-D0CD-34A7-657D-EC45B10AE2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61" y="1926"/>
                <a:ext cx="786" cy="154"/>
                <a:chOff x="1661" y="1926"/>
                <a:chExt cx="786" cy="154"/>
              </a:xfrm>
            </p:grpSpPr>
            <p:sp>
              <p:nvSpPr>
                <p:cNvPr id="4148" name="Rectangle 52">
                  <a:extLst>
                    <a:ext uri="{FF2B5EF4-FFF2-40B4-BE49-F238E27FC236}">
                      <a16:creationId xmlns:a16="http://schemas.microsoft.com/office/drawing/2014/main" id="{D80CF6A8-F1DB-BFE7-FD06-534CF06380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1" y="1931"/>
                  <a:ext cx="259" cy="144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9" name="Text Box 53">
                  <a:extLst>
                    <a:ext uri="{FF2B5EF4-FFF2-40B4-BE49-F238E27FC236}">
                      <a16:creationId xmlns:a16="http://schemas.microsoft.com/office/drawing/2014/main" id="{052D1EB5-B262-C31E-B216-1D279FEE68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2" y="1926"/>
                  <a:ext cx="475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600">
                      <a:solidFill>
                        <a:schemeClr val="tx1"/>
                      </a:solidFill>
                    </a:rPr>
                    <a:t>Riparian</a:t>
                  </a:r>
                </a:p>
              </p:txBody>
            </p:sp>
          </p:grpSp>
          <p:grpSp>
            <p:nvGrpSpPr>
              <p:cNvPr id="4150" name="Group 54">
                <a:extLst>
                  <a:ext uri="{FF2B5EF4-FFF2-40B4-BE49-F238E27FC236}">
                    <a16:creationId xmlns:a16="http://schemas.microsoft.com/office/drawing/2014/main" id="{4CD5A1F3-85AF-703F-AD70-6632CC86A01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61" y="2125"/>
                <a:ext cx="779" cy="154"/>
                <a:chOff x="1661" y="2146"/>
                <a:chExt cx="779" cy="154"/>
              </a:xfrm>
            </p:grpSpPr>
            <p:sp>
              <p:nvSpPr>
                <p:cNvPr id="4151" name="Rectangle 55">
                  <a:extLst>
                    <a:ext uri="{FF2B5EF4-FFF2-40B4-BE49-F238E27FC236}">
                      <a16:creationId xmlns:a16="http://schemas.microsoft.com/office/drawing/2014/main" id="{51646DC0-DEB0-21EE-81F4-7CC45FFD08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1" y="2150"/>
                  <a:ext cx="259" cy="144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2" name="Text Box 56">
                  <a:extLst>
                    <a:ext uri="{FF2B5EF4-FFF2-40B4-BE49-F238E27FC236}">
                      <a16:creationId xmlns:a16="http://schemas.microsoft.com/office/drawing/2014/main" id="{570FF4E9-621F-56A3-4D47-2AB6C3B63C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72" y="2146"/>
                  <a:ext cx="468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600">
                      <a:solidFill>
                        <a:schemeClr val="tx1"/>
                      </a:solidFill>
                    </a:rPr>
                    <a:t>Upslope</a:t>
                  </a:r>
                </a:p>
              </p:txBody>
            </p:sp>
          </p:grpSp>
        </p:grpSp>
      </p:grpSp>
      <p:grpSp>
        <p:nvGrpSpPr>
          <p:cNvPr id="4205" name="Group 109">
            <a:extLst>
              <a:ext uri="{FF2B5EF4-FFF2-40B4-BE49-F238E27FC236}">
                <a16:creationId xmlns:a16="http://schemas.microsoft.com/office/drawing/2014/main" id="{6E704C1A-7490-9262-442C-D0C1D6453A3B}"/>
              </a:ext>
            </a:extLst>
          </p:cNvPr>
          <p:cNvGrpSpPr>
            <a:grpSpLocks/>
          </p:cNvGrpSpPr>
          <p:nvPr/>
        </p:nvGrpSpPr>
        <p:grpSpPr bwMode="auto">
          <a:xfrm>
            <a:off x="123825" y="2720975"/>
            <a:ext cx="8940800" cy="3889375"/>
            <a:chOff x="71" y="1714"/>
            <a:chExt cx="5632" cy="2450"/>
          </a:xfrm>
        </p:grpSpPr>
        <p:grpSp>
          <p:nvGrpSpPr>
            <p:cNvPr id="4204" name="Group 108">
              <a:extLst>
                <a:ext uri="{FF2B5EF4-FFF2-40B4-BE49-F238E27FC236}">
                  <a16:creationId xmlns:a16="http://schemas.microsoft.com/office/drawing/2014/main" id="{BD1546BE-2FE9-7275-2045-623D50659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0" y="2373"/>
              <a:ext cx="2753" cy="1515"/>
              <a:chOff x="2950" y="2373"/>
              <a:chExt cx="2753" cy="1515"/>
            </a:xfrm>
          </p:grpSpPr>
          <p:sp>
            <p:nvSpPr>
              <p:cNvPr id="4193" name="Rectangle 97">
                <a:extLst>
                  <a:ext uri="{FF2B5EF4-FFF2-40B4-BE49-F238E27FC236}">
                    <a16:creationId xmlns:a16="http://schemas.microsoft.com/office/drawing/2014/main" id="{C6AFE5D3-350F-15C1-3283-85EDB5660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0" y="2373"/>
                <a:ext cx="2753" cy="15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195" name="Group 99">
                <a:extLst>
                  <a:ext uri="{FF2B5EF4-FFF2-40B4-BE49-F238E27FC236}">
                    <a16:creationId xmlns:a16="http://schemas.microsoft.com/office/drawing/2014/main" id="{EF22C894-F24E-866D-66FE-368D8CED31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9" y="2438"/>
                <a:ext cx="2536" cy="1384"/>
                <a:chOff x="3135" y="2425"/>
                <a:chExt cx="2536" cy="1384"/>
              </a:xfrm>
            </p:grpSpPr>
            <p:pic>
              <p:nvPicPr>
                <p:cNvPr id="4185" name="Picture 89">
                  <a:extLst>
                    <a:ext uri="{FF2B5EF4-FFF2-40B4-BE49-F238E27FC236}">
                      <a16:creationId xmlns:a16="http://schemas.microsoft.com/office/drawing/2014/main" id="{A1E20765-A009-19E4-EF1B-16CBBEB42F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8000" t="35765" r="30363" b="34941"/>
                <a:stretch>
                  <a:fillRect/>
                </a:stretch>
              </p:blipFill>
              <p:spPr bwMode="auto">
                <a:xfrm>
                  <a:off x="3136" y="2428"/>
                  <a:ext cx="2534" cy="137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94" name="Rectangle 98">
                  <a:extLst>
                    <a:ext uri="{FF2B5EF4-FFF2-40B4-BE49-F238E27FC236}">
                      <a16:creationId xmlns:a16="http://schemas.microsoft.com/office/drawing/2014/main" id="{6C891B82-69FE-3FF8-8E5E-99C7C7B6A4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5" y="2425"/>
                  <a:ext cx="2536" cy="1384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pic>
          <p:nvPicPr>
            <p:cNvPr id="4202" name="Picture 106">
              <a:extLst>
                <a:ext uri="{FF2B5EF4-FFF2-40B4-BE49-F238E27FC236}">
                  <a16:creationId xmlns:a16="http://schemas.microsoft.com/office/drawing/2014/main" id="{5AF9B2AA-C0B2-9893-483D-F69BBCF48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6" t="33517" r="29387" b="16441"/>
            <a:stretch>
              <a:fillRect/>
            </a:stretch>
          </p:blipFill>
          <p:spPr bwMode="auto">
            <a:xfrm>
              <a:off x="71" y="1714"/>
              <a:ext cx="2903" cy="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86" name="Rectangle 90">
              <a:extLst>
                <a:ext uri="{FF2B5EF4-FFF2-40B4-BE49-F238E27FC236}">
                  <a16:creationId xmlns:a16="http://schemas.microsoft.com/office/drawing/2014/main" id="{A4B01D19-5B93-814E-04FA-1D58F67CA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" y="3139"/>
              <a:ext cx="1503" cy="667"/>
            </a:xfrm>
            <a:prstGeom prst="rect">
              <a:avLst/>
            </a:prstGeom>
            <a:noFill/>
            <a:ln w="635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1" name="Line 95">
              <a:extLst>
                <a:ext uri="{FF2B5EF4-FFF2-40B4-BE49-F238E27FC236}">
                  <a16:creationId xmlns:a16="http://schemas.microsoft.com/office/drawing/2014/main" id="{7BBD3454-307E-9C1A-AE3B-F21B073EB8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24" y="2434"/>
              <a:ext cx="666" cy="70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2" name="Line 96">
              <a:extLst>
                <a:ext uri="{FF2B5EF4-FFF2-40B4-BE49-F238E27FC236}">
                  <a16:creationId xmlns:a16="http://schemas.microsoft.com/office/drawing/2014/main" id="{765D2AF0-C680-13F8-E766-2A9C07759D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2" y="3807"/>
              <a:ext cx="669" cy="1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21" name="Group 25">
            <a:extLst>
              <a:ext uri="{FF2B5EF4-FFF2-40B4-BE49-F238E27FC236}">
                <a16:creationId xmlns:a16="http://schemas.microsoft.com/office/drawing/2014/main" id="{84B828DF-A9D2-20D4-AE73-746452FF6F6F}"/>
              </a:ext>
            </a:extLst>
          </p:cNvPr>
          <p:cNvGrpSpPr>
            <a:grpSpLocks/>
          </p:cNvGrpSpPr>
          <p:nvPr/>
        </p:nvGrpSpPr>
        <p:grpSpPr bwMode="auto">
          <a:xfrm>
            <a:off x="185738" y="2016125"/>
            <a:ext cx="4611687" cy="4646613"/>
            <a:chOff x="110" y="1318"/>
            <a:chExt cx="2905" cy="2927"/>
          </a:xfrm>
        </p:grpSpPr>
        <p:pic>
          <p:nvPicPr>
            <p:cNvPr id="55306" name="Picture 10">
              <a:extLst>
                <a:ext uri="{FF2B5EF4-FFF2-40B4-BE49-F238E27FC236}">
                  <a16:creationId xmlns:a16="http://schemas.microsoft.com/office/drawing/2014/main" id="{1D7DF0FA-FE07-F26F-1499-76F18A9EF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6" t="33517" r="29387" b="16441"/>
            <a:stretch>
              <a:fillRect/>
            </a:stretch>
          </p:blipFill>
          <p:spPr bwMode="auto">
            <a:xfrm>
              <a:off x="111" y="1318"/>
              <a:ext cx="2903" cy="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5314" name="Group 18">
              <a:extLst>
                <a:ext uri="{FF2B5EF4-FFF2-40B4-BE49-F238E27FC236}">
                  <a16:creationId xmlns:a16="http://schemas.microsoft.com/office/drawing/2014/main" id="{C6D069FC-1051-A813-26BF-DCC6BE126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" y="3761"/>
              <a:ext cx="2905" cy="484"/>
              <a:chOff x="789" y="3819"/>
              <a:chExt cx="2905" cy="484"/>
            </a:xfrm>
          </p:grpSpPr>
          <p:sp>
            <p:nvSpPr>
              <p:cNvPr id="55315" name="Rectangle 19">
                <a:extLst>
                  <a:ext uri="{FF2B5EF4-FFF2-40B4-BE49-F238E27FC236}">
                    <a16:creationId xmlns:a16="http://schemas.microsoft.com/office/drawing/2014/main" id="{8F5F3166-A2C3-D900-A528-D03FD367B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" y="3819"/>
                <a:ext cx="2905" cy="4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5316" name="Group 20">
                <a:extLst>
                  <a:ext uri="{FF2B5EF4-FFF2-40B4-BE49-F238E27FC236}">
                    <a16:creationId xmlns:a16="http://schemas.microsoft.com/office/drawing/2014/main" id="{95805325-FCB9-3621-23E2-E8E39E5BBE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6" y="3854"/>
                <a:ext cx="2792" cy="413"/>
                <a:chOff x="851" y="3840"/>
                <a:chExt cx="2792" cy="413"/>
              </a:xfrm>
            </p:grpSpPr>
            <p:sp>
              <p:nvSpPr>
                <p:cNvPr id="55317" name="Line 21">
                  <a:extLst>
                    <a:ext uri="{FF2B5EF4-FFF2-40B4-BE49-F238E27FC236}">
                      <a16:creationId xmlns:a16="http://schemas.microsoft.com/office/drawing/2014/main" id="{07DA116D-2330-7F45-C381-6FC7B73FA4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1" y="3927"/>
                  <a:ext cx="288" cy="0"/>
                </a:xfrm>
                <a:prstGeom prst="line">
                  <a:avLst/>
                </a:prstGeom>
                <a:noFill/>
                <a:ln w="19050">
                  <a:solidFill>
                    <a:srgbClr val="00FF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18" name="Line 22">
                  <a:extLst>
                    <a:ext uri="{FF2B5EF4-FFF2-40B4-BE49-F238E27FC236}">
                      <a16:creationId xmlns:a16="http://schemas.microsoft.com/office/drawing/2014/main" id="{CDCBBF66-D1DB-3533-7231-A53B6F81EC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51" y="4166"/>
                  <a:ext cx="288" cy="0"/>
                </a:xfrm>
                <a:prstGeom prst="line">
                  <a:avLst/>
                </a:prstGeom>
                <a:noFill/>
                <a:ln w="508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319" name="Text Box 23">
                  <a:extLst>
                    <a:ext uri="{FF2B5EF4-FFF2-40B4-BE49-F238E27FC236}">
                      <a16:creationId xmlns:a16="http://schemas.microsoft.com/office/drawing/2014/main" id="{B12E2EC7-1E68-26CC-DAF9-2F3C70207E9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14" y="3840"/>
                  <a:ext cx="2429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800">
                      <a:solidFill>
                        <a:schemeClr val="tx1"/>
                      </a:solidFill>
                    </a:rPr>
                    <a:t>Intermittent, 1</a:t>
                  </a:r>
                  <a:r>
                    <a:rPr lang="en-US" altLang="en-US" sz="1800" baseline="30000">
                      <a:solidFill>
                        <a:schemeClr val="tx1"/>
                      </a:solidFill>
                    </a:rPr>
                    <a:t>st</a:t>
                  </a:r>
                  <a:r>
                    <a:rPr lang="en-US" altLang="en-US" sz="1800">
                      <a:solidFill>
                        <a:schemeClr val="tx1"/>
                      </a:solidFill>
                    </a:rPr>
                    <a:t>, and 2</a:t>
                  </a:r>
                  <a:r>
                    <a:rPr lang="en-US" altLang="en-US" sz="1800" baseline="30000">
                      <a:solidFill>
                        <a:schemeClr val="tx1"/>
                      </a:solidFill>
                    </a:rPr>
                    <a:t>nd</a:t>
                  </a:r>
                  <a:r>
                    <a:rPr lang="en-US" altLang="en-US" sz="1800">
                      <a:solidFill>
                        <a:schemeClr val="tx1"/>
                      </a:solidFill>
                    </a:rPr>
                    <a:t> order streams</a:t>
                  </a:r>
                </a:p>
              </p:txBody>
            </p:sp>
            <p:sp>
              <p:nvSpPr>
                <p:cNvPr id="55320" name="Text Box 24">
                  <a:extLst>
                    <a:ext uri="{FF2B5EF4-FFF2-40B4-BE49-F238E27FC236}">
                      <a16:creationId xmlns:a16="http://schemas.microsoft.com/office/drawing/2014/main" id="{457E8C34-D1FF-6FAE-A06D-E027F8ABC1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14" y="4080"/>
                  <a:ext cx="1573" cy="17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altLang="en-US" sz="1800">
                      <a:solidFill>
                        <a:schemeClr val="tx1"/>
                      </a:solidFill>
                    </a:rPr>
                    <a:t>3</a:t>
                  </a:r>
                  <a:r>
                    <a:rPr lang="en-US" altLang="en-US" sz="1800" baseline="30000">
                      <a:solidFill>
                        <a:schemeClr val="tx1"/>
                      </a:solidFill>
                    </a:rPr>
                    <a:t>rd</a:t>
                  </a:r>
                  <a:r>
                    <a:rPr lang="en-US" altLang="en-US" sz="1800">
                      <a:solidFill>
                        <a:schemeClr val="tx1"/>
                      </a:solidFill>
                    </a:rPr>
                    <a:t> and 4</a:t>
                  </a:r>
                  <a:r>
                    <a:rPr lang="en-US" altLang="en-US" sz="1800" baseline="30000">
                      <a:solidFill>
                        <a:schemeClr val="tx1"/>
                      </a:solidFill>
                    </a:rPr>
                    <a:t>th</a:t>
                  </a:r>
                  <a:r>
                    <a:rPr lang="en-US" altLang="en-US" sz="1800">
                      <a:solidFill>
                        <a:schemeClr val="tx1"/>
                      </a:solidFill>
                    </a:rPr>
                    <a:t> order streams</a:t>
                  </a:r>
                </a:p>
              </p:txBody>
            </p:sp>
          </p:grpSp>
        </p:grpSp>
      </p:grpSp>
      <p:pic>
        <p:nvPicPr>
          <p:cNvPr id="55313" name="Picture 17">
            <a:extLst>
              <a:ext uri="{FF2B5EF4-FFF2-40B4-BE49-F238E27FC236}">
                <a16:creationId xmlns:a16="http://schemas.microsoft.com/office/drawing/2014/main" id="{381AD89B-9BE6-95BD-AFE6-FEC0CD923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6" t="24706" r="28728" b="42352"/>
          <a:stretch>
            <a:fillRect/>
          </a:stretch>
        </p:blipFill>
        <p:spPr bwMode="auto">
          <a:xfrm>
            <a:off x="5067300" y="4251325"/>
            <a:ext cx="3775075" cy="230187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0" name="Picture 14">
            <a:extLst>
              <a:ext uri="{FF2B5EF4-FFF2-40B4-BE49-F238E27FC236}">
                <a16:creationId xmlns:a16="http://schemas.microsoft.com/office/drawing/2014/main" id="{DDCEC349-2A09-AE03-533B-4F33C476F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3" t="24471" r="31909" b="35765"/>
          <a:stretch>
            <a:fillRect/>
          </a:stretch>
        </p:blipFill>
        <p:spPr bwMode="auto">
          <a:xfrm>
            <a:off x="4957763" y="642938"/>
            <a:ext cx="3995737" cy="3090862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1" name="Line 15">
            <a:extLst>
              <a:ext uri="{FF2B5EF4-FFF2-40B4-BE49-F238E27FC236}">
                <a16:creationId xmlns:a16="http://schemas.microsoft.com/office/drawing/2014/main" id="{7BDC3874-E9FD-4DBE-E035-E8513F787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8300" y="4865688"/>
            <a:ext cx="3173413" cy="5095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2" name="Line 16">
            <a:extLst>
              <a:ext uri="{FF2B5EF4-FFF2-40B4-BE49-F238E27FC236}">
                <a16:creationId xmlns:a16="http://schemas.microsoft.com/office/drawing/2014/main" id="{5C4C5DA6-06DD-389E-14EC-1E753FFFB3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36913" y="2798763"/>
            <a:ext cx="2616200" cy="11731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22" name="Text Box 26">
            <a:extLst>
              <a:ext uri="{FF2B5EF4-FFF2-40B4-BE49-F238E27FC236}">
                <a16:creationId xmlns:a16="http://schemas.microsoft.com/office/drawing/2014/main" id="{AFE26883-5253-2580-3DBE-53F483806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250825"/>
            <a:ext cx="3556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Fire Severity in other Parts of the Warner Creek Fire</a:t>
            </a:r>
            <a:endParaRPr lang="en-US" altLang="en-US" sz="24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00" name="Group 1252">
            <a:extLst>
              <a:ext uri="{FF2B5EF4-FFF2-40B4-BE49-F238E27FC236}">
                <a16:creationId xmlns:a16="http://schemas.microsoft.com/office/drawing/2014/main" id="{84836951-7A60-963D-DB51-C8FB4A621748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1193800"/>
            <a:ext cx="3805238" cy="2705100"/>
            <a:chOff x="3168" y="752"/>
            <a:chExt cx="2397" cy="1704"/>
          </a:xfrm>
        </p:grpSpPr>
        <p:sp>
          <p:nvSpPr>
            <p:cNvPr id="26666" name="Rectangle 42">
              <a:extLst>
                <a:ext uri="{FF2B5EF4-FFF2-40B4-BE49-F238E27FC236}">
                  <a16:creationId xmlns:a16="http://schemas.microsoft.com/office/drawing/2014/main" id="{0F3A2F08-757D-9A79-C793-5D49F3D68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752"/>
              <a:ext cx="2397" cy="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881" name="Group 1233">
              <a:extLst>
                <a:ext uri="{FF2B5EF4-FFF2-40B4-BE49-F238E27FC236}">
                  <a16:creationId xmlns:a16="http://schemas.microsoft.com/office/drawing/2014/main" id="{D3F57B57-38D4-3D1E-71E2-101454EFEE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1340"/>
              <a:ext cx="1008" cy="154"/>
              <a:chOff x="3312" y="1142"/>
              <a:chExt cx="1008" cy="154"/>
            </a:xfrm>
          </p:grpSpPr>
          <p:sp>
            <p:nvSpPr>
              <p:cNvPr id="28882" name="Rectangle 1234">
                <a:extLst>
                  <a:ext uri="{FF2B5EF4-FFF2-40B4-BE49-F238E27FC236}">
                    <a16:creationId xmlns:a16="http://schemas.microsoft.com/office/drawing/2014/main" id="{52AF359C-1297-0D03-AC71-3D526FEDB6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147"/>
                <a:ext cx="288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83" name="Text Box 1235">
                <a:extLst>
                  <a:ext uri="{FF2B5EF4-FFF2-40B4-BE49-F238E27FC236}">
                    <a16:creationId xmlns:a16="http://schemas.microsoft.com/office/drawing/2014/main" id="{88F56BA4-A5E2-EBB8-267E-6BD5002CDE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9" y="1142"/>
                <a:ext cx="661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>
                    <a:solidFill>
                      <a:schemeClr val="tx1"/>
                    </a:solidFill>
                  </a:rPr>
                  <a:t>Convergent</a:t>
                </a:r>
              </a:p>
            </p:txBody>
          </p:sp>
        </p:grpSp>
        <p:grpSp>
          <p:nvGrpSpPr>
            <p:cNvPr id="28878" name="Group 1230">
              <a:extLst>
                <a:ext uri="{FF2B5EF4-FFF2-40B4-BE49-F238E27FC236}">
                  <a16:creationId xmlns:a16="http://schemas.microsoft.com/office/drawing/2014/main" id="{00E9CE65-EE08-492F-32CC-04A855271D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1164"/>
              <a:ext cx="894" cy="154"/>
              <a:chOff x="3312" y="1502"/>
              <a:chExt cx="894" cy="154"/>
            </a:xfrm>
          </p:grpSpPr>
          <p:sp>
            <p:nvSpPr>
              <p:cNvPr id="28879" name="Rectangle 1231">
                <a:extLst>
                  <a:ext uri="{FF2B5EF4-FFF2-40B4-BE49-F238E27FC236}">
                    <a16:creationId xmlns:a16="http://schemas.microsoft.com/office/drawing/2014/main" id="{7F08D07B-E944-6B01-55D8-0F12D7CE9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507"/>
                <a:ext cx="288" cy="144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80" name="Text Box 1232">
                <a:extLst>
                  <a:ext uri="{FF2B5EF4-FFF2-40B4-BE49-F238E27FC236}">
                    <a16:creationId xmlns:a16="http://schemas.microsoft.com/office/drawing/2014/main" id="{076E374F-2981-4EB1-CE2D-2D2EEDDE4B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9" y="1502"/>
                <a:ext cx="54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>
                    <a:solidFill>
                      <a:schemeClr val="tx1"/>
                    </a:solidFill>
                  </a:rPr>
                  <a:t>Divergent</a:t>
                </a:r>
              </a:p>
            </p:txBody>
          </p:sp>
        </p:grpSp>
        <p:sp>
          <p:nvSpPr>
            <p:cNvPr id="26629" name="Rectangle 5">
              <a:extLst>
                <a:ext uri="{FF2B5EF4-FFF2-40B4-BE49-F238E27FC236}">
                  <a16:creationId xmlns:a16="http://schemas.microsoft.com/office/drawing/2014/main" id="{60BC966A-E97C-E116-CFC0-E0CFBD961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4" y="1740"/>
              <a:ext cx="202" cy="36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0" name="Rectangle 6">
              <a:extLst>
                <a:ext uri="{FF2B5EF4-FFF2-40B4-BE49-F238E27FC236}">
                  <a16:creationId xmlns:a16="http://schemas.microsoft.com/office/drawing/2014/main" id="{0B724A43-5CB7-7E57-B3DB-29669DA21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" y="1545"/>
              <a:ext cx="202" cy="56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654" name="Group 30">
              <a:extLst>
                <a:ext uri="{FF2B5EF4-FFF2-40B4-BE49-F238E27FC236}">
                  <a16:creationId xmlns:a16="http://schemas.microsoft.com/office/drawing/2014/main" id="{45D74C92-8B89-CC19-CFC2-0E7DA68B40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0" y="1803"/>
              <a:ext cx="456" cy="306"/>
              <a:chOff x="3102" y="2910"/>
              <a:chExt cx="456" cy="306"/>
            </a:xfrm>
          </p:grpSpPr>
          <p:sp>
            <p:nvSpPr>
              <p:cNvPr id="26631" name="Rectangle 7">
                <a:extLst>
                  <a:ext uri="{FF2B5EF4-FFF2-40B4-BE49-F238E27FC236}">
                    <a16:creationId xmlns:a16="http://schemas.microsoft.com/office/drawing/2014/main" id="{3346A671-CE68-A012-BAD8-A4675FE3B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2" y="2964"/>
                <a:ext cx="202" cy="25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32" name="Rectangle 8">
                <a:extLst>
                  <a:ext uri="{FF2B5EF4-FFF2-40B4-BE49-F238E27FC236}">
                    <a16:creationId xmlns:a16="http://schemas.microsoft.com/office/drawing/2014/main" id="{4C415590-297A-9900-CE1C-666326EE1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6" y="2910"/>
                <a:ext cx="202" cy="306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667" name="Group 43">
              <a:extLst>
                <a:ext uri="{FF2B5EF4-FFF2-40B4-BE49-F238E27FC236}">
                  <a16:creationId xmlns:a16="http://schemas.microsoft.com/office/drawing/2014/main" id="{FE23A2DF-CAF7-CDBC-E91E-8F571BA30E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8" y="1061"/>
              <a:ext cx="1917" cy="1048"/>
              <a:chOff x="3411" y="1265"/>
              <a:chExt cx="1917" cy="1048"/>
            </a:xfrm>
          </p:grpSpPr>
          <p:sp>
            <p:nvSpPr>
              <p:cNvPr id="26634" name="Line 10">
                <a:extLst>
                  <a:ext uri="{FF2B5EF4-FFF2-40B4-BE49-F238E27FC236}">
                    <a16:creationId xmlns:a16="http://schemas.microsoft.com/office/drawing/2014/main" id="{348296DD-E8BC-13E9-A454-E27F61CD26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57" y="1265"/>
                <a:ext cx="0" cy="104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5" name="Line 11">
                <a:extLst>
                  <a:ext uri="{FF2B5EF4-FFF2-40B4-BE49-F238E27FC236}">
                    <a16:creationId xmlns:a16="http://schemas.microsoft.com/office/drawing/2014/main" id="{2C4FE28D-EC4D-CA70-24E0-03CF67F4C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7" y="2313"/>
                <a:ext cx="1871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6" name="Line 12">
                <a:extLst>
                  <a:ext uri="{FF2B5EF4-FFF2-40B4-BE49-F238E27FC236}">
                    <a16:creationId xmlns:a16="http://schemas.microsoft.com/office/drawing/2014/main" id="{7CA8C7AD-BE40-0B64-680F-6C0F14CF0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1" y="205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7" name="Line 13">
                <a:extLst>
                  <a:ext uri="{FF2B5EF4-FFF2-40B4-BE49-F238E27FC236}">
                    <a16:creationId xmlns:a16="http://schemas.microsoft.com/office/drawing/2014/main" id="{348A20B8-DC75-78A8-11C9-4A735BCE4C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1" y="1791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8" name="Line 14">
                <a:extLst>
                  <a:ext uri="{FF2B5EF4-FFF2-40B4-BE49-F238E27FC236}">
                    <a16:creationId xmlns:a16="http://schemas.microsoft.com/office/drawing/2014/main" id="{BCC7CB16-3FEF-C953-00FF-CB34BDFEA2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1" y="1530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39" name="Line 15">
                <a:extLst>
                  <a:ext uri="{FF2B5EF4-FFF2-40B4-BE49-F238E27FC236}">
                    <a16:creationId xmlns:a16="http://schemas.microsoft.com/office/drawing/2014/main" id="{459144FB-5F14-D108-3D11-13AD8C8488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1" y="1267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4" name="Line 20">
                <a:extLst>
                  <a:ext uri="{FF2B5EF4-FFF2-40B4-BE49-F238E27FC236}">
                    <a16:creationId xmlns:a16="http://schemas.microsoft.com/office/drawing/2014/main" id="{3C21D30B-F15A-04BF-AAF2-2B4BDA6468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1" y="2313"/>
                <a:ext cx="4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5" name="Text Box 21">
              <a:extLst>
                <a:ext uri="{FF2B5EF4-FFF2-40B4-BE49-F238E27FC236}">
                  <a16:creationId xmlns:a16="http://schemas.microsoft.com/office/drawing/2014/main" id="{F3E8E5BB-2244-726D-C3F0-5237728B9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5" y="2041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6646" name="Text Box 22">
              <a:extLst>
                <a:ext uri="{FF2B5EF4-FFF2-40B4-BE49-F238E27FC236}">
                  <a16:creationId xmlns:a16="http://schemas.microsoft.com/office/drawing/2014/main" id="{64F99323-EE34-A4EA-ED6B-F13F6F7DE5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5" y="1782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6647" name="Text Box 23">
              <a:extLst>
                <a:ext uri="{FF2B5EF4-FFF2-40B4-BE49-F238E27FC236}">
                  <a16:creationId xmlns:a16="http://schemas.microsoft.com/office/drawing/2014/main" id="{24F87569-6396-8620-C45D-310FC64F5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5" y="1521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6648" name="Text Box 24">
              <a:extLst>
                <a:ext uri="{FF2B5EF4-FFF2-40B4-BE49-F238E27FC236}">
                  <a16:creationId xmlns:a16="http://schemas.microsoft.com/office/drawing/2014/main" id="{DD702AF6-68AF-D38B-B2E2-60489D4D6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5" y="1260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6649" name="Text Box 25">
              <a:extLst>
                <a:ext uri="{FF2B5EF4-FFF2-40B4-BE49-F238E27FC236}">
                  <a16:creationId xmlns:a16="http://schemas.microsoft.com/office/drawing/2014/main" id="{9031C5EF-51D7-2DDF-3C3A-76F3099B4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65" y="996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650" name="Text Box 26">
              <a:extLst>
                <a:ext uri="{FF2B5EF4-FFF2-40B4-BE49-F238E27FC236}">
                  <a16:creationId xmlns:a16="http://schemas.microsoft.com/office/drawing/2014/main" id="{54C4B866-B231-B46B-470F-B082157F4A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599" y="1497"/>
              <a:ext cx="13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chemeClr val="tx1"/>
                  </a:solidFill>
                </a:rPr>
                <a:t>Old-Growth Trees/ha</a:t>
              </a:r>
            </a:p>
          </p:txBody>
        </p:sp>
        <p:sp>
          <p:nvSpPr>
            <p:cNvPr id="26651" name="Text Box 27">
              <a:extLst>
                <a:ext uri="{FF2B5EF4-FFF2-40B4-BE49-F238E27FC236}">
                  <a16:creationId xmlns:a16="http://schemas.microsoft.com/office/drawing/2014/main" id="{D1E67039-0D1F-0850-30DA-0E4CAFA65D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4" y="2143"/>
              <a:ext cx="48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Western</a:t>
              </a:r>
            </a:p>
            <a:p>
              <a:r>
                <a:rPr lang="en-US" altLang="en-US" sz="1400">
                  <a:solidFill>
                    <a:schemeClr val="tx1"/>
                  </a:solidFill>
                </a:rPr>
                <a:t>Redcedar</a:t>
              </a:r>
            </a:p>
          </p:txBody>
        </p:sp>
        <p:sp>
          <p:nvSpPr>
            <p:cNvPr id="26652" name="Text Box 28">
              <a:extLst>
                <a:ext uri="{FF2B5EF4-FFF2-40B4-BE49-F238E27FC236}">
                  <a16:creationId xmlns:a16="http://schemas.microsoft.com/office/drawing/2014/main" id="{3A7CA1F1-03D0-2BD7-F5DF-46E14815A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0" y="2143"/>
              <a:ext cx="435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Western</a:t>
              </a:r>
            </a:p>
            <a:p>
              <a:r>
                <a:rPr lang="en-US" altLang="en-US" sz="1400">
                  <a:solidFill>
                    <a:schemeClr val="tx1"/>
                  </a:solidFill>
                </a:rPr>
                <a:t>Hemlock</a:t>
              </a:r>
            </a:p>
          </p:txBody>
        </p:sp>
        <p:sp>
          <p:nvSpPr>
            <p:cNvPr id="26653" name="Text Box 29">
              <a:extLst>
                <a:ext uri="{FF2B5EF4-FFF2-40B4-BE49-F238E27FC236}">
                  <a16:creationId xmlns:a16="http://schemas.microsoft.com/office/drawing/2014/main" id="{A0059310-9E7D-A2AC-968E-76D1DA891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8" y="2143"/>
              <a:ext cx="540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Douglas-fir</a:t>
              </a:r>
            </a:p>
          </p:txBody>
        </p:sp>
        <p:sp>
          <p:nvSpPr>
            <p:cNvPr id="26663" name="Text Box 39">
              <a:extLst>
                <a:ext uri="{FF2B5EF4-FFF2-40B4-BE49-F238E27FC236}">
                  <a16:creationId xmlns:a16="http://schemas.microsoft.com/office/drawing/2014/main" id="{C4E7145E-0538-76BB-2C37-FC52A74161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7" y="789"/>
              <a:ext cx="1008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chemeClr val="tx1"/>
                  </a:solidFill>
                </a:rPr>
                <a:t>Siouxon Creek</a:t>
              </a:r>
            </a:p>
            <a:p>
              <a:r>
                <a:rPr lang="en-US" altLang="en-US" sz="1400">
                  <a:solidFill>
                    <a:schemeClr val="tx1"/>
                  </a:solidFill>
                </a:rPr>
                <a:t>(fire ca. 1902)</a:t>
              </a:r>
            </a:p>
          </p:txBody>
        </p:sp>
      </p:grpSp>
      <p:sp>
        <p:nvSpPr>
          <p:cNvPr id="26664" name="Text Box 40">
            <a:extLst>
              <a:ext uri="{FF2B5EF4-FFF2-40B4-BE49-F238E27FC236}">
                <a16:creationId xmlns:a16="http://schemas.microsoft.com/office/drawing/2014/main" id="{65DFB879-006E-905D-3356-1195005D7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00800"/>
            <a:ext cx="2616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800"/>
              <a:t>Keeton and Franklin 2004</a:t>
            </a:r>
          </a:p>
        </p:txBody>
      </p:sp>
      <p:grpSp>
        <p:nvGrpSpPr>
          <p:cNvPr id="28898" name="Group 1250">
            <a:extLst>
              <a:ext uri="{FF2B5EF4-FFF2-40B4-BE49-F238E27FC236}">
                <a16:creationId xmlns:a16="http://schemas.microsoft.com/office/drawing/2014/main" id="{C0415352-38BC-6550-AA9A-FB8776E24DAE}"/>
              </a:ext>
            </a:extLst>
          </p:cNvPr>
          <p:cNvGrpSpPr>
            <a:grpSpLocks/>
          </p:cNvGrpSpPr>
          <p:nvPr/>
        </p:nvGrpSpPr>
        <p:grpSpPr bwMode="auto">
          <a:xfrm>
            <a:off x="5029200" y="4038600"/>
            <a:ext cx="3802063" cy="2705100"/>
            <a:chOff x="3168" y="2544"/>
            <a:chExt cx="2395" cy="1704"/>
          </a:xfrm>
        </p:grpSpPr>
        <p:sp>
          <p:nvSpPr>
            <p:cNvPr id="26748" name="Rectangle 124">
              <a:extLst>
                <a:ext uri="{FF2B5EF4-FFF2-40B4-BE49-F238E27FC236}">
                  <a16:creationId xmlns:a16="http://schemas.microsoft.com/office/drawing/2014/main" id="{61D0763B-8FF0-1178-CC87-87039702F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2395" cy="1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888" name="Group 1240">
              <a:extLst>
                <a:ext uri="{FF2B5EF4-FFF2-40B4-BE49-F238E27FC236}">
                  <a16:creationId xmlns:a16="http://schemas.microsoft.com/office/drawing/2014/main" id="{D90106F5-EBB4-B591-A7B2-FDE451D1C1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8" y="3014"/>
              <a:ext cx="894" cy="154"/>
              <a:chOff x="3312" y="1502"/>
              <a:chExt cx="894" cy="154"/>
            </a:xfrm>
          </p:grpSpPr>
          <p:sp>
            <p:nvSpPr>
              <p:cNvPr id="28889" name="Rectangle 1241">
                <a:extLst>
                  <a:ext uri="{FF2B5EF4-FFF2-40B4-BE49-F238E27FC236}">
                    <a16:creationId xmlns:a16="http://schemas.microsoft.com/office/drawing/2014/main" id="{8F59B28C-F0B4-246D-41CC-8423639F9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507"/>
                <a:ext cx="288" cy="144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90" name="Text Box 1242">
                <a:extLst>
                  <a:ext uri="{FF2B5EF4-FFF2-40B4-BE49-F238E27FC236}">
                    <a16:creationId xmlns:a16="http://schemas.microsoft.com/office/drawing/2014/main" id="{C36E2614-E34E-1C97-A22E-F5895CDE77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9" y="1502"/>
                <a:ext cx="547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>
                    <a:solidFill>
                      <a:schemeClr val="tx1"/>
                    </a:solidFill>
                  </a:rPr>
                  <a:t>Divergent</a:t>
                </a:r>
              </a:p>
            </p:txBody>
          </p:sp>
        </p:grpSp>
        <p:grpSp>
          <p:nvGrpSpPr>
            <p:cNvPr id="28885" name="Group 1237">
              <a:extLst>
                <a:ext uri="{FF2B5EF4-FFF2-40B4-BE49-F238E27FC236}">
                  <a16:creationId xmlns:a16="http://schemas.microsoft.com/office/drawing/2014/main" id="{76479489-3F36-4CCB-0CA0-4623300B4E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8" y="3209"/>
              <a:ext cx="1008" cy="154"/>
              <a:chOff x="3312" y="1142"/>
              <a:chExt cx="1008" cy="154"/>
            </a:xfrm>
          </p:grpSpPr>
          <p:sp>
            <p:nvSpPr>
              <p:cNvPr id="28886" name="Rectangle 1238">
                <a:extLst>
                  <a:ext uri="{FF2B5EF4-FFF2-40B4-BE49-F238E27FC236}">
                    <a16:creationId xmlns:a16="http://schemas.microsoft.com/office/drawing/2014/main" id="{B6F69EB0-0213-8751-6991-B7041D07F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147"/>
                <a:ext cx="288" cy="144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87" name="Text Box 1239">
                <a:extLst>
                  <a:ext uri="{FF2B5EF4-FFF2-40B4-BE49-F238E27FC236}">
                    <a16:creationId xmlns:a16="http://schemas.microsoft.com/office/drawing/2014/main" id="{2113BB13-59AF-A3EC-EE3A-07D9CEC26A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59" y="1142"/>
                <a:ext cx="661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600">
                    <a:solidFill>
                      <a:schemeClr val="tx1"/>
                    </a:solidFill>
                  </a:rPr>
                  <a:t>Convergent</a:t>
                </a:r>
              </a:p>
            </p:txBody>
          </p:sp>
        </p:grpSp>
        <p:sp>
          <p:nvSpPr>
            <p:cNvPr id="26707" name="Line 83">
              <a:extLst>
                <a:ext uri="{FF2B5EF4-FFF2-40B4-BE49-F238E27FC236}">
                  <a16:creationId xmlns:a16="http://schemas.microsoft.com/office/drawing/2014/main" id="{B1F87754-F79B-A066-9560-4E9D3D759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32" y="2683"/>
              <a:ext cx="0" cy="121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09" name="Line 85">
              <a:extLst>
                <a:ext uri="{FF2B5EF4-FFF2-40B4-BE49-F238E27FC236}">
                  <a16:creationId xmlns:a16="http://schemas.microsoft.com/office/drawing/2014/main" id="{CDB858E1-12B2-ED1C-2DEB-812CABFE90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5" y="3588"/>
              <a:ext cx="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1" name="Line 87">
              <a:extLst>
                <a:ext uri="{FF2B5EF4-FFF2-40B4-BE49-F238E27FC236}">
                  <a16:creationId xmlns:a16="http://schemas.microsoft.com/office/drawing/2014/main" id="{B8CEA854-E2E1-02CD-6330-8E6D2DDC91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5" y="3285"/>
              <a:ext cx="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3" name="Line 89">
              <a:extLst>
                <a:ext uri="{FF2B5EF4-FFF2-40B4-BE49-F238E27FC236}">
                  <a16:creationId xmlns:a16="http://schemas.microsoft.com/office/drawing/2014/main" id="{7C2145E7-3374-CD3B-A387-4BDBA6D55D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5" y="2987"/>
              <a:ext cx="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5" name="Line 91">
              <a:extLst>
                <a:ext uri="{FF2B5EF4-FFF2-40B4-BE49-F238E27FC236}">
                  <a16:creationId xmlns:a16="http://schemas.microsoft.com/office/drawing/2014/main" id="{5F60E42F-A244-BE05-E049-E75A646856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5" y="2682"/>
              <a:ext cx="46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6" name="Line 92">
              <a:extLst>
                <a:ext uri="{FF2B5EF4-FFF2-40B4-BE49-F238E27FC236}">
                  <a16:creationId xmlns:a16="http://schemas.microsoft.com/office/drawing/2014/main" id="{EAAD5BC9-CADF-EFF1-EB13-D739FA07CA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5" y="3891"/>
              <a:ext cx="4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17" name="Rectangle 93">
              <a:extLst>
                <a:ext uri="{FF2B5EF4-FFF2-40B4-BE49-F238E27FC236}">
                  <a16:creationId xmlns:a16="http://schemas.microsoft.com/office/drawing/2014/main" id="{195E0DEC-F745-923A-1941-D7531E937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4" y="3698"/>
              <a:ext cx="202" cy="19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6718" name="Group 94">
              <a:extLst>
                <a:ext uri="{FF2B5EF4-FFF2-40B4-BE49-F238E27FC236}">
                  <a16:creationId xmlns:a16="http://schemas.microsoft.com/office/drawing/2014/main" id="{6E45A94D-A66A-4874-E676-BD1A7C87CA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38" y="3812"/>
              <a:ext cx="460" cy="79"/>
              <a:chOff x="1947" y="2201"/>
              <a:chExt cx="460" cy="136"/>
            </a:xfrm>
          </p:grpSpPr>
          <p:sp>
            <p:nvSpPr>
              <p:cNvPr id="26719" name="Rectangle 95">
                <a:extLst>
                  <a:ext uri="{FF2B5EF4-FFF2-40B4-BE49-F238E27FC236}">
                    <a16:creationId xmlns:a16="http://schemas.microsoft.com/office/drawing/2014/main" id="{11B52C8E-D4D8-EC34-CF95-E6B2893792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7" y="2201"/>
                <a:ext cx="202" cy="136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0" name="Rectangle 96">
                <a:extLst>
                  <a:ext uri="{FF2B5EF4-FFF2-40B4-BE49-F238E27FC236}">
                    <a16:creationId xmlns:a16="http://schemas.microsoft.com/office/drawing/2014/main" id="{99C76183-8926-C5FC-6071-3501373FEE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5" y="2314"/>
                <a:ext cx="202" cy="23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6721" name="Group 97">
              <a:extLst>
                <a:ext uri="{FF2B5EF4-FFF2-40B4-BE49-F238E27FC236}">
                  <a16:creationId xmlns:a16="http://schemas.microsoft.com/office/drawing/2014/main" id="{1A84FB77-5703-6112-574D-2E59024776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8" y="2893"/>
              <a:ext cx="449" cy="998"/>
              <a:chOff x="1274" y="615"/>
              <a:chExt cx="449" cy="1722"/>
            </a:xfrm>
          </p:grpSpPr>
          <p:sp>
            <p:nvSpPr>
              <p:cNvPr id="26722" name="Rectangle 98">
                <a:extLst>
                  <a:ext uri="{FF2B5EF4-FFF2-40B4-BE49-F238E27FC236}">
                    <a16:creationId xmlns:a16="http://schemas.microsoft.com/office/drawing/2014/main" id="{80B6AA9A-CF20-13E2-A584-8739F68B6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4" y="615"/>
                <a:ext cx="202" cy="1722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23" name="Rectangle 99">
                <a:extLst>
                  <a:ext uri="{FF2B5EF4-FFF2-40B4-BE49-F238E27FC236}">
                    <a16:creationId xmlns:a16="http://schemas.microsoft.com/office/drawing/2014/main" id="{C67BB69A-04C5-A612-24D8-E02931747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759"/>
                <a:ext cx="202" cy="1578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725" name="Text Box 101">
              <a:extLst>
                <a:ext uri="{FF2B5EF4-FFF2-40B4-BE49-F238E27FC236}">
                  <a16:creationId xmlns:a16="http://schemas.microsoft.com/office/drawing/2014/main" id="{371392CE-BDDC-3B1B-1C02-BDFAEBAB7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" y="3822"/>
              <a:ext cx="62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26727" name="Text Box 103">
              <a:extLst>
                <a:ext uri="{FF2B5EF4-FFF2-40B4-BE49-F238E27FC236}">
                  <a16:creationId xmlns:a16="http://schemas.microsoft.com/office/drawing/2014/main" id="{9854D193-FB7A-95EE-1E76-480541FF60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" y="3522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6729" name="Text Box 105">
              <a:extLst>
                <a:ext uri="{FF2B5EF4-FFF2-40B4-BE49-F238E27FC236}">
                  <a16:creationId xmlns:a16="http://schemas.microsoft.com/office/drawing/2014/main" id="{C5F09CAC-610E-ADAF-7607-3D6A2C893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" y="3218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731" name="Text Box 107">
              <a:extLst>
                <a:ext uri="{FF2B5EF4-FFF2-40B4-BE49-F238E27FC236}">
                  <a16:creationId xmlns:a16="http://schemas.microsoft.com/office/drawing/2014/main" id="{2D43F3C2-AC9D-CE91-FC7E-BA5EF57FFE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" y="2920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6733" name="Text Box 109">
              <a:extLst>
                <a:ext uri="{FF2B5EF4-FFF2-40B4-BE49-F238E27FC236}">
                  <a16:creationId xmlns:a16="http://schemas.microsoft.com/office/drawing/2014/main" id="{A753AEBB-59F9-4BD9-85BA-B71BBCEF96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7" y="2616"/>
              <a:ext cx="62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6734" name="Line 110">
              <a:extLst>
                <a:ext uri="{FF2B5EF4-FFF2-40B4-BE49-F238E27FC236}">
                  <a16:creationId xmlns:a16="http://schemas.microsoft.com/office/drawing/2014/main" id="{F0EC6D22-36EC-85C7-4188-0CD51A4FD2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2" y="3891"/>
              <a:ext cx="1871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35" name="Text Box 111">
              <a:extLst>
                <a:ext uri="{FF2B5EF4-FFF2-40B4-BE49-F238E27FC236}">
                  <a16:creationId xmlns:a16="http://schemas.microsoft.com/office/drawing/2014/main" id="{903A2A2D-09EA-58FE-981A-69E5DC250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62" y="3928"/>
              <a:ext cx="540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Douglas-fir</a:t>
              </a:r>
            </a:p>
          </p:txBody>
        </p:sp>
        <p:sp>
          <p:nvSpPr>
            <p:cNvPr id="26736" name="Text Box 112">
              <a:extLst>
                <a:ext uri="{FF2B5EF4-FFF2-40B4-BE49-F238E27FC236}">
                  <a16:creationId xmlns:a16="http://schemas.microsoft.com/office/drawing/2014/main" id="{B061DE40-D83D-9DDF-D00C-A57BE95423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0" y="3928"/>
              <a:ext cx="435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Western</a:t>
              </a:r>
            </a:p>
            <a:p>
              <a:r>
                <a:rPr lang="en-US" altLang="en-US" sz="1400">
                  <a:solidFill>
                    <a:schemeClr val="tx1"/>
                  </a:solidFill>
                </a:rPr>
                <a:t>Hemlock</a:t>
              </a:r>
            </a:p>
          </p:txBody>
        </p:sp>
        <p:sp>
          <p:nvSpPr>
            <p:cNvPr id="26737" name="Text Box 113">
              <a:extLst>
                <a:ext uri="{FF2B5EF4-FFF2-40B4-BE49-F238E27FC236}">
                  <a16:creationId xmlns:a16="http://schemas.microsoft.com/office/drawing/2014/main" id="{E5B10A90-C52E-C63C-AF4E-19D988CEA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4" y="3928"/>
              <a:ext cx="484" cy="2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solidFill>
                    <a:schemeClr val="tx1"/>
                  </a:solidFill>
                </a:rPr>
                <a:t>Western</a:t>
              </a:r>
            </a:p>
            <a:p>
              <a:r>
                <a:rPr lang="en-US" altLang="en-US" sz="1400">
                  <a:solidFill>
                    <a:schemeClr val="tx1"/>
                  </a:solidFill>
                </a:rPr>
                <a:t>Redcedar</a:t>
              </a:r>
            </a:p>
          </p:txBody>
        </p:sp>
        <p:sp>
          <p:nvSpPr>
            <p:cNvPr id="26738" name="Text Box 114">
              <a:extLst>
                <a:ext uri="{FF2B5EF4-FFF2-40B4-BE49-F238E27FC236}">
                  <a16:creationId xmlns:a16="http://schemas.microsoft.com/office/drawing/2014/main" id="{9CD57A1C-5C86-7783-3ED3-DF6ABDC8E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645" y="3189"/>
              <a:ext cx="13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>
                  <a:solidFill>
                    <a:schemeClr val="tx1"/>
                  </a:solidFill>
                </a:rPr>
                <a:t>Old-Growth Trees/ha</a:t>
              </a:r>
            </a:p>
          </p:txBody>
        </p:sp>
        <p:sp>
          <p:nvSpPr>
            <p:cNvPr id="26745" name="Text Box 121">
              <a:extLst>
                <a:ext uri="{FF2B5EF4-FFF2-40B4-BE49-F238E27FC236}">
                  <a16:creationId xmlns:a16="http://schemas.microsoft.com/office/drawing/2014/main" id="{2D09224A-C7DC-09CE-D538-5863E5823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62" y="2595"/>
              <a:ext cx="976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800" b="1">
                  <a:solidFill>
                    <a:schemeClr val="tx1"/>
                  </a:solidFill>
                </a:rPr>
                <a:t>Trapper Creek</a:t>
              </a:r>
            </a:p>
            <a:p>
              <a:r>
                <a:rPr lang="en-US" altLang="en-US" sz="1400">
                  <a:solidFill>
                    <a:schemeClr val="tx1"/>
                  </a:solidFill>
                </a:rPr>
                <a:t>(fire ca. 1875)</a:t>
              </a:r>
            </a:p>
          </p:txBody>
        </p:sp>
      </p:grpSp>
      <p:sp>
        <p:nvSpPr>
          <p:cNvPr id="26751" name="Text Box 127">
            <a:extLst>
              <a:ext uri="{FF2B5EF4-FFF2-40B4-BE49-F238E27FC236}">
                <a16:creationId xmlns:a16="http://schemas.microsoft.com/office/drawing/2014/main" id="{386C967C-0707-FD64-E1B6-EE767083B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152400"/>
            <a:ext cx="620077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3000" b="1">
                <a:solidFill>
                  <a:srgbClr val="FFFF00"/>
                </a:solidFill>
              </a:rPr>
              <a:t>Riparian Areas as Refugia in the Western Cascades of Washington</a:t>
            </a:r>
          </a:p>
        </p:txBody>
      </p:sp>
      <p:grpSp>
        <p:nvGrpSpPr>
          <p:cNvPr id="28877" name="Group 1229">
            <a:extLst>
              <a:ext uri="{FF2B5EF4-FFF2-40B4-BE49-F238E27FC236}">
                <a16:creationId xmlns:a16="http://schemas.microsoft.com/office/drawing/2014/main" id="{9D2B3851-73C8-605A-D30D-BA4FC3236347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571625"/>
            <a:ext cx="4224338" cy="4295775"/>
            <a:chOff x="320" y="480"/>
            <a:chExt cx="2661" cy="2706"/>
          </a:xfrm>
        </p:grpSpPr>
        <p:pic>
          <p:nvPicPr>
            <p:cNvPr id="26752" name="Picture 128">
              <a:extLst>
                <a:ext uri="{FF2B5EF4-FFF2-40B4-BE49-F238E27FC236}">
                  <a16:creationId xmlns:a16="http://schemas.microsoft.com/office/drawing/2014/main" id="{250E4E74-9CD8-6DB7-2D1D-3B4B58112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47" t="26839" r="30856" b="17892"/>
            <a:stretch>
              <a:fillRect/>
            </a:stretch>
          </p:blipFill>
          <p:spPr bwMode="auto">
            <a:xfrm>
              <a:off x="320" y="480"/>
              <a:ext cx="2661" cy="2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876" name="Group 1228">
              <a:extLst>
                <a:ext uri="{FF2B5EF4-FFF2-40B4-BE49-F238E27FC236}">
                  <a16:creationId xmlns:a16="http://schemas.microsoft.com/office/drawing/2014/main" id="{A117E1B2-2F43-D98B-8428-5F895D3200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0" y="480"/>
              <a:ext cx="981" cy="736"/>
              <a:chOff x="1920" y="3439"/>
              <a:chExt cx="981" cy="736"/>
            </a:xfrm>
          </p:grpSpPr>
          <p:sp>
            <p:nvSpPr>
              <p:cNvPr id="26754" name="Rectangle 130">
                <a:extLst>
                  <a:ext uri="{FF2B5EF4-FFF2-40B4-BE49-F238E27FC236}">
                    <a16:creationId xmlns:a16="http://schemas.microsoft.com/office/drawing/2014/main" id="{2875C8C3-E1F4-5B6C-A23E-2FF080267C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0" y="3439"/>
                <a:ext cx="981" cy="7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56" name="Rectangle 132">
                <a:extLst>
                  <a:ext uri="{FF2B5EF4-FFF2-40B4-BE49-F238E27FC236}">
                    <a16:creationId xmlns:a16="http://schemas.microsoft.com/office/drawing/2014/main" id="{9E5A5687-D199-705B-06C8-9967F483B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3473"/>
                <a:ext cx="56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sz="1500" b="1">
                    <a:solidFill>
                      <a:srgbClr val="000000"/>
                    </a:solidFill>
                  </a:rPr>
                  <a:t>Curvature</a:t>
                </a:r>
                <a:endParaRPr lang="en-US" altLang="en-US" sz="14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757" name="Rectangle 133">
                <a:extLst>
                  <a:ext uri="{FF2B5EF4-FFF2-40B4-BE49-F238E27FC236}">
                    <a16:creationId xmlns:a16="http://schemas.microsoft.com/office/drawing/2014/main" id="{16744CA9-0BDD-A963-8356-3CC259E8F2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0"/>
                <a:ext cx="240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8" name="Rectangle 134">
                <a:extLst>
                  <a:ext uri="{FF2B5EF4-FFF2-40B4-BE49-F238E27FC236}">
                    <a16:creationId xmlns:a16="http://schemas.microsoft.com/office/drawing/2014/main" id="{522DA190-9236-0FF0-E5AB-B4CE2C272F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0"/>
                <a:ext cx="240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59" name="Rectangle 135">
                <a:extLst>
                  <a:ext uri="{FF2B5EF4-FFF2-40B4-BE49-F238E27FC236}">
                    <a16:creationId xmlns:a16="http://schemas.microsoft.com/office/drawing/2014/main" id="{987D9B62-A4D8-9B64-9B40-7E23B42504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0"/>
                <a:ext cx="240" cy="1"/>
              </a:xfrm>
              <a:prstGeom prst="rect">
                <a:avLst/>
              </a:prstGeom>
              <a:solidFill>
                <a:srgbClr val="FF0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0" name="Rectangle 136">
                <a:extLst>
                  <a:ext uri="{FF2B5EF4-FFF2-40B4-BE49-F238E27FC236}">
                    <a16:creationId xmlns:a16="http://schemas.microsoft.com/office/drawing/2014/main" id="{8B734338-9559-5046-F86F-16415955A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0"/>
                <a:ext cx="240" cy="8"/>
              </a:xfrm>
              <a:prstGeom prst="rect">
                <a:avLst/>
              </a:prstGeom>
              <a:solidFill>
                <a:srgbClr val="FF1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1" name="Rectangle 137">
                <a:extLst>
                  <a:ext uri="{FF2B5EF4-FFF2-40B4-BE49-F238E27FC236}">
                    <a16:creationId xmlns:a16="http://schemas.microsoft.com/office/drawing/2014/main" id="{AD3F8618-59F5-9D75-7AA6-0B3053B1E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2" name="Rectangle 138">
                <a:extLst>
                  <a:ext uri="{FF2B5EF4-FFF2-40B4-BE49-F238E27FC236}">
                    <a16:creationId xmlns:a16="http://schemas.microsoft.com/office/drawing/2014/main" id="{E948AAD7-FAB3-1A4F-9013-B830D81E0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1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3" name="Rectangle 139">
                <a:extLst>
                  <a:ext uri="{FF2B5EF4-FFF2-40B4-BE49-F238E27FC236}">
                    <a16:creationId xmlns:a16="http://schemas.microsoft.com/office/drawing/2014/main" id="{E662A26B-5D6C-7CE9-2494-211DDA9C3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4" name="Rectangle 140">
                <a:extLst>
                  <a:ext uri="{FF2B5EF4-FFF2-40B4-BE49-F238E27FC236}">
                    <a16:creationId xmlns:a16="http://schemas.microsoft.com/office/drawing/2014/main" id="{0B3C6DEC-AB00-E3B4-73C3-850809D36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5" name="Rectangle 141">
                <a:extLst>
                  <a:ext uri="{FF2B5EF4-FFF2-40B4-BE49-F238E27FC236}">
                    <a16:creationId xmlns:a16="http://schemas.microsoft.com/office/drawing/2014/main" id="{D76FD35D-8BA6-B599-6328-CBDC0F9E25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6" name="Rectangle 142">
                <a:extLst>
                  <a:ext uri="{FF2B5EF4-FFF2-40B4-BE49-F238E27FC236}">
                    <a16:creationId xmlns:a16="http://schemas.microsoft.com/office/drawing/2014/main" id="{AB693B80-BBBB-C9DB-FFFC-003A3E731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7"/>
              </a:xfrm>
              <a:prstGeom prst="rect">
                <a:avLst/>
              </a:prstGeom>
              <a:solidFill>
                <a:srgbClr val="FF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7" name="Rectangle 143">
                <a:extLst>
                  <a:ext uri="{FF2B5EF4-FFF2-40B4-BE49-F238E27FC236}">
                    <a16:creationId xmlns:a16="http://schemas.microsoft.com/office/drawing/2014/main" id="{DDB1F4AD-97C8-5B43-7010-6E0163B39E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2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8" name="Rectangle 144">
                <a:extLst>
                  <a:ext uri="{FF2B5EF4-FFF2-40B4-BE49-F238E27FC236}">
                    <a16:creationId xmlns:a16="http://schemas.microsoft.com/office/drawing/2014/main" id="{869609AE-F482-8A0F-0704-621357FD2C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69" name="Rectangle 145">
                <a:extLst>
                  <a:ext uri="{FF2B5EF4-FFF2-40B4-BE49-F238E27FC236}">
                    <a16:creationId xmlns:a16="http://schemas.microsoft.com/office/drawing/2014/main" id="{9E469CF2-AA43-98A8-89A6-2F3D7BA28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3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0" name="Rectangle 146">
                <a:extLst>
                  <a:ext uri="{FF2B5EF4-FFF2-40B4-BE49-F238E27FC236}">
                    <a16:creationId xmlns:a16="http://schemas.microsoft.com/office/drawing/2014/main" id="{649B0A00-676E-46CC-B826-D52DAB408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3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1" name="Rectangle 147">
                <a:extLst>
                  <a:ext uri="{FF2B5EF4-FFF2-40B4-BE49-F238E27FC236}">
                    <a16:creationId xmlns:a16="http://schemas.microsoft.com/office/drawing/2014/main" id="{74844AF3-BE4C-CEBF-461E-8BC1E521D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3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2" name="Rectangle 148">
                <a:extLst>
                  <a:ext uri="{FF2B5EF4-FFF2-40B4-BE49-F238E27FC236}">
                    <a16:creationId xmlns:a16="http://schemas.microsoft.com/office/drawing/2014/main" id="{136040FA-C947-2A14-D880-BFEF0C3EC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7"/>
              </a:xfrm>
              <a:prstGeom prst="rect">
                <a:avLst/>
              </a:pr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3" name="Rectangle 149">
                <a:extLst>
                  <a:ext uri="{FF2B5EF4-FFF2-40B4-BE49-F238E27FC236}">
                    <a16:creationId xmlns:a16="http://schemas.microsoft.com/office/drawing/2014/main" id="{83B2198E-79A8-1480-687B-1F2AF57A70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4" name="Rectangle 150">
                <a:extLst>
                  <a:ext uri="{FF2B5EF4-FFF2-40B4-BE49-F238E27FC236}">
                    <a16:creationId xmlns:a16="http://schemas.microsoft.com/office/drawing/2014/main" id="{7E86B34E-EFA6-7254-B8B3-DA5504358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5" name="Rectangle 151">
                <a:extLst>
                  <a:ext uri="{FF2B5EF4-FFF2-40B4-BE49-F238E27FC236}">
                    <a16:creationId xmlns:a16="http://schemas.microsoft.com/office/drawing/2014/main" id="{0C075865-B39B-AB06-5603-725CC9B24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6" name="Rectangle 152">
                <a:extLst>
                  <a:ext uri="{FF2B5EF4-FFF2-40B4-BE49-F238E27FC236}">
                    <a16:creationId xmlns:a16="http://schemas.microsoft.com/office/drawing/2014/main" id="{371C568E-8C46-67FB-F28F-F44C6CFC6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7" name="Rectangle 153">
                <a:extLst>
                  <a:ext uri="{FF2B5EF4-FFF2-40B4-BE49-F238E27FC236}">
                    <a16:creationId xmlns:a16="http://schemas.microsoft.com/office/drawing/2014/main" id="{7C337F4E-8D5D-609B-A47B-3658DBF69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8" name="Rectangle 154">
                <a:extLst>
                  <a:ext uri="{FF2B5EF4-FFF2-40B4-BE49-F238E27FC236}">
                    <a16:creationId xmlns:a16="http://schemas.microsoft.com/office/drawing/2014/main" id="{8BEA80FB-3BF3-73E5-955D-59D27211E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7"/>
              </a:xfrm>
              <a:prstGeom prst="rect">
                <a:avLst/>
              </a:prstGeom>
              <a:solidFill>
                <a:srgbClr val="F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79" name="Rectangle 155">
                <a:extLst>
                  <a:ext uri="{FF2B5EF4-FFF2-40B4-BE49-F238E27FC236}">
                    <a16:creationId xmlns:a16="http://schemas.microsoft.com/office/drawing/2014/main" id="{E2A2BC43-693F-B445-EE8E-F993E5A13D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5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0" name="Rectangle 156">
                <a:extLst>
                  <a:ext uri="{FF2B5EF4-FFF2-40B4-BE49-F238E27FC236}">
                    <a16:creationId xmlns:a16="http://schemas.microsoft.com/office/drawing/2014/main" id="{69375F9E-5BE5-1082-E686-7E3A441A63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5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1" name="Rectangle 157">
                <a:extLst>
                  <a:ext uri="{FF2B5EF4-FFF2-40B4-BE49-F238E27FC236}">
                    <a16:creationId xmlns:a16="http://schemas.microsoft.com/office/drawing/2014/main" id="{890EBBDE-E5DD-2B8B-D21D-3CBA88D45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5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2" name="Rectangle 158">
                <a:extLst>
                  <a:ext uri="{FF2B5EF4-FFF2-40B4-BE49-F238E27FC236}">
                    <a16:creationId xmlns:a16="http://schemas.microsoft.com/office/drawing/2014/main" id="{7CB7B0EA-3CED-4266-15A5-362F5CB804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5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3" name="Rectangle 159">
                <a:extLst>
                  <a:ext uri="{FF2B5EF4-FFF2-40B4-BE49-F238E27FC236}">
                    <a16:creationId xmlns:a16="http://schemas.microsoft.com/office/drawing/2014/main" id="{0895945F-4F73-1B4E-C968-E581D3D2C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5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4" name="Rectangle 160">
                <a:extLst>
                  <a:ext uri="{FF2B5EF4-FFF2-40B4-BE49-F238E27FC236}">
                    <a16:creationId xmlns:a16="http://schemas.microsoft.com/office/drawing/2014/main" id="{AC6B27BD-7469-C978-B03E-A0589F2E3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7"/>
              </a:xfrm>
              <a:prstGeom prst="rect">
                <a:avLst/>
              </a:prstGeom>
              <a:solidFill>
                <a:srgbClr val="FF5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5" name="Rectangle 161">
                <a:extLst>
                  <a:ext uri="{FF2B5EF4-FFF2-40B4-BE49-F238E27FC236}">
                    <a16:creationId xmlns:a16="http://schemas.microsoft.com/office/drawing/2014/main" id="{2CE4CBC4-6932-D998-AC68-1DD694F9D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6" name="Rectangle 162">
                <a:extLst>
                  <a:ext uri="{FF2B5EF4-FFF2-40B4-BE49-F238E27FC236}">
                    <a16:creationId xmlns:a16="http://schemas.microsoft.com/office/drawing/2014/main" id="{CBEF2DD3-46D1-A378-B40E-FCE8C086FC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6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7" name="Rectangle 163">
                <a:extLst>
                  <a:ext uri="{FF2B5EF4-FFF2-40B4-BE49-F238E27FC236}">
                    <a16:creationId xmlns:a16="http://schemas.microsoft.com/office/drawing/2014/main" id="{5E62A464-1930-391A-B46C-8A6F8F0419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6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8" name="Rectangle 164">
                <a:extLst>
                  <a:ext uri="{FF2B5EF4-FFF2-40B4-BE49-F238E27FC236}">
                    <a16:creationId xmlns:a16="http://schemas.microsoft.com/office/drawing/2014/main" id="{DA8F0B18-F3A2-F75D-E83F-4BEFA1B5F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89" name="Rectangle 165">
                <a:extLst>
                  <a:ext uri="{FF2B5EF4-FFF2-40B4-BE49-F238E27FC236}">
                    <a16:creationId xmlns:a16="http://schemas.microsoft.com/office/drawing/2014/main" id="{7C480F6B-CA5E-17F3-DB7D-2EB9313210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0" name="Rectangle 166">
                <a:extLst>
                  <a:ext uri="{FF2B5EF4-FFF2-40B4-BE49-F238E27FC236}">
                    <a16:creationId xmlns:a16="http://schemas.microsoft.com/office/drawing/2014/main" id="{7FF01F31-B36A-9EBB-827A-105EAAB762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6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1" name="Rectangle 167">
                <a:extLst>
                  <a:ext uri="{FF2B5EF4-FFF2-40B4-BE49-F238E27FC236}">
                    <a16:creationId xmlns:a16="http://schemas.microsoft.com/office/drawing/2014/main" id="{84D2F5D2-0AAA-DF28-A0DB-D4BA7CE94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7"/>
              </a:xfrm>
              <a:prstGeom prst="rect">
                <a:avLst/>
              </a:prstGeom>
              <a:solidFill>
                <a:srgbClr val="FF6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2" name="Rectangle 168">
                <a:extLst>
                  <a:ext uri="{FF2B5EF4-FFF2-40B4-BE49-F238E27FC236}">
                    <a16:creationId xmlns:a16="http://schemas.microsoft.com/office/drawing/2014/main" id="{9D2F88C9-635F-9C4E-006C-E6D870281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3" name="Rectangle 169">
                <a:extLst>
                  <a:ext uri="{FF2B5EF4-FFF2-40B4-BE49-F238E27FC236}">
                    <a16:creationId xmlns:a16="http://schemas.microsoft.com/office/drawing/2014/main" id="{E4D93B42-DACD-56BD-FEA2-60313DA23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4" name="Rectangle 170">
                <a:extLst>
                  <a:ext uri="{FF2B5EF4-FFF2-40B4-BE49-F238E27FC236}">
                    <a16:creationId xmlns:a16="http://schemas.microsoft.com/office/drawing/2014/main" id="{5676436A-26DF-87DA-7520-B81340E442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5" name="Rectangle 171">
                <a:extLst>
                  <a:ext uri="{FF2B5EF4-FFF2-40B4-BE49-F238E27FC236}">
                    <a16:creationId xmlns:a16="http://schemas.microsoft.com/office/drawing/2014/main" id="{6D4FE005-F1A9-D55D-3E46-D44887AFEB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6" name="Rectangle 172">
                <a:extLst>
                  <a:ext uri="{FF2B5EF4-FFF2-40B4-BE49-F238E27FC236}">
                    <a16:creationId xmlns:a16="http://schemas.microsoft.com/office/drawing/2014/main" id="{3CC3DCE9-4332-8A63-D66F-FACAB559D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7" name="Rectangle 173">
                <a:extLst>
                  <a:ext uri="{FF2B5EF4-FFF2-40B4-BE49-F238E27FC236}">
                    <a16:creationId xmlns:a16="http://schemas.microsoft.com/office/drawing/2014/main" id="{26EB5143-8C9E-F52A-A3EE-535904229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7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8" name="Rectangle 174">
                <a:extLst>
                  <a:ext uri="{FF2B5EF4-FFF2-40B4-BE49-F238E27FC236}">
                    <a16:creationId xmlns:a16="http://schemas.microsoft.com/office/drawing/2014/main" id="{ACBE03EB-EDC8-32F3-1768-FE92A47954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99" name="Rectangle 175">
                <a:extLst>
                  <a:ext uri="{FF2B5EF4-FFF2-40B4-BE49-F238E27FC236}">
                    <a16:creationId xmlns:a16="http://schemas.microsoft.com/office/drawing/2014/main" id="{286B7E54-8D8D-B4CB-D863-BE6A3125C7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0" name="Rectangle 176">
                <a:extLst>
                  <a:ext uri="{FF2B5EF4-FFF2-40B4-BE49-F238E27FC236}">
                    <a16:creationId xmlns:a16="http://schemas.microsoft.com/office/drawing/2014/main" id="{A08ABCC1-1C59-1914-1B86-033A79119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1" name="Rectangle 177">
                <a:extLst>
                  <a:ext uri="{FF2B5EF4-FFF2-40B4-BE49-F238E27FC236}">
                    <a16:creationId xmlns:a16="http://schemas.microsoft.com/office/drawing/2014/main" id="{58C848C2-2002-2B17-D168-41F4E1E2F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2" name="Rectangle 178">
                <a:extLst>
                  <a:ext uri="{FF2B5EF4-FFF2-40B4-BE49-F238E27FC236}">
                    <a16:creationId xmlns:a16="http://schemas.microsoft.com/office/drawing/2014/main" id="{C33E21B7-6B30-4CF9-4953-2DDBD4081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8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3" name="Rectangle 179">
                <a:extLst>
                  <a:ext uri="{FF2B5EF4-FFF2-40B4-BE49-F238E27FC236}">
                    <a16:creationId xmlns:a16="http://schemas.microsoft.com/office/drawing/2014/main" id="{6AF4BEEC-D40C-5E4F-CDD0-F26B0B601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7"/>
              </a:xfrm>
              <a:prstGeom prst="rect">
                <a:avLst/>
              </a:prstGeom>
              <a:solidFill>
                <a:srgbClr val="FF8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4" name="Rectangle 180">
                <a:extLst>
                  <a:ext uri="{FF2B5EF4-FFF2-40B4-BE49-F238E27FC236}">
                    <a16:creationId xmlns:a16="http://schemas.microsoft.com/office/drawing/2014/main" id="{8840F385-0B2E-D1B6-4D43-0EF750525E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5" name="Rectangle 181">
                <a:extLst>
                  <a:ext uri="{FF2B5EF4-FFF2-40B4-BE49-F238E27FC236}">
                    <a16:creationId xmlns:a16="http://schemas.microsoft.com/office/drawing/2014/main" id="{E2D76D41-853C-1D66-CF4F-E160FE5B94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6" name="Rectangle 182">
                <a:extLst>
                  <a:ext uri="{FF2B5EF4-FFF2-40B4-BE49-F238E27FC236}">
                    <a16:creationId xmlns:a16="http://schemas.microsoft.com/office/drawing/2014/main" id="{22A5886D-7DAF-F64F-1E90-A5422BBB05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7" name="Rectangle 183">
                <a:extLst>
                  <a:ext uri="{FF2B5EF4-FFF2-40B4-BE49-F238E27FC236}">
                    <a16:creationId xmlns:a16="http://schemas.microsoft.com/office/drawing/2014/main" id="{AE323DDD-FB69-ECB0-9DA3-6E96D6A9F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8" name="Rectangle 184">
                <a:extLst>
                  <a:ext uri="{FF2B5EF4-FFF2-40B4-BE49-F238E27FC236}">
                    <a16:creationId xmlns:a16="http://schemas.microsoft.com/office/drawing/2014/main" id="{D87FF2F7-AE2F-B5C5-3D6B-FBFA033408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9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09" name="Rectangle 185">
                <a:extLst>
                  <a:ext uri="{FF2B5EF4-FFF2-40B4-BE49-F238E27FC236}">
                    <a16:creationId xmlns:a16="http://schemas.microsoft.com/office/drawing/2014/main" id="{884491A4-40F3-3DAF-93F1-A379D87CF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7"/>
              </a:xfrm>
              <a:prstGeom prst="rect">
                <a:avLst/>
              </a:prstGeom>
              <a:solidFill>
                <a:srgbClr val="FF9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0" name="Rectangle 186">
                <a:extLst>
                  <a:ext uri="{FF2B5EF4-FFF2-40B4-BE49-F238E27FC236}">
                    <a16:creationId xmlns:a16="http://schemas.microsoft.com/office/drawing/2014/main" id="{E813BC69-242B-36BA-B4BF-D979D2EC22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9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1" name="Rectangle 187">
                <a:extLst>
                  <a:ext uri="{FF2B5EF4-FFF2-40B4-BE49-F238E27FC236}">
                    <a16:creationId xmlns:a16="http://schemas.microsoft.com/office/drawing/2014/main" id="{00E672CB-256F-9B64-25E8-9AF8D275B4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9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2" name="Rectangle 188">
                <a:extLst>
                  <a:ext uri="{FF2B5EF4-FFF2-40B4-BE49-F238E27FC236}">
                    <a16:creationId xmlns:a16="http://schemas.microsoft.com/office/drawing/2014/main" id="{90A265A3-C79E-2C8D-3F21-DD8B61C79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3" name="Rectangle 189">
                <a:extLst>
                  <a:ext uri="{FF2B5EF4-FFF2-40B4-BE49-F238E27FC236}">
                    <a16:creationId xmlns:a16="http://schemas.microsoft.com/office/drawing/2014/main" id="{EC1E9A85-ED32-6093-3C2F-132673D0ED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4" name="Rectangle 190">
                <a:extLst>
                  <a:ext uri="{FF2B5EF4-FFF2-40B4-BE49-F238E27FC236}">
                    <a16:creationId xmlns:a16="http://schemas.microsoft.com/office/drawing/2014/main" id="{F88207F1-B344-2D78-39E0-5B35E4C12D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9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5" name="Rectangle 191">
                <a:extLst>
                  <a:ext uri="{FF2B5EF4-FFF2-40B4-BE49-F238E27FC236}">
                    <a16:creationId xmlns:a16="http://schemas.microsoft.com/office/drawing/2014/main" id="{A1B463AF-0571-6D70-8713-E43DD304B7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7"/>
              </a:xfrm>
              <a:prstGeom prst="rect">
                <a:avLst/>
              </a:prstGeom>
              <a:solidFill>
                <a:srgbClr val="FF9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6" name="Rectangle 192">
                <a:extLst>
                  <a:ext uri="{FF2B5EF4-FFF2-40B4-BE49-F238E27FC236}">
                    <a16:creationId xmlns:a16="http://schemas.microsoft.com/office/drawing/2014/main" id="{D0FBC5C0-6EB5-20F2-D1C7-96AA2B3D7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A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7" name="Rectangle 193">
                <a:extLst>
                  <a:ext uri="{FF2B5EF4-FFF2-40B4-BE49-F238E27FC236}">
                    <a16:creationId xmlns:a16="http://schemas.microsoft.com/office/drawing/2014/main" id="{8850B43E-29D1-41A8-E705-2B80B95C11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A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8" name="Rectangle 194">
                <a:extLst>
                  <a:ext uri="{FF2B5EF4-FFF2-40B4-BE49-F238E27FC236}">
                    <a16:creationId xmlns:a16="http://schemas.microsoft.com/office/drawing/2014/main" id="{F92C08E9-DCD6-4A36-B299-CBECDC20A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19" name="Rectangle 195">
                <a:extLst>
                  <a:ext uri="{FF2B5EF4-FFF2-40B4-BE49-F238E27FC236}">
                    <a16:creationId xmlns:a16="http://schemas.microsoft.com/office/drawing/2014/main" id="{FC567B12-593E-0449-DE30-44A75A5C69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0" name="Rectangle 196">
                <a:extLst>
                  <a:ext uri="{FF2B5EF4-FFF2-40B4-BE49-F238E27FC236}">
                    <a16:creationId xmlns:a16="http://schemas.microsoft.com/office/drawing/2014/main" id="{7AF36EE6-D512-73B1-D500-F58502200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1" name="Rectangle 197">
                <a:extLst>
                  <a:ext uri="{FF2B5EF4-FFF2-40B4-BE49-F238E27FC236}">
                    <a16:creationId xmlns:a16="http://schemas.microsoft.com/office/drawing/2014/main" id="{B697CE6C-64EE-25EC-8387-168FA3928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7"/>
              </a:xfrm>
              <a:prstGeom prst="rect">
                <a:avLst/>
              </a:prstGeom>
              <a:solidFill>
                <a:srgbClr val="FFA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2" name="Rectangle 198">
                <a:extLst>
                  <a:ext uri="{FF2B5EF4-FFF2-40B4-BE49-F238E27FC236}">
                    <a16:creationId xmlns:a16="http://schemas.microsoft.com/office/drawing/2014/main" id="{8E12B9CC-4A64-34D5-D65F-5D540EFBF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A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3" name="Rectangle 199">
                <a:extLst>
                  <a:ext uri="{FF2B5EF4-FFF2-40B4-BE49-F238E27FC236}">
                    <a16:creationId xmlns:a16="http://schemas.microsoft.com/office/drawing/2014/main" id="{3FEA5F5C-0DC5-4B48-EDA4-39AA287A8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4" name="Rectangle 200">
                <a:extLst>
                  <a:ext uri="{FF2B5EF4-FFF2-40B4-BE49-F238E27FC236}">
                    <a16:creationId xmlns:a16="http://schemas.microsoft.com/office/drawing/2014/main" id="{4B717C24-3AC4-2B03-2AA4-8C26A445A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A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5" name="Rectangle 201">
                <a:extLst>
                  <a:ext uri="{FF2B5EF4-FFF2-40B4-BE49-F238E27FC236}">
                    <a16:creationId xmlns:a16="http://schemas.microsoft.com/office/drawing/2014/main" id="{4195732B-ADBF-A411-2200-64AA2AB42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6" name="Rectangle 202">
                <a:extLst>
                  <a:ext uri="{FF2B5EF4-FFF2-40B4-BE49-F238E27FC236}">
                    <a16:creationId xmlns:a16="http://schemas.microsoft.com/office/drawing/2014/main" id="{F60764BE-ECFF-94BA-C985-CA2080191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B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7" name="Rectangle 203">
                <a:extLst>
                  <a:ext uri="{FF2B5EF4-FFF2-40B4-BE49-F238E27FC236}">
                    <a16:creationId xmlns:a16="http://schemas.microsoft.com/office/drawing/2014/main" id="{CDF5F558-8908-EA1D-45B6-97E2290CA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7"/>
              </a:xfrm>
              <a:prstGeom prst="rect">
                <a:avLst/>
              </a:prstGeom>
              <a:solidFill>
                <a:srgbClr val="FF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8" name="Rectangle 204">
                <a:extLst>
                  <a:ext uri="{FF2B5EF4-FFF2-40B4-BE49-F238E27FC236}">
                    <a16:creationId xmlns:a16="http://schemas.microsoft.com/office/drawing/2014/main" id="{B9DC959C-D2AF-FEFE-316C-B265CF771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B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29" name="Rectangle 205">
                <a:extLst>
                  <a:ext uri="{FF2B5EF4-FFF2-40B4-BE49-F238E27FC236}">
                    <a16:creationId xmlns:a16="http://schemas.microsoft.com/office/drawing/2014/main" id="{5E7DCEBD-18AA-E7F9-EDE0-28D032B4D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B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0" name="Rectangle 206">
                <a:extLst>
                  <a:ext uri="{FF2B5EF4-FFF2-40B4-BE49-F238E27FC236}">
                    <a16:creationId xmlns:a16="http://schemas.microsoft.com/office/drawing/2014/main" id="{9C3A4359-0802-9D80-6976-447668DB6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B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1" name="Rectangle 207">
                <a:extLst>
                  <a:ext uri="{FF2B5EF4-FFF2-40B4-BE49-F238E27FC236}">
                    <a16:creationId xmlns:a16="http://schemas.microsoft.com/office/drawing/2014/main" id="{F7FFD21B-EC13-60DD-FC22-F9BBB1DD5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2" name="Rectangle 208">
                <a:extLst>
                  <a:ext uri="{FF2B5EF4-FFF2-40B4-BE49-F238E27FC236}">
                    <a16:creationId xmlns:a16="http://schemas.microsoft.com/office/drawing/2014/main" id="{915D7D8B-5BC9-EDE7-A4D7-4BBD4E44D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B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3" name="Rectangle 209">
                <a:extLst>
                  <a:ext uri="{FF2B5EF4-FFF2-40B4-BE49-F238E27FC236}">
                    <a16:creationId xmlns:a16="http://schemas.microsoft.com/office/drawing/2014/main" id="{D1DE0E31-C33B-DBBE-305B-F4E957F95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4" name="Rectangle 210">
                <a:extLst>
                  <a:ext uri="{FF2B5EF4-FFF2-40B4-BE49-F238E27FC236}">
                    <a16:creationId xmlns:a16="http://schemas.microsoft.com/office/drawing/2014/main" id="{46E16B61-03A2-C49E-192C-01BF45DF4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7"/>
              </a:xfrm>
              <a:prstGeom prst="rect">
                <a:avLst/>
              </a:prstGeom>
              <a:solidFill>
                <a:srgbClr val="FFC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5" name="Rectangle 211">
                <a:extLst>
                  <a:ext uri="{FF2B5EF4-FFF2-40B4-BE49-F238E27FC236}">
                    <a16:creationId xmlns:a16="http://schemas.microsoft.com/office/drawing/2014/main" id="{E3265DBF-B835-F61D-BA3F-9B97A2D3F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2"/>
                <a:ext cx="240" cy="1"/>
              </a:xfrm>
              <a:prstGeom prst="rect">
                <a:avLst/>
              </a:prstGeom>
              <a:solidFill>
                <a:srgbClr val="FFC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6" name="Rectangle 212">
                <a:extLst>
                  <a:ext uri="{FF2B5EF4-FFF2-40B4-BE49-F238E27FC236}">
                    <a16:creationId xmlns:a16="http://schemas.microsoft.com/office/drawing/2014/main" id="{055E30AE-4564-DC53-3814-3B2316364E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2"/>
                <a:ext cx="240" cy="1"/>
              </a:xfrm>
              <a:prstGeom prst="rect">
                <a:avLst/>
              </a:prstGeom>
              <a:solidFill>
                <a:srgbClr val="FFC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7" name="Rectangle 213">
                <a:extLst>
                  <a:ext uri="{FF2B5EF4-FFF2-40B4-BE49-F238E27FC236}">
                    <a16:creationId xmlns:a16="http://schemas.microsoft.com/office/drawing/2014/main" id="{9D5FF6EF-52A8-4EB4-C041-E8D3B31B05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2"/>
                <a:ext cx="240" cy="1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8" name="Rectangle 214">
                <a:extLst>
                  <a:ext uri="{FF2B5EF4-FFF2-40B4-BE49-F238E27FC236}">
                    <a16:creationId xmlns:a16="http://schemas.microsoft.com/office/drawing/2014/main" id="{314615A6-872C-AF8F-8B85-CA2D4A37C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2"/>
                <a:ext cx="240" cy="1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39" name="Rectangle 215">
                <a:extLst>
                  <a:ext uri="{FF2B5EF4-FFF2-40B4-BE49-F238E27FC236}">
                    <a16:creationId xmlns:a16="http://schemas.microsoft.com/office/drawing/2014/main" id="{A07983D0-0725-EA80-62AE-08182A3BAA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2"/>
                <a:ext cx="240" cy="1"/>
              </a:xfrm>
              <a:prstGeom prst="rect">
                <a:avLst/>
              </a:prstGeom>
              <a:solidFill>
                <a:srgbClr val="FFD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0" name="Rectangle 216">
                <a:extLst>
                  <a:ext uri="{FF2B5EF4-FFF2-40B4-BE49-F238E27FC236}">
                    <a16:creationId xmlns:a16="http://schemas.microsoft.com/office/drawing/2014/main" id="{82A33D27-FF2D-FFEA-00D8-85AF7C969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2"/>
                <a:ext cx="240" cy="7"/>
              </a:xfrm>
              <a:prstGeom prst="rect">
                <a:avLst/>
              </a:prstGeom>
              <a:solidFill>
                <a:srgbClr val="FFD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1" name="Rectangle 217">
                <a:extLst>
                  <a:ext uri="{FF2B5EF4-FFF2-40B4-BE49-F238E27FC236}">
                    <a16:creationId xmlns:a16="http://schemas.microsoft.com/office/drawing/2014/main" id="{EC510FCD-8114-982A-2B7A-6A9A35768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9"/>
                <a:ext cx="240" cy="1"/>
              </a:xfrm>
              <a:prstGeom prst="rect">
                <a:avLst/>
              </a:prstGeom>
              <a:solidFill>
                <a:srgbClr val="FF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2" name="Rectangle 218">
                <a:extLst>
                  <a:ext uri="{FF2B5EF4-FFF2-40B4-BE49-F238E27FC236}">
                    <a16:creationId xmlns:a16="http://schemas.microsoft.com/office/drawing/2014/main" id="{C0FD5BA8-7F49-2CE7-6C0D-5705F21E13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9"/>
                <a:ext cx="240" cy="1"/>
              </a:xfrm>
              <a:prstGeom prst="rect">
                <a:avLst/>
              </a:prstGeom>
              <a:solidFill>
                <a:srgbClr val="FFD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3" name="Rectangle 219">
                <a:extLst>
                  <a:ext uri="{FF2B5EF4-FFF2-40B4-BE49-F238E27FC236}">
                    <a16:creationId xmlns:a16="http://schemas.microsoft.com/office/drawing/2014/main" id="{FD84D567-3371-6F49-19B7-93C9C83D6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9"/>
                <a:ext cx="240" cy="1"/>
              </a:xfrm>
              <a:prstGeom prst="rect">
                <a:avLst/>
              </a:prstGeom>
              <a:solidFill>
                <a:srgbClr val="FFD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4" name="Rectangle 220">
                <a:extLst>
                  <a:ext uri="{FF2B5EF4-FFF2-40B4-BE49-F238E27FC236}">
                    <a16:creationId xmlns:a16="http://schemas.microsoft.com/office/drawing/2014/main" id="{46634610-4930-F239-C390-6CB0342C06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9"/>
                <a:ext cx="240" cy="1"/>
              </a:xfrm>
              <a:prstGeom prst="rect">
                <a:avLst/>
              </a:prstGeom>
              <a:solidFill>
                <a:srgbClr val="FFD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5" name="Rectangle 221">
                <a:extLst>
                  <a:ext uri="{FF2B5EF4-FFF2-40B4-BE49-F238E27FC236}">
                    <a16:creationId xmlns:a16="http://schemas.microsoft.com/office/drawing/2014/main" id="{8580A0AD-7581-E821-23EE-86807DF34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9"/>
                <a:ext cx="240" cy="1"/>
              </a:xfrm>
              <a:prstGeom prst="rect">
                <a:avLst/>
              </a:prstGeom>
              <a:solidFill>
                <a:srgbClr val="FF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6" name="Rectangle 222">
                <a:extLst>
                  <a:ext uri="{FF2B5EF4-FFF2-40B4-BE49-F238E27FC236}">
                    <a16:creationId xmlns:a16="http://schemas.microsoft.com/office/drawing/2014/main" id="{33EB41E1-FCDF-4AF4-2D2D-68C196914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9"/>
                <a:ext cx="240" cy="8"/>
              </a:xfrm>
              <a:prstGeom prst="rect">
                <a:avLst/>
              </a:prstGeom>
              <a:solidFill>
                <a:srgbClr val="FFD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7" name="Rectangle 223">
                <a:extLst>
                  <a:ext uri="{FF2B5EF4-FFF2-40B4-BE49-F238E27FC236}">
                    <a16:creationId xmlns:a16="http://schemas.microsoft.com/office/drawing/2014/main" id="{D0D8F323-D6B4-2149-FFBC-DC39FF4394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87"/>
                <a:ext cx="240" cy="1"/>
              </a:xfrm>
              <a:prstGeom prst="rect">
                <a:avLst/>
              </a:prstGeom>
              <a:solidFill>
                <a:srgbClr val="FFE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8" name="Rectangle 224">
                <a:extLst>
                  <a:ext uri="{FF2B5EF4-FFF2-40B4-BE49-F238E27FC236}">
                    <a16:creationId xmlns:a16="http://schemas.microsoft.com/office/drawing/2014/main" id="{E3C848F9-A4B8-7340-3415-3A7737A8E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87"/>
                <a:ext cx="240" cy="1"/>
              </a:xfrm>
              <a:prstGeom prst="rect">
                <a:avLst/>
              </a:prstGeom>
              <a:solidFill>
                <a:srgbClr val="FFE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49" name="Rectangle 225">
                <a:extLst>
                  <a:ext uri="{FF2B5EF4-FFF2-40B4-BE49-F238E27FC236}">
                    <a16:creationId xmlns:a16="http://schemas.microsoft.com/office/drawing/2014/main" id="{20A253AF-0216-58B6-EF7A-813E499D8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87"/>
                <a:ext cx="240" cy="1"/>
              </a:xfrm>
              <a:prstGeom prst="rect">
                <a:avLst/>
              </a:pr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0" name="Rectangle 226">
                <a:extLst>
                  <a:ext uri="{FF2B5EF4-FFF2-40B4-BE49-F238E27FC236}">
                    <a16:creationId xmlns:a16="http://schemas.microsoft.com/office/drawing/2014/main" id="{24512468-D646-96A1-2044-AA6149CA24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87"/>
                <a:ext cx="240" cy="1"/>
              </a:xfrm>
              <a:prstGeom prst="rect">
                <a:avLst/>
              </a:pr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1" name="Rectangle 227">
                <a:extLst>
                  <a:ext uri="{FF2B5EF4-FFF2-40B4-BE49-F238E27FC236}">
                    <a16:creationId xmlns:a16="http://schemas.microsoft.com/office/drawing/2014/main" id="{874AC3CD-FB1B-26AF-AD27-5E7535667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87"/>
                <a:ext cx="240" cy="1"/>
              </a:xfrm>
              <a:prstGeom prst="rect">
                <a:avLst/>
              </a:prstGeom>
              <a:solidFill>
                <a:srgbClr val="FFE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2" name="Rectangle 228">
                <a:extLst>
                  <a:ext uri="{FF2B5EF4-FFF2-40B4-BE49-F238E27FC236}">
                    <a16:creationId xmlns:a16="http://schemas.microsoft.com/office/drawing/2014/main" id="{DCD14492-5109-D500-5DA8-D02D8BAC5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87"/>
                <a:ext cx="240" cy="7"/>
              </a:xfrm>
              <a:prstGeom prst="rect">
                <a:avLst/>
              </a:prstGeom>
              <a:solidFill>
                <a:srgbClr val="FFE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3" name="Rectangle 229">
                <a:extLst>
                  <a:ext uri="{FF2B5EF4-FFF2-40B4-BE49-F238E27FC236}">
                    <a16:creationId xmlns:a16="http://schemas.microsoft.com/office/drawing/2014/main" id="{3BC331A2-6AE1-46F8-A3F9-5A78FAFCC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94"/>
                <a:ext cx="240" cy="1"/>
              </a:xfrm>
              <a:prstGeom prst="rect">
                <a:avLst/>
              </a:prstGeom>
              <a:solidFill>
                <a:srgbClr val="FF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4" name="Rectangle 230">
                <a:extLst>
                  <a:ext uri="{FF2B5EF4-FFF2-40B4-BE49-F238E27FC236}">
                    <a16:creationId xmlns:a16="http://schemas.microsoft.com/office/drawing/2014/main" id="{074E323F-5916-1AD1-E033-38C62DEAE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94"/>
                <a:ext cx="240" cy="1"/>
              </a:xfrm>
              <a:prstGeom prst="rect">
                <a:avLst/>
              </a:prstGeom>
              <a:solidFill>
                <a:srgbClr val="FFE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5" name="Rectangle 231">
                <a:extLst>
                  <a:ext uri="{FF2B5EF4-FFF2-40B4-BE49-F238E27FC236}">
                    <a16:creationId xmlns:a16="http://schemas.microsoft.com/office/drawing/2014/main" id="{1D63D25B-772A-9350-1D0E-7684AF585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94"/>
                <a:ext cx="240" cy="1"/>
              </a:xfrm>
              <a:prstGeom prst="rect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6" name="Rectangle 232">
                <a:extLst>
                  <a:ext uri="{FF2B5EF4-FFF2-40B4-BE49-F238E27FC236}">
                    <a16:creationId xmlns:a16="http://schemas.microsoft.com/office/drawing/2014/main" id="{7ECCD342-EEDA-48DB-D9F8-0AE05362ED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94"/>
                <a:ext cx="240" cy="1"/>
              </a:xfrm>
              <a:prstGeom prst="rect">
                <a:avLst/>
              </a:prstGeom>
              <a:solidFill>
                <a:srgbClr val="FFF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7" name="Rectangle 233">
                <a:extLst>
                  <a:ext uri="{FF2B5EF4-FFF2-40B4-BE49-F238E27FC236}">
                    <a16:creationId xmlns:a16="http://schemas.microsoft.com/office/drawing/2014/main" id="{B1F62B89-1C36-1040-D7CE-46C5EC09F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94"/>
                <a:ext cx="240" cy="1"/>
              </a:xfrm>
              <a:prstGeom prst="rect">
                <a:avLst/>
              </a:prstGeom>
              <a:solidFill>
                <a:srgbClr val="FFF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8" name="Rectangle 234">
                <a:extLst>
                  <a:ext uri="{FF2B5EF4-FFF2-40B4-BE49-F238E27FC236}">
                    <a16:creationId xmlns:a16="http://schemas.microsoft.com/office/drawing/2014/main" id="{17251887-ACC5-92A2-2FE1-B835D2526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94"/>
                <a:ext cx="240" cy="7"/>
              </a:xfrm>
              <a:prstGeom prst="rect">
                <a:avLst/>
              </a:prstGeom>
              <a:solidFill>
                <a:srgbClr val="FFF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59" name="Rectangle 235">
                <a:extLst>
                  <a:ext uri="{FF2B5EF4-FFF2-40B4-BE49-F238E27FC236}">
                    <a16:creationId xmlns:a16="http://schemas.microsoft.com/office/drawing/2014/main" id="{C99E08C6-DEA0-E88E-99FD-CEF52A6513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1"/>
                <a:ext cx="240" cy="1"/>
              </a:xfrm>
              <a:prstGeom prst="rect">
                <a:avLst/>
              </a:prstGeom>
              <a:solidFill>
                <a:srgbClr val="FFF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0" name="Rectangle 236">
                <a:extLst>
                  <a:ext uri="{FF2B5EF4-FFF2-40B4-BE49-F238E27FC236}">
                    <a16:creationId xmlns:a16="http://schemas.microsoft.com/office/drawing/2014/main" id="{ACA88049-F62C-756A-DD0B-B6CAA5312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1"/>
                <a:ext cx="240" cy="1"/>
              </a:xfrm>
              <a:prstGeom prst="rect">
                <a:avLst/>
              </a:prstGeom>
              <a:solidFill>
                <a:srgbClr val="FFF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1" name="Rectangle 237">
                <a:extLst>
                  <a:ext uri="{FF2B5EF4-FFF2-40B4-BE49-F238E27FC236}">
                    <a16:creationId xmlns:a16="http://schemas.microsoft.com/office/drawing/2014/main" id="{525CAEE0-7B75-4154-96B3-B86C2179C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1"/>
                <a:ext cx="240" cy="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2" name="Rectangle 238">
                <a:extLst>
                  <a:ext uri="{FF2B5EF4-FFF2-40B4-BE49-F238E27FC236}">
                    <a16:creationId xmlns:a16="http://schemas.microsoft.com/office/drawing/2014/main" id="{51BA5154-9A27-8D28-EEA2-AFD7E8102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1"/>
                <a:ext cx="240" cy="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3" name="Rectangle 239">
                <a:extLst>
                  <a:ext uri="{FF2B5EF4-FFF2-40B4-BE49-F238E27FC236}">
                    <a16:creationId xmlns:a16="http://schemas.microsoft.com/office/drawing/2014/main" id="{6B5D636A-8039-D877-5CE1-207BE2D7B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1"/>
                <a:ext cx="240" cy="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4" name="Rectangle 240">
                <a:extLst>
                  <a:ext uri="{FF2B5EF4-FFF2-40B4-BE49-F238E27FC236}">
                    <a16:creationId xmlns:a16="http://schemas.microsoft.com/office/drawing/2014/main" id="{5F33DEB9-4E9D-BA90-F111-306F0B37E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1"/>
                <a:ext cx="240" cy="7"/>
              </a:xfrm>
              <a:prstGeom prst="rect">
                <a:avLst/>
              </a:prstGeom>
              <a:solidFill>
                <a:srgbClr val="FFFF0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5" name="Rectangle 241">
                <a:extLst>
                  <a:ext uri="{FF2B5EF4-FFF2-40B4-BE49-F238E27FC236}">
                    <a16:creationId xmlns:a16="http://schemas.microsoft.com/office/drawing/2014/main" id="{1C63D464-A24D-D126-E391-DD0C52F3B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8"/>
                <a:ext cx="240" cy="1"/>
              </a:xfrm>
              <a:prstGeom prst="rect">
                <a:avLst/>
              </a:prstGeom>
              <a:solidFill>
                <a:srgbClr val="FBFF1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6" name="Rectangle 242">
                <a:extLst>
                  <a:ext uri="{FF2B5EF4-FFF2-40B4-BE49-F238E27FC236}">
                    <a16:creationId xmlns:a16="http://schemas.microsoft.com/office/drawing/2014/main" id="{8E9341C4-0F01-CD3B-B495-D19CBB0493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8"/>
                <a:ext cx="240" cy="1"/>
              </a:xfrm>
              <a:prstGeom prst="rect">
                <a:avLst/>
              </a:prstGeom>
              <a:solidFill>
                <a:srgbClr val="FBFF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7" name="Rectangle 243">
                <a:extLst>
                  <a:ext uri="{FF2B5EF4-FFF2-40B4-BE49-F238E27FC236}">
                    <a16:creationId xmlns:a16="http://schemas.microsoft.com/office/drawing/2014/main" id="{26EB9C48-0C28-2AC6-A88F-8C8BF1A81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8"/>
                <a:ext cx="240" cy="1"/>
              </a:xfrm>
              <a:prstGeom prst="rect">
                <a:avLst/>
              </a:prstGeom>
              <a:solidFill>
                <a:srgbClr val="FBFF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8" name="Rectangle 244">
                <a:extLst>
                  <a:ext uri="{FF2B5EF4-FFF2-40B4-BE49-F238E27FC236}">
                    <a16:creationId xmlns:a16="http://schemas.microsoft.com/office/drawing/2014/main" id="{E6BE401D-C513-752F-B5D7-0A9A028E7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8"/>
                <a:ext cx="240" cy="1"/>
              </a:xfrm>
              <a:prstGeom prst="rect">
                <a:avLst/>
              </a:prstGeom>
              <a:solidFill>
                <a:srgbClr val="F8FF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69" name="Rectangle 245">
                <a:extLst>
                  <a:ext uri="{FF2B5EF4-FFF2-40B4-BE49-F238E27FC236}">
                    <a16:creationId xmlns:a16="http://schemas.microsoft.com/office/drawing/2014/main" id="{55F60006-AD59-DEA8-8389-8A382567F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8"/>
                <a:ext cx="240" cy="1"/>
              </a:xfrm>
              <a:prstGeom prst="rect">
                <a:avLst/>
              </a:prstGeom>
              <a:solidFill>
                <a:srgbClr val="F8FF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0" name="Rectangle 246">
                <a:extLst>
                  <a:ext uri="{FF2B5EF4-FFF2-40B4-BE49-F238E27FC236}">
                    <a16:creationId xmlns:a16="http://schemas.microsoft.com/office/drawing/2014/main" id="{A0E85654-D091-4567-7B5F-A429F8DDF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08"/>
                <a:ext cx="240" cy="7"/>
              </a:xfrm>
              <a:prstGeom prst="rect">
                <a:avLst/>
              </a:prstGeom>
              <a:solidFill>
                <a:srgbClr val="F8FF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1" name="Rectangle 247">
                <a:extLst>
                  <a:ext uri="{FF2B5EF4-FFF2-40B4-BE49-F238E27FC236}">
                    <a16:creationId xmlns:a16="http://schemas.microsoft.com/office/drawing/2014/main" id="{03364E57-143A-BD53-D5A3-30DE12C79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15"/>
                <a:ext cx="240" cy="1"/>
              </a:xfrm>
              <a:prstGeom prst="rect">
                <a:avLst/>
              </a:prstGeom>
              <a:solidFill>
                <a:srgbClr val="F4FF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2" name="Rectangle 248">
                <a:extLst>
                  <a:ext uri="{FF2B5EF4-FFF2-40B4-BE49-F238E27FC236}">
                    <a16:creationId xmlns:a16="http://schemas.microsoft.com/office/drawing/2014/main" id="{CD63BF88-5458-8015-38FA-35CE038EE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15"/>
                <a:ext cx="240" cy="1"/>
              </a:xfrm>
              <a:prstGeom prst="rect">
                <a:avLst/>
              </a:prstGeom>
              <a:solidFill>
                <a:srgbClr val="F5FF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3" name="Rectangle 249">
                <a:extLst>
                  <a:ext uri="{FF2B5EF4-FFF2-40B4-BE49-F238E27FC236}">
                    <a16:creationId xmlns:a16="http://schemas.microsoft.com/office/drawing/2014/main" id="{71205316-1114-D516-B41E-C7C459658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15"/>
                <a:ext cx="240" cy="1"/>
              </a:xfrm>
              <a:prstGeom prst="rect">
                <a:avLst/>
              </a:prstGeom>
              <a:solidFill>
                <a:srgbClr val="F1FF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4" name="Rectangle 250">
                <a:extLst>
                  <a:ext uri="{FF2B5EF4-FFF2-40B4-BE49-F238E27FC236}">
                    <a16:creationId xmlns:a16="http://schemas.microsoft.com/office/drawing/2014/main" id="{5E0066CE-BC30-F569-C8B3-6D687E57C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15"/>
                <a:ext cx="240" cy="1"/>
              </a:xfrm>
              <a:prstGeom prst="rect">
                <a:avLst/>
              </a:prstGeom>
              <a:solidFill>
                <a:srgbClr val="F1FF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5" name="Rectangle 251">
                <a:extLst>
                  <a:ext uri="{FF2B5EF4-FFF2-40B4-BE49-F238E27FC236}">
                    <a16:creationId xmlns:a16="http://schemas.microsoft.com/office/drawing/2014/main" id="{833DCD65-90C1-E6C7-5C89-46BFF834E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15"/>
                <a:ext cx="240" cy="1"/>
              </a:xfrm>
              <a:prstGeom prst="rect">
                <a:avLst/>
              </a:prstGeom>
              <a:solidFill>
                <a:srgbClr val="F2FF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6" name="Rectangle 252">
                <a:extLst>
                  <a:ext uri="{FF2B5EF4-FFF2-40B4-BE49-F238E27FC236}">
                    <a16:creationId xmlns:a16="http://schemas.microsoft.com/office/drawing/2014/main" id="{7DC25AA3-3503-A83A-6A34-685B5E8EC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15"/>
                <a:ext cx="240" cy="1"/>
              </a:xfrm>
              <a:prstGeom prst="rect">
                <a:avLst/>
              </a:prstGeom>
              <a:solidFill>
                <a:srgbClr val="EEFF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7" name="Rectangle 253">
                <a:extLst>
                  <a:ext uri="{FF2B5EF4-FFF2-40B4-BE49-F238E27FC236}">
                    <a16:creationId xmlns:a16="http://schemas.microsoft.com/office/drawing/2014/main" id="{6DFAD4F3-3F09-450C-F7AC-BC9E26A9DB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15"/>
                <a:ext cx="240" cy="7"/>
              </a:xfrm>
              <a:prstGeom prst="rect">
                <a:avLst/>
              </a:prstGeom>
              <a:solidFill>
                <a:srgbClr val="EFFF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8" name="Rectangle 254">
                <a:extLst>
                  <a:ext uri="{FF2B5EF4-FFF2-40B4-BE49-F238E27FC236}">
                    <a16:creationId xmlns:a16="http://schemas.microsoft.com/office/drawing/2014/main" id="{53897F8B-024F-6725-F36A-F1115DFFE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2"/>
                <a:ext cx="240" cy="1"/>
              </a:xfrm>
              <a:prstGeom prst="rect">
                <a:avLst/>
              </a:prstGeom>
              <a:solidFill>
                <a:srgbClr val="ECFF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79" name="Rectangle 255">
                <a:extLst>
                  <a:ext uri="{FF2B5EF4-FFF2-40B4-BE49-F238E27FC236}">
                    <a16:creationId xmlns:a16="http://schemas.microsoft.com/office/drawing/2014/main" id="{AC8DA8CF-3913-2060-5B5B-DCA8276ED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2"/>
                <a:ext cx="240" cy="1"/>
              </a:xfrm>
              <a:prstGeom prst="rect">
                <a:avLst/>
              </a:prstGeom>
              <a:solidFill>
                <a:srgbClr val="ECFF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0" name="Rectangle 256">
                <a:extLst>
                  <a:ext uri="{FF2B5EF4-FFF2-40B4-BE49-F238E27FC236}">
                    <a16:creationId xmlns:a16="http://schemas.microsoft.com/office/drawing/2014/main" id="{33D02D04-1DD2-83AE-E975-6B2EC8613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2"/>
                <a:ext cx="240" cy="1"/>
              </a:xfrm>
              <a:prstGeom prst="rect">
                <a:avLst/>
              </a:prstGeom>
              <a:solidFill>
                <a:srgbClr val="E9F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1" name="Rectangle 257">
                <a:extLst>
                  <a:ext uri="{FF2B5EF4-FFF2-40B4-BE49-F238E27FC236}">
                    <a16:creationId xmlns:a16="http://schemas.microsoft.com/office/drawing/2014/main" id="{3D6D79C8-951C-8FF4-5EDB-F5BF668CD4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2"/>
                <a:ext cx="240" cy="1"/>
              </a:xfrm>
              <a:prstGeom prst="rect">
                <a:avLst/>
              </a:prstGeom>
              <a:solidFill>
                <a:srgbClr val="E9FF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2" name="Rectangle 258">
                <a:extLst>
                  <a:ext uri="{FF2B5EF4-FFF2-40B4-BE49-F238E27FC236}">
                    <a16:creationId xmlns:a16="http://schemas.microsoft.com/office/drawing/2014/main" id="{3E097C37-8E05-1C71-741E-805AF23B6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2"/>
                <a:ext cx="240" cy="1"/>
              </a:xfrm>
              <a:prstGeom prst="rect">
                <a:avLst/>
              </a:prstGeom>
              <a:solidFill>
                <a:srgbClr val="E7FF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3" name="Rectangle 259">
                <a:extLst>
                  <a:ext uri="{FF2B5EF4-FFF2-40B4-BE49-F238E27FC236}">
                    <a16:creationId xmlns:a16="http://schemas.microsoft.com/office/drawing/2014/main" id="{6CBE905F-EE94-1E7E-E075-E4C296D93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2"/>
                <a:ext cx="240" cy="7"/>
              </a:xfrm>
              <a:prstGeom prst="rect">
                <a:avLst/>
              </a:prstGeom>
              <a:solidFill>
                <a:srgbClr val="E7F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4" name="Rectangle 260">
                <a:extLst>
                  <a:ext uri="{FF2B5EF4-FFF2-40B4-BE49-F238E27FC236}">
                    <a16:creationId xmlns:a16="http://schemas.microsoft.com/office/drawing/2014/main" id="{65267420-68BB-DE7E-7776-5CE534F21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9"/>
                <a:ext cx="240" cy="1"/>
              </a:xfrm>
              <a:prstGeom prst="rect">
                <a:avLst/>
              </a:prstGeom>
              <a:solidFill>
                <a:srgbClr val="E4FF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5" name="Rectangle 261">
                <a:extLst>
                  <a:ext uri="{FF2B5EF4-FFF2-40B4-BE49-F238E27FC236}">
                    <a16:creationId xmlns:a16="http://schemas.microsoft.com/office/drawing/2014/main" id="{09D1F962-B301-10B0-D87C-2DBD793AE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9"/>
                <a:ext cx="240" cy="1"/>
              </a:xfrm>
              <a:prstGeom prst="rect">
                <a:avLst/>
              </a:prstGeom>
              <a:solidFill>
                <a:srgbClr val="E2F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6" name="Rectangle 262">
                <a:extLst>
                  <a:ext uri="{FF2B5EF4-FFF2-40B4-BE49-F238E27FC236}">
                    <a16:creationId xmlns:a16="http://schemas.microsoft.com/office/drawing/2014/main" id="{951529B8-AC90-BDF6-85FC-DD4225132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9"/>
                <a:ext cx="240" cy="1"/>
              </a:xfrm>
              <a:prstGeom prst="rect">
                <a:avLst/>
              </a:prstGeom>
              <a:solidFill>
                <a:srgbClr val="E2FF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7" name="Rectangle 263">
                <a:extLst>
                  <a:ext uri="{FF2B5EF4-FFF2-40B4-BE49-F238E27FC236}">
                    <a16:creationId xmlns:a16="http://schemas.microsoft.com/office/drawing/2014/main" id="{F8B987B7-7D51-AFFC-4A86-F6C88BC2C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9"/>
                <a:ext cx="240" cy="1"/>
              </a:xfrm>
              <a:prstGeom prst="rect">
                <a:avLst/>
              </a:prstGeom>
              <a:solidFill>
                <a:srgbClr val="E0FF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8" name="Rectangle 264">
                <a:extLst>
                  <a:ext uri="{FF2B5EF4-FFF2-40B4-BE49-F238E27FC236}">
                    <a16:creationId xmlns:a16="http://schemas.microsoft.com/office/drawing/2014/main" id="{872E1D88-B239-914C-C8A8-0259F28DF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9"/>
                <a:ext cx="240" cy="1"/>
              </a:xfrm>
              <a:prstGeom prst="rect">
                <a:avLst/>
              </a:prstGeom>
              <a:solidFill>
                <a:srgbClr val="E0FF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89" name="Rectangle 265">
                <a:extLst>
                  <a:ext uri="{FF2B5EF4-FFF2-40B4-BE49-F238E27FC236}">
                    <a16:creationId xmlns:a16="http://schemas.microsoft.com/office/drawing/2014/main" id="{E37009B8-A801-AC11-F599-3DE21567A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29"/>
                <a:ext cx="240" cy="7"/>
              </a:xfrm>
              <a:prstGeom prst="rect">
                <a:avLst/>
              </a:prstGeom>
              <a:solidFill>
                <a:srgbClr val="DEFF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0" name="Rectangle 266">
                <a:extLst>
                  <a:ext uri="{FF2B5EF4-FFF2-40B4-BE49-F238E27FC236}">
                    <a16:creationId xmlns:a16="http://schemas.microsoft.com/office/drawing/2014/main" id="{F2B7B0CC-1AC3-0FBE-8FC5-8BBA410FD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36"/>
                <a:ext cx="240" cy="1"/>
              </a:xfrm>
              <a:prstGeom prst="rect">
                <a:avLst/>
              </a:prstGeom>
              <a:solidFill>
                <a:srgbClr val="DCFF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1" name="Rectangle 267">
                <a:extLst>
                  <a:ext uri="{FF2B5EF4-FFF2-40B4-BE49-F238E27FC236}">
                    <a16:creationId xmlns:a16="http://schemas.microsoft.com/office/drawing/2014/main" id="{378A046A-0F97-1CC3-11B3-9539B27B04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36"/>
                <a:ext cx="240" cy="1"/>
              </a:xfrm>
              <a:prstGeom prst="rect">
                <a:avLst/>
              </a:prstGeom>
              <a:solidFill>
                <a:srgbClr val="DCFF5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2" name="Rectangle 268">
                <a:extLst>
                  <a:ext uri="{FF2B5EF4-FFF2-40B4-BE49-F238E27FC236}">
                    <a16:creationId xmlns:a16="http://schemas.microsoft.com/office/drawing/2014/main" id="{038AAE0F-EDD0-C521-1102-0841041F2E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36"/>
                <a:ext cx="240" cy="1"/>
              </a:xfrm>
              <a:prstGeom prst="rect">
                <a:avLst/>
              </a:prstGeom>
              <a:solidFill>
                <a:srgbClr val="DAFF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3" name="Rectangle 269">
                <a:extLst>
                  <a:ext uri="{FF2B5EF4-FFF2-40B4-BE49-F238E27FC236}">
                    <a16:creationId xmlns:a16="http://schemas.microsoft.com/office/drawing/2014/main" id="{B8AC3C6B-0AC1-5055-7FA7-60C0905673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36"/>
                <a:ext cx="240" cy="1"/>
              </a:xfrm>
              <a:prstGeom prst="rect">
                <a:avLst/>
              </a:prstGeom>
              <a:solidFill>
                <a:srgbClr val="D7FF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4" name="Rectangle 270">
                <a:extLst>
                  <a:ext uri="{FF2B5EF4-FFF2-40B4-BE49-F238E27FC236}">
                    <a16:creationId xmlns:a16="http://schemas.microsoft.com/office/drawing/2014/main" id="{971D1C66-A06D-B15E-DC89-DFACB072E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36"/>
                <a:ext cx="240" cy="1"/>
              </a:xfrm>
              <a:prstGeom prst="rect">
                <a:avLst/>
              </a:prstGeom>
              <a:solidFill>
                <a:srgbClr val="D6FF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5" name="Rectangle 271">
                <a:extLst>
                  <a:ext uri="{FF2B5EF4-FFF2-40B4-BE49-F238E27FC236}">
                    <a16:creationId xmlns:a16="http://schemas.microsoft.com/office/drawing/2014/main" id="{21FF5E11-99F9-578A-9FD4-403A91855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36"/>
                <a:ext cx="240" cy="7"/>
              </a:xfrm>
              <a:prstGeom prst="rect">
                <a:avLst/>
              </a:prstGeom>
              <a:solidFill>
                <a:srgbClr val="D4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6" name="Rectangle 272">
                <a:extLst>
                  <a:ext uri="{FF2B5EF4-FFF2-40B4-BE49-F238E27FC236}">
                    <a16:creationId xmlns:a16="http://schemas.microsoft.com/office/drawing/2014/main" id="{E48C1372-FD1C-45CC-BC87-59DEBFD4E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43"/>
                <a:ext cx="240" cy="1"/>
              </a:xfrm>
              <a:prstGeom prst="rect">
                <a:avLst/>
              </a:prstGeom>
              <a:solidFill>
                <a:srgbClr val="D4F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7" name="Rectangle 273">
                <a:extLst>
                  <a:ext uri="{FF2B5EF4-FFF2-40B4-BE49-F238E27FC236}">
                    <a16:creationId xmlns:a16="http://schemas.microsoft.com/office/drawing/2014/main" id="{6A97F5CF-C23A-C0B4-C163-4FA4D36EF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43"/>
                <a:ext cx="240" cy="1"/>
              </a:xfrm>
              <a:prstGeom prst="rect">
                <a:avLst/>
              </a:prstGeom>
              <a:solidFill>
                <a:srgbClr val="D3F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8" name="Rectangle 274">
                <a:extLst>
                  <a:ext uri="{FF2B5EF4-FFF2-40B4-BE49-F238E27FC236}">
                    <a16:creationId xmlns:a16="http://schemas.microsoft.com/office/drawing/2014/main" id="{4BEB6681-BF28-661F-2956-8693AD3934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43"/>
                <a:ext cx="240" cy="1"/>
              </a:xfrm>
              <a:prstGeom prst="rect">
                <a:avLst/>
              </a:prstGeom>
              <a:solidFill>
                <a:srgbClr val="D0FF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899" name="Rectangle 275">
                <a:extLst>
                  <a:ext uri="{FF2B5EF4-FFF2-40B4-BE49-F238E27FC236}">
                    <a16:creationId xmlns:a16="http://schemas.microsoft.com/office/drawing/2014/main" id="{7EB43F2C-30E7-9E92-88A6-5608EF25A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43"/>
                <a:ext cx="240" cy="1"/>
              </a:xfrm>
              <a:prstGeom prst="rect">
                <a:avLst/>
              </a:prstGeom>
              <a:solidFill>
                <a:srgbClr val="CFF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0" name="Rectangle 276">
                <a:extLst>
                  <a:ext uri="{FF2B5EF4-FFF2-40B4-BE49-F238E27FC236}">
                    <a16:creationId xmlns:a16="http://schemas.microsoft.com/office/drawing/2014/main" id="{3F179BF4-D1FE-745F-89F5-3151DABF15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43"/>
                <a:ext cx="240" cy="1"/>
              </a:xfrm>
              <a:prstGeom prst="rect">
                <a:avLst/>
              </a:prstGeom>
              <a:solidFill>
                <a:srgbClr val="CDFF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1" name="Rectangle 277">
                <a:extLst>
                  <a:ext uri="{FF2B5EF4-FFF2-40B4-BE49-F238E27FC236}">
                    <a16:creationId xmlns:a16="http://schemas.microsoft.com/office/drawing/2014/main" id="{09F755D7-9F3B-888E-21E8-1D7D36698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43"/>
                <a:ext cx="240" cy="7"/>
              </a:xfrm>
              <a:prstGeom prst="rect">
                <a:avLst/>
              </a:prstGeom>
              <a:solidFill>
                <a:srgbClr val="CCFF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2" name="Rectangle 278">
                <a:extLst>
                  <a:ext uri="{FF2B5EF4-FFF2-40B4-BE49-F238E27FC236}">
                    <a16:creationId xmlns:a16="http://schemas.microsoft.com/office/drawing/2014/main" id="{E5FFC8FA-A42E-CC5D-7E83-560E1D056B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0"/>
                <a:ext cx="240" cy="1"/>
              </a:xfrm>
              <a:prstGeom prst="rect">
                <a:avLst/>
              </a:prstGeom>
              <a:solidFill>
                <a:srgbClr val="CAFF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3" name="Rectangle 279">
                <a:extLst>
                  <a:ext uri="{FF2B5EF4-FFF2-40B4-BE49-F238E27FC236}">
                    <a16:creationId xmlns:a16="http://schemas.microsoft.com/office/drawing/2014/main" id="{B0C585C1-D9E2-AE92-39F0-4C2B2DDC6A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0"/>
                <a:ext cx="240" cy="1"/>
              </a:xfrm>
              <a:prstGeom prst="rect">
                <a:avLst/>
              </a:prstGeom>
              <a:solidFill>
                <a:srgbClr val="C9FF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4" name="Rectangle 280">
                <a:extLst>
                  <a:ext uri="{FF2B5EF4-FFF2-40B4-BE49-F238E27FC236}">
                    <a16:creationId xmlns:a16="http://schemas.microsoft.com/office/drawing/2014/main" id="{54DFDB50-C040-43BF-4342-6E8E77EAD6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0"/>
                <a:ext cx="240" cy="1"/>
              </a:xfrm>
              <a:prstGeom prst="rect">
                <a:avLst/>
              </a:prstGeom>
              <a:solidFill>
                <a:srgbClr val="C7FF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5" name="Rectangle 281">
                <a:extLst>
                  <a:ext uri="{FF2B5EF4-FFF2-40B4-BE49-F238E27FC236}">
                    <a16:creationId xmlns:a16="http://schemas.microsoft.com/office/drawing/2014/main" id="{238CAA96-D915-B53E-8588-2C26D3B7E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0"/>
                <a:ext cx="240" cy="1"/>
              </a:xfrm>
              <a:prstGeom prst="rect">
                <a:avLst/>
              </a:prstGeom>
              <a:solidFill>
                <a:srgbClr val="C6FF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6" name="Rectangle 282">
                <a:extLst>
                  <a:ext uri="{FF2B5EF4-FFF2-40B4-BE49-F238E27FC236}">
                    <a16:creationId xmlns:a16="http://schemas.microsoft.com/office/drawing/2014/main" id="{FB7B654C-3A58-B199-DF65-6E5F677A1B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0"/>
                <a:ext cx="240" cy="1"/>
              </a:xfrm>
              <a:prstGeom prst="rect">
                <a:avLst/>
              </a:prstGeom>
              <a:solidFill>
                <a:srgbClr val="C4FF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7" name="Rectangle 283">
                <a:extLst>
                  <a:ext uri="{FF2B5EF4-FFF2-40B4-BE49-F238E27FC236}">
                    <a16:creationId xmlns:a16="http://schemas.microsoft.com/office/drawing/2014/main" id="{9CDAA5E5-1DD8-F544-9D8D-0AF9887BD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0"/>
                <a:ext cx="240" cy="7"/>
              </a:xfrm>
              <a:prstGeom prst="rect">
                <a:avLst/>
              </a:prstGeom>
              <a:solidFill>
                <a:srgbClr val="C1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8" name="Rectangle 284">
                <a:extLst>
                  <a:ext uri="{FF2B5EF4-FFF2-40B4-BE49-F238E27FC236}">
                    <a16:creationId xmlns:a16="http://schemas.microsoft.com/office/drawing/2014/main" id="{A5FA3F5B-F853-3E27-60DF-F550745BD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7"/>
                <a:ext cx="240" cy="1"/>
              </a:xfrm>
              <a:prstGeom prst="rect">
                <a:avLst/>
              </a:prstGeom>
              <a:solidFill>
                <a:srgbClr val="C1F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09" name="Rectangle 285">
                <a:extLst>
                  <a:ext uri="{FF2B5EF4-FFF2-40B4-BE49-F238E27FC236}">
                    <a16:creationId xmlns:a16="http://schemas.microsoft.com/office/drawing/2014/main" id="{E37D2021-9240-214A-7661-1B600ED048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7"/>
                <a:ext cx="240" cy="1"/>
              </a:xfrm>
              <a:prstGeom prst="rect">
                <a:avLst/>
              </a:prstGeom>
              <a:solidFill>
                <a:srgbClr val="C0F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0" name="Rectangle 286">
                <a:extLst>
                  <a:ext uri="{FF2B5EF4-FFF2-40B4-BE49-F238E27FC236}">
                    <a16:creationId xmlns:a16="http://schemas.microsoft.com/office/drawing/2014/main" id="{0D26FB64-8BF0-9DF8-77DB-0B153935B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7"/>
                <a:ext cx="240" cy="1"/>
              </a:xfrm>
              <a:prstGeom prst="rect">
                <a:avLst/>
              </a:prstGeom>
              <a:solidFill>
                <a:srgbClr val="BEFF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1" name="Rectangle 287">
                <a:extLst>
                  <a:ext uri="{FF2B5EF4-FFF2-40B4-BE49-F238E27FC236}">
                    <a16:creationId xmlns:a16="http://schemas.microsoft.com/office/drawing/2014/main" id="{D5659058-9936-ED2C-CB19-E03DD4719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7"/>
                <a:ext cx="240" cy="1"/>
              </a:xfrm>
              <a:prstGeom prst="rect">
                <a:avLst/>
              </a:prstGeom>
              <a:solidFill>
                <a:srgbClr val="BBFF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2" name="Rectangle 288">
                <a:extLst>
                  <a:ext uri="{FF2B5EF4-FFF2-40B4-BE49-F238E27FC236}">
                    <a16:creationId xmlns:a16="http://schemas.microsoft.com/office/drawing/2014/main" id="{D4976B70-B558-6AB3-1CC4-63982FA28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7"/>
                <a:ext cx="240" cy="1"/>
              </a:xfrm>
              <a:prstGeom prst="rect">
                <a:avLst/>
              </a:prstGeom>
              <a:solidFill>
                <a:srgbClr val="BBFF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3" name="Rectangle 289">
                <a:extLst>
                  <a:ext uri="{FF2B5EF4-FFF2-40B4-BE49-F238E27FC236}">
                    <a16:creationId xmlns:a16="http://schemas.microsoft.com/office/drawing/2014/main" id="{6E383B4D-0B0D-8E4F-8411-932F05BBA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57"/>
                <a:ext cx="240" cy="7"/>
              </a:xfrm>
              <a:prstGeom prst="rect">
                <a:avLst/>
              </a:prstGeom>
              <a:solidFill>
                <a:srgbClr val="B8FF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4" name="Rectangle 290">
                <a:extLst>
                  <a:ext uri="{FF2B5EF4-FFF2-40B4-BE49-F238E27FC236}">
                    <a16:creationId xmlns:a16="http://schemas.microsoft.com/office/drawing/2014/main" id="{72C8E50E-E7B7-E26F-8DE5-FD680622F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64"/>
                <a:ext cx="240" cy="1"/>
              </a:xfrm>
              <a:prstGeom prst="rect">
                <a:avLst/>
              </a:prstGeom>
              <a:solidFill>
                <a:srgbClr val="B6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5" name="Rectangle 291">
                <a:extLst>
                  <a:ext uri="{FF2B5EF4-FFF2-40B4-BE49-F238E27FC236}">
                    <a16:creationId xmlns:a16="http://schemas.microsoft.com/office/drawing/2014/main" id="{EFD367CF-1FC2-4EA8-8E42-8F4DB73F45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64"/>
                <a:ext cx="240" cy="1"/>
              </a:xfrm>
              <a:prstGeom prst="rect">
                <a:avLst/>
              </a:prstGeom>
              <a:solidFill>
                <a:srgbClr val="B6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6" name="Rectangle 292">
                <a:extLst>
                  <a:ext uri="{FF2B5EF4-FFF2-40B4-BE49-F238E27FC236}">
                    <a16:creationId xmlns:a16="http://schemas.microsoft.com/office/drawing/2014/main" id="{43C88D58-820B-9DA3-876D-B4F60B711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64"/>
                <a:ext cx="240" cy="1"/>
              </a:xfrm>
              <a:prstGeom prst="rect">
                <a:avLst/>
              </a:prstGeom>
              <a:solidFill>
                <a:srgbClr val="B4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7" name="Rectangle 293">
                <a:extLst>
                  <a:ext uri="{FF2B5EF4-FFF2-40B4-BE49-F238E27FC236}">
                    <a16:creationId xmlns:a16="http://schemas.microsoft.com/office/drawing/2014/main" id="{33D6EAAC-5E17-ACC7-FD45-1F021D9C55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64"/>
                <a:ext cx="240" cy="1"/>
              </a:xfrm>
              <a:prstGeom prst="rect">
                <a:avLst/>
              </a:prstGeom>
              <a:solidFill>
                <a:srgbClr val="B2FF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8" name="Rectangle 294">
                <a:extLst>
                  <a:ext uri="{FF2B5EF4-FFF2-40B4-BE49-F238E27FC236}">
                    <a16:creationId xmlns:a16="http://schemas.microsoft.com/office/drawing/2014/main" id="{DB31695A-F574-599C-26E9-5B7706DDE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64"/>
                <a:ext cx="240" cy="1"/>
              </a:xfrm>
              <a:prstGeom prst="rect">
                <a:avLst/>
              </a:prstGeom>
              <a:solidFill>
                <a:srgbClr val="B0FF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19" name="Rectangle 295">
                <a:extLst>
                  <a:ext uri="{FF2B5EF4-FFF2-40B4-BE49-F238E27FC236}">
                    <a16:creationId xmlns:a16="http://schemas.microsoft.com/office/drawing/2014/main" id="{D885F4E6-6156-E5ED-89D2-35F18B4C55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64"/>
                <a:ext cx="240" cy="7"/>
              </a:xfrm>
              <a:prstGeom prst="rect">
                <a:avLst/>
              </a:prstGeom>
              <a:solidFill>
                <a:srgbClr val="AFF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0" name="Rectangle 296">
                <a:extLst>
                  <a:ext uri="{FF2B5EF4-FFF2-40B4-BE49-F238E27FC236}">
                    <a16:creationId xmlns:a16="http://schemas.microsoft.com/office/drawing/2014/main" id="{8994136C-6D90-91D8-264C-5DDE573D8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1"/>
                <a:ext cx="240" cy="1"/>
              </a:xfrm>
              <a:prstGeom prst="rect">
                <a:avLst/>
              </a:prstGeom>
              <a:solidFill>
                <a:srgbClr val="AD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1" name="Rectangle 297">
                <a:extLst>
                  <a:ext uri="{FF2B5EF4-FFF2-40B4-BE49-F238E27FC236}">
                    <a16:creationId xmlns:a16="http://schemas.microsoft.com/office/drawing/2014/main" id="{D63E1E4F-C407-758E-BBEC-3074092F2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1"/>
                <a:ext cx="240" cy="1"/>
              </a:xfrm>
              <a:prstGeom prst="rect">
                <a:avLst/>
              </a:prstGeom>
              <a:solidFill>
                <a:srgbClr val="ACFF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2" name="Rectangle 298">
                <a:extLst>
                  <a:ext uri="{FF2B5EF4-FFF2-40B4-BE49-F238E27FC236}">
                    <a16:creationId xmlns:a16="http://schemas.microsoft.com/office/drawing/2014/main" id="{9049CC35-4070-55BC-601D-270D5B3E9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1"/>
                <a:ext cx="240" cy="1"/>
              </a:xfrm>
              <a:prstGeom prst="rect">
                <a:avLst/>
              </a:prstGeom>
              <a:solidFill>
                <a:srgbClr val="A9FF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3" name="Rectangle 299">
                <a:extLst>
                  <a:ext uri="{FF2B5EF4-FFF2-40B4-BE49-F238E27FC236}">
                    <a16:creationId xmlns:a16="http://schemas.microsoft.com/office/drawing/2014/main" id="{B3853E09-510C-52B9-45B9-302C507F3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1"/>
                <a:ext cx="240" cy="1"/>
              </a:xfrm>
              <a:prstGeom prst="rect">
                <a:avLst/>
              </a:prstGeom>
              <a:solidFill>
                <a:srgbClr val="A8FF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4" name="Rectangle 300">
                <a:extLst>
                  <a:ext uri="{FF2B5EF4-FFF2-40B4-BE49-F238E27FC236}">
                    <a16:creationId xmlns:a16="http://schemas.microsoft.com/office/drawing/2014/main" id="{B821571C-9B40-0D95-9DD0-1E4671EBC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1"/>
                <a:ext cx="240" cy="1"/>
              </a:xfrm>
              <a:prstGeom prst="rect">
                <a:avLst/>
              </a:prstGeom>
              <a:solidFill>
                <a:srgbClr val="A5F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5" name="Rectangle 301">
                <a:extLst>
                  <a:ext uri="{FF2B5EF4-FFF2-40B4-BE49-F238E27FC236}">
                    <a16:creationId xmlns:a16="http://schemas.microsoft.com/office/drawing/2014/main" id="{9925E10A-FBB3-D63C-7C5B-C59E6B339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1"/>
                <a:ext cx="240" cy="1"/>
              </a:xfrm>
              <a:prstGeom prst="rect">
                <a:avLst/>
              </a:prstGeom>
              <a:solidFill>
                <a:srgbClr val="A5FF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6" name="Rectangle 302">
                <a:extLst>
                  <a:ext uri="{FF2B5EF4-FFF2-40B4-BE49-F238E27FC236}">
                    <a16:creationId xmlns:a16="http://schemas.microsoft.com/office/drawing/2014/main" id="{0BD4FA9B-58F8-BDC6-C101-89D53FBFB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1"/>
                <a:ext cx="240" cy="7"/>
              </a:xfrm>
              <a:prstGeom prst="rect">
                <a:avLst/>
              </a:prstGeom>
              <a:solidFill>
                <a:srgbClr val="A1F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7" name="Rectangle 303">
                <a:extLst>
                  <a:ext uri="{FF2B5EF4-FFF2-40B4-BE49-F238E27FC236}">
                    <a16:creationId xmlns:a16="http://schemas.microsoft.com/office/drawing/2014/main" id="{0BB8902F-0609-ED49-3B7F-8599474A0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8"/>
                <a:ext cx="240" cy="1"/>
              </a:xfrm>
              <a:prstGeom prst="rect">
                <a:avLst/>
              </a:prstGeom>
              <a:solidFill>
                <a:srgbClr val="A1F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8" name="Rectangle 304">
                <a:extLst>
                  <a:ext uri="{FF2B5EF4-FFF2-40B4-BE49-F238E27FC236}">
                    <a16:creationId xmlns:a16="http://schemas.microsoft.com/office/drawing/2014/main" id="{9B4718C9-AF19-21B6-60E1-23D4610BE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8"/>
                <a:ext cx="240" cy="1"/>
              </a:xfrm>
              <a:prstGeom prst="rect">
                <a:avLst/>
              </a:prstGeom>
              <a:solidFill>
                <a:srgbClr val="9EFF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29" name="Rectangle 305">
                <a:extLst>
                  <a:ext uri="{FF2B5EF4-FFF2-40B4-BE49-F238E27FC236}">
                    <a16:creationId xmlns:a16="http://schemas.microsoft.com/office/drawing/2014/main" id="{28261EE6-D3A1-3F90-B8E6-AB3D5DBDEB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8"/>
                <a:ext cx="240" cy="1"/>
              </a:xfrm>
              <a:prstGeom prst="rect">
                <a:avLst/>
              </a:prstGeom>
              <a:solidFill>
                <a:srgbClr val="9CFF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0" name="Rectangle 306">
                <a:extLst>
                  <a:ext uri="{FF2B5EF4-FFF2-40B4-BE49-F238E27FC236}">
                    <a16:creationId xmlns:a16="http://schemas.microsoft.com/office/drawing/2014/main" id="{2B844A0F-E5ED-B72C-22C9-4C782506E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8"/>
                <a:ext cx="240" cy="1"/>
              </a:xfrm>
              <a:prstGeom prst="rect">
                <a:avLst/>
              </a:prstGeom>
              <a:solidFill>
                <a:srgbClr val="99FF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1" name="Rectangle 307">
                <a:extLst>
                  <a:ext uri="{FF2B5EF4-FFF2-40B4-BE49-F238E27FC236}">
                    <a16:creationId xmlns:a16="http://schemas.microsoft.com/office/drawing/2014/main" id="{34FF7F72-5D78-4389-D244-006813BE98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8"/>
                <a:ext cx="240" cy="1"/>
              </a:xfrm>
              <a:prstGeom prst="rect">
                <a:avLst/>
              </a:prstGeom>
              <a:solidFill>
                <a:srgbClr val="96F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2" name="Rectangle 308">
                <a:extLst>
                  <a:ext uri="{FF2B5EF4-FFF2-40B4-BE49-F238E27FC236}">
                    <a16:creationId xmlns:a16="http://schemas.microsoft.com/office/drawing/2014/main" id="{7AF6F4E4-F2B1-B2C1-595D-59889AF2B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78"/>
                <a:ext cx="240" cy="8"/>
              </a:xfrm>
              <a:prstGeom prst="rect">
                <a:avLst/>
              </a:prstGeom>
              <a:solidFill>
                <a:srgbClr val="96FF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3" name="Rectangle 309">
                <a:extLst>
                  <a:ext uri="{FF2B5EF4-FFF2-40B4-BE49-F238E27FC236}">
                    <a16:creationId xmlns:a16="http://schemas.microsoft.com/office/drawing/2014/main" id="{816C9B56-336F-4160-98F8-6B57F52EA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86"/>
                <a:ext cx="240" cy="1"/>
              </a:xfrm>
              <a:prstGeom prst="rect">
                <a:avLst/>
              </a:prstGeom>
              <a:solidFill>
                <a:srgbClr val="94F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4" name="Rectangle 310">
                <a:extLst>
                  <a:ext uri="{FF2B5EF4-FFF2-40B4-BE49-F238E27FC236}">
                    <a16:creationId xmlns:a16="http://schemas.microsoft.com/office/drawing/2014/main" id="{49AF821C-E146-A8D3-11E8-12A6AE360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86"/>
                <a:ext cx="240" cy="1"/>
              </a:xfrm>
              <a:prstGeom prst="rect">
                <a:avLst/>
              </a:prstGeom>
              <a:solidFill>
                <a:srgbClr val="91F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5" name="Rectangle 311">
                <a:extLst>
                  <a:ext uri="{FF2B5EF4-FFF2-40B4-BE49-F238E27FC236}">
                    <a16:creationId xmlns:a16="http://schemas.microsoft.com/office/drawing/2014/main" id="{7F05ECBA-BC46-9B51-5BF4-881894756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86"/>
                <a:ext cx="240" cy="1"/>
              </a:xfrm>
              <a:prstGeom prst="rect">
                <a:avLst/>
              </a:prstGeom>
              <a:solidFill>
                <a:srgbClr val="8FFF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6" name="Rectangle 312">
                <a:extLst>
                  <a:ext uri="{FF2B5EF4-FFF2-40B4-BE49-F238E27FC236}">
                    <a16:creationId xmlns:a16="http://schemas.microsoft.com/office/drawing/2014/main" id="{961BD1CE-D771-7D16-3493-22582C3A9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86"/>
                <a:ext cx="240" cy="1"/>
              </a:xfrm>
              <a:prstGeom prst="rect">
                <a:avLst/>
              </a:prstGeom>
              <a:solidFill>
                <a:srgbClr val="8CFF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7" name="Rectangle 313">
                <a:extLst>
                  <a:ext uri="{FF2B5EF4-FFF2-40B4-BE49-F238E27FC236}">
                    <a16:creationId xmlns:a16="http://schemas.microsoft.com/office/drawing/2014/main" id="{5AB88669-08BD-CB7F-8C41-AB158A175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86"/>
                <a:ext cx="240" cy="1"/>
              </a:xfrm>
              <a:prstGeom prst="rect">
                <a:avLst/>
              </a:prstGeom>
              <a:solidFill>
                <a:srgbClr val="8AF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8" name="Rectangle 314">
                <a:extLst>
                  <a:ext uri="{FF2B5EF4-FFF2-40B4-BE49-F238E27FC236}">
                    <a16:creationId xmlns:a16="http://schemas.microsoft.com/office/drawing/2014/main" id="{8986673C-1339-0ADF-50C4-7A60DF429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86"/>
                <a:ext cx="240" cy="7"/>
              </a:xfrm>
              <a:prstGeom prst="rect">
                <a:avLst/>
              </a:prstGeom>
              <a:solidFill>
                <a:srgbClr val="87FF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39" name="Rectangle 315">
                <a:extLst>
                  <a:ext uri="{FF2B5EF4-FFF2-40B4-BE49-F238E27FC236}">
                    <a16:creationId xmlns:a16="http://schemas.microsoft.com/office/drawing/2014/main" id="{F8F82B06-886E-259C-5126-F89F8FEAA2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93"/>
                <a:ext cx="240" cy="1"/>
              </a:xfrm>
              <a:prstGeom prst="rect">
                <a:avLst/>
              </a:prstGeom>
              <a:solidFill>
                <a:srgbClr val="85FF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0" name="Rectangle 316">
                <a:extLst>
                  <a:ext uri="{FF2B5EF4-FFF2-40B4-BE49-F238E27FC236}">
                    <a16:creationId xmlns:a16="http://schemas.microsoft.com/office/drawing/2014/main" id="{8A406035-2B78-F099-E097-C085EC0FCE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93"/>
                <a:ext cx="240" cy="1"/>
              </a:xfrm>
              <a:prstGeom prst="rect">
                <a:avLst/>
              </a:prstGeom>
              <a:solidFill>
                <a:srgbClr val="82F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1" name="Rectangle 317">
                <a:extLst>
                  <a:ext uri="{FF2B5EF4-FFF2-40B4-BE49-F238E27FC236}">
                    <a16:creationId xmlns:a16="http://schemas.microsoft.com/office/drawing/2014/main" id="{7D9BFA45-BC60-7C45-BDB2-43594744A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93"/>
                <a:ext cx="240" cy="1"/>
              </a:xfrm>
              <a:prstGeom prst="rect">
                <a:avLst/>
              </a:prstGeom>
              <a:solidFill>
                <a:srgbClr val="80FF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2" name="Rectangle 318">
                <a:extLst>
                  <a:ext uri="{FF2B5EF4-FFF2-40B4-BE49-F238E27FC236}">
                    <a16:creationId xmlns:a16="http://schemas.microsoft.com/office/drawing/2014/main" id="{3ECADDFD-7F79-09F5-89BA-B43D58AB2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93"/>
                <a:ext cx="240" cy="1"/>
              </a:xfrm>
              <a:prstGeom prst="rect">
                <a:avLst/>
              </a:prstGeom>
              <a:solidFill>
                <a:srgbClr val="7DFF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3" name="Rectangle 319">
                <a:extLst>
                  <a:ext uri="{FF2B5EF4-FFF2-40B4-BE49-F238E27FC236}">
                    <a16:creationId xmlns:a16="http://schemas.microsoft.com/office/drawing/2014/main" id="{B54D304C-E176-479B-CD18-BE265BE4B6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93"/>
                <a:ext cx="240" cy="1"/>
              </a:xfrm>
              <a:prstGeom prst="rect">
                <a:avLst/>
              </a:prstGeom>
              <a:solidFill>
                <a:srgbClr val="7AFF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4" name="Rectangle 320">
                <a:extLst>
                  <a:ext uri="{FF2B5EF4-FFF2-40B4-BE49-F238E27FC236}">
                    <a16:creationId xmlns:a16="http://schemas.microsoft.com/office/drawing/2014/main" id="{E87A2E98-EB6E-9C6B-E17A-474229FC3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893"/>
                <a:ext cx="240" cy="7"/>
              </a:xfrm>
              <a:prstGeom prst="rect">
                <a:avLst/>
              </a:prstGeom>
              <a:solidFill>
                <a:srgbClr val="78F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5" name="Rectangle 321">
                <a:extLst>
                  <a:ext uri="{FF2B5EF4-FFF2-40B4-BE49-F238E27FC236}">
                    <a16:creationId xmlns:a16="http://schemas.microsoft.com/office/drawing/2014/main" id="{86B3D762-AFAF-7F97-8420-1671EB8283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0"/>
                <a:ext cx="240" cy="1"/>
              </a:xfrm>
              <a:prstGeom prst="rect">
                <a:avLst/>
              </a:prstGeom>
              <a:solidFill>
                <a:srgbClr val="75FF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6" name="Rectangle 322">
                <a:extLst>
                  <a:ext uri="{FF2B5EF4-FFF2-40B4-BE49-F238E27FC236}">
                    <a16:creationId xmlns:a16="http://schemas.microsoft.com/office/drawing/2014/main" id="{B35FF8E5-7460-0074-A9DF-CFEE37032A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0"/>
                <a:ext cx="240" cy="1"/>
              </a:xfrm>
              <a:prstGeom prst="rect">
                <a:avLst/>
              </a:prstGeom>
              <a:solidFill>
                <a:srgbClr val="73FF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7" name="Rectangle 323">
                <a:extLst>
                  <a:ext uri="{FF2B5EF4-FFF2-40B4-BE49-F238E27FC236}">
                    <a16:creationId xmlns:a16="http://schemas.microsoft.com/office/drawing/2014/main" id="{A24B371E-0099-6568-2272-277CCB749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0"/>
                <a:ext cx="240" cy="1"/>
              </a:xfrm>
              <a:prstGeom prst="rect">
                <a:avLst/>
              </a:prstGeom>
              <a:solidFill>
                <a:srgbClr val="70FF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8" name="Rectangle 324">
                <a:extLst>
                  <a:ext uri="{FF2B5EF4-FFF2-40B4-BE49-F238E27FC236}">
                    <a16:creationId xmlns:a16="http://schemas.microsoft.com/office/drawing/2014/main" id="{49951F6F-0B71-CB06-BF7B-502448415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0"/>
                <a:ext cx="240" cy="1"/>
              </a:xfrm>
              <a:prstGeom prst="rect">
                <a:avLst/>
              </a:prstGeom>
              <a:solidFill>
                <a:srgbClr val="6EFF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49" name="Rectangle 325">
                <a:extLst>
                  <a:ext uri="{FF2B5EF4-FFF2-40B4-BE49-F238E27FC236}">
                    <a16:creationId xmlns:a16="http://schemas.microsoft.com/office/drawing/2014/main" id="{8B1A3EFD-AA23-C2D5-B19C-1DA720970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0"/>
                <a:ext cx="240" cy="1"/>
              </a:xfrm>
              <a:prstGeom prst="rect">
                <a:avLst/>
              </a:prstGeom>
              <a:solidFill>
                <a:srgbClr val="6BFF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0" name="Rectangle 326">
                <a:extLst>
                  <a:ext uri="{FF2B5EF4-FFF2-40B4-BE49-F238E27FC236}">
                    <a16:creationId xmlns:a16="http://schemas.microsoft.com/office/drawing/2014/main" id="{29F7BEEF-B5EA-D3C3-43B4-2C621B905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0"/>
                <a:ext cx="240" cy="7"/>
              </a:xfrm>
              <a:prstGeom prst="rect">
                <a:avLst/>
              </a:prstGeom>
              <a:solidFill>
                <a:srgbClr val="69FF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1" name="Rectangle 327">
                <a:extLst>
                  <a:ext uri="{FF2B5EF4-FFF2-40B4-BE49-F238E27FC236}">
                    <a16:creationId xmlns:a16="http://schemas.microsoft.com/office/drawing/2014/main" id="{1F4E61B9-3403-281E-9EFA-882D56E154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7"/>
                <a:ext cx="240" cy="1"/>
              </a:xfrm>
              <a:prstGeom prst="rect">
                <a:avLst/>
              </a:prstGeom>
              <a:solidFill>
                <a:srgbClr val="63FF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2" name="Rectangle 328">
                <a:extLst>
                  <a:ext uri="{FF2B5EF4-FFF2-40B4-BE49-F238E27FC236}">
                    <a16:creationId xmlns:a16="http://schemas.microsoft.com/office/drawing/2014/main" id="{14AD6DA6-B313-3578-4687-0B0FFD560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7"/>
                <a:ext cx="240" cy="1"/>
              </a:xfrm>
              <a:prstGeom prst="rect">
                <a:avLst/>
              </a:prstGeom>
              <a:solidFill>
                <a:srgbClr val="61FF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3" name="Rectangle 329">
                <a:extLst>
                  <a:ext uri="{FF2B5EF4-FFF2-40B4-BE49-F238E27FC236}">
                    <a16:creationId xmlns:a16="http://schemas.microsoft.com/office/drawing/2014/main" id="{869459C2-4629-08D0-D70E-79A6BCB39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7"/>
                <a:ext cx="240" cy="1"/>
              </a:xfrm>
              <a:prstGeom prst="rect">
                <a:avLst/>
              </a:prstGeom>
              <a:solidFill>
                <a:srgbClr val="5EF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4" name="Rectangle 330">
                <a:extLst>
                  <a:ext uri="{FF2B5EF4-FFF2-40B4-BE49-F238E27FC236}">
                    <a16:creationId xmlns:a16="http://schemas.microsoft.com/office/drawing/2014/main" id="{E5B712A0-329C-DCAA-7686-A770F26C8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7"/>
                <a:ext cx="240" cy="1"/>
              </a:xfrm>
              <a:prstGeom prst="rect">
                <a:avLst/>
              </a:prstGeom>
              <a:solidFill>
                <a:srgbClr val="59FF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5" name="Rectangle 331">
                <a:extLst>
                  <a:ext uri="{FF2B5EF4-FFF2-40B4-BE49-F238E27FC236}">
                    <a16:creationId xmlns:a16="http://schemas.microsoft.com/office/drawing/2014/main" id="{010C029E-A501-F9A1-4DE3-2A89ECF80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7"/>
                <a:ext cx="240" cy="1"/>
              </a:xfrm>
              <a:prstGeom prst="rect">
                <a:avLst/>
              </a:prstGeom>
              <a:solidFill>
                <a:srgbClr val="57FF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6" name="Rectangle 332">
                <a:extLst>
                  <a:ext uri="{FF2B5EF4-FFF2-40B4-BE49-F238E27FC236}">
                    <a16:creationId xmlns:a16="http://schemas.microsoft.com/office/drawing/2014/main" id="{96C795CA-4441-150A-86EC-8257DFE5ED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07"/>
                <a:ext cx="240" cy="7"/>
              </a:xfrm>
              <a:prstGeom prst="rect">
                <a:avLst/>
              </a:prstGeom>
              <a:solidFill>
                <a:srgbClr val="54FF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7" name="Rectangle 333">
                <a:extLst>
                  <a:ext uri="{FF2B5EF4-FFF2-40B4-BE49-F238E27FC236}">
                    <a16:creationId xmlns:a16="http://schemas.microsoft.com/office/drawing/2014/main" id="{D1F3C1F2-FE1E-F190-B9E5-BD44164EF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14"/>
                <a:ext cx="240" cy="1"/>
              </a:xfrm>
              <a:prstGeom prst="rect">
                <a:avLst/>
              </a:prstGeom>
              <a:solidFill>
                <a:srgbClr val="4FFF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8" name="Rectangle 334">
                <a:extLst>
                  <a:ext uri="{FF2B5EF4-FFF2-40B4-BE49-F238E27FC236}">
                    <a16:creationId xmlns:a16="http://schemas.microsoft.com/office/drawing/2014/main" id="{36072CD5-CFAA-6E1B-C2EE-D362421FB4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14"/>
                <a:ext cx="240" cy="1"/>
              </a:xfrm>
              <a:prstGeom prst="rect">
                <a:avLst/>
              </a:prstGeom>
              <a:solidFill>
                <a:srgbClr val="4CFF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59" name="Rectangle 335">
                <a:extLst>
                  <a:ext uri="{FF2B5EF4-FFF2-40B4-BE49-F238E27FC236}">
                    <a16:creationId xmlns:a16="http://schemas.microsoft.com/office/drawing/2014/main" id="{C9F14675-147F-1CB9-FA44-DDF55BD2B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14"/>
                <a:ext cx="240" cy="1"/>
              </a:xfrm>
              <a:prstGeom prst="rect">
                <a:avLst/>
              </a:prstGeom>
              <a:solidFill>
                <a:srgbClr val="47F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0" name="Rectangle 336">
                <a:extLst>
                  <a:ext uri="{FF2B5EF4-FFF2-40B4-BE49-F238E27FC236}">
                    <a16:creationId xmlns:a16="http://schemas.microsoft.com/office/drawing/2014/main" id="{B4E820EC-158E-F886-AD0C-0816D445B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14"/>
                <a:ext cx="240" cy="1"/>
              </a:xfrm>
              <a:prstGeom prst="rect">
                <a:avLst/>
              </a:prstGeom>
              <a:solidFill>
                <a:srgbClr val="42FF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1" name="Rectangle 337">
                <a:extLst>
                  <a:ext uri="{FF2B5EF4-FFF2-40B4-BE49-F238E27FC236}">
                    <a16:creationId xmlns:a16="http://schemas.microsoft.com/office/drawing/2014/main" id="{BBFADCC9-7FBD-CA38-3116-080D4AD97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14"/>
                <a:ext cx="240" cy="1"/>
              </a:xfrm>
              <a:prstGeom prst="rect">
                <a:avLst/>
              </a:prstGeom>
              <a:solidFill>
                <a:srgbClr val="3DF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2" name="Rectangle 338">
                <a:extLst>
                  <a:ext uri="{FF2B5EF4-FFF2-40B4-BE49-F238E27FC236}">
                    <a16:creationId xmlns:a16="http://schemas.microsoft.com/office/drawing/2014/main" id="{3BC92841-6AF8-C1C3-F035-FA726104B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14"/>
                <a:ext cx="240" cy="7"/>
              </a:xfrm>
              <a:prstGeom prst="rect">
                <a:avLst/>
              </a:prstGeom>
              <a:solidFill>
                <a:srgbClr val="38FF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3" name="Rectangle 339">
                <a:extLst>
                  <a:ext uri="{FF2B5EF4-FFF2-40B4-BE49-F238E27FC236}">
                    <a16:creationId xmlns:a16="http://schemas.microsoft.com/office/drawing/2014/main" id="{40037B9F-954E-B219-4D20-722F626A2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1"/>
                <a:ext cx="240" cy="1"/>
              </a:xfrm>
              <a:prstGeom prst="rect">
                <a:avLst/>
              </a:prstGeom>
              <a:solidFill>
                <a:srgbClr val="33F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4" name="Rectangle 340">
                <a:extLst>
                  <a:ext uri="{FF2B5EF4-FFF2-40B4-BE49-F238E27FC236}">
                    <a16:creationId xmlns:a16="http://schemas.microsoft.com/office/drawing/2014/main" id="{32F37D3F-09AA-B87B-5CC1-37570A507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1"/>
                <a:ext cx="240" cy="1"/>
              </a:xfrm>
              <a:prstGeom prst="rect">
                <a:avLst/>
              </a:prstGeom>
              <a:solidFill>
                <a:srgbClr val="2EFF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5" name="Rectangle 341">
                <a:extLst>
                  <a:ext uri="{FF2B5EF4-FFF2-40B4-BE49-F238E27FC236}">
                    <a16:creationId xmlns:a16="http://schemas.microsoft.com/office/drawing/2014/main" id="{67B7716B-9E2E-FCED-AD24-3A2C219C4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1"/>
                <a:ext cx="240" cy="1"/>
              </a:xfrm>
              <a:prstGeom prst="rect">
                <a:avLst/>
              </a:prstGeom>
              <a:solidFill>
                <a:srgbClr val="26FF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6" name="Rectangle 342">
                <a:extLst>
                  <a:ext uri="{FF2B5EF4-FFF2-40B4-BE49-F238E27FC236}">
                    <a16:creationId xmlns:a16="http://schemas.microsoft.com/office/drawing/2014/main" id="{F4497276-F098-3157-D44F-07A96EE6E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1"/>
                <a:ext cx="240" cy="1"/>
              </a:xfrm>
              <a:prstGeom prst="rect">
                <a:avLst/>
              </a:prstGeom>
              <a:solidFill>
                <a:srgbClr val="1FFF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7" name="Rectangle 343">
                <a:extLst>
                  <a:ext uri="{FF2B5EF4-FFF2-40B4-BE49-F238E27FC236}">
                    <a16:creationId xmlns:a16="http://schemas.microsoft.com/office/drawing/2014/main" id="{FACDB974-9FE5-1124-1DB1-CBD7ED5050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1"/>
                <a:ext cx="240" cy="1"/>
              </a:xfrm>
              <a:prstGeom prst="rect">
                <a:avLst/>
              </a:prstGeom>
              <a:solidFill>
                <a:srgbClr val="14FF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8" name="Rectangle 344">
                <a:extLst>
                  <a:ext uri="{FF2B5EF4-FFF2-40B4-BE49-F238E27FC236}">
                    <a16:creationId xmlns:a16="http://schemas.microsoft.com/office/drawing/2014/main" id="{06D36DEE-ACA2-8BB2-7F5B-099726A0C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1"/>
                <a:ext cx="240" cy="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69" name="Rectangle 345">
                <a:extLst>
                  <a:ext uri="{FF2B5EF4-FFF2-40B4-BE49-F238E27FC236}">
                    <a16:creationId xmlns:a16="http://schemas.microsoft.com/office/drawing/2014/main" id="{8EAD2C7D-E25A-8F5F-AA25-78D92E5A2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1"/>
                <a:ext cx="240" cy="7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0" name="Rectangle 346">
                <a:extLst>
                  <a:ext uri="{FF2B5EF4-FFF2-40B4-BE49-F238E27FC236}">
                    <a16:creationId xmlns:a16="http://schemas.microsoft.com/office/drawing/2014/main" id="{AE3A0C3F-868B-C2EA-0388-213098C2E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8"/>
                <a:ext cx="240" cy="1"/>
              </a:xfrm>
              <a:prstGeom prst="rect">
                <a:avLst/>
              </a:prstGeom>
              <a:solidFill>
                <a:srgbClr val="0AF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1" name="Rectangle 347">
                <a:extLst>
                  <a:ext uri="{FF2B5EF4-FFF2-40B4-BE49-F238E27FC236}">
                    <a16:creationId xmlns:a16="http://schemas.microsoft.com/office/drawing/2014/main" id="{BB1E9999-B547-104F-5A43-35CC5C6589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8"/>
                <a:ext cx="240" cy="1"/>
              </a:xfrm>
              <a:prstGeom prst="rect">
                <a:avLst/>
              </a:prstGeom>
              <a:solidFill>
                <a:srgbClr val="0FF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2" name="Rectangle 348">
                <a:extLst>
                  <a:ext uri="{FF2B5EF4-FFF2-40B4-BE49-F238E27FC236}">
                    <a16:creationId xmlns:a16="http://schemas.microsoft.com/office/drawing/2014/main" id="{877812AF-EDC4-0F84-8E90-BC6AC2E625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8"/>
                <a:ext cx="240" cy="1"/>
              </a:xfrm>
              <a:prstGeom prst="rect">
                <a:avLst/>
              </a:prstGeom>
              <a:solidFill>
                <a:srgbClr val="12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3" name="Rectangle 349">
                <a:extLst>
                  <a:ext uri="{FF2B5EF4-FFF2-40B4-BE49-F238E27FC236}">
                    <a16:creationId xmlns:a16="http://schemas.microsoft.com/office/drawing/2014/main" id="{8EFE1D32-7386-889C-09D8-4C0EB64A2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8"/>
                <a:ext cx="240" cy="1"/>
              </a:xfrm>
              <a:prstGeom prst="rect">
                <a:avLst/>
              </a:prstGeom>
              <a:solidFill>
                <a:srgbClr val="17F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4" name="Rectangle 350">
                <a:extLst>
                  <a:ext uri="{FF2B5EF4-FFF2-40B4-BE49-F238E27FC236}">
                    <a16:creationId xmlns:a16="http://schemas.microsoft.com/office/drawing/2014/main" id="{502A6800-56CA-96CE-B943-605731CB0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8"/>
                <a:ext cx="240" cy="1"/>
              </a:xfrm>
              <a:prstGeom prst="rect">
                <a:avLst/>
              </a:prstGeom>
              <a:solidFill>
                <a:srgbClr val="19F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5" name="Rectangle 351">
                <a:extLst>
                  <a:ext uri="{FF2B5EF4-FFF2-40B4-BE49-F238E27FC236}">
                    <a16:creationId xmlns:a16="http://schemas.microsoft.com/office/drawing/2014/main" id="{26393F98-F8F0-5D5C-DC75-19B36AC89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28"/>
                <a:ext cx="240" cy="7"/>
              </a:xfrm>
              <a:prstGeom prst="rect">
                <a:avLst/>
              </a:prstGeom>
              <a:solidFill>
                <a:srgbClr val="1CF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6" name="Rectangle 352">
                <a:extLst>
                  <a:ext uri="{FF2B5EF4-FFF2-40B4-BE49-F238E27FC236}">
                    <a16:creationId xmlns:a16="http://schemas.microsoft.com/office/drawing/2014/main" id="{B5F300E7-A132-4E70-39CA-8F2723977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35"/>
                <a:ext cx="240" cy="1"/>
              </a:xfrm>
              <a:prstGeom prst="rect">
                <a:avLst/>
              </a:prstGeom>
              <a:solidFill>
                <a:srgbClr val="1F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7" name="Rectangle 353">
                <a:extLst>
                  <a:ext uri="{FF2B5EF4-FFF2-40B4-BE49-F238E27FC236}">
                    <a16:creationId xmlns:a16="http://schemas.microsoft.com/office/drawing/2014/main" id="{25A80898-3F00-1767-41C5-EE6FA2CCD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35"/>
                <a:ext cx="240" cy="1"/>
              </a:xfrm>
              <a:prstGeom prst="rect">
                <a:avLst/>
              </a:prstGeom>
              <a:solidFill>
                <a:srgbClr val="1FE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8" name="Rectangle 354">
                <a:extLst>
                  <a:ext uri="{FF2B5EF4-FFF2-40B4-BE49-F238E27FC236}">
                    <a16:creationId xmlns:a16="http://schemas.microsoft.com/office/drawing/2014/main" id="{F2657778-9C46-CCA1-C095-97E72522B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35"/>
                <a:ext cx="240" cy="1"/>
              </a:xfrm>
              <a:prstGeom prst="rect">
                <a:avLst/>
              </a:prstGeom>
              <a:solidFill>
                <a:srgbClr val="21E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79" name="Rectangle 355">
                <a:extLst>
                  <a:ext uri="{FF2B5EF4-FFF2-40B4-BE49-F238E27FC236}">
                    <a16:creationId xmlns:a16="http://schemas.microsoft.com/office/drawing/2014/main" id="{7787BC64-7BA8-BD07-5B4B-2E9BE5709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35"/>
                <a:ext cx="240" cy="1"/>
              </a:xfrm>
              <a:prstGeom prst="rect">
                <a:avLst/>
              </a:prstGeom>
              <a:solidFill>
                <a:srgbClr val="24E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0" name="Rectangle 356">
                <a:extLst>
                  <a:ext uri="{FF2B5EF4-FFF2-40B4-BE49-F238E27FC236}">
                    <a16:creationId xmlns:a16="http://schemas.microsoft.com/office/drawing/2014/main" id="{198CBDFB-4105-C30E-A372-66D3149EB8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35"/>
                <a:ext cx="240" cy="1"/>
              </a:xfrm>
              <a:prstGeom prst="rect">
                <a:avLst/>
              </a:prstGeom>
              <a:solidFill>
                <a:srgbClr val="24E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1" name="Rectangle 357">
                <a:extLst>
                  <a:ext uri="{FF2B5EF4-FFF2-40B4-BE49-F238E27FC236}">
                    <a16:creationId xmlns:a16="http://schemas.microsoft.com/office/drawing/2014/main" id="{EC8B5070-BB72-27C7-1EB8-706EDDCC7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35"/>
                <a:ext cx="240" cy="7"/>
              </a:xfrm>
              <a:prstGeom prst="rect">
                <a:avLst/>
              </a:prstGeom>
              <a:solidFill>
                <a:srgbClr val="26E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2" name="Rectangle 358">
                <a:extLst>
                  <a:ext uri="{FF2B5EF4-FFF2-40B4-BE49-F238E27FC236}">
                    <a16:creationId xmlns:a16="http://schemas.microsoft.com/office/drawing/2014/main" id="{4F4C2609-1620-E5C1-9A18-D1C44F826C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2"/>
                <a:ext cx="240" cy="1"/>
              </a:xfrm>
              <a:prstGeom prst="rect">
                <a:avLst/>
              </a:prstGeom>
              <a:solidFill>
                <a:srgbClr val="29D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3" name="Rectangle 359">
                <a:extLst>
                  <a:ext uri="{FF2B5EF4-FFF2-40B4-BE49-F238E27FC236}">
                    <a16:creationId xmlns:a16="http://schemas.microsoft.com/office/drawing/2014/main" id="{81A89F00-5D48-B63C-CC1C-28BA274B0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2"/>
                <a:ext cx="240" cy="1"/>
              </a:xfrm>
              <a:prstGeom prst="rect">
                <a:avLst/>
              </a:prstGeom>
              <a:solidFill>
                <a:srgbClr val="29D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4" name="Rectangle 360">
                <a:extLst>
                  <a:ext uri="{FF2B5EF4-FFF2-40B4-BE49-F238E27FC236}">
                    <a16:creationId xmlns:a16="http://schemas.microsoft.com/office/drawing/2014/main" id="{50D17641-8464-2F1C-3851-ECA35AD7A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2"/>
                <a:ext cx="240" cy="1"/>
              </a:xfrm>
              <a:prstGeom prst="rect">
                <a:avLst/>
              </a:prstGeom>
              <a:solidFill>
                <a:srgbClr val="2BD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5" name="Rectangle 361">
                <a:extLst>
                  <a:ext uri="{FF2B5EF4-FFF2-40B4-BE49-F238E27FC236}">
                    <a16:creationId xmlns:a16="http://schemas.microsoft.com/office/drawing/2014/main" id="{4E531CFE-0396-DED8-B45B-56825B3905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2"/>
                <a:ext cx="240" cy="1"/>
              </a:xfrm>
              <a:prstGeom prst="rect">
                <a:avLst/>
              </a:prstGeom>
              <a:solidFill>
                <a:srgbClr val="2BD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6" name="Rectangle 362">
                <a:extLst>
                  <a:ext uri="{FF2B5EF4-FFF2-40B4-BE49-F238E27FC236}">
                    <a16:creationId xmlns:a16="http://schemas.microsoft.com/office/drawing/2014/main" id="{241AB220-7ACF-4DCB-E437-9073AACB0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2"/>
                <a:ext cx="240" cy="1"/>
              </a:xfrm>
              <a:prstGeom prst="rect">
                <a:avLst/>
              </a:prstGeom>
              <a:solidFill>
                <a:srgbClr val="2ED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7" name="Rectangle 363">
                <a:extLst>
                  <a:ext uri="{FF2B5EF4-FFF2-40B4-BE49-F238E27FC236}">
                    <a16:creationId xmlns:a16="http://schemas.microsoft.com/office/drawing/2014/main" id="{66FD2051-1E40-D130-BA90-300D40DAE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2"/>
                <a:ext cx="240" cy="7"/>
              </a:xfrm>
              <a:prstGeom prst="rect">
                <a:avLst/>
              </a:prstGeom>
              <a:solidFill>
                <a:srgbClr val="2ED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8" name="Rectangle 364">
                <a:extLst>
                  <a:ext uri="{FF2B5EF4-FFF2-40B4-BE49-F238E27FC236}">
                    <a16:creationId xmlns:a16="http://schemas.microsoft.com/office/drawing/2014/main" id="{013579AB-64BE-C50F-0EB6-E897F36E5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9"/>
                <a:ext cx="240" cy="1"/>
              </a:xfrm>
              <a:prstGeom prst="rect">
                <a:avLst/>
              </a:prstGeom>
              <a:solidFill>
                <a:srgbClr val="2EC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89" name="Rectangle 365">
                <a:extLst>
                  <a:ext uri="{FF2B5EF4-FFF2-40B4-BE49-F238E27FC236}">
                    <a16:creationId xmlns:a16="http://schemas.microsoft.com/office/drawing/2014/main" id="{89CF04BE-75B5-C3B9-3F6E-92149028A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9"/>
                <a:ext cx="240" cy="1"/>
              </a:xfrm>
              <a:prstGeom prst="rect">
                <a:avLst/>
              </a:prstGeom>
              <a:solidFill>
                <a:srgbClr val="30C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0" name="Rectangle 366">
                <a:extLst>
                  <a:ext uri="{FF2B5EF4-FFF2-40B4-BE49-F238E27FC236}">
                    <a16:creationId xmlns:a16="http://schemas.microsoft.com/office/drawing/2014/main" id="{BFEEB97E-FE3D-5F53-FAA0-AF7BDDCD6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9"/>
                <a:ext cx="240" cy="1"/>
              </a:xfrm>
              <a:prstGeom prst="rect">
                <a:avLst/>
              </a:prstGeom>
              <a:solidFill>
                <a:srgbClr val="30C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1" name="Rectangle 367">
                <a:extLst>
                  <a:ext uri="{FF2B5EF4-FFF2-40B4-BE49-F238E27FC236}">
                    <a16:creationId xmlns:a16="http://schemas.microsoft.com/office/drawing/2014/main" id="{5E7B2891-08F5-96DF-23B3-692D4BA44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9"/>
                <a:ext cx="240" cy="1"/>
              </a:xfrm>
              <a:prstGeom prst="rect">
                <a:avLst/>
              </a:prstGeom>
              <a:solidFill>
                <a:srgbClr val="30C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2" name="Rectangle 368">
                <a:extLst>
                  <a:ext uri="{FF2B5EF4-FFF2-40B4-BE49-F238E27FC236}">
                    <a16:creationId xmlns:a16="http://schemas.microsoft.com/office/drawing/2014/main" id="{1A151B5D-6DA1-EAC6-BE48-1840A31050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9"/>
                <a:ext cx="240" cy="1"/>
              </a:xfrm>
              <a:prstGeom prst="rect">
                <a:avLst/>
              </a:prstGeom>
              <a:solidFill>
                <a:srgbClr val="33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3" name="Rectangle 369">
                <a:extLst>
                  <a:ext uri="{FF2B5EF4-FFF2-40B4-BE49-F238E27FC236}">
                    <a16:creationId xmlns:a16="http://schemas.microsoft.com/office/drawing/2014/main" id="{EC408977-BBDB-702F-AB8B-5AA3B49EF4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49"/>
                <a:ext cx="240" cy="7"/>
              </a:xfrm>
              <a:prstGeom prst="rect">
                <a:avLst/>
              </a:prstGeom>
              <a:solidFill>
                <a:srgbClr val="33C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4" name="Rectangle 370">
                <a:extLst>
                  <a:ext uri="{FF2B5EF4-FFF2-40B4-BE49-F238E27FC236}">
                    <a16:creationId xmlns:a16="http://schemas.microsoft.com/office/drawing/2014/main" id="{07914CCC-D92D-7799-425D-99A0ABBA9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56"/>
                <a:ext cx="240" cy="1"/>
              </a:xfrm>
              <a:prstGeom prst="rect">
                <a:avLst/>
              </a:prstGeom>
              <a:solidFill>
                <a:srgbClr val="33C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5" name="Rectangle 371">
                <a:extLst>
                  <a:ext uri="{FF2B5EF4-FFF2-40B4-BE49-F238E27FC236}">
                    <a16:creationId xmlns:a16="http://schemas.microsoft.com/office/drawing/2014/main" id="{EC49B1A3-5FA3-929E-9070-2977989E2D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56"/>
                <a:ext cx="240" cy="1"/>
              </a:xfrm>
              <a:prstGeom prst="rect">
                <a:avLst/>
              </a:prstGeom>
              <a:solidFill>
                <a:srgbClr val="36B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6" name="Rectangle 372">
                <a:extLst>
                  <a:ext uri="{FF2B5EF4-FFF2-40B4-BE49-F238E27FC236}">
                    <a16:creationId xmlns:a16="http://schemas.microsoft.com/office/drawing/2014/main" id="{C7E35375-142F-F80F-16D3-7A3DEF5E0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56"/>
                <a:ext cx="240" cy="1"/>
              </a:xfrm>
              <a:prstGeom prst="rect">
                <a:avLst/>
              </a:prstGeom>
              <a:solidFill>
                <a:srgbClr val="36B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7" name="Rectangle 373">
                <a:extLst>
                  <a:ext uri="{FF2B5EF4-FFF2-40B4-BE49-F238E27FC236}">
                    <a16:creationId xmlns:a16="http://schemas.microsoft.com/office/drawing/2014/main" id="{9C26CB95-FC34-3D8F-FCCA-952BE1C75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56"/>
                <a:ext cx="240" cy="1"/>
              </a:xfrm>
              <a:prstGeom prst="rect">
                <a:avLst/>
              </a:prstGeom>
              <a:solidFill>
                <a:srgbClr val="36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8" name="Rectangle 374">
                <a:extLst>
                  <a:ext uri="{FF2B5EF4-FFF2-40B4-BE49-F238E27FC236}">
                    <a16:creationId xmlns:a16="http://schemas.microsoft.com/office/drawing/2014/main" id="{DAC39CF4-5695-A080-962F-0CEBDDB845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56"/>
                <a:ext cx="240" cy="1"/>
              </a:xfrm>
              <a:prstGeom prst="rect">
                <a:avLst/>
              </a:prstGeom>
              <a:solidFill>
                <a:srgbClr val="36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999" name="Rectangle 375">
                <a:extLst>
                  <a:ext uri="{FF2B5EF4-FFF2-40B4-BE49-F238E27FC236}">
                    <a16:creationId xmlns:a16="http://schemas.microsoft.com/office/drawing/2014/main" id="{F21B2736-7D1C-E15F-4221-BB62939E7A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56"/>
                <a:ext cx="240" cy="7"/>
              </a:xfrm>
              <a:prstGeom prst="rect">
                <a:avLst/>
              </a:prstGeom>
              <a:solidFill>
                <a:srgbClr val="36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0" name="Rectangle 376">
                <a:extLst>
                  <a:ext uri="{FF2B5EF4-FFF2-40B4-BE49-F238E27FC236}">
                    <a16:creationId xmlns:a16="http://schemas.microsoft.com/office/drawing/2014/main" id="{F4BD26F3-F97C-0153-73B8-D4162E119B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63"/>
                <a:ext cx="240" cy="1"/>
              </a:xfrm>
              <a:prstGeom prst="rect">
                <a:avLst/>
              </a:prstGeom>
              <a:solidFill>
                <a:srgbClr val="38B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1" name="Rectangle 377">
                <a:extLst>
                  <a:ext uri="{FF2B5EF4-FFF2-40B4-BE49-F238E27FC236}">
                    <a16:creationId xmlns:a16="http://schemas.microsoft.com/office/drawing/2014/main" id="{E981BDB3-FD5F-D5F5-146F-0BDC36A4A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63"/>
                <a:ext cx="240" cy="1"/>
              </a:xfrm>
              <a:prstGeom prst="rect">
                <a:avLst/>
              </a:prstGeom>
              <a:solidFill>
                <a:srgbClr val="38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2" name="Rectangle 378">
                <a:extLst>
                  <a:ext uri="{FF2B5EF4-FFF2-40B4-BE49-F238E27FC236}">
                    <a16:creationId xmlns:a16="http://schemas.microsoft.com/office/drawing/2014/main" id="{D15CFFFE-8763-EC6E-9CAF-F05C73624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63"/>
                <a:ext cx="240" cy="1"/>
              </a:xfrm>
              <a:prstGeom prst="rect">
                <a:avLst/>
              </a:prstGeom>
              <a:solidFill>
                <a:srgbClr val="38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3" name="Rectangle 379">
                <a:extLst>
                  <a:ext uri="{FF2B5EF4-FFF2-40B4-BE49-F238E27FC236}">
                    <a16:creationId xmlns:a16="http://schemas.microsoft.com/office/drawing/2014/main" id="{FA626950-F843-40D0-38F0-E291AC3E8C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63"/>
                <a:ext cx="240" cy="1"/>
              </a:xfrm>
              <a:prstGeom prst="rect">
                <a:avLst/>
              </a:prstGeom>
              <a:solidFill>
                <a:srgbClr val="38A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4" name="Rectangle 380">
                <a:extLst>
                  <a:ext uri="{FF2B5EF4-FFF2-40B4-BE49-F238E27FC236}">
                    <a16:creationId xmlns:a16="http://schemas.microsoft.com/office/drawing/2014/main" id="{AD53069D-3D46-79AB-0563-7A59042F78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63"/>
                <a:ext cx="240" cy="1"/>
              </a:xfrm>
              <a:prstGeom prst="rect">
                <a:avLst/>
              </a:prstGeom>
              <a:solidFill>
                <a:srgbClr val="38A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5" name="Rectangle 381">
                <a:extLst>
                  <a:ext uri="{FF2B5EF4-FFF2-40B4-BE49-F238E27FC236}">
                    <a16:creationId xmlns:a16="http://schemas.microsoft.com/office/drawing/2014/main" id="{8FDE867C-E69F-E90C-3348-9B4D75AA6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63"/>
                <a:ext cx="240" cy="7"/>
              </a:xfrm>
              <a:prstGeom prst="rect">
                <a:avLst/>
              </a:prstGeom>
              <a:solidFill>
                <a:srgbClr val="38A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6" name="Rectangle 382">
                <a:extLst>
                  <a:ext uri="{FF2B5EF4-FFF2-40B4-BE49-F238E27FC236}">
                    <a16:creationId xmlns:a16="http://schemas.microsoft.com/office/drawing/2014/main" id="{BDF4B1EE-C923-E351-23CB-C8147C72F5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0"/>
                <a:ext cx="240" cy="1"/>
              </a:xfrm>
              <a:prstGeom prst="rect">
                <a:avLst/>
              </a:prstGeom>
              <a:solidFill>
                <a:srgbClr val="3BA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7" name="Rectangle 383">
                <a:extLst>
                  <a:ext uri="{FF2B5EF4-FFF2-40B4-BE49-F238E27FC236}">
                    <a16:creationId xmlns:a16="http://schemas.microsoft.com/office/drawing/2014/main" id="{6A2A52D8-C866-E5E6-B01A-BC662619A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0"/>
                <a:ext cx="240" cy="1"/>
              </a:xfrm>
              <a:prstGeom prst="rect">
                <a:avLst/>
              </a:prstGeom>
              <a:solidFill>
                <a:srgbClr val="3BA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8" name="Rectangle 384">
                <a:extLst>
                  <a:ext uri="{FF2B5EF4-FFF2-40B4-BE49-F238E27FC236}">
                    <a16:creationId xmlns:a16="http://schemas.microsoft.com/office/drawing/2014/main" id="{57933A02-5A74-65B6-4D3E-520E7914A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0"/>
                <a:ext cx="240" cy="1"/>
              </a:xfrm>
              <a:prstGeom prst="rect">
                <a:avLst/>
              </a:prstGeom>
              <a:solidFill>
                <a:srgbClr val="3BA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09" name="Rectangle 385">
                <a:extLst>
                  <a:ext uri="{FF2B5EF4-FFF2-40B4-BE49-F238E27FC236}">
                    <a16:creationId xmlns:a16="http://schemas.microsoft.com/office/drawing/2014/main" id="{2BAC360A-467E-84E0-6BD0-E11808EEC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0"/>
                <a:ext cx="240" cy="1"/>
              </a:xfrm>
              <a:prstGeom prst="rect">
                <a:avLst/>
              </a:prstGeom>
              <a:solidFill>
                <a:srgbClr val="3B9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0" name="Rectangle 386">
                <a:extLst>
                  <a:ext uri="{FF2B5EF4-FFF2-40B4-BE49-F238E27FC236}">
                    <a16:creationId xmlns:a16="http://schemas.microsoft.com/office/drawing/2014/main" id="{265865B8-4CA7-FA45-A57A-46C5FF0BE1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0"/>
                <a:ext cx="240" cy="1"/>
              </a:xfrm>
              <a:prstGeom prst="rect">
                <a:avLst/>
              </a:prstGeom>
              <a:solidFill>
                <a:srgbClr val="3B9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1" name="Rectangle 387">
                <a:extLst>
                  <a:ext uri="{FF2B5EF4-FFF2-40B4-BE49-F238E27FC236}">
                    <a16:creationId xmlns:a16="http://schemas.microsoft.com/office/drawing/2014/main" id="{A17A76F7-8F23-5072-63D2-AB952774DB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0"/>
                <a:ext cx="240" cy="1"/>
              </a:xfrm>
              <a:prstGeom prst="rect">
                <a:avLst/>
              </a:prstGeom>
              <a:solidFill>
                <a:srgbClr val="3B9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2" name="Rectangle 388">
                <a:extLst>
                  <a:ext uri="{FF2B5EF4-FFF2-40B4-BE49-F238E27FC236}">
                    <a16:creationId xmlns:a16="http://schemas.microsoft.com/office/drawing/2014/main" id="{A8B47C06-DF37-3515-FB86-788D8FD9C8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0"/>
                <a:ext cx="240" cy="7"/>
              </a:xfrm>
              <a:prstGeom prst="rect">
                <a:avLst/>
              </a:prstGeom>
              <a:solidFill>
                <a:srgbClr val="3B9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3" name="Rectangle 389">
                <a:extLst>
                  <a:ext uri="{FF2B5EF4-FFF2-40B4-BE49-F238E27FC236}">
                    <a16:creationId xmlns:a16="http://schemas.microsoft.com/office/drawing/2014/main" id="{D0781A6D-89E9-3644-4BA9-8B201CFB40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7"/>
                <a:ext cx="240" cy="1"/>
              </a:xfrm>
              <a:prstGeom prst="rect">
                <a:avLst/>
              </a:prstGeom>
              <a:solidFill>
                <a:srgbClr val="3B9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4" name="Rectangle 390">
                <a:extLst>
                  <a:ext uri="{FF2B5EF4-FFF2-40B4-BE49-F238E27FC236}">
                    <a16:creationId xmlns:a16="http://schemas.microsoft.com/office/drawing/2014/main" id="{3350AB1C-CFAF-25A6-59C3-FBC97A345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7"/>
                <a:ext cx="240" cy="1"/>
              </a:xfrm>
              <a:prstGeom prst="rect">
                <a:avLst/>
              </a:prstGeom>
              <a:solidFill>
                <a:srgbClr val="3B9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5" name="Rectangle 391">
                <a:extLst>
                  <a:ext uri="{FF2B5EF4-FFF2-40B4-BE49-F238E27FC236}">
                    <a16:creationId xmlns:a16="http://schemas.microsoft.com/office/drawing/2014/main" id="{3EF2B154-332F-85AF-ABAE-1672DAA21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7"/>
                <a:ext cx="240" cy="1"/>
              </a:xfrm>
              <a:prstGeom prst="rect">
                <a:avLst/>
              </a:prstGeom>
              <a:solidFill>
                <a:srgbClr val="3B9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6" name="Rectangle 392">
                <a:extLst>
                  <a:ext uri="{FF2B5EF4-FFF2-40B4-BE49-F238E27FC236}">
                    <a16:creationId xmlns:a16="http://schemas.microsoft.com/office/drawing/2014/main" id="{57F69A28-4BD3-D385-D28D-E0449F0C0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7"/>
                <a:ext cx="240" cy="1"/>
              </a:xfrm>
              <a:prstGeom prst="rect">
                <a:avLst/>
              </a:prstGeom>
              <a:solidFill>
                <a:srgbClr val="3B8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7" name="Rectangle 393">
                <a:extLst>
                  <a:ext uri="{FF2B5EF4-FFF2-40B4-BE49-F238E27FC236}">
                    <a16:creationId xmlns:a16="http://schemas.microsoft.com/office/drawing/2014/main" id="{A16CDC64-EA31-3F2F-4C7A-6F758BC5D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7"/>
                <a:ext cx="240" cy="1"/>
              </a:xfrm>
              <a:prstGeom prst="rect">
                <a:avLst/>
              </a:prstGeom>
              <a:solidFill>
                <a:srgbClr val="3B8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8" name="Rectangle 394">
                <a:extLst>
                  <a:ext uri="{FF2B5EF4-FFF2-40B4-BE49-F238E27FC236}">
                    <a16:creationId xmlns:a16="http://schemas.microsoft.com/office/drawing/2014/main" id="{93EDDE3F-B882-8767-7FA5-626A9814F1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77"/>
                <a:ext cx="240" cy="8"/>
              </a:xfrm>
              <a:prstGeom prst="rect">
                <a:avLst/>
              </a:prstGeom>
              <a:solidFill>
                <a:srgbClr val="3B8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19" name="Rectangle 395">
                <a:extLst>
                  <a:ext uri="{FF2B5EF4-FFF2-40B4-BE49-F238E27FC236}">
                    <a16:creationId xmlns:a16="http://schemas.microsoft.com/office/drawing/2014/main" id="{385522D6-0935-22D7-AE0F-C92488C869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85"/>
                <a:ext cx="240" cy="1"/>
              </a:xfrm>
              <a:prstGeom prst="rect">
                <a:avLst/>
              </a:prstGeom>
              <a:solidFill>
                <a:srgbClr val="3B8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0" name="Rectangle 396">
                <a:extLst>
                  <a:ext uri="{FF2B5EF4-FFF2-40B4-BE49-F238E27FC236}">
                    <a16:creationId xmlns:a16="http://schemas.microsoft.com/office/drawing/2014/main" id="{96B6DDAB-9412-8488-49DE-F8DF89DAC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85"/>
                <a:ext cx="240" cy="1"/>
              </a:xfrm>
              <a:prstGeom prst="rect">
                <a:avLst/>
              </a:prstGeom>
              <a:solidFill>
                <a:srgbClr val="3B8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1" name="Rectangle 397">
                <a:extLst>
                  <a:ext uri="{FF2B5EF4-FFF2-40B4-BE49-F238E27FC236}">
                    <a16:creationId xmlns:a16="http://schemas.microsoft.com/office/drawing/2014/main" id="{CB1D7264-5B2C-CA6E-8FA0-696B83941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85"/>
                <a:ext cx="240" cy="1"/>
              </a:xfrm>
              <a:prstGeom prst="rect">
                <a:avLst/>
              </a:prstGeom>
              <a:solidFill>
                <a:srgbClr val="3B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2" name="Rectangle 398">
                <a:extLst>
                  <a:ext uri="{FF2B5EF4-FFF2-40B4-BE49-F238E27FC236}">
                    <a16:creationId xmlns:a16="http://schemas.microsoft.com/office/drawing/2014/main" id="{200F32DC-F275-A7D6-87EB-264BA15D46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85"/>
                <a:ext cx="240" cy="1"/>
              </a:xfrm>
              <a:prstGeom prst="rect">
                <a:avLst/>
              </a:prstGeom>
              <a:solidFill>
                <a:srgbClr val="3B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3" name="Rectangle 399">
                <a:extLst>
                  <a:ext uri="{FF2B5EF4-FFF2-40B4-BE49-F238E27FC236}">
                    <a16:creationId xmlns:a16="http://schemas.microsoft.com/office/drawing/2014/main" id="{08972028-A19F-E8E1-7C92-57F1F185E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85"/>
                <a:ext cx="240" cy="1"/>
              </a:xfrm>
              <a:prstGeom prst="rect">
                <a:avLst/>
              </a:prstGeom>
              <a:solidFill>
                <a:srgbClr val="3B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4" name="Rectangle 400">
                <a:extLst>
                  <a:ext uri="{FF2B5EF4-FFF2-40B4-BE49-F238E27FC236}">
                    <a16:creationId xmlns:a16="http://schemas.microsoft.com/office/drawing/2014/main" id="{C25FF334-1B75-5BF6-F588-A88E28306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85"/>
                <a:ext cx="240" cy="7"/>
              </a:xfrm>
              <a:prstGeom prst="rect">
                <a:avLst/>
              </a:prstGeom>
              <a:solidFill>
                <a:srgbClr val="3B7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5" name="Rectangle 401">
                <a:extLst>
                  <a:ext uri="{FF2B5EF4-FFF2-40B4-BE49-F238E27FC236}">
                    <a16:creationId xmlns:a16="http://schemas.microsoft.com/office/drawing/2014/main" id="{CE0A0899-6B92-9F61-3238-7B24A539D5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2"/>
                <a:ext cx="240" cy="1"/>
              </a:xfrm>
              <a:prstGeom prst="rect">
                <a:avLst/>
              </a:prstGeom>
              <a:solidFill>
                <a:srgbClr val="3B7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6" name="Rectangle 402">
                <a:extLst>
                  <a:ext uri="{FF2B5EF4-FFF2-40B4-BE49-F238E27FC236}">
                    <a16:creationId xmlns:a16="http://schemas.microsoft.com/office/drawing/2014/main" id="{D696F114-379E-7B02-1BCC-33B4005B1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2"/>
                <a:ext cx="240" cy="1"/>
              </a:xfrm>
              <a:prstGeom prst="rect">
                <a:avLst/>
              </a:prstGeom>
              <a:solidFill>
                <a:srgbClr val="3B7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7" name="Rectangle 403">
                <a:extLst>
                  <a:ext uri="{FF2B5EF4-FFF2-40B4-BE49-F238E27FC236}">
                    <a16:creationId xmlns:a16="http://schemas.microsoft.com/office/drawing/2014/main" id="{489FB6C9-6F02-B018-AD3B-59E925E22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2"/>
                <a:ext cx="240" cy="1"/>
              </a:xfrm>
              <a:prstGeom prst="rect">
                <a:avLst/>
              </a:prstGeom>
              <a:solidFill>
                <a:srgbClr val="3B7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8" name="Rectangle 404">
                <a:extLst>
                  <a:ext uri="{FF2B5EF4-FFF2-40B4-BE49-F238E27FC236}">
                    <a16:creationId xmlns:a16="http://schemas.microsoft.com/office/drawing/2014/main" id="{02FE1335-FA51-36CF-BE75-7EEDBD0AE3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2"/>
                <a:ext cx="240" cy="1"/>
              </a:xfrm>
              <a:prstGeom prst="rect">
                <a:avLst/>
              </a:prstGeom>
              <a:solidFill>
                <a:srgbClr val="387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29" name="Rectangle 405">
                <a:extLst>
                  <a:ext uri="{FF2B5EF4-FFF2-40B4-BE49-F238E27FC236}">
                    <a16:creationId xmlns:a16="http://schemas.microsoft.com/office/drawing/2014/main" id="{5AD776DC-3349-EF1A-EEC3-BF0B72384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2"/>
                <a:ext cx="240" cy="1"/>
              </a:xfrm>
              <a:prstGeom prst="rect">
                <a:avLst/>
              </a:prstGeom>
              <a:solidFill>
                <a:srgbClr val="38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0" name="Rectangle 406">
                <a:extLst>
                  <a:ext uri="{FF2B5EF4-FFF2-40B4-BE49-F238E27FC236}">
                    <a16:creationId xmlns:a16="http://schemas.microsoft.com/office/drawing/2014/main" id="{D29CC2DD-33D6-593B-F62F-423AAB016F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2"/>
                <a:ext cx="240" cy="7"/>
              </a:xfrm>
              <a:prstGeom prst="rect">
                <a:avLst/>
              </a:prstGeom>
              <a:solidFill>
                <a:srgbClr val="38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1" name="Rectangle 407">
                <a:extLst>
                  <a:ext uri="{FF2B5EF4-FFF2-40B4-BE49-F238E27FC236}">
                    <a16:creationId xmlns:a16="http://schemas.microsoft.com/office/drawing/2014/main" id="{FBDA7716-754C-EA40-B831-49117254AF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9"/>
                <a:ext cx="240" cy="1"/>
              </a:xfrm>
              <a:prstGeom prst="rect">
                <a:avLst/>
              </a:prstGeom>
              <a:solidFill>
                <a:srgbClr val="386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2" name="Rectangle 408">
                <a:extLst>
                  <a:ext uri="{FF2B5EF4-FFF2-40B4-BE49-F238E27FC236}">
                    <a16:creationId xmlns:a16="http://schemas.microsoft.com/office/drawing/2014/main" id="{1CB89294-227F-CC3D-F5D6-E59DE0A20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9"/>
                <a:ext cx="240" cy="1"/>
              </a:xfrm>
              <a:prstGeom prst="rect">
                <a:avLst/>
              </a:prstGeom>
              <a:solidFill>
                <a:srgbClr val="386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3" name="Rectangle 409">
                <a:extLst>
                  <a:ext uri="{FF2B5EF4-FFF2-40B4-BE49-F238E27FC236}">
                    <a16:creationId xmlns:a16="http://schemas.microsoft.com/office/drawing/2014/main" id="{8696AACF-194D-B473-1716-9CBFB61F2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9"/>
                <a:ext cx="240" cy="1"/>
              </a:xfrm>
              <a:prstGeom prst="rect">
                <a:avLst/>
              </a:prstGeom>
              <a:solidFill>
                <a:srgbClr val="386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4" name="Rectangle 410">
                <a:extLst>
                  <a:ext uri="{FF2B5EF4-FFF2-40B4-BE49-F238E27FC236}">
                    <a16:creationId xmlns:a16="http://schemas.microsoft.com/office/drawing/2014/main" id="{6B5107E2-7412-2682-8B29-A74FB2339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9"/>
                <a:ext cx="240" cy="1"/>
              </a:xfrm>
              <a:prstGeom prst="rect">
                <a:avLst/>
              </a:prstGeom>
              <a:solidFill>
                <a:srgbClr val="386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5" name="Rectangle 411">
                <a:extLst>
                  <a:ext uri="{FF2B5EF4-FFF2-40B4-BE49-F238E27FC236}">
                    <a16:creationId xmlns:a16="http://schemas.microsoft.com/office/drawing/2014/main" id="{C7577897-4253-748B-4840-D096A442D9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9"/>
                <a:ext cx="240" cy="1"/>
              </a:xfrm>
              <a:prstGeom prst="rect">
                <a:avLst/>
              </a:prstGeom>
              <a:solidFill>
                <a:srgbClr val="366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6" name="Rectangle 412">
                <a:extLst>
                  <a:ext uri="{FF2B5EF4-FFF2-40B4-BE49-F238E27FC236}">
                    <a16:creationId xmlns:a16="http://schemas.microsoft.com/office/drawing/2014/main" id="{8E57421E-6C7C-CCE4-98DD-E3789C2B3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999"/>
                <a:ext cx="240" cy="7"/>
              </a:xfrm>
              <a:prstGeom prst="rect">
                <a:avLst/>
              </a:prstGeom>
              <a:solidFill>
                <a:srgbClr val="366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7" name="Rectangle 413">
                <a:extLst>
                  <a:ext uri="{FF2B5EF4-FFF2-40B4-BE49-F238E27FC236}">
                    <a16:creationId xmlns:a16="http://schemas.microsoft.com/office/drawing/2014/main" id="{A84EB5AB-FD76-23A5-4A6C-3E7D2CD7EB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06"/>
                <a:ext cx="240" cy="1"/>
              </a:xfrm>
              <a:prstGeom prst="rect">
                <a:avLst/>
              </a:prstGeom>
              <a:solidFill>
                <a:srgbClr val="366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8" name="Rectangle 414">
                <a:extLst>
                  <a:ext uri="{FF2B5EF4-FFF2-40B4-BE49-F238E27FC236}">
                    <a16:creationId xmlns:a16="http://schemas.microsoft.com/office/drawing/2014/main" id="{F179C20B-7300-0CB1-DCFD-36EEDED097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06"/>
                <a:ext cx="240" cy="1"/>
              </a:xfrm>
              <a:prstGeom prst="rect">
                <a:avLst/>
              </a:prstGeom>
              <a:solidFill>
                <a:srgbClr val="365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39" name="Rectangle 415">
                <a:extLst>
                  <a:ext uri="{FF2B5EF4-FFF2-40B4-BE49-F238E27FC236}">
                    <a16:creationId xmlns:a16="http://schemas.microsoft.com/office/drawing/2014/main" id="{9F6A7CE6-D7B2-FC03-BD2F-A81AA45B2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06"/>
                <a:ext cx="240" cy="1"/>
              </a:xfrm>
              <a:prstGeom prst="rect">
                <a:avLst/>
              </a:prstGeom>
              <a:solidFill>
                <a:srgbClr val="365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0" name="Rectangle 416">
                <a:extLst>
                  <a:ext uri="{FF2B5EF4-FFF2-40B4-BE49-F238E27FC236}">
                    <a16:creationId xmlns:a16="http://schemas.microsoft.com/office/drawing/2014/main" id="{F6BF8D2D-4AB1-4338-9D58-A434204A2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06"/>
                <a:ext cx="240" cy="1"/>
              </a:xfrm>
              <a:prstGeom prst="rect">
                <a:avLst/>
              </a:prstGeom>
              <a:solidFill>
                <a:srgbClr val="335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1" name="Rectangle 417">
                <a:extLst>
                  <a:ext uri="{FF2B5EF4-FFF2-40B4-BE49-F238E27FC236}">
                    <a16:creationId xmlns:a16="http://schemas.microsoft.com/office/drawing/2014/main" id="{6B48F629-C1A1-DA91-3B29-1095BD5D3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06"/>
                <a:ext cx="240" cy="1"/>
              </a:xfrm>
              <a:prstGeom prst="rect">
                <a:avLst/>
              </a:prstGeom>
              <a:solidFill>
                <a:srgbClr val="335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2" name="Rectangle 418">
                <a:extLst>
                  <a:ext uri="{FF2B5EF4-FFF2-40B4-BE49-F238E27FC236}">
                    <a16:creationId xmlns:a16="http://schemas.microsoft.com/office/drawing/2014/main" id="{CA760698-1B7F-E93C-1AE0-C78E0A3D30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06"/>
                <a:ext cx="240" cy="7"/>
              </a:xfrm>
              <a:prstGeom prst="rect">
                <a:avLst/>
              </a:prstGeom>
              <a:solidFill>
                <a:srgbClr val="335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3" name="Rectangle 419">
                <a:extLst>
                  <a:ext uri="{FF2B5EF4-FFF2-40B4-BE49-F238E27FC236}">
                    <a16:creationId xmlns:a16="http://schemas.microsoft.com/office/drawing/2014/main" id="{1CBF9C64-85B0-8801-2C40-294D567AA6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13"/>
                <a:ext cx="240" cy="1"/>
              </a:xfrm>
              <a:prstGeom prst="rect">
                <a:avLst/>
              </a:prstGeom>
              <a:solidFill>
                <a:srgbClr val="335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4" name="Rectangle 420">
                <a:extLst>
                  <a:ext uri="{FF2B5EF4-FFF2-40B4-BE49-F238E27FC236}">
                    <a16:creationId xmlns:a16="http://schemas.microsoft.com/office/drawing/2014/main" id="{E722E906-263F-B6CA-F707-C9D63261A4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13"/>
                <a:ext cx="240" cy="1"/>
              </a:xfrm>
              <a:prstGeom prst="rect">
                <a:avLst/>
              </a:prstGeom>
              <a:solidFill>
                <a:srgbClr val="304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5" name="Rectangle 421">
                <a:extLst>
                  <a:ext uri="{FF2B5EF4-FFF2-40B4-BE49-F238E27FC236}">
                    <a16:creationId xmlns:a16="http://schemas.microsoft.com/office/drawing/2014/main" id="{DD39301C-2401-AD2E-4E6F-38D9B9CD4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13"/>
                <a:ext cx="240" cy="1"/>
              </a:xfrm>
              <a:prstGeom prst="rect">
                <a:avLst/>
              </a:prstGeom>
              <a:solidFill>
                <a:srgbClr val="304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6" name="Rectangle 422">
                <a:extLst>
                  <a:ext uri="{FF2B5EF4-FFF2-40B4-BE49-F238E27FC236}">
                    <a16:creationId xmlns:a16="http://schemas.microsoft.com/office/drawing/2014/main" id="{29B5F5F8-11DC-D12C-88BD-E7FED927F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13"/>
                <a:ext cx="240" cy="1"/>
              </a:xfrm>
              <a:prstGeom prst="rect">
                <a:avLst/>
              </a:prstGeom>
              <a:solidFill>
                <a:srgbClr val="304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7" name="Rectangle 423">
                <a:extLst>
                  <a:ext uri="{FF2B5EF4-FFF2-40B4-BE49-F238E27FC236}">
                    <a16:creationId xmlns:a16="http://schemas.microsoft.com/office/drawing/2014/main" id="{059ED1C1-E375-1063-345D-73F9368E3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13"/>
                <a:ext cx="240" cy="1"/>
              </a:xfrm>
              <a:prstGeom prst="rect">
                <a:avLst/>
              </a:prstGeom>
              <a:solidFill>
                <a:srgbClr val="304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8" name="Rectangle 424">
                <a:extLst>
                  <a:ext uri="{FF2B5EF4-FFF2-40B4-BE49-F238E27FC236}">
                    <a16:creationId xmlns:a16="http://schemas.microsoft.com/office/drawing/2014/main" id="{0A866C6C-6EF1-86D9-787E-49A5F8195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13"/>
                <a:ext cx="240" cy="7"/>
              </a:xfrm>
              <a:prstGeom prst="rect">
                <a:avLst/>
              </a:prstGeom>
              <a:solidFill>
                <a:srgbClr val="2E4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49" name="Rectangle 425">
                <a:extLst>
                  <a:ext uri="{FF2B5EF4-FFF2-40B4-BE49-F238E27FC236}">
                    <a16:creationId xmlns:a16="http://schemas.microsoft.com/office/drawing/2014/main" id="{D394DC36-43EC-A89F-E677-BFA28F990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2E4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0" name="Rectangle 426">
                <a:extLst>
                  <a:ext uri="{FF2B5EF4-FFF2-40B4-BE49-F238E27FC236}">
                    <a16:creationId xmlns:a16="http://schemas.microsoft.com/office/drawing/2014/main" id="{FF7F89A8-245C-A408-16F2-002424076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2E4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1" name="Rectangle 427">
                <a:extLst>
                  <a:ext uri="{FF2B5EF4-FFF2-40B4-BE49-F238E27FC236}">
                    <a16:creationId xmlns:a16="http://schemas.microsoft.com/office/drawing/2014/main" id="{44B10A4D-6618-0C36-B081-00AC47E80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2B4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2" name="Rectangle 428">
                <a:extLst>
                  <a:ext uri="{FF2B5EF4-FFF2-40B4-BE49-F238E27FC236}">
                    <a16:creationId xmlns:a16="http://schemas.microsoft.com/office/drawing/2014/main" id="{15C0605F-29E7-8713-66C3-615F1A9433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2B4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3" name="Rectangle 429">
                <a:extLst>
                  <a:ext uri="{FF2B5EF4-FFF2-40B4-BE49-F238E27FC236}">
                    <a16:creationId xmlns:a16="http://schemas.microsoft.com/office/drawing/2014/main" id="{E5E0F686-E6E7-8E21-4CEB-11D6037373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2B4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4" name="Rectangle 430">
                <a:extLst>
                  <a:ext uri="{FF2B5EF4-FFF2-40B4-BE49-F238E27FC236}">
                    <a16:creationId xmlns:a16="http://schemas.microsoft.com/office/drawing/2014/main" id="{46523907-7C3F-005B-497B-9C9738E5E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293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5" name="Rectangle 431">
                <a:extLst>
                  <a:ext uri="{FF2B5EF4-FFF2-40B4-BE49-F238E27FC236}">
                    <a16:creationId xmlns:a16="http://schemas.microsoft.com/office/drawing/2014/main" id="{964459E8-CF9C-A96A-74D1-69845DB29C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7"/>
              </a:xfrm>
              <a:prstGeom prst="rect">
                <a:avLst/>
              </a:prstGeom>
              <a:solidFill>
                <a:srgbClr val="293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6" name="Rectangle 432">
                <a:extLst>
                  <a:ext uri="{FF2B5EF4-FFF2-40B4-BE49-F238E27FC236}">
                    <a16:creationId xmlns:a16="http://schemas.microsoft.com/office/drawing/2014/main" id="{D4A877E2-EED4-E31B-224C-44DA6C057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263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7" name="Rectangle 433">
                <a:extLst>
                  <a:ext uri="{FF2B5EF4-FFF2-40B4-BE49-F238E27FC236}">
                    <a16:creationId xmlns:a16="http://schemas.microsoft.com/office/drawing/2014/main" id="{AF6DDE95-DDD8-A0F1-0F6D-612B1D18C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263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8" name="Rectangle 434">
                <a:extLst>
                  <a:ext uri="{FF2B5EF4-FFF2-40B4-BE49-F238E27FC236}">
                    <a16:creationId xmlns:a16="http://schemas.microsoft.com/office/drawing/2014/main" id="{69F6E38A-968F-2913-9F36-D7F30B378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243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59" name="Rectangle 435">
                <a:extLst>
                  <a:ext uri="{FF2B5EF4-FFF2-40B4-BE49-F238E27FC236}">
                    <a16:creationId xmlns:a16="http://schemas.microsoft.com/office/drawing/2014/main" id="{AB8FDD5A-ABD0-7AFB-794F-54000162A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243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0" name="Rectangle 436">
                <a:extLst>
                  <a:ext uri="{FF2B5EF4-FFF2-40B4-BE49-F238E27FC236}">
                    <a16:creationId xmlns:a16="http://schemas.microsoft.com/office/drawing/2014/main" id="{A66F5357-8454-A3AD-520A-0474970D8C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212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1" name="Rectangle 437">
                <a:extLst>
                  <a:ext uri="{FF2B5EF4-FFF2-40B4-BE49-F238E27FC236}">
                    <a16:creationId xmlns:a16="http://schemas.microsoft.com/office/drawing/2014/main" id="{2269500D-57D2-AE66-70E6-03447852BF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7"/>
              </a:xfrm>
              <a:prstGeom prst="rect">
                <a:avLst/>
              </a:prstGeom>
              <a:solidFill>
                <a:srgbClr val="212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2" name="Rectangle 438">
                <a:extLst>
                  <a:ext uri="{FF2B5EF4-FFF2-40B4-BE49-F238E27FC236}">
                    <a16:creationId xmlns:a16="http://schemas.microsoft.com/office/drawing/2014/main" id="{398B00FF-3C71-D630-FE55-DF650D3AEC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1F2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3" name="Rectangle 439">
                <a:extLst>
                  <a:ext uri="{FF2B5EF4-FFF2-40B4-BE49-F238E27FC236}">
                    <a16:creationId xmlns:a16="http://schemas.microsoft.com/office/drawing/2014/main" id="{5CE73FEA-58FB-B866-354F-89F9E9713C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1F2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4" name="Rectangle 440">
                <a:extLst>
                  <a:ext uri="{FF2B5EF4-FFF2-40B4-BE49-F238E27FC236}">
                    <a16:creationId xmlns:a16="http://schemas.microsoft.com/office/drawing/2014/main" id="{3D314320-C71C-9445-155F-EAF4F91FAE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1C2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5" name="Rectangle 441">
                <a:extLst>
                  <a:ext uri="{FF2B5EF4-FFF2-40B4-BE49-F238E27FC236}">
                    <a16:creationId xmlns:a16="http://schemas.microsoft.com/office/drawing/2014/main" id="{41F37F67-4FC3-419F-381A-E5FEEAA4B2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192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6" name="Rectangle 442">
                <a:extLst>
                  <a:ext uri="{FF2B5EF4-FFF2-40B4-BE49-F238E27FC236}">
                    <a16:creationId xmlns:a16="http://schemas.microsoft.com/office/drawing/2014/main" id="{BAC0593A-DB7D-4094-CD25-EA1C5BB15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192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7" name="Rectangle 443">
                <a:extLst>
                  <a:ext uri="{FF2B5EF4-FFF2-40B4-BE49-F238E27FC236}">
                    <a16:creationId xmlns:a16="http://schemas.microsoft.com/office/drawing/2014/main" id="{6B23680B-1B7B-9264-DF61-8B599EE87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7"/>
              </a:xfrm>
              <a:prstGeom prst="rect">
                <a:avLst/>
              </a:prstGeom>
              <a:solidFill>
                <a:srgbClr val="171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8" name="Rectangle 444">
                <a:extLst>
                  <a:ext uri="{FF2B5EF4-FFF2-40B4-BE49-F238E27FC236}">
                    <a16:creationId xmlns:a16="http://schemas.microsoft.com/office/drawing/2014/main" id="{7D6A35F1-A918-70ED-782E-DCC8AEDD1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141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69" name="Rectangle 445">
                <a:extLst>
                  <a:ext uri="{FF2B5EF4-FFF2-40B4-BE49-F238E27FC236}">
                    <a16:creationId xmlns:a16="http://schemas.microsoft.com/office/drawing/2014/main" id="{2CBE3667-3136-02C3-6E7E-27FAE84B8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121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0" name="Rectangle 446">
                <a:extLst>
                  <a:ext uri="{FF2B5EF4-FFF2-40B4-BE49-F238E27FC236}">
                    <a16:creationId xmlns:a16="http://schemas.microsoft.com/office/drawing/2014/main" id="{108AC67D-349B-EE5C-8987-E042440B1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0F1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1" name="Rectangle 447">
                <a:extLst>
                  <a:ext uri="{FF2B5EF4-FFF2-40B4-BE49-F238E27FC236}">
                    <a16:creationId xmlns:a16="http://schemas.microsoft.com/office/drawing/2014/main" id="{AAC7A4B2-F751-D10B-D416-74850BF48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0D1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2" name="Rectangle 448">
                <a:extLst>
                  <a:ext uri="{FF2B5EF4-FFF2-40B4-BE49-F238E27FC236}">
                    <a16:creationId xmlns:a16="http://schemas.microsoft.com/office/drawing/2014/main" id="{78E5C0E4-1A10-41E7-FD51-D51A6E436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080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3" name="Rectangle 449">
                <a:extLst>
                  <a:ext uri="{FF2B5EF4-FFF2-40B4-BE49-F238E27FC236}">
                    <a16:creationId xmlns:a16="http://schemas.microsoft.com/office/drawing/2014/main" id="{B7097E02-203D-FF12-173A-F9A4BCF7DB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7"/>
              </a:xfrm>
              <a:prstGeom prst="rect">
                <a:avLst/>
              </a:prstGeom>
              <a:solidFill>
                <a:srgbClr val="080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4" name="Rectangle 450">
                <a:extLst>
                  <a:ext uri="{FF2B5EF4-FFF2-40B4-BE49-F238E27FC236}">
                    <a16:creationId xmlns:a16="http://schemas.microsoft.com/office/drawing/2014/main" id="{29A32095-C936-AE90-4007-EA8824AD17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9" y="3678"/>
                <a:ext cx="478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chemeClr val="tx1"/>
                    </a:solidFill>
                  </a:rPr>
                  <a:t>Divergent</a:t>
                </a:r>
              </a:p>
            </p:txBody>
          </p:sp>
          <p:sp>
            <p:nvSpPr>
              <p:cNvPr id="27075" name="Rectangle 451">
                <a:extLst>
                  <a:ext uri="{FF2B5EF4-FFF2-40B4-BE49-F238E27FC236}">
                    <a16:creationId xmlns:a16="http://schemas.microsoft.com/office/drawing/2014/main" id="{C27BD569-E5E6-E661-8203-33773E940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0"/>
                <a:ext cx="240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6" name="Rectangle 452">
                <a:extLst>
                  <a:ext uri="{FF2B5EF4-FFF2-40B4-BE49-F238E27FC236}">
                    <a16:creationId xmlns:a16="http://schemas.microsoft.com/office/drawing/2014/main" id="{22901A2F-5FA0-267F-C47D-B393DF8B6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0"/>
                <a:ext cx="240" cy="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7" name="Rectangle 453">
                <a:extLst>
                  <a:ext uri="{FF2B5EF4-FFF2-40B4-BE49-F238E27FC236}">
                    <a16:creationId xmlns:a16="http://schemas.microsoft.com/office/drawing/2014/main" id="{6F445F87-194B-49E5-6A3A-F2D9303E6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0"/>
                <a:ext cx="240" cy="1"/>
              </a:xfrm>
              <a:prstGeom prst="rect">
                <a:avLst/>
              </a:prstGeom>
              <a:solidFill>
                <a:srgbClr val="FF0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8" name="Rectangle 454">
                <a:extLst>
                  <a:ext uri="{FF2B5EF4-FFF2-40B4-BE49-F238E27FC236}">
                    <a16:creationId xmlns:a16="http://schemas.microsoft.com/office/drawing/2014/main" id="{191D681D-42C0-6B0A-BFA6-C56C22A96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0"/>
                <a:ext cx="240" cy="8"/>
              </a:xfrm>
              <a:prstGeom prst="rect">
                <a:avLst/>
              </a:prstGeom>
              <a:solidFill>
                <a:srgbClr val="FF1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79" name="Rectangle 455">
                <a:extLst>
                  <a:ext uri="{FF2B5EF4-FFF2-40B4-BE49-F238E27FC236}">
                    <a16:creationId xmlns:a16="http://schemas.microsoft.com/office/drawing/2014/main" id="{ED5E4ED4-1C46-19DD-B6BA-C70986D23E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1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0" name="Rectangle 456">
                <a:extLst>
                  <a:ext uri="{FF2B5EF4-FFF2-40B4-BE49-F238E27FC236}">
                    <a16:creationId xmlns:a16="http://schemas.microsoft.com/office/drawing/2014/main" id="{3344C775-5B37-E4F8-13F2-A19F2D8AA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1" name="Rectangle 457">
                <a:extLst>
                  <a:ext uri="{FF2B5EF4-FFF2-40B4-BE49-F238E27FC236}">
                    <a16:creationId xmlns:a16="http://schemas.microsoft.com/office/drawing/2014/main" id="{3F1C745D-F49C-9596-DA9A-B11B7D064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1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2" name="Rectangle 458">
                <a:extLst>
                  <a:ext uri="{FF2B5EF4-FFF2-40B4-BE49-F238E27FC236}">
                    <a16:creationId xmlns:a16="http://schemas.microsoft.com/office/drawing/2014/main" id="{AABDBC3A-0CE5-0BF7-E3B2-A059E676AF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2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3" name="Rectangle 459">
                <a:extLst>
                  <a:ext uri="{FF2B5EF4-FFF2-40B4-BE49-F238E27FC236}">
                    <a16:creationId xmlns:a16="http://schemas.microsoft.com/office/drawing/2014/main" id="{4B744992-35A1-86F2-CE86-284A08CDE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1"/>
              </a:xfrm>
              <a:prstGeom prst="rect">
                <a:avLst/>
              </a:prstGeom>
              <a:solidFill>
                <a:srgbClr val="FF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4" name="Rectangle 460">
                <a:extLst>
                  <a:ext uri="{FF2B5EF4-FFF2-40B4-BE49-F238E27FC236}">
                    <a16:creationId xmlns:a16="http://schemas.microsoft.com/office/drawing/2014/main" id="{280CB4C9-CB18-7CAA-49EA-63C21D10A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88"/>
                <a:ext cx="240" cy="7"/>
              </a:xfrm>
              <a:prstGeom prst="rect">
                <a:avLst/>
              </a:prstGeom>
              <a:solidFill>
                <a:srgbClr val="FF2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5" name="Rectangle 461">
                <a:extLst>
                  <a:ext uri="{FF2B5EF4-FFF2-40B4-BE49-F238E27FC236}">
                    <a16:creationId xmlns:a16="http://schemas.microsoft.com/office/drawing/2014/main" id="{A3D5D17A-FB18-7B30-F39C-10C949B0D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2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6" name="Rectangle 462">
                <a:extLst>
                  <a:ext uri="{FF2B5EF4-FFF2-40B4-BE49-F238E27FC236}">
                    <a16:creationId xmlns:a16="http://schemas.microsoft.com/office/drawing/2014/main" id="{FA87C09B-F97D-3208-42E9-31FCA986C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2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7" name="Rectangle 463">
                <a:extLst>
                  <a:ext uri="{FF2B5EF4-FFF2-40B4-BE49-F238E27FC236}">
                    <a16:creationId xmlns:a16="http://schemas.microsoft.com/office/drawing/2014/main" id="{9853F32B-511F-E249-2CD2-BE6AC534F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2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8" name="Rectangle 464">
                <a:extLst>
                  <a:ext uri="{FF2B5EF4-FFF2-40B4-BE49-F238E27FC236}">
                    <a16:creationId xmlns:a16="http://schemas.microsoft.com/office/drawing/2014/main" id="{FC3F3F73-439C-AAAE-8127-606964A1D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89" name="Rectangle 465">
                <a:extLst>
                  <a:ext uri="{FF2B5EF4-FFF2-40B4-BE49-F238E27FC236}">
                    <a16:creationId xmlns:a16="http://schemas.microsoft.com/office/drawing/2014/main" id="{38838BCE-C645-4285-7DA3-4FFE3FDDF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1"/>
              </a:xfrm>
              <a:prstGeom prst="rect">
                <a:avLst/>
              </a:pr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0" name="Rectangle 466">
                <a:extLst>
                  <a:ext uri="{FF2B5EF4-FFF2-40B4-BE49-F238E27FC236}">
                    <a16:creationId xmlns:a16="http://schemas.microsoft.com/office/drawing/2014/main" id="{AE7E7AA3-4DC9-B7CB-E208-A4DFB2D47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695"/>
                <a:ext cx="240" cy="7"/>
              </a:xfrm>
              <a:prstGeom prst="rect">
                <a:avLst/>
              </a:prstGeom>
              <a:solidFill>
                <a:srgbClr val="FF3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1" name="Rectangle 467">
                <a:extLst>
                  <a:ext uri="{FF2B5EF4-FFF2-40B4-BE49-F238E27FC236}">
                    <a16:creationId xmlns:a16="http://schemas.microsoft.com/office/drawing/2014/main" id="{4596DFF0-DB95-E48F-85B6-F269084E5A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3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2" name="Rectangle 468">
                <a:extLst>
                  <a:ext uri="{FF2B5EF4-FFF2-40B4-BE49-F238E27FC236}">
                    <a16:creationId xmlns:a16="http://schemas.microsoft.com/office/drawing/2014/main" id="{695280B2-223D-DF47-FC00-7F650078C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3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3" name="Rectangle 469">
                <a:extLst>
                  <a:ext uri="{FF2B5EF4-FFF2-40B4-BE49-F238E27FC236}">
                    <a16:creationId xmlns:a16="http://schemas.microsoft.com/office/drawing/2014/main" id="{BE092C65-B405-A202-32AB-BCDDF4E65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4" name="Rectangle 470">
                <a:extLst>
                  <a:ext uri="{FF2B5EF4-FFF2-40B4-BE49-F238E27FC236}">
                    <a16:creationId xmlns:a16="http://schemas.microsoft.com/office/drawing/2014/main" id="{151BA19D-B09E-73F6-69E6-8F62184A7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5" name="Rectangle 471">
                <a:extLst>
                  <a:ext uri="{FF2B5EF4-FFF2-40B4-BE49-F238E27FC236}">
                    <a16:creationId xmlns:a16="http://schemas.microsoft.com/office/drawing/2014/main" id="{A9EF5C46-1430-4295-DB26-646E2C6A1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1"/>
              </a:xfrm>
              <a:prstGeom prst="rect">
                <a:avLst/>
              </a:prstGeom>
              <a:solidFill>
                <a:srgbClr val="FF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6" name="Rectangle 472">
                <a:extLst>
                  <a:ext uri="{FF2B5EF4-FFF2-40B4-BE49-F238E27FC236}">
                    <a16:creationId xmlns:a16="http://schemas.microsoft.com/office/drawing/2014/main" id="{172834AD-C201-ECCC-6FE3-0A0AB1547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2"/>
                <a:ext cx="240" cy="7"/>
              </a:xfrm>
              <a:prstGeom prst="rect">
                <a:avLst/>
              </a:prstGeom>
              <a:solidFill>
                <a:srgbClr val="FF4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7" name="Rectangle 473">
                <a:extLst>
                  <a:ext uri="{FF2B5EF4-FFF2-40B4-BE49-F238E27FC236}">
                    <a16:creationId xmlns:a16="http://schemas.microsoft.com/office/drawing/2014/main" id="{17C32CE9-52D0-B925-FFC9-578CC94C0E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8" name="Rectangle 474">
                <a:extLst>
                  <a:ext uri="{FF2B5EF4-FFF2-40B4-BE49-F238E27FC236}">
                    <a16:creationId xmlns:a16="http://schemas.microsoft.com/office/drawing/2014/main" id="{FA05D7F9-D49F-64FD-D0EA-66E38E576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099" name="Rectangle 475">
                <a:extLst>
                  <a:ext uri="{FF2B5EF4-FFF2-40B4-BE49-F238E27FC236}">
                    <a16:creationId xmlns:a16="http://schemas.microsoft.com/office/drawing/2014/main" id="{67B71DDA-F7F5-1226-8FE5-F76840CB4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4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0" name="Rectangle 476">
                <a:extLst>
                  <a:ext uri="{FF2B5EF4-FFF2-40B4-BE49-F238E27FC236}">
                    <a16:creationId xmlns:a16="http://schemas.microsoft.com/office/drawing/2014/main" id="{925E6475-71B8-36CD-AF48-277EE9377F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1" name="Rectangle 477">
                <a:extLst>
                  <a:ext uri="{FF2B5EF4-FFF2-40B4-BE49-F238E27FC236}">
                    <a16:creationId xmlns:a16="http://schemas.microsoft.com/office/drawing/2014/main" id="{5123CCF4-C7EA-5BE1-E969-2BAD7901D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1"/>
              </a:xfrm>
              <a:prstGeom prst="rect">
                <a:avLst/>
              </a:prstGeom>
              <a:solidFill>
                <a:srgbClr val="F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2" name="Rectangle 478">
                <a:extLst>
                  <a:ext uri="{FF2B5EF4-FFF2-40B4-BE49-F238E27FC236}">
                    <a16:creationId xmlns:a16="http://schemas.microsoft.com/office/drawing/2014/main" id="{BE2E7E45-C582-41EE-430B-5C3FD88D8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09"/>
                <a:ext cx="240" cy="7"/>
              </a:xfrm>
              <a:prstGeom prst="rect">
                <a:avLst/>
              </a:prstGeom>
              <a:solidFill>
                <a:srgbClr val="FF5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3" name="Rectangle 479">
                <a:extLst>
                  <a:ext uri="{FF2B5EF4-FFF2-40B4-BE49-F238E27FC236}">
                    <a16:creationId xmlns:a16="http://schemas.microsoft.com/office/drawing/2014/main" id="{3F22F63A-05A1-84C0-27D3-E0980FA15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5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4" name="Rectangle 480">
                <a:extLst>
                  <a:ext uri="{FF2B5EF4-FFF2-40B4-BE49-F238E27FC236}">
                    <a16:creationId xmlns:a16="http://schemas.microsoft.com/office/drawing/2014/main" id="{FAE262B7-401B-E88F-430B-0D4AD7A988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5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5" name="Rectangle 481">
                <a:extLst>
                  <a:ext uri="{FF2B5EF4-FFF2-40B4-BE49-F238E27FC236}">
                    <a16:creationId xmlns:a16="http://schemas.microsoft.com/office/drawing/2014/main" id="{89662548-B950-5C17-FA11-5A5987027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5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6" name="Rectangle 482">
                <a:extLst>
                  <a:ext uri="{FF2B5EF4-FFF2-40B4-BE49-F238E27FC236}">
                    <a16:creationId xmlns:a16="http://schemas.microsoft.com/office/drawing/2014/main" id="{D3F25CB4-6D5E-A3FA-60BB-337B616E9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5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7" name="Rectangle 483">
                <a:extLst>
                  <a:ext uri="{FF2B5EF4-FFF2-40B4-BE49-F238E27FC236}">
                    <a16:creationId xmlns:a16="http://schemas.microsoft.com/office/drawing/2014/main" id="{BC26EDB2-8BDB-ED45-F177-5299C98AD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5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8" name="Rectangle 484">
                <a:extLst>
                  <a:ext uri="{FF2B5EF4-FFF2-40B4-BE49-F238E27FC236}">
                    <a16:creationId xmlns:a16="http://schemas.microsoft.com/office/drawing/2014/main" id="{B1CA885B-9CAE-E0F4-1840-52A51BD96F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1"/>
              </a:xfrm>
              <a:prstGeom prst="rect">
                <a:avLst/>
              </a:pr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09" name="Rectangle 485">
                <a:extLst>
                  <a:ext uri="{FF2B5EF4-FFF2-40B4-BE49-F238E27FC236}">
                    <a16:creationId xmlns:a16="http://schemas.microsoft.com/office/drawing/2014/main" id="{F0413549-53F5-353E-0E87-0C7C8F444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16"/>
                <a:ext cx="240" cy="7"/>
              </a:xfrm>
              <a:prstGeom prst="rect">
                <a:avLst/>
              </a:pr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0" name="Rectangle 486">
                <a:extLst>
                  <a:ext uri="{FF2B5EF4-FFF2-40B4-BE49-F238E27FC236}">
                    <a16:creationId xmlns:a16="http://schemas.microsoft.com/office/drawing/2014/main" id="{C3192FAF-3BFB-06E3-AB68-5EB8A734C6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1" name="Rectangle 487">
                <a:extLst>
                  <a:ext uri="{FF2B5EF4-FFF2-40B4-BE49-F238E27FC236}">
                    <a16:creationId xmlns:a16="http://schemas.microsoft.com/office/drawing/2014/main" id="{CC8B6840-F059-199B-5114-006241DAC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6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2" name="Rectangle 488">
                <a:extLst>
                  <a:ext uri="{FF2B5EF4-FFF2-40B4-BE49-F238E27FC236}">
                    <a16:creationId xmlns:a16="http://schemas.microsoft.com/office/drawing/2014/main" id="{4A5DFFF8-8A48-6995-187E-C07087CFC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6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3" name="Rectangle 489">
                <a:extLst>
                  <a:ext uri="{FF2B5EF4-FFF2-40B4-BE49-F238E27FC236}">
                    <a16:creationId xmlns:a16="http://schemas.microsoft.com/office/drawing/2014/main" id="{BF8DF35B-D90A-E8A6-509B-A8A6A9507E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4" name="Rectangle 490">
                <a:extLst>
                  <a:ext uri="{FF2B5EF4-FFF2-40B4-BE49-F238E27FC236}">
                    <a16:creationId xmlns:a16="http://schemas.microsoft.com/office/drawing/2014/main" id="{DFD7AB83-B9C6-62E9-822A-7E7CFCBE9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1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5" name="Rectangle 491">
                <a:extLst>
                  <a:ext uri="{FF2B5EF4-FFF2-40B4-BE49-F238E27FC236}">
                    <a16:creationId xmlns:a16="http://schemas.microsoft.com/office/drawing/2014/main" id="{BE284ABF-1CE5-78DA-0CD7-4F470EAB7B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23"/>
                <a:ext cx="240" cy="7"/>
              </a:xfrm>
              <a:prstGeom prst="rect">
                <a:avLst/>
              </a:prstGeom>
              <a:solidFill>
                <a:srgbClr val="FF6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6" name="Rectangle 492">
                <a:extLst>
                  <a:ext uri="{FF2B5EF4-FFF2-40B4-BE49-F238E27FC236}">
                    <a16:creationId xmlns:a16="http://schemas.microsoft.com/office/drawing/2014/main" id="{A37BF323-8377-26D9-0B35-F989463EBA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6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7" name="Rectangle 493">
                <a:extLst>
                  <a:ext uri="{FF2B5EF4-FFF2-40B4-BE49-F238E27FC236}">
                    <a16:creationId xmlns:a16="http://schemas.microsoft.com/office/drawing/2014/main" id="{3792AFEF-5D64-9082-8961-4993444F2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6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8" name="Rectangle 494">
                <a:extLst>
                  <a:ext uri="{FF2B5EF4-FFF2-40B4-BE49-F238E27FC236}">
                    <a16:creationId xmlns:a16="http://schemas.microsoft.com/office/drawing/2014/main" id="{8A082747-0E78-2025-A075-B3560EC5F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19" name="Rectangle 495">
                <a:extLst>
                  <a:ext uri="{FF2B5EF4-FFF2-40B4-BE49-F238E27FC236}">
                    <a16:creationId xmlns:a16="http://schemas.microsoft.com/office/drawing/2014/main" id="{700C0280-C212-DEED-9905-FD0731054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0" name="Rectangle 496">
                <a:extLst>
                  <a:ext uri="{FF2B5EF4-FFF2-40B4-BE49-F238E27FC236}">
                    <a16:creationId xmlns:a16="http://schemas.microsoft.com/office/drawing/2014/main" id="{2B8212F8-1792-F9DC-3616-2D954318D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1"/>
              </a:xfrm>
              <a:prstGeom prst="rect">
                <a:avLst/>
              </a:pr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1" name="Rectangle 497">
                <a:extLst>
                  <a:ext uri="{FF2B5EF4-FFF2-40B4-BE49-F238E27FC236}">
                    <a16:creationId xmlns:a16="http://schemas.microsoft.com/office/drawing/2014/main" id="{FDE3A7D6-5891-DA46-480A-57217FD726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0"/>
                <a:ext cx="240" cy="7"/>
              </a:xfrm>
              <a:prstGeom prst="rect">
                <a:avLst/>
              </a:prstGeom>
              <a:solidFill>
                <a:srgbClr val="FF7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2" name="Rectangle 498">
                <a:extLst>
                  <a:ext uri="{FF2B5EF4-FFF2-40B4-BE49-F238E27FC236}">
                    <a16:creationId xmlns:a16="http://schemas.microsoft.com/office/drawing/2014/main" id="{99C6D475-8E6F-3906-E9CA-201C4C052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3" name="Rectangle 499">
                <a:extLst>
                  <a:ext uri="{FF2B5EF4-FFF2-40B4-BE49-F238E27FC236}">
                    <a16:creationId xmlns:a16="http://schemas.microsoft.com/office/drawing/2014/main" id="{C76C1C76-B5D1-67B3-DA3B-CE97981E6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4" name="Rectangle 500">
                <a:extLst>
                  <a:ext uri="{FF2B5EF4-FFF2-40B4-BE49-F238E27FC236}">
                    <a16:creationId xmlns:a16="http://schemas.microsoft.com/office/drawing/2014/main" id="{B68631E8-F716-1165-4E92-4EA00C6F96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7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5" name="Rectangle 501">
                <a:extLst>
                  <a:ext uri="{FF2B5EF4-FFF2-40B4-BE49-F238E27FC236}">
                    <a16:creationId xmlns:a16="http://schemas.microsoft.com/office/drawing/2014/main" id="{2B07A9E7-F085-C81A-E824-8AA4FF479C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6" name="Rectangle 502">
                <a:extLst>
                  <a:ext uri="{FF2B5EF4-FFF2-40B4-BE49-F238E27FC236}">
                    <a16:creationId xmlns:a16="http://schemas.microsoft.com/office/drawing/2014/main" id="{EE270397-B3D1-7C65-173B-58CD093A1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1"/>
              </a:xfrm>
              <a:prstGeom prst="rect">
                <a:avLst/>
              </a:prstGeom>
              <a:solidFill>
                <a:srgbClr val="FF7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7" name="Rectangle 503">
                <a:extLst>
                  <a:ext uri="{FF2B5EF4-FFF2-40B4-BE49-F238E27FC236}">
                    <a16:creationId xmlns:a16="http://schemas.microsoft.com/office/drawing/2014/main" id="{9FB4A874-57CF-9553-02A4-AF433AA16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37"/>
                <a:ext cx="240" cy="7"/>
              </a:xfrm>
              <a:prstGeom prst="rect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8" name="Rectangle 504">
                <a:extLst>
                  <a:ext uri="{FF2B5EF4-FFF2-40B4-BE49-F238E27FC236}">
                    <a16:creationId xmlns:a16="http://schemas.microsoft.com/office/drawing/2014/main" id="{2905E7B7-63EF-1D7D-6C63-C87695252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29" name="Rectangle 505">
                <a:extLst>
                  <a:ext uri="{FF2B5EF4-FFF2-40B4-BE49-F238E27FC236}">
                    <a16:creationId xmlns:a16="http://schemas.microsoft.com/office/drawing/2014/main" id="{9A107955-15D0-FE1A-E59C-2A19A30CC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0" name="Rectangle 506">
                <a:extLst>
                  <a:ext uri="{FF2B5EF4-FFF2-40B4-BE49-F238E27FC236}">
                    <a16:creationId xmlns:a16="http://schemas.microsoft.com/office/drawing/2014/main" id="{4942CC12-A1F7-F1F7-84E6-5E1A206FE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8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1" name="Rectangle 507">
                <a:extLst>
                  <a:ext uri="{FF2B5EF4-FFF2-40B4-BE49-F238E27FC236}">
                    <a16:creationId xmlns:a16="http://schemas.microsoft.com/office/drawing/2014/main" id="{31926FAC-5F05-949D-1481-F47F25CD2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8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2" name="Rectangle 508">
                <a:extLst>
                  <a:ext uri="{FF2B5EF4-FFF2-40B4-BE49-F238E27FC236}">
                    <a16:creationId xmlns:a16="http://schemas.microsoft.com/office/drawing/2014/main" id="{BD1A471E-4329-2B22-2FAA-A57A92640E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1"/>
              </a:xfrm>
              <a:prstGeom prst="rect">
                <a:avLst/>
              </a:prstGeom>
              <a:solidFill>
                <a:srgbClr val="FF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3" name="Rectangle 509">
                <a:extLst>
                  <a:ext uri="{FF2B5EF4-FFF2-40B4-BE49-F238E27FC236}">
                    <a16:creationId xmlns:a16="http://schemas.microsoft.com/office/drawing/2014/main" id="{9F8E7C7C-F9F6-38EE-8714-3B6763DAA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44"/>
                <a:ext cx="240" cy="7"/>
              </a:xfrm>
              <a:prstGeom prst="rect">
                <a:avLst/>
              </a:prstGeom>
              <a:solidFill>
                <a:srgbClr val="FF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4" name="Rectangle 510">
                <a:extLst>
                  <a:ext uri="{FF2B5EF4-FFF2-40B4-BE49-F238E27FC236}">
                    <a16:creationId xmlns:a16="http://schemas.microsoft.com/office/drawing/2014/main" id="{344032EA-ACD0-90E6-DBE6-7931F47BC7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8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5" name="Rectangle 511">
                <a:extLst>
                  <a:ext uri="{FF2B5EF4-FFF2-40B4-BE49-F238E27FC236}">
                    <a16:creationId xmlns:a16="http://schemas.microsoft.com/office/drawing/2014/main" id="{50E6CF3C-A8B8-543B-4AD7-62D13153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6" name="Rectangle 512">
                <a:extLst>
                  <a:ext uri="{FF2B5EF4-FFF2-40B4-BE49-F238E27FC236}">
                    <a16:creationId xmlns:a16="http://schemas.microsoft.com/office/drawing/2014/main" id="{EF2EA311-1C7E-BE84-27DF-BB6EE42667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7" name="Rectangle 513">
                <a:extLst>
                  <a:ext uri="{FF2B5EF4-FFF2-40B4-BE49-F238E27FC236}">
                    <a16:creationId xmlns:a16="http://schemas.microsoft.com/office/drawing/2014/main" id="{5B0611E6-D812-EED6-E9F8-585FAFDEF8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9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8" name="Rectangle 514">
                <a:extLst>
                  <a:ext uri="{FF2B5EF4-FFF2-40B4-BE49-F238E27FC236}">
                    <a16:creationId xmlns:a16="http://schemas.microsoft.com/office/drawing/2014/main" id="{61AD1C39-D1B5-507C-B274-89BE1D5B8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1"/>
              </a:xfrm>
              <a:prstGeom prst="rect">
                <a:avLst/>
              </a:prstGeom>
              <a:solidFill>
                <a:srgbClr val="FF9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39" name="Rectangle 515">
                <a:extLst>
                  <a:ext uri="{FF2B5EF4-FFF2-40B4-BE49-F238E27FC236}">
                    <a16:creationId xmlns:a16="http://schemas.microsoft.com/office/drawing/2014/main" id="{7CFB8D0E-6020-83A3-6FF1-99DDF74FE5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1"/>
                <a:ext cx="240" cy="7"/>
              </a:xfrm>
              <a:prstGeom prst="rect">
                <a:avLst/>
              </a:prstGeom>
              <a:solidFill>
                <a:srgbClr val="FF9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0" name="Rectangle 516">
                <a:extLst>
                  <a:ext uri="{FF2B5EF4-FFF2-40B4-BE49-F238E27FC236}">
                    <a16:creationId xmlns:a16="http://schemas.microsoft.com/office/drawing/2014/main" id="{6FEA85E4-ED58-EBE1-20BF-2B7090F9D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9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1" name="Rectangle 517">
                <a:extLst>
                  <a:ext uri="{FF2B5EF4-FFF2-40B4-BE49-F238E27FC236}">
                    <a16:creationId xmlns:a16="http://schemas.microsoft.com/office/drawing/2014/main" id="{1AA3AC01-71C6-DB49-5A04-CE52B5977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9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2" name="Rectangle 518">
                <a:extLst>
                  <a:ext uri="{FF2B5EF4-FFF2-40B4-BE49-F238E27FC236}">
                    <a16:creationId xmlns:a16="http://schemas.microsoft.com/office/drawing/2014/main" id="{E41DC062-4DD0-73C1-F750-6C0E478952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3" name="Rectangle 519">
                <a:extLst>
                  <a:ext uri="{FF2B5EF4-FFF2-40B4-BE49-F238E27FC236}">
                    <a16:creationId xmlns:a16="http://schemas.microsoft.com/office/drawing/2014/main" id="{F1ABA3E4-D712-D35E-D5A3-37E3989B22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4" name="Rectangle 520">
                <a:extLst>
                  <a:ext uri="{FF2B5EF4-FFF2-40B4-BE49-F238E27FC236}">
                    <a16:creationId xmlns:a16="http://schemas.microsoft.com/office/drawing/2014/main" id="{74B20DC9-F96E-9483-AC23-F3F6DEA568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5" name="Rectangle 521">
                <a:extLst>
                  <a:ext uri="{FF2B5EF4-FFF2-40B4-BE49-F238E27FC236}">
                    <a16:creationId xmlns:a16="http://schemas.microsoft.com/office/drawing/2014/main" id="{C1947BBF-93CA-2D42-AD9B-5AB557968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58"/>
                <a:ext cx="240" cy="7"/>
              </a:xfrm>
              <a:prstGeom prst="rect">
                <a:avLst/>
              </a:prstGeom>
              <a:solidFill>
                <a:srgbClr val="FF9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6" name="Rectangle 522">
                <a:extLst>
                  <a:ext uri="{FF2B5EF4-FFF2-40B4-BE49-F238E27FC236}">
                    <a16:creationId xmlns:a16="http://schemas.microsoft.com/office/drawing/2014/main" id="{75D9CCEC-675B-FC9F-3FFA-98DE895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9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7" name="Rectangle 523">
                <a:extLst>
                  <a:ext uri="{FF2B5EF4-FFF2-40B4-BE49-F238E27FC236}">
                    <a16:creationId xmlns:a16="http://schemas.microsoft.com/office/drawing/2014/main" id="{70312E43-088B-4B65-DB48-46D3416187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A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8" name="Rectangle 524">
                <a:extLst>
                  <a:ext uri="{FF2B5EF4-FFF2-40B4-BE49-F238E27FC236}">
                    <a16:creationId xmlns:a16="http://schemas.microsoft.com/office/drawing/2014/main" id="{6537814A-AEB9-608C-0AAB-7F3DDAD05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A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49" name="Rectangle 525">
                <a:extLst>
                  <a:ext uri="{FF2B5EF4-FFF2-40B4-BE49-F238E27FC236}">
                    <a16:creationId xmlns:a16="http://schemas.microsoft.com/office/drawing/2014/main" id="{9134EF3A-00B7-9CAC-2FDF-F780DCC83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A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0" name="Rectangle 526">
                <a:extLst>
                  <a:ext uri="{FF2B5EF4-FFF2-40B4-BE49-F238E27FC236}">
                    <a16:creationId xmlns:a16="http://schemas.microsoft.com/office/drawing/2014/main" id="{F99C3391-7CA3-F110-8E69-A3D85E1FE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1" name="Rectangle 527">
                <a:extLst>
                  <a:ext uri="{FF2B5EF4-FFF2-40B4-BE49-F238E27FC236}">
                    <a16:creationId xmlns:a16="http://schemas.microsoft.com/office/drawing/2014/main" id="{FC6C1BD9-FAD3-B4DA-E7A8-2261CEEB5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1"/>
              </a:xfrm>
              <a:prstGeom prst="rect">
                <a:avLst/>
              </a:prstGeom>
              <a:solidFill>
                <a:srgbClr val="FFA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2" name="Rectangle 528">
                <a:extLst>
                  <a:ext uri="{FF2B5EF4-FFF2-40B4-BE49-F238E27FC236}">
                    <a16:creationId xmlns:a16="http://schemas.microsoft.com/office/drawing/2014/main" id="{A981A637-E31C-C70D-EBCF-33A0BEEE8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65"/>
                <a:ext cx="240" cy="7"/>
              </a:xfrm>
              <a:prstGeom prst="rect">
                <a:avLst/>
              </a:prstGeom>
              <a:solidFill>
                <a:srgbClr val="FFA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153" name="Rectangle 529">
                <a:extLst>
                  <a:ext uri="{FF2B5EF4-FFF2-40B4-BE49-F238E27FC236}">
                    <a16:creationId xmlns:a16="http://schemas.microsoft.com/office/drawing/2014/main" id="{2ADEFE1E-F38A-7C58-A61D-42B88D81F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3772"/>
                <a:ext cx="240" cy="1"/>
              </a:xfrm>
              <a:prstGeom prst="rect">
                <a:avLst/>
              </a:prstGeom>
              <a:solidFill>
                <a:srgbClr val="FFA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154" name="Group 530">
                <a:extLst>
                  <a:ext uri="{FF2B5EF4-FFF2-40B4-BE49-F238E27FC236}">
                    <a16:creationId xmlns:a16="http://schemas.microsoft.com/office/drawing/2014/main" id="{444B4A13-1987-0B7A-574A-3D4526381D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1" y="3772"/>
                <a:ext cx="240" cy="228"/>
                <a:chOff x="3648" y="2686"/>
                <a:chExt cx="240" cy="228"/>
              </a:xfrm>
            </p:grpSpPr>
            <p:sp>
              <p:nvSpPr>
                <p:cNvPr id="27155" name="Rectangle 531">
                  <a:extLst>
                    <a:ext uri="{FF2B5EF4-FFF2-40B4-BE49-F238E27FC236}">
                      <a16:creationId xmlns:a16="http://schemas.microsoft.com/office/drawing/2014/main" id="{98D5F9F2-07D3-A4A8-3715-DB93C34776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1"/>
                </a:xfrm>
                <a:prstGeom prst="rect">
                  <a:avLst/>
                </a:prstGeom>
                <a:solidFill>
                  <a:srgbClr val="FF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56" name="Rectangle 532">
                  <a:extLst>
                    <a:ext uri="{FF2B5EF4-FFF2-40B4-BE49-F238E27FC236}">
                      <a16:creationId xmlns:a16="http://schemas.microsoft.com/office/drawing/2014/main" id="{98A3C801-CAD7-BAF6-5D28-62B5EA4D6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1"/>
                </a:xfrm>
                <a:prstGeom prst="rect">
                  <a:avLst/>
                </a:prstGeom>
                <a:solidFill>
                  <a:srgbClr val="FF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57" name="Rectangle 533">
                  <a:extLst>
                    <a:ext uri="{FF2B5EF4-FFF2-40B4-BE49-F238E27FC236}">
                      <a16:creationId xmlns:a16="http://schemas.microsoft.com/office/drawing/2014/main" id="{9CD9D881-8331-356E-30D5-767601EC74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1"/>
                </a:xfrm>
                <a:prstGeom prst="rect">
                  <a:avLst/>
                </a:prstGeom>
                <a:solidFill>
                  <a:srgbClr val="FF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58" name="Rectangle 534">
                  <a:extLst>
                    <a:ext uri="{FF2B5EF4-FFF2-40B4-BE49-F238E27FC236}">
                      <a16:creationId xmlns:a16="http://schemas.microsoft.com/office/drawing/2014/main" id="{8659013B-053A-EF07-817D-4BB00BF13F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1"/>
                </a:xfrm>
                <a:prstGeom prst="rect">
                  <a:avLst/>
                </a:prstGeom>
                <a:solidFill>
                  <a:srgbClr val="FFB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59" name="Rectangle 535">
                  <a:extLst>
                    <a:ext uri="{FF2B5EF4-FFF2-40B4-BE49-F238E27FC236}">
                      <a16:creationId xmlns:a16="http://schemas.microsoft.com/office/drawing/2014/main" id="{FA70DD0B-F161-E914-B1AB-CFB326E06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7"/>
                </a:xfrm>
                <a:prstGeom prst="rect">
                  <a:avLst/>
                </a:prstGeom>
                <a:solidFill>
                  <a:srgbClr val="FFB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0" name="Rectangle 536">
                  <a:extLst>
                    <a:ext uri="{FF2B5EF4-FFF2-40B4-BE49-F238E27FC236}">
                      <a16:creationId xmlns:a16="http://schemas.microsoft.com/office/drawing/2014/main" id="{70EB71BF-FE67-D6E8-C631-66304C558E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1" name="Rectangle 537">
                  <a:extLst>
                    <a:ext uri="{FF2B5EF4-FFF2-40B4-BE49-F238E27FC236}">
                      <a16:creationId xmlns:a16="http://schemas.microsoft.com/office/drawing/2014/main" id="{0B830480-69CA-0CA9-C958-0F1976C36F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2" name="Rectangle 538">
                  <a:extLst>
                    <a:ext uri="{FF2B5EF4-FFF2-40B4-BE49-F238E27FC236}">
                      <a16:creationId xmlns:a16="http://schemas.microsoft.com/office/drawing/2014/main" id="{82A53D1F-06D1-8A7B-221D-BC0A22B959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3" name="Rectangle 539">
                  <a:extLst>
                    <a:ext uri="{FF2B5EF4-FFF2-40B4-BE49-F238E27FC236}">
                      <a16:creationId xmlns:a16="http://schemas.microsoft.com/office/drawing/2014/main" id="{93DF5CEF-E767-E3F8-14D5-7727496FCB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4" name="Rectangle 540">
                  <a:extLst>
                    <a:ext uri="{FF2B5EF4-FFF2-40B4-BE49-F238E27FC236}">
                      <a16:creationId xmlns:a16="http://schemas.microsoft.com/office/drawing/2014/main" id="{266E144E-B7B0-249E-04E5-04AF7B38F6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5" name="Rectangle 541">
                  <a:extLst>
                    <a:ext uri="{FF2B5EF4-FFF2-40B4-BE49-F238E27FC236}">
                      <a16:creationId xmlns:a16="http://schemas.microsoft.com/office/drawing/2014/main" id="{4CFB9042-B0B5-17D6-5DB7-D2DE50AF9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8"/>
                </a:xfrm>
                <a:prstGeom prst="rect">
                  <a:avLst/>
                </a:prstGeom>
                <a:solidFill>
                  <a:srgbClr val="FFB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6" name="Rectangle 542">
                  <a:extLst>
                    <a:ext uri="{FF2B5EF4-FFF2-40B4-BE49-F238E27FC236}">
                      <a16:creationId xmlns:a16="http://schemas.microsoft.com/office/drawing/2014/main" id="{E42A0B17-74F8-1290-88C5-C78D03F2AF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B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7" name="Rectangle 543">
                  <a:extLst>
                    <a:ext uri="{FF2B5EF4-FFF2-40B4-BE49-F238E27FC236}">
                      <a16:creationId xmlns:a16="http://schemas.microsoft.com/office/drawing/2014/main" id="{2601E2A2-6201-93A7-3D17-99AE8D36E2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B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8" name="Rectangle 544">
                  <a:extLst>
                    <a:ext uri="{FF2B5EF4-FFF2-40B4-BE49-F238E27FC236}">
                      <a16:creationId xmlns:a16="http://schemas.microsoft.com/office/drawing/2014/main" id="{05378C19-17FE-69B8-12C8-8C6EF02A38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C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69" name="Rectangle 545">
                  <a:extLst>
                    <a:ext uri="{FF2B5EF4-FFF2-40B4-BE49-F238E27FC236}">
                      <a16:creationId xmlns:a16="http://schemas.microsoft.com/office/drawing/2014/main" id="{52D742C3-1554-10E1-8028-E4FF3F42F4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C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0" name="Rectangle 546">
                  <a:extLst>
                    <a:ext uri="{FF2B5EF4-FFF2-40B4-BE49-F238E27FC236}">
                      <a16:creationId xmlns:a16="http://schemas.microsoft.com/office/drawing/2014/main" id="{41787B5F-59A6-B923-E23E-EAADB08ED3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C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1" name="Rectangle 547">
                  <a:extLst>
                    <a:ext uri="{FF2B5EF4-FFF2-40B4-BE49-F238E27FC236}">
                      <a16:creationId xmlns:a16="http://schemas.microsoft.com/office/drawing/2014/main" id="{1D6FC650-2178-86F4-773F-0CC07C64C6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7"/>
                </a:xfrm>
                <a:prstGeom prst="rect">
                  <a:avLst/>
                </a:prstGeom>
                <a:solidFill>
                  <a:srgbClr val="FFC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2" name="Rectangle 548">
                  <a:extLst>
                    <a:ext uri="{FF2B5EF4-FFF2-40B4-BE49-F238E27FC236}">
                      <a16:creationId xmlns:a16="http://schemas.microsoft.com/office/drawing/2014/main" id="{0604F1DC-6121-FCAB-C1D2-1CD76969FF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C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3" name="Rectangle 549">
                  <a:extLst>
                    <a:ext uri="{FF2B5EF4-FFF2-40B4-BE49-F238E27FC236}">
                      <a16:creationId xmlns:a16="http://schemas.microsoft.com/office/drawing/2014/main" id="{C9DD6972-6BE1-ECF9-5E65-7252A4270C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4" name="Rectangle 550">
                  <a:extLst>
                    <a:ext uri="{FF2B5EF4-FFF2-40B4-BE49-F238E27FC236}">
                      <a16:creationId xmlns:a16="http://schemas.microsoft.com/office/drawing/2014/main" id="{2374E340-5BD6-6E1C-ED09-B56527DCF9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5" name="Rectangle 551">
                  <a:extLst>
                    <a:ext uri="{FF2B5EF4-FFF2-40B4-BE49-F238E27FC236}">
                      <a16:creationId xmlns:a16="http://schemas.microsoft.com/office/drawing/2014/main" id="{8ACD08C5-25DA-6A42-56F6-87D5DA3C60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6" name="Rectangle 552">
                  <a:extLst>
                    <a:ext uri="{FF2B5EF4-FFF2-40B4-BE49-F238E27FC236}">
                      <a16:creationId xmlns:a16="http://schemas.microsoft.com/office/drawing/2014/main" id="{3E1823A9-88B8-3E43-BFE6-05E4231395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D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7" name="Rectangle 553">
                  <a:extLst>
                    <a:ext uri="{FF2B5EF4-FFF2-40B4-BE49-F238E27FC236}">
                      <a16:creationId xmlns:a16="http://schemas.microsoft.com/office/drawing/2014/main" id="{318DCF0F-FB63-FDC8-96C3-1DC75526EA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7"/>
                </a:xfrm>
                <a:prstGeom prst="rect">
                  <a:avLst/>
                </a:prstGeom>
                <a:solidFill>
                  <a:srgbClr val="FFD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8" name="Rectangle 554">
                  <a:extLst>
                    <a:ext uri="{FF2B5EF4-FFF2-40B4-BE49-F238E27FC236}">
                      <a16:creationId xmlns:a16="http://schemas.microsoft.com/office/drawing/2014/main" id="{FEC99D29-FAF0-2351-9ED5-F1489AF078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79" name="Rectangle 555">
                  <a:extLst>
                    <a:ext uri="{FF2B5EF4-FFF2-40B4-BE49-F238E27FC236}">
                      <a16:creationId xmlns:a16="http://schemas.microsoft.com/office/drawing/2014/main" id="{5EF2F213-2A18-D2C6-B9A8-7851B91A3B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0" name="Rectangle 556">
                  <a:extLst>
                    <a:ext uri="{FF2B5EF4-FFF2-40B4-BE49-F238E27FC236}">
                      <a16:creationId xmlns:a16="http://schemas.microsoft.com/office/drawing/2014/main" id="{B0F0347D-31BA-E144-186C-7784A486D8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1" name="Rectangle 557">
                  <a:extLst>
                    <a:ext uri="{FF2B5EF4-FFF2-40B4-BE49-F238E27FC236}">
                      <a16:creationId xmlns:a16="http://schemas.microsoft.com/office/drawing/2014/main" id="{79658EAC-4BE4-2CF0-C2BD-8EB48F3F0C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2" name="Rectangle 558">
                  <a:extLst>
                    <a:ext uri="{FF2B5EF4-FFF2-40B4-BE49-F238E27FC236}">
                      <a16:creationId xmlns:a16="http://schemas.microsoft.com/office/drawing/2014/main" id="{D03F21D9-DB4F-CCDF-B8C7-4BA8A3F81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3" name="Rectangle 559">
                  <a:extLst>
                    <a:ext uri="{FF2B5EF4-FFF2-40B4-BE49-F238E27FC236}">
                      <a16:creationId xmlns:a16="http://schemas.microsoft.com/office/drawing/2014/main" id="{EAC77E47-F3FC-1506-AD04-CA4F1AAE75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7"/>
                </a:xfrm>
                <a:prstGeom prst="rect">
                  <a:avLst/>
                </a:prstGeom>
                <a:solidFill>
                  <a:srgbClr val="FFD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4" name="Rectangle 560">
                  <a:extLst>
                    <a:ext uri="{FF2B5EF4-FFF2-40B4-BE49-F238E27FC236}">
                      <a16:creationId xmlns:a16="http://schemas.microsoft.com/office/drawing/2014/main" id="{53748C18-8990-F5D6-4A11-C0ACC2BDB8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D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5" name="Rectangle 561">
                  <a:extLst>
                    <a:ext uri="{FF2B5EF4-FFF2-40B4-BE49-F238E27FC236}">
                      <a16:creationId xmlns:a16="http://schemas.microsoft.com/office/drawing/2014/main" id="{997C5CA1-C9D0-6A53-CD5A-E03B3E6FA7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D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6" name="Rectangle 562">
                  <a:extLst>
                    <a:ext uri="{FF2B5EF4-FFF2-40B4-BE49-F238E27FC236}">
                      <a16:creationId xmlns:a16="http://schemas.microsoft.com/office/drawing/2014/main" id="{536171E8-2BFC-2CE1-42DD-3C7AB994A6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E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7" name="Rectangle 563">
                  <a:extLst>
                    <a:ext uri="{FF2B5EF4-FFF2-40B4-BE49-F238E27FC236}">
                      <a16:creationId xmlns:a16="http://schemas.microsoft.com/office/drawing/2014/main" id="{3491C481-F5B3-7FBA-8F81-1BD972D01E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E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8" name="Rectangle 564">
                  <a:extLst>
                    <a:ext uri="{FF2B5EF4-FFF2-40B4-BE49-F238E27FC236}">
                      <a16:creationId xmlns:a16="http://schemas.microsoft.com/office/drawing/2014/main" id="{B131592D-1D52-FBF8-2D90-C71D31F49B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E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89" name="Rectangle 565">
                  <a:extLst>
                    <a:ext uri="{FF2B5EF4-FFF2-40B4-BE49-F238E27FC236}">
                      <a16:creationId xmlns:a16="http://schemas.microsoft.com/office/drawing/2014/main" id="{484DC5D8-F03C-5D4F-AD20-E78682D256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7"/>
                </a:xfrm>
                <a:prstGeom prst="rect">
                  <a:avLst/>
                </a:prstGeom>
                <a:solidFill>
                  <a:srgbClr val="FFE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0" name="Rectangle 566">
                  <a:extLst>
                    <a:ext uri="{FF2B5EF4-FFF2-40B4-BE49-F238E27FC236}">
                      <a16:creationId xmlns:a16="http://schemas.microsoft.com/office/drawing/2014/main" id="{7CDA061E-A3B7-8460-8911-DC62AFEACD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1" name="Rectangle 567">
                  <a:extLst>
                    <a:ext uri="{FF2B5EF4-FFF2-40B4-BE49-F238E27FC236}">
                      <a16:creationId xmlns:a16="http://schemas.microsoft.com/office/drawing/2014/main" id="{87E6E5A3-210A-DFD6-C87F-3CB7D0F3A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2" name="Rectangle 568">
                  <a:extLst>
                    <a:ext uri="{FF2B5EF4-FFF2-40B4-BE49-F238E27FC236}">
                      <a16:creationId xmlns:a16="http://schemas.microsoft.com/office/drawing/2014/main" id="{F59D6E0C-FA2B-1C74-0D4B-3D3B4E048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3" name="Rectangle 569">
                  <a:extLst>
                    <a:ext uri="{FF2B5EF4-FFF2-40B4-BE49-F238E27FC236}">
                      <a16:creationId xmlns:a16="http://schemas.microsoft.com/office/drawing/2014/main" id="{65945237-5EFC-9F75-B011-D9B7687679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4" name="Rectangle 570">
                  <a:extLst>
                    <a:ext uri="{FF2B5EF4-FFF2-40B4-BE49-F238E27FC236}">
                      <a16:creationId xmlns:a16="http://schemas.microsoft.com/office/drawing/2014/main" id="{C08D8EC2-D559-4A6E-25D9-F983520FDC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5" name="Rectangle 571">
                  <a:extLst>
                    <a:ext uri="{FF2B5EF4-FFF2-40B4-BE49-F238E27FC236}">
                      <a16:creationId xmlns:a16="http://schemas.microsoft.com/office/drawing/2014/main" id="{3858090E-B15A-773E-C74F-CE6F6B9A40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6" name="Rectangle 572">
                  <a:extLst>
                    <a:ext uri="{FF2B5EF4-FFF2-40B4-BE49-F238E27FC236}">
                      <a16:creationId xmlns:a16="http://schemas.microsoft.com/office/drawing/2014/main" id="{C866696D-D624-6ED0-687C-DA66E92173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7"/>
                </a:xfrm>
                <a:prstGeom prst="rect">
                  <a:avLst/>
                </a:prstGeom>
                <a:solidFill>
                  <a:srgbClr val="FFF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7" name="Rectangle 573">
                  <a:extLst>
                    <a:ext uri="{FF2B5EF4-FFF2-40B4-BE49-F238E27FC236}">
                      <a16:creationId xmlns:a16="http://schemas.microsoft.com/office/drawing/2014/main" id="{04496370-6C70-8B7D-1325-FB73055619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8" name="Rectangle 574">
                  <a:extLst>
                    <a:ext uri="{FF2B5EF4-FFF2-40B4-BE49-F238E27FC236}">
                      <a16:creationId xmlns:a16="http://schemas.microsoft.com/office/drawing/2014/main" id="{052FE7E9-D996-71C6-AEB5-EBF2A104C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199" name="Rectangle 575">
                  <a:extLst>
                    <a:ext uri="{FF2B5EF4-FFF2-40B4-BE49-F238E27FC236}">
                      <a16:creationId xmlns:a16="http://schemas.microsoft.com/office/drawing/2014/main" id="{791A9AE8-5442-DAF9-7509-7B16B3B57D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0" name="Rectangle 576">
                  <a:extLst>
                    <a:ext uri="{FF2B5EF4-FFF2-40B4-BE49-F238E27FC236}">
                      <a16:creationId xmlns:a16="http://schemas.microsoft.com/office/drawing/2014/main" id="{C7D5F363-D96A-D4A4-B790-15ECDEBDFD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1" name="Rectangle 577">
                  <a:extLst>
                    <a:ext uri="{FF2B5EF4-FFF2-40B4-BE49-F238E27FC236}">
                      <a16:creationId xmlns:a16="http://schemas.microsoft.com/office/drawing/2014/main" id="{3AD84A00-B668-90C8-0AEF-B6E852AB75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2" name="Rectangle 578">
                  <a:extLst>
                    <a:ext uri="{FF2B5EF4-FFF2-40B4-BE49-F238E27FC236}">
                      <a16:creationId xmlns:a16="http://schemas.microsoft.com/office/drawing/2014/main" id="{26D43D9C-8D6E-5A0B-F477-2D587BF318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7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3" name="Rectangle 579">
                  <a:extLst>
                    <a:ext uri="{FF2B5EF4-FFF2-40B4-BE49-F238E27FC236}">
                      <a16:creationId xmlns:a16="http://schemas.microsoft.com/office/drawing/2014/main" id="{034EA262-948D-A11E-0FA4-547E3A40AE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4" name="Rectangle 580">
                  <a:extLst>
                    <a:ext uri="{FF2B5EF4-FFF2-40B4-BE49-F238E27FC236}">
                      <a16:creationId xmlns:a16="http://schemas.microsoft.com/office/drawing/2014/main" id="{535AF582-4F5C-B856-FA26-0F9EDCD3EC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5" name="Rectangle 581">
                  <a:extLst>
                    <a:ext uri="{FF2B5EF4-FFF2-40B4-BE49-F238E27FC236}">
                      <a16:creationId xmlns:a16="http://schemas.microsoft.com/office/drawing/2014/main" id="{852B68E3-C9BD-2614-B0B1-65562B04A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6" name="Rectangle 582">
                  <a:extLst>
                    <a:ext uri="{FF2B5EF4-FFF2-40B4-BE49-F238E27FC236}">
                      <a16:creationId xmlns:a16="http://schemas.microsoft.com/office/drawing/2014/main" id="{7474C412-9748-AE37-07E6-1A2F1F1876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7" name="Rectangle 583">
                  <a:extLst>
                    <a:ext uri="{FF2B5EF4-FFF2-40B4-BE49-F238E27FC236}">
                      <a16:creationId xmlns:a16="http://schemas.microsoft.com/office/drawing/2014/main" id="{908F962F-DBDC-8623-CB74-43D6FA1FA3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8" name="Rectangle 584">
                  <a:extLst>
                    <a:ext uri="{FF2B5EF4-FFF2-40B4-BE49-F238E27FC236}">
                      <a16:creationId xmlns:a16="http://schemas.microsoft.com/office/drawing/2014/main" id="{2766E86B-4DD4-BA70-3B37-D986BA97AF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7"/>
                </a:xfrm>
                <a:prstGeom prst="rect">
                  <a:avLst/>
                </a:prstGeom>
                <a:solidFill>
                  <a:srgbClr val="FBFF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09" name="Rectangle 585">
                  <a:extLst>
                    <a:ext uri="{FF2B5EF4-FFF2-40B4-BE49-F238E27FC236}">
                      <a16:creationId xmlns:a16="http://schemas.microsoft.com/office/drawing/2014/main" id="{A5CAD21C-E0B5-1BD6-588B-CE63DC2F10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BFF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0" name="Rectangle 586">
                  <a:extLst>
                    <a:ext uri="{FF2B5EF4-FFF2-40B4-BE49-F238E27FC236}">
                      <a16:creationId xmlns:a16="http://schemas.microsoft.com/office/drawing/2014/main" id="{F8BF2A19-EA11-906F-0817-3DB2E4B75B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BF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1" name="Rectangle 587">
                  <a:extLst>
                    <a:ext uri="{FF2B5EF4-FFF2-40B4-BE49-F238E27FC236}">
                      <a16:creationId xmlns:a16="http://schemas.microsoft.com/office/drawing/2014/main" id="{B0694B2E-6776-76D3-29DF-86E51303C4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8F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2" name="Rectangle 588">
                  <a:extLst>
                    <a:ext uri="{FF2B5EF4-FFF2-40B4-BE49-F238E27FC236}">
                      <a16:creationId xmlns:a16="http://schemas.microsoft.com/office/drawing/2014/main" id="{6433ED5D-7DBE-44D3-DAFA-509EDAA4EE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8F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3" name="Rectangle 589">
                  <a:extLst>
                    <a:ext uri="{FF2B5EF4-FFF2-40B4-BE49-F238E27FC236}">
                      <a16:creationId xmlns:a16="http://schemas.microsoft.com/office/drawing/2014/main" id="{E6D84C89-759F-FC86-8AF6-70634E1EAA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8FF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4" name="Rectangle 590">
                  <a:extLst>
                    <a:ext uri="{FF2B5EF4-FFF2-40B4-BE49-F238E27FC236}">
                      <a16:creationId xmlns:a16="http://schemas.microsoft.com/office/drawing/2014/main" id="{5C36FA86-83E6-02AC-D740-C61A0FC810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7"/>
                </a:xfrm>
                <a:prstGeom prst="rect">
                  <a:avLst/>
                </a:prstGeom>
                <a:solidFill>
                  <a:srgbClr val="F4FF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5" name="Rectangle 591">
                  <a:extLst>
                    <a:ext uri="{FF2B5EF4-FFF2-40B4-BE49-F238E27FC236}">
                      <a16:creationId xmlns:a16="http://schemas.microsoft.com/office/drawing/2014/main" id="{8B8FDE2A-A894-3919-1648-C8591AE10D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4FF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6" name="Rectangle 592">
                  <a:extLst>
                    <a:ext uri="{FF2B5EF4-FFF2-40B4-BE49-F238E27FC236}">
                      <a16:creationId xmlns:a16="http://schemas.microsoft.com/office/drawing/2014/main" id="{B0C55580-E217-CA54-8ECE-510955FB9D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5FF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7" name="Rectangle 593">
                  <a:extLst>
                    <a:ext uri="{FF2B5EF4-FFF2-40B4-BE49-F238E27FC236}">
                      <a16:creationId xmlns:a16="http://schemas.microsoft.com/office/drawing/2014/main" id="{E2857087-4DBA-2C6A-0CD0-200729A741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5FF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8" name="Rectangle 594">
                  <a:extLst>
                    <a:ext uri="{FF2B5EF4-FFF2-40B4-BE49-F238E27FC236}">
                      <a16:creationId xmlns:a16="http://schemas.microsoft.com/office/drawing/2014/main" id="{FD04DEF6-50AA-6A54-B4EE-20FD892FAD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1FF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19" name="Rectangle 595">
                  <a:extLst>
                    <a:ext uri="{FF2B5EF4-FFF2-40B4-BE49-F238E27FC236}">
                      <a16:creationId xmlns:a16="http://schemas.microsoft.com/office/drawing/2014/main" id="{0A13A9D2-84B3-EE1C-1B55-AB06BC294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2F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0" name="Rectangle 596">
                  <a:extLst>
                    <a:ext uri="{FF2B5EF4-FFF2-40B4-BE49-F238E27FC236}">
                      <a16:creationId xmlns:a16="http://schemas.microsoft.com/office/drawing/2014/main" id="{A583F522-A42A-3429-E916-5B2C6D202E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7"/>
                </a:xfrm>
                <a:prstGeom prst="rect">
                  <a:avLst/>
                </a:prstGeom>
                <a:solidFill>
                  <a:srgbClr val="EEFF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1" name="Rectangle 597">
                  <a:extLst>
                    <a:ext uri="{FF2B5EF4-FFF2-40B4-BE49-F238E27FC236}">
                      <a16:creationId xmlns:a16="http://schemas.microsoft.com/office/drawing/2014/main" id="{B83D65ED-F4EE-6034-2FE5-8B4FCE8244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EFF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2" name="Rectangle 598">
                  <a:extLst>
                    <a:ext uri="{FF2B5EF4-FFF2-40B4-BE49-F238E27FC236}">
                      <a16:creationId xmlns:a16="http://schemas.microsoft.com/office/drawing/2014/main" id="{30140270-0C8C-B444-C4B8-F0E5738CB5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FFF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3" name="Rectangle 599">
                  <a:extLst>
                    <a:ext uri="{FF2B5EF4-FFF2-40B4-BE49-F238E27FC236}">
                      <a16:creationId xmlns:a16="http://schemas.microsoft.com/office/drawing/2014/main" id="{14B1A7E1-9EA6-EED7-BF35-EBFA6D0A46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CFF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4" name="Rectangle 600">
                  <a:extLst>
                    <a:ext uri="{FF2B5EF4-FFF2-40B4-BE49-F238E27FC236}">
                      <a16:creationId xmlns:a16="http://schemas.microsoft.com/office/drawing/2014/main" id="{D6CCFCE8-8A09-DF20-4DAD-46BA544111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CFF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5" name="Rectangle 601">
                  <a:extLst>
                    <a:ext uri="{FF2B5EF4-FFF2-40B4-BE49-F238E27FC236}">
                      <a16:creationId xmlns:a16="http://schemas.microsoft.com/office/drawing/2014/main" id="{BD10655F-63F5-CD44-DC28-348D9C9CC7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CF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6" name="Rectangle 602">
                  <a:extLst>
                    <a:ext uri="{FF2B5EF4-FFF2-40B4-BE49-F238E27FC236}">
                      <a16:creationId xmlns:a16="http://schemas.microsoft.com/office/drawing/2014/main" id="{DA157D28-083B-5303-CB55-BD521BF719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7"/>
                </a:xfrm>
                <a:prstGeom prst="rect">
                  <a:avLst/>
                </a:prstGeom>
                <a:solidFill>
                  <a:srgbClr val="E9FF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7" name="Rectangle 603">
                  <a:extLst>
                    <a:ext uri="{FF2B5EF4-FFF2-40B4-BE49-F238E27FC236}">
                      <a16:creationId xmlns:a16="http://schemas.microsoft.com/office/drawing/2014/main" id="{9461E537-52CD-7551-1C65-0F0D89886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9FF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8" name="Rectangle 604">
                  <a:extLst>
                    <a:ext uri="{FF2B5EF4-FFF2-40B4-BE49-F238E27FC236}">
                      <a16:creationId xmlns:a16="http://schemas.microsoft.com/office/drawing/2014/main" id="{F4CE8E81-16C1-80C7-D569-68AC9CCAAC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7F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29" name="Rectangle 605">
                  <a:extLst>
                    <a:ext uri="{FF2B5EF4-FFF2-40B4-BE49-F238E27FC236}">
                      <a16:creationId xmlns:a16="http://schemas.microsoft.com/office/drawing/2014/main" id="{8FD51495-ECB3-6361-A936-50DB0654F4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7FF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0" name="Rectangle 606">
                  <a:extLst>
                    <a:ext uri="{FF2B5EF4-FFF2-40B4-BE49-F238E27FC236}">
                      <a16:creationId xmlns:a16="http://schemas.microsoft.com/office/drawing/2014/main" id="{F3DAE558-6D12-61FD-4907-D904F330A6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4F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1" name="Rectangle 607">
                  <a:extLst>
                    <a:ext uri="{FF2B5EF4-FFF2-40B4-BE49-F238E27FC236}">
                      <a16:creationId xmlns:a16="http://schemas.microsoft.com/office/drawing/2014/main" id="{27AD9B67-ACAC-BC66-33A3-6E252ADCA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4F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2" name="Rectangle 608">
                  <a:extLst>
                    <a:ext uri="{FF2B5EF4-FFF2-40B4-BE49-F238E27FC236}">
                      <a16:creationId xmlns:a16="http://schemas.microsoft.com/office/drawing/2014/main" id="{B82D6AE2-03B1-D5F1-8E3D-D87BE8F9D0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7"/>
                </a:xfrm>
                <a:prstGeom prst="rect">
                  <a:avLst/>
                </a:prstGeom>
                <a:solidFill>
                  <a:srgbClr val="E2F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3" name="Rectangle 609">
                  <a:extLst>
                    <a:ext uri="{FF2B5EF4-FFF2-40B4-BE49-F238E27FC236}">
                      <a16:creationId xmlns:a16="http://schemas.microsoft.com/office/drawing/2014/main" id="{62D5F15F-040D-357D-7031-39C520DC55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E2FF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4" name="Rectangle 610">
                  <a:extLst>
                    <a:ext uri="{FF2B5EF4-FFF2-40B4-BE49-F238E27FC236}">
                      <a16:creationId xmlns:a16="http://schemas.microsoft.com/office/drawing/2014/main" id="{B5D4FDBE-2F3B-83FE-DB72-42748FED7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E0FF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5" name="Rectangle 611">
                  <a:extLst>
                    <a:ext uri="{FF2B5EF4-FFF2-40B4-BE49-F238E27FC236}">
                      <a16:creationId xmlns:a16="http://schemas.microsoft.com/office/drawing/2014/main" id="{8303AC50-EED8-3742-5C31-DD8B28A890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E0FF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6" name="Rectangle 612">
                  <a:extLst>
                    <a:ext uri="{FF2B5EF4-FFF2-40B4-BE49-F238E27FC236}">
                      <a16:creationId xmlns:a16="http://schemas.microsoft.com/office/drawing/2014/main" id="{944C79A4-002D-A878-EF1B-FAF9946371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DDFF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7" name="Rectangle 613">
                  <a:extLst>
                    <a:ext uri="{FF2B5EF4-FFF2-40B4-BE49-F238E27FC236}">
                      <a16:creationId xmlns:a16="http://schemas.microsoft.com/office/drawing/2014/main" id="{F7957545-02D1-10BA-3F2C-1D8B42A6E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DEFF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8" name="Rectangle 614">
                  <a:extLst>
                    <a:ext uri="{FF2B5EF4-FFF2-40B4-BE49-F238E27FC236}">
                      <a16:creationId xmlns:a16="http://schemas.microsoft.com/office/drawing/2014/main" id="{37A35E66-39FF-1946-8E0C-1B82AB8D42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7"/>
                </a:xfrm>
                <a:prstGeom prst="rect">
                  <a:avLst/>
                </a:prstGeom>
                <a:solidFill>
                  <a:srgbClr val="DCFF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39" name="Rectangle 615">
                  <a:extLst>
                    <a:ext uri="{FF2B5EF4-FFF2-40B4-BE49-F238E27FC236}">
                      <a16:creationId xmlns:a16="http://schemas.microsoft.com/office/drawing/2014/main" id="{F4E04141-FA14-255F-28AA-0E46D3E55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CFF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0" name="Rectangle 616">
                  <a:extLst>
                    <a:ext uri="{FF2B5EF4-FFF2-40B4-BE49-F238E27FC236}">
                      <a16:creationId xmlns:a16="http://schemas.microsoft.com/office/drawing/2014/main" id="{A341C025-EBBD-AD34-C916-DDB46BAD67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AFF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1" name="Rectangle 617">
                  <a:extLst>
                    <a:ext uri="{FF2B5EF4-FFF2-40B4-BE49-F238E27FC236}">
                      <a16:creationId xmlns:a16="http://schemas.microsoft.com/office/drawing/2014/main" id="{759A8309-CF6E-EC3A-AC16-2F5A244683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7F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2" name="Rectangle 618">
                  <a:extLst>
                    <a:ext uri="{FF2B5EF4-FFF2-40B4-BE49-F238E27FC236}">
                      <a16:creationId xmlns:a16="http://schemas.microsoft.com/office/drawing/2014/main" id="{7F630EAD-BBBA-84AA-9FF5-CC2F8A4D1D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7F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3" name="Rectangle 619">
                  <a:extLst>
                    <a:ext uri="{FF2B5EF4-FFF2-40B4-BE49-F238E27FC236}">
                      <a16:creationId xmlns:a16="http://schemas.microsoft.com/office/drawing/2014/main" id="{887DCE24-CA18-5486-25A8-05C5DC60E0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6F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4" name="Rectangle 620">
                  <a:extLst>
                    <a:ext uri="{FF2B5EF4-FFF2-40B4-BE49-F238E27FC236}">
                      <a16:creationId xmlns:a16="http://schemas.microsoft.com/office/drawing/2014/main" id="{AF569C1D-F716-8BDC-502F-8738959C72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6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5" name="Rectangle 621">
                  <a:extLst>
                    <a:ext uri="{FF2B5EF4-FFF2-40B4-BE49-F238E27FC236}">
                      <a16:creationId xmlns:a16="http://schemas.microsoft.com/office/drawing/2014/main" id="{35C6FC7C-A841-0E08-FEF5-B566DBED95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7"/>
                </a:xfrm>
                <a:prstGeom prst="rect">
                  <a:avLst/>
                </a:prstGeom>
                <a:solidFill>
                  <a:srgbClr val="D4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6" name="Rectangle 622">
                  <a:extLst>
                    <a:ext uri="{FF2B5EF4-FFF2-40B4-BE49-F238E27FC236}">
                      <a16:creationId xmlns:a16="http://schemas.microsoft.com/office/drawing/2014/main" id="{E2275F0F-B347-758F-D771-2E693D6606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D2FF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7" name="Rectangle 623">
                  <a:extLst>
                    <a:ext uri="{FF2B5EF4-FFF2-40B4-BE49-F238E27FC236}">
                      <a16:creationId xmlns:a16="http://schemas.microsoft.com/office/drawing/2014/main" id="{E5F5E2E3-2B11-7016-D2D6-F6F1804E09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D0F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8" name="Rectangle 624">
                  <a:extLst>
                    <a:ext uri="{FF2B5EF4-FFF2-40B4-BE49-F238E27FC236}">
                      <a16:creationId xmlns:a16="http://schemas.microsoft.com/office/drawing/2014/main" id="{7CAE1C56-E72E-402C-C5A8-D2ADB0DF21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D1F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49" name="Rectangle 625">
                  <a:extLst>
                    <a:ext uri="{FF2B5EF4-FFF2-40B4-BE49-F238E27FC236}">
                      <a16:creationId xmlns:a16="http://schemas.microsoft.com/office/drawing/2014/main" id="{CC6A7EFC-FF9F-37C0-F725-ED62EA9FCC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CFF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0" name="Rectangle 626">
                  <a:extLst>
                    <a:ext uri="{FF2B5EF4-FFF2-40B4-BE49-F238E27FC236}">
                      <a16:creationId xmlns:a16="http://schemas.microsoft.com/office/drawing/2014/main" id="{E5EA31BB-B577-951F-D7DD-4355A188D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CDFF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1" name="Rectangle 627">
                  <a:extLst>
                    <a:ext uri="{FF2B5EF4-FFF2-40B4-BE49-F238E27FC236}">
                      <a16:creationId xmlns:a16="http://schemas.microsoft.com/office/drawing/2014/main" id="{2ECAF8B7-155C-B297-2F06-808945DA6A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8"/>
                </a:xfrm>
                <a:prstGeom prst="rect">
                  <a:avLst/>
                </a:prstGeom>
                <a:solidFill>
                  <a:srgbClr val="CCFF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2" name="Rectangle 628">
                  <a:extLst>
                    <a:ext uri="{FF2B5EF4-FFF2-40B4-BE49-F238E27FC236}">
                      <a16:creationId xmlns:a16="http://schemas.microsoft.com/office/drawing/2014/main" id="{861B5151-47EF-BD96-0D13-33E24707F0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CFF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3" name="Rectangle 629">
                  <a:extLst>
                    <a:ext uri="{FF2B5EF4-FFF2-40B4-BE49-F238E27FC236}">
                      <a16:creationId xmlns:a16="http://schemas.microsoft.com/office/drawing/2014/main" id="{C298EDE7-219F-F095-B319-C784988FEA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AFF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4" name="Rectangle 630">
                  <a:extLst>
                    <a:ext uri="{FF2B5EF4-FFF2-40B4-BE49-F238E27FC236}">
                      <a16:creationId xmlns:a16="http://schemas.microsoft.com/office/drawing/2014/main" id="{5E17D9B0-0A5D-62F2-AC07-124AA818F1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9FF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5" name="Rectangle 631">
                  <a:extLst>
                    <a:ext uri="{FF2B5EF4-FFF2-40B4-BE49-F238E27FC236}">
                      <a16:creationId xmlns:a16="http://schemas.microsoft.com/office/drawing/2014/main" id="{D7AB9360-6B78-E70C-CE6C-3460BBE7D0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7FF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6" name="Rectangle 632">
                  <a:extLst>
                    <a:ext uri="{FF2B5EF4-FFF2-40B4-BE49-F238E27FC236}">
                      <a16:creationId xmlns:a16="http://schemas.microsoft.com/office/drawing/2014/main" id="{74E5911C-D18F-C6B4-239B-DF0BB17901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6FF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7" name="Rectangle 633">
                  <a:extLst>
                    <a:ext uri="{FF2B5EF4-FFF2-40B4-BE49-F238E27FC236}">
                      <a16:creationId xmlns:a16="http://schemas.microsoft.com/office/drawing/2014/main" id="{5B19925B-D921-67A1-1F15-7BCA919592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7"/>
                </a:xfrm>
                <a:prstGeom prst="rect">
                  <a:avLst/>
                </a:prstGeom>
                <a:solidFill>
                  <a:srgbClr val="C4FF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8" name="Rectangle 634">
                  <a:extLst>
                    <a:ext uri="{FF2B5EF4-FFF2-40B4-BE49-F238E27FC236}">
                      <a16:creationId xmlns:a16="http://schemas.microsoft.com/office/drawing/2014/main" id="{90CBE2B8-AA1D-F0F9-15DD-FBEEEC1BC4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C2FF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59" name="Rectangle 635">
                  <a:extLst>
                    <a:ext uri="{FF2B5EF4-FFF2-40B4-BE49-F238E27FC236}">
                      <a16:creationId xmlns:a16="http://schemas.microsoft.com/office/drawing/2014/main" id="{A1C11924-F0ED-8471-3047-582F0D410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C1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0" name="Rectangle 636">
                  <a:extLst>
                    <a:ext uri="{FF2B5EF4-FFF2-40B4-BE49-F238E27FC236}">
                      <a16:creationId xmlns:a16="http://schemas.microsoft.com/office/drawing/2014/main" id="{608AE629-C4E1-66AA-CA4F-7415250A90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C1FF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1" name="Rectangle 637">
                  <a:extLst>
                    <a:ext uri="{FF2B5EF4-FFF2-40B4-BE49-F238E27FC236}">
                      <a16:creationId xmlns:a16="http://schemas.microsoft.com/office/drawing/2014/main" id="{6D5C3D15-0622-EB34-C939-1A5FFEA763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BEFF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2" name="Rectangle 638">
                  <a:extLst>
                    <a:ext uri="{FF2B5EF4-FFF2-40B4-BE49-F238E27FC236}">
                      <a16:creationId xmlns:a16="http://schemas.microsoft.com/office/drawing/2014/main" id="{23FF41BD-1DA1-4508-F920-89623ECDC2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BEFF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3" name="Rectangle 639">
                  <a:extLst>
                    <a:ext uri="{FF2B5EF4-FFF2-40B4-BE49-F238E27FC236}">
                      <a16:creationId xmlns:a16="http://schemas.microsoft.com/office/drawing/2014/main" id="{73813D07-3C9C-59B8-4289-46D86FBE3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7"/>
                </a:xfrm>
                <a:prstGeom prst="rect">
                  <a:avLst/>
                </a:prstGeom>
                <a:solidFill>
                  <a:srgbClr val="BDFF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4" name="Rectangle 640">
                  <a:extLst>
                    <a:ext uri="{FF2B5EF4-FFF2-40B4-BE49-F238E27FC236}">
                      <a16:creationId xmlns:a16="http://schemas.microsoft.com/office/drawing/2014/main" id="{6E1FCD9C-FD45-64D3-5434-61E4719BBE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BFF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5" name="Rectangle 641">
                  <a:extLst>
                    <a:ext uri="{FF2B5EF4-FFF2-40B4-BE49-F238E27FC236}">
                      <a16:creationId xmlns:a16="http://schemas.microsoft.com/office/drawing/2014/main" id="{7BFCFBC0-2582-76E8-63C5-697FD453DE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9FF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6" name="Rectangle 642">
                  <a:extLst>
                    <a:ext uri="{FF2B5EF4-FFF2-40B4-BE49-F238E27FC236}">
                      <a16:creationId xmlns:a16="http://schemas.microsoft.com/office/drawing/2014/main" id="{478B8D0E-295E-A875-1306-56CBE9F214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8FF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7" name="Rectangle 643">
                  <a:extLst>
                    <a:ext uri="{FF2B5EF4-FFF2-40B4-BE49-F238E27FC236}">
                      <a16:creationId xmlns:a16="http://schemas.microsoft.com/office/drawing/2014/main" id="{7BA70CE8-94E5-6304-78B6-248D25C038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6FF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8" name="Rectangle 644">
                  <a:extLst>
                    <a:ext uri="{FF2B5EF4-FFF2-40B4-BE49-F238E27FC236}">
                      <a16:creationId xmlns:a16="http://schemas.microsoft.com/office/drawing/2014/main" id="{1F633EC6-D869-6A65-7677-0EFF8FF825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6FF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69" name="Rectangle 645">
                  <a:extLst>
                    <a:ext uri="{FF2B5EF4-FFF2-40B4-BE49-F238E27FC236}">
                      <a16:creationId xmlns:a16="http://schemas.microsoft.com/office/drawing/2014/main" id="{91E01681-05DF-C237-A19C-3631F44583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7"/>
                </a:xfrm>
                <a:prstGeom prst="rect">
                  <a:avLst/>
                </a:prstGeom>
                <a:solidFill>
                  <a:srgbClr val="B6FF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0" name="Rectangle 646">
                  <a:extLst>
                    <a:ext uri="{FF2B5EF4-FFF2-40B4-BE49-F238E27FC236}">
                      <a16:creationId xmlns:a16="http://schemas.microsoft.com/office/drawing/2014/main" id="{5EBBFDCA-B416-6C8E-D36B-301EFAFE73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B4FF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1" name="Rectangle 647">
                  <a:extLst>
                    <a:ext uri="{FF2B5EF4-FFF2-40B4-BE49-F238E27FC236}">
                      <a16:creationId xmlns:a16="http://schemas.microsoft.com/office/drawing/2014/main" id="{6C0D3D34-9A6E-9481-50F1-FA3CA48963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B2FF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2" name="Rectangle 648">
                  <a:extLst>
                    <a:ext uri="{FF2B5EF4-FFF2-40B4-BE49-F238E27FC236}">
                      <a16:creationId xmlns:a16="http://schemas.microsoft.com/office/drawing/2014/main" id="{37A819C6-8C1D-20D4-5BD0-352CFD6D0C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B0FF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3" name="Rectangle 649">
                  <a:extLst>
                    <a:ext uri="{FF2B5EF4-FFF2-40B4-BE49-F238E27FC236}">
                      <a16:creationId xmlns:a16="http://schemas.microsoft.com/office/drawing/2014/main" id="{AB83168B-E2D8-7A0E-31EF-E634CE1DE1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B1FF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4" name="Rectangle 650">
                  <a:extLst>
                    <a:ext uri="{FF2B5EF4-FFF2-40B4-BE49-F238E27FC236}">
                      <a16:creationId xmlns:a16="http://schemas.microsoft.com/office/drawing/2014/main" id="{55D18517-F6CD-B38D-3CC7-F8BC74E097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ADFF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5" name="Rectangle 651">
                  <a:extLst>
                    <a:ext uri="{FF2B5EF4-FFF2-40B4-BE49-F238E27FC236}">
                      <a16:creationId xmlns:a16="http://schemas.microsoft.com/office/drawing/2014/main" id="{54FFE61D-D7F3-C529-F0E9-09583EAF4E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7"/>
                </a:xfrm>
                <a:prstGeom prst="rect">
                  <a:avLst/>
                </a:prstGeom>
                <a:solidFill>
                  <a:srgbClr val="AC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6" name="Rectangle 652">
                  <a:extLst>
                    <a:ext uri="{FF2B5EF4-FFF2-40B4-BE49-F238E27FC236}">
                      <a16:creationId xmlns:a16="http://schemas.microsoft.com/office/drawing/2014/main" id="{8D3B3DC8-6EFF-9D3A-377F-BD69E3CD81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CF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7" name="Rectangle 653">
                  <a:extLst>
                    <a:ext uri="{FF2B5EF4-FFF2-40B4-BE49-F238E27FC236}">
                      <a16:creationId xmlns:a16="http://schemas.microsoft.com/office/drawing/2014/main" id="{EAFABFC5-8922-0AE6-B3AD-AA81284AE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9F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8" name="Rectangle 654">
                  <a:extLst>
                    <a:ext uri="{FF2B5EF4-FFF2-40B4-BE49-F238E27FC236}">
                      <a16:creationId xmlns:a16="http://schemas.microsoft.com/office/drawing/2014/main" id="{7F3A774B-EC5D-B819-27DC-31EFFA4C4B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8FF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79" name="Rectangle 655">
                  <a:extLst>
                    <a:ext uri="{FF2B5EF4-FFF2-40B4-BE49-F238E27FC236}">
                      <a16:creationId xmlns:a16="http://schemas.microsoft.com/office/drawing/2014/main" id="{651085C7-2655-705D-63A7-C968B66D8C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7FF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0" name="Rectangle 656">
                  <a:extLst>
                    <a:ext uri="{FF2B5EF4-FFF2-40B4-BE49-F238E27FC236}">
                      <a16:creationId xmlns:a16="http://schemas.microsoft.com/office/drawing/2014/main" id="{CEDEE679-C36C-E150-7C76-BA85D30D66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6F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1" name="Rectangle 657">
                  <a:extLst>
                    <a:ext uri="{FF2B5EF4-FFF2-40B4-BE49-F238E27FC236}">
                      <a16:creationId xmlns:a16="http://schemas.microsoft.com/office/drawing/2014/main" id="{929C0AE4-5456-76EC-DA9E-41DA97BC57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7"/>
                </a:xfrm>
                <a:prstGeom prst="rect">
                  <a:avLst/>
                </a:prstGeom>
                <a:solidFill>
                  <a:srgbClr val="A3F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2" name="Rectangle 658">
                  <a:extLst>
                    <a:ext uri="{FF2B5EF4-FFF2-40B4-BE49-F238E27FC236}">
                      <a16:creationId xmlns:a16="http://schemas.microsoft.com/office/drawing/2014/main" id="{E3D4D77D-8836-699B-0CC5-25219DE571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A1FF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3" name="Rectangle 659">
                  <a:extLst>
                    <a:ext uri="{FF2B5EF4-FFF2-40B4-BE49-F238E27FC236}">
                      <a16:creationId xmlns:a16="http://schemas.microsoft.com/office/drawing/2014/main" id="{63897DF0-574E-2D4C-6097-9EC52662F3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A1FF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4" name="Rectangle 660">
                  <a:extLst>
                    <a:ext uri="{FF2B5EF4-FFF2-40B4-BE49-F238E27FC236}">
                      <a16:creationId xmlns:a16="http://schemas.microsoft.com/office/drawing/2014/main" id="{814626EA-F0BF-FE5E-6902-25D3BD0BB0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9EFF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5" name="Rectangle 661">
                  <a:extLst>
                    <a:ext uri="{FF2B5EF4-FFF2-40B4-BE49-F238E27FC236}">
                      <a16:creationId xmlns:a16="http://schemas.microsoft.com/office/drawing/2014/main" id="{68234516-F0FE-FFAC-375E-11B7BA9475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9CFF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6" name="Rectangle 662">
                  <a:extLst>
                    <a:ext uri="{FF2B5EF4-FFF2-40B4-BE49-F238E27FC236}">
                      <a16:creationId xmlns:a16="http://schemas.microsoft.com/office/drawing/2014/main" id="{D768E8A9-30FF-33FA-A704-2B5C196DAF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9CFF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7" name="Rectangle 663">
                  <a:extLst>
                    <a:ext uri="{FF2B5EF4-FFF2-40B4-BE49-F238E27FC236}">
                      <a16:creationId xmlns:a16="http://schemas.microsoft.com/office/drawing/2014/main" id="{F72C8A5E-8216-6FD2-C668-01653B4E1C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99FF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8" name="Rectangle 664">
                  <a:extLst>
                    <a:ext uri="{FF2B5EF4-FFF2-40B4-BE49-F238E27FC236}">
                      <a16:creationId xmlns:a16="http://schemas.microsoft.com/office/drawing/2014/main" id="{8A179583-A9B7-1392-1C1F-172ECE1D5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7"/>
                </a:xfrm>
                <a:prstGeom prst="rect">
                  <a:avLst/>
                </a:prstGeom>
                <a:solidFill>
                  <a:srgbClr val="96FF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89" name="Rectangle 665">
                  <a:extLst>
                    <a:ext uri="{FF2B5EF4-FFF2-40B4-BE49-F238E27FC236}">
                      <a16:creationId xmlns:a16="http://schemas.microsoft.com/office/drawing/2014/main" id="{EACFAC24-66CD-BFC9-407F-E4BF45BAB7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96F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0" name="Rectangle 666">
                  <a:extLst>
                    <a:ext uri="{FF2B5EF4-FFF2-40B4-BE49-F238E27FC236}">
                      <a16:creationId xmlns:a16="http://schemas.microsoft.com/office/drawing/2014/main" id="{B26967E7-4D0D-2350-7B4A-255514159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94F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1" name="Rectangle 667">
                  <a:extLst>
                    <a:ext uri="{FF2B5EF4-FFF2-40B4-BE49-F238E27FC236}">
                      <a16:creationId xmlns:a16="http://schemas.microsoft.com/office/drawing/2014/main" id="{9170F1A9-1A11-871C-22CA-332D82146D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91F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2" name="Rectangle 668">
                  <a:extLst>
                    <a:ext uri="{FF2B5EF4-FFF2-40B4-BE49-F238E27FC236}">
                      <a16:creationId xmlns:a16="http://schemas.microsoft.com/office/drawing/2014/main" id="{14DDED0F-312D-A664-38AB-648761E44C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91FF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3" name="Rectangle 669">
                  <a:extLst>
                    <a:ext uri="{FF2B5EF4-FFF2-40B4-BE49-F238E27FC236}">
                      <a16:creationId xmlns:a16="http://schemas.microsoft.com/office/drawing/2014/main" id="{1B7F797B-5809-2140-A663-891C3D502E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8FFF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4" name="Rectangle 670">
                  <a:extLst>
                    <a:ext uri="{FF2B5EF4-FFF2-40B4-BE49-F238E27FC236}">
                      <a16:creationId xmlns:a16="http://schemas.microsoft.com/office/drawing/2014/main" id="{89653CF3-ACEF-E91B-E966-A3BE2C9C59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7"/>
                </a:xfrm>
                <a:prstGeom prst="rect">
                  <a:avLst/>
                </a:prstGeom>
                <a:solidFill>
                  <a:srgbClr val="8CFF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5" name="Rectangle 671">
                  <a:extLst>
                    <a:ext uri="{FF2B5EF4-FFF2-40B4-BE49-F238E27FC236}">
                      <a16:creationId xmlns:a16="http://schemas.microsoft.com/office/drawing/2014/main" id="{C31B7866-DAA3-A93A-D2EC-AA507061E6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AFF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6" name="Rectangle 672">
                  <a:extLst>
                    <a:ext uri="{FF2B5EF4-FFF2-40B4-BE49-F238E27FC236}">
                      <a16:creationId xmlns:a16="http://schemas.microsoft.com/office/drawing/2014/main" id="{E9622FCD-ED98-3BB6-89BC-3D7D2D1A82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AFF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7" name="Rectangle 673">
                  <a:extLst>
                    <a:ext uri="{FF2B5EF4-FFF2-40B4-BE49-F238E27FC236}">
                      <a16:creationId xmlns:a16="http://schemas.microsoft.com/office/drawing/2014/main" id="{DB3A2294-1F5E-5959-84EE-852544437E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7F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8" name="Rectangle 674">
                  <a:extLst>
                    <a:ext uri="{FF2B5EF4-FFF2-40B4-BE49-F238E27FC236}">
                      <a16:creationId xmlns:a16="http://schemas.microsoft.com/office/drawing/2014/main" id="{98855953-8FAE-FD45-199E-09EA7BFC2A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5FF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299" name="Rectangle 675">
                  <a:extLst>
                    <a:ext uri="{FF2B5EF4-FFF2-40B4-BE49-F238E27FC236}">
                      <a16:creationId xmlns:a16="http://schemas.microsoft.com/office/drawing/2014/main" id="{F3B5A6AB-AC3D-85DF-DFF5-072D1F3CB4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2FF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0" name="Rectangle 676">
                  <a:extLst>
                    <a:ext uri="{FF2B5EF4-FFF2-40B4-BE49-F238E27FC236}">
                      <a16:creationId xmlns:a16="http://schemas.microsoft.com/office/drawing/2014/main" id="{598EA32E-27C7-D561-1748-924A157304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7"/>
                </a:xfrm>
                <a:prstGeom prst="rect">
                  <a:avLst/>
                </a:prstGeom>
                <a:solidFill>
                  <a:srgbClr val="80FF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1" name="Rectangle 677">
                  <a:extLst>
                    <a:ext uri="{FF2B5EF4-FFF2-40B4-BE49-F238E27FC236}">
                      <a16:creationId xmlns:a16="http://schemas.microsoft.com/office/drawing/2014/main" id="{8758FC9D-0F48-ADBD-43F6-A4819AF93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80F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2" name="Rectangle 678">
                  <a:extLst>
                    <a:ext uri="{FF2B5EF4-FFF2-40B4-BE49-F238E27FC236}">
                      <a16:creationId xmlns:a16="http://schemas.microsoft.com/office/drawing/2014/main" id="{AB082C36-BE58-FEEA-8620-2DD5C1C838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7DFF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3" name="Rectangle 679">
                  <a:extLst>
                    <a:ext uri="{FF2B5EF4-FFF2-40B4-BE49-F238E27FC236}">
                      <a16:creationId xmlns:a16="http://schemas.microsoft.com/office/drawing/2014/main" id="{94C0BAC9-45F6-B0C6-F5B3-8D3B1EAB0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7AFF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4" name="Rectangle 680">
                  <a:extLst>
                    <a:ext uri="{FF2B5EF4-FFF2-40B4-BE49-F238E27FC236}">
                      <a16:creationId xmlns:a16="http://schemas.microsoft.com/office/drawing/2014/main" id="{2AC7022F-7342-8E11-0CF8-49C40FCD66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78F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5" name="Rectangle 681">
                  <a:extLst>
                    <a:ext uri="{FF2B5EF4-FFF2-40B4-BE49-F238E27FC236}">
                      <a16:creationId xmlns:a16="http://schemas.microsoft.com/office/drawing/2014/main" id="{773B7065-D7B5-BA4A-15C2-834321B94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75F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6" name="Rectangle 682">
                  <a:extLst>
                    <a:ext uri="{FF2B5EF4-FFF2-40B4-BE49-F238E27FC236}">
                      <a16:creationId xmlns:a16="http://schemas.microsoft.com/office/drawing/2014/main" id="{BA354CF2-4079-EB53-EFCF-CEFF55BFBC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7"/>
                </a:xfrm>
                <a:prstGeom prst="rect">
                  <a:avLst/>
                </a:prstGeom>
                <a:solidFill>
                  <a:srgbClr val="73FF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7" name="Rectangle 683">
                  <a:extLst>
                    <a:ext uri="{FF2B5EF4-FFF2-40B4-BE49-F238E27FC236}">
                      <a16:creationId xmlns:a16="http://schemas.microsoft.com/office/drawing/2014/main" id="{336AADC4-43F8-5BB3-2071-CD0210B955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70F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8" name="Rectangle 684">
                  <a:extLst>
                    <a:ext uri="{FF2B5EF4-FFF2-40B4-BE49-F238E27FC236}">
                      <a16:creationId xmlns:a16="http://schemas.microsoft.com/office/drawing/2014/main" id="{74CD74E8-B2E2-B5DB-83C7-810913B7F1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6EFF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09" name="Rectangle 685">
                  <a:extLst>
                    <a:ext uri="{FF2B5EF4-FFF2-40B4-BE49-F238E27FC236}">
                      <a16:creationId xmlns:a16="http://schemas.microsoft.com/office/drawing/2014/main" id="{765CCB1F-A95F-19C3-C214-F7053719D2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6EF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0" name="Rectangle 686">
                  <a:extLst>
                    <a:ext uri="{FF2B5EF4-FFF2-40B4-BE49-F238E27FC236}">
                      <a16:creationId xmlns:a16="http://schemas.microsoft.com/office/drawing/2014/main" id="{2DBE76DD-BE21-1741-49D8-84CC26CEAD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6BF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1" name="Rectangle 687">
                  <a:extLst>
                    <a:ext uri="{FF2B5EF4-FFF2-40B4-BE49-F238E27FC236}">
                      <a16:creationId xmlns:a16="http://schemas.microsoft.com/office/drawing/2014/main" id="{FB2113A2-9606-5217-2759-C44CF91890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69FF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2" name="Rectangle 688">
                  <a:extLst>
                    <a:ext uri="{FF2B5EF4-FFF2-40B4-BE49-F238E27FC236}">
                      <a16:creationId xmlns:a16="http://schemas.microsoft.com/office/drawing/2014/main" id="{3772C1B9-D7A0-702D-B3DA-78B82512A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7"/>
                </a:xfrm>
                <a:prstGeom prst="rect">
                  <a:avLst/>
                </a:prstGeom>
                <a:solidFill>
                  <a:srgbClr val="66F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3" name="Rectangle 689">
                  <a:extLst>
                    <a:ext uri="{FF2B5EF4-FFF2-40B4-BE49-F238E27FC236}">
                      <a16:creationId xmlns:a16="http://schemas.microsoft.com/office/drawing/2014/main" id="{FDD50CDD-0928-78BD-6C9C-DDC5C75B6B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63FF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4" name="Rectangle 690">
                  <a:extLst>
                    <a:ext uri="{FF2B5EF4-FFF2-40B4-BE49-F238E27FC236}">
                      <a16:creationId xmlns:a16="http://schemas.microsoft.com/office/drawing/2014/main" id="{061702DF-3DAE-0AD7-10A2-1BD3D1FC0F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61FF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5" name="Rectangle 691">
                  <a:extLst>
                    <a:ext uri="{FF2B5EF4-FFF2-40B4-BE49-F238E27FC236}">
                      <a16:creationId xmlns:a16="http://schemas.microsoft.com/office/drawing/2014/main" id="{20E633C9-F353-6F19-0512-F85A8126DF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5CFF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6" name="Rectangle 692">
                  <a:extLst>
                    <a:ext uri="{FF2B5EF4-FFF2-40B4-BE49-F238E27FC236}">
                      <a16:creationId xmlns:a16="http://schemas.microsoft.com/office/drawing/2014/main" id="{BFD774B7-FB85-CC4D-8448-CC14266097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59FF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7" name="Rectangle 693">
                  <a:extLst>
                    <a:ext uri="{FF2B5EF4-FFF2-40B4-BE49-F238E27FC236}">
                      <a16:creationId xmlns:a16="http://schemas.microsoft.com/office/drawing/2014/main" id="{8620A145-FAFE-7B80-C6D4-696634CDC9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57FF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8" name="Rectangle 694">
                  <a:extLst>
                    <a:ext uri="{FF2B5EF4-FFF2-40B4-BE49-F238E27FC236}">
                      <a16:creationId xmlns:a16="http://schemas.microsoft.com/office/drawing/2014/main" id="{EF2320C2-DAB3-ED87-9F3E-74AAFFE569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7"/>
                </a:xfrm>
                <a:prstGeom prst="rect">
                  <a:avLst/>
                </a:prstGeom>
                <a:solidFill>
                  <a:srgbClr val="54FF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19" name="Rectangle 695">
                  <a:extLst>
                    <a:ext uri="{FF2B5EF4-FFF2-40B4-BE49-F238E27FC236}">
                      <a16:creationId xmlns:a16="http://schemas.microsoft.com/office/drawing/2014/main" id="{D9FEC37E-3E59-6015-E63B-01930808E6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52FF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0" name="Rectangle 696">
                  <a:extLst>
                    <a:ext uri="{FF2B5EF4-FFF2-40B4-BE49-F238E27FC236}">
                      <a16:creationId xmlns:a16="http://schemas.microsoft.com/office/drawing/2014/main" id="{AA377802-39E6-9049-4A44-F8A2DF32CA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4FFF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1" name="Rectangle 697">
                  <a:extLst>
                    <a:ext uri="{FF2B5EF4-FFF2-40B4-BE49-F238E27FC236}">
                      <a16:creationId xmlns:a16="http://schemas.microsoft.com/office/drawing/2014/main" id="{46EA60E9-29FB-7FDB-AD9D-4D852417D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4AF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2" name="Rectangle 698">
                  <a:extLst>
                    <a:ext uri="{FF2B5EF4-FFF2-40B4-BE49-F238E27FC236}">
                      <a16:creationId xmlns:a16="http://schemas.microsoft.com/office/drawing/2014/main" id="{09C85DF0-7BE0-0529-AA22-0325B804E5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47FF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3" name="Rectangle 699">
                  <a:extLst>
                    <a:ext uri="{FF2B5EF4-FFF2-40B4-BE49-F238E27FC236}">
                      <a16:creationId xmlns:a16="http://schemas.microsoft.com/office/drawing/2014/main" id="{1D69D072-41DF-1C45-46A6-11A183A6A1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42FF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4" name="Rectangle 700">
                  <a:extLst>
                    <a:ext uri="{FF2B5EF4-FFF2-40B4-BE49-F238E27FC236}">
                      <a16:creationId xmlns:a16="http://schemas.microsoft.com/office/drawing/2014/main" id="{7EAE980E-6D87-A169-A9C0-6D30B4FA0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7"/>
                </a:xfrm>
                <a:prstGeom prst="rect">
                  <a:avLst/>
                </a:prstGeom>
                <a:solidFill>
                  <a:srgbClr val="40F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5" name="Rectangle 701">
                  <a:extLst>
                    <a:ext uri="{FF2B5EF4-FFF2-40B4-BE49-F238E27FC236}">
                      <a16:creationId xmlns:a16="http://schemas.microsoft.com/office/drawing/2014/main" id="{5466ED32-94C7-D4A9-E207-C4B22ACCE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3BFF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6" name="Rectangle 702">
                  <a:extLst>
                    <a:ext uri="{FF2B5EF4-FFF2-40B4-BE49-F238E27FC236}">
                      <a16:creationId xmlns:a16="http://schemas.microsoft.com/office/drawing/2014/main" id="{A39FC13C-13A6-70CA-7790-3D30AA6460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38FF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7" name="Rectangle 703">
                  <a:extLst>
                    <a:ext uri="{FF2B5EF4-FFF2-40B4-BE49-F238E27FC236}">
                      <a16:creationId xmlns:a16="http://schemas.microsoft.com/office/drawing/2014/main" id="{B6461FF3-8947-6D89-7BB0-9C36D8E739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33FF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8" name="Rectangle 704">
                  <a:extLst>
                    <a:ext uri="{FF2B5EF4-FFF2-40B4-BE49-F238E27FC236}">
                      <a16:creationId xmlns:a16="http://schemas.microsoft.com/office/drawing/2014/main" id="{8570E9CD-7277-88B7-B9E9-CB4DCED266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2EFF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29" name="Rectangle 705">
                  <a:extLst>
                    <a:ext uri="{FF2B5EF4-FFF2-40B4-BE49-F238E27FC236}">
                      <a16:creationId xmlns:a16="http://schemas.microsoft.com/office/drawing/2014/main" id="{53160101-EAC1-A674-7E68-52F9ACC5F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29FF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0" name="Rectangle 706">
                  <a:extLst>
                    <a:ext uri="{FF2B5EF4-FFF2-40B4-BE49-F238E27FC236}">
                      <a16:creationId xmlns:a16="http://schemas.microsoft.com/office/drawing/2014/main" id="{A0C9007B-0498-8219-E79E-F39B65D14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24FF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1" name="Rectangle 707">
                  <a:extLst>
                    <a:ext uri="{FF2B5EF4-FFF2-40B4-BE49-F238E27FC236}">
                      <a16:creationId xmlns:a16="http://schemas.microsoft.com/office/drawing/2014/main" id="{25D9B922-93D0-BB8C-7FD9-9A80461FE3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7"/>
                </a:xfrm>
                <a:prstGeom prst="rect">
                  <a:avLst/>
                </a:prstGeom>
                <a:solidFill>
                  <a:srgbClr val="1CFF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2" name="Rectangle 708">
                  <a:extLst>
                    <a:ext uri="{FF2B5EF4-FFF2-40B4-BE49-F238E27FC236}">
                      <a16:creationId xmlns:a16="http://schemas.microsoft.com/office/drawing/2014/main" id="{4ADAD1FC-7C5D-75D6-2A14-0802E7E467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12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3" name="Rectangle 709">
                  <a:extLst>
                    <a:ext uri="{FF2B5EF4-FFF2-40B4-BE49-F238E27FC236}">
                      <a16:creationId xmlns:a16="http://schemas.microsoft.com/office/drawing/2014/main" id="{BEA4E23D-6C9B-36C5-E10B-BB79A19561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4" name="Rectangle 710">
                  <a:extLst>
                    <a:ext uri="{FF2B5EF4-FFF2-40B4-BE49-F238E27FC236}">
                      <a16:creationId xmlns:a16="http://schemas.microsoft.com/office/drawing/2014/main" id="{C3448158-3D8D-BED9-302F-15A8EBDB00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5" name="Rectangle 711">
                  <a:extLst>
                    <a:ext uri="{FF2B5EF4-FFF2-40B4-BE49-F238E27FC236}">
                      <a16:creationId xmlns:a16="http://schemas.microsoft.com/office/drawing/2014/main" id="{00BFC0C7-3AFC-BE80-78CE-8C7EDDEA90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0AF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6" name="Rectangle 712">
                  <a:extLst>
                    <a:ext uri="{FF2B5EF4-FFF2-40B4-BE49-F238E27FC236}">
                      <a16:creationId xmlns:a16="http://schemas.microsoft.com/office/drawing/2014/main" id="{B786ECB0-9F6C-01AC-350D-E35ADE644A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0DF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7" name="Rectangle 713">
                  <a:extLst>
                    <a:ext uri="{FF2B5EF4-FFF2-40B4-BE49-F238E27FC236}">
                      <a16:creationId xmlns:a16="http://schemas.microsoft.com/office/drawing/2014/main" id="{89712942-57EE-2A3B-0867-9044EB93E3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8"/>
                </a:xfrm>
                <a:prstGeom prst="rect">
                  <a:avLst/>
                </a:prstGeom>
                <a:solidFill>
                  <a:srgbClr val="12F7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8" name="Rectangle 714">
                  <a:extLst>
                    <a:ext uri="{FF2B5EF4-FFF2-40B4-BE49-F238E27FC236}">
                      <a16:creationId xmlns:a16="http://schemas.microsoft.com/office/drawing/2014/main" id="{EB40A337-B421-F92C-9032-AA71E9207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4F7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39" name="Rectangle 715">
                  <a:extLst>
                    <a:ext uri="{FF2B5EF4-FFF2-40B4-BE49-F238E27FC236}">
                      <a16:creationId xmlns:a16="http://schemas.microsoft.com/office/drawing/2014/main" id="{BCAC88D7-2450-CE46-4036-7E0F98312A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7F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0" name="Rectangle 716">
                  <a:extLst>
                    <a:ext uri="{FF2B5EF4-FFF2-40B4-BE49-F238E27FC236}">
                      <a16:creationId xmlns:a16="http://schemas.microsoft.com/office/drawing/2014/main" id="{2414C026-00C7-F804-E815-0AF13338A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9F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1" name="Rectangle 717">
                  <a:extLst>
                    <a:ext uri="{FF2B5EF4-FFF2-40B4-BE49-F238E27FC236}">
                      <a16:creationId xmlns:a16="http://schemas.microsoft.com/office/drawing/2014/main" id="{A0E33443-9A10-AAD0-75C7-1DC891E893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9F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2" name="Rectangle 718">
                  <a:extLst>
                    <a:ext uri="{FF2B5EF4-FFF2-40B4-BE49-F238E27FC236}">
                      <a16:creationId xmlns:a16="http://schemas.microsoft.com/office/drawing/2014/main" id="{FF834C81-4592-78ED-828D-A980D95E9E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CF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3" name="Rectangle 719">
                  <a:extLst>
                    <a:ext uri="{FF2B5EF4-FFF2-40B4-BE49-F238E27FC236}">
                      <a16:creationId xmlns:a16="http://schemas.microsoft.com/office/drawing/2014/main" id="{0EF3C53A-4828-BCC7-9C41-5836DABF06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7"/>
                </a:xfrm>
                <a:prstGeom prst="rect">
                  <a:avLst/>
                </a:prstGeom>
                <a:solidFill>
                  <a:srgbClr val="1FE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4" name="Rectangle 720">
                  <a:extLst>
                    <a:ext uri="{FF2B5EF4-FFF2-40B4-BE49-F238E27FC236}">
                      <a16:creationId xmlns:a16="http://schemas.microsoft.com/office/drawing/2014/main" id="{A2022C4C-1D14-72A8-307F-038D0397C5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1E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5" name="Rectangle 721">
                  <a:extLst>
                    <a:ext uri="{FF2B5EF4-FFF2-40B4-BE49-F238E27FC236}">
                      <a16:creationId xmlns:a16="http://schemas.microsoft.com/office/drawing/2014/main" id="{CFE3543B-E332-7F1E-FD9C-293B427B0E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1E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6" name="Rectangle 722">
                  <a:extLst>
                    <a:ext uri="{FF2B5EF4-FFF2-40B4-BE49-F238E27FC236}">
                      <a16:creationId xmlns:a16="http://schemas.microsoft.com/office/drawing/2014/main" id="{A5C74B89-BD63-A301-D721-04EFEA1FF3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4E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7" name="Rectangle 723">
                  <a:extLst>
                    <a:ext uri="{FF2B5EF4-FFF2-40B4-BE49-F238E27FC236}">
                      <a16:creationId xmlns:a16="http://schemas.microsoft.com/office/drawing/2014/main" id="{C3618C7C-9B22-5B33-1C3C-35B9B1D60F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4E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8" name="Rectangle 724">
                  <a:extLst>
                    <a:ext uri="{FF2B5EF4-FFF2-40B4-BE49-F238E27FC236}">
                      <a16:creationId xmlns:a16="http://schemas.microsoft.com/office/drawing/2014/main" id="{1E18FBCF-889A-2CAA-7A6D-697E3DDB51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6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49" name="Rectangle 725">
                  <a:extLst>
                    <a:ext uri="{FF2B5EF4-FFF2-40B4-BE49-F238E27FC236}">
                      <a16:creationId xmlns:a16="http://schemas.microsoft.com/office/drawing/2014/main" id="{CCCCC241-0FCE-44A5-10C1-30808D950E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7"/>
                </a:xfrm>
                <a:prstGeom prst="rect">
                  <a:avLst/>
                </a:prstGeom>
                <a:solidFill>
                  <a:srgbClr val="26D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50" name="Rectangle 726">
                  <a:extLst>
                    <a:ext uri="{FF2B5EF4-FFF2-40B4-BE49-F238E27FC236}">
                      <a16:creationId xmlns:a16="http://schemas.microsoft.com/office/drawing/2014/main" id="{02DC68B9-962E-CD37-2D1F-639E982B34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9D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51" name="Rectangle 727">
                  <a:extLst>
                    <a:ext uri="{FF2B5EF4-FFF2-40B4-BE49-F238E27FC236}">
                      <a16:creationId xmlns:a16="http://schemas.microsoft.com/office/drawing/2014/main" id="{ADA40C5B-DB71-02F4-DCCE-D3392310D2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9D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52" name="Rectangle 728">
                  <a:extLst>
                    <a:ext uri="{FF2B5EF4-FFF2-40B4-BE49-F238E27FC236}">
                      <a16:creationId xmlns:a16="http://schemas.microsoft.com/office/drawing/2014/main" id="{1ECFBE7D-4B45-72A5-87BB-3970FAB32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9D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53" name="Rectangle 729">
                  <a:extLst>
                    <a:ext uri="{FF2B5EF4-FFF2-40B4-BE49-F238E27FC236}">
                      <a16:creationId xmlns:a16="http://schemas.microsoft.com/office/drawing/2014/main" id="{A7B78711-4765-BE81-57F2-736CFFABE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BD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54" name="Rectangle 730">
                  <a:extLst>
                    <a:ext uri="{FF2B5EF4-FFF2-40B4-BE49-F238E27FC236}">
                      <a16:creationId xmlns:a16="http://schemas.microsoft.com/office/drawing/2014/main" id="{5FE8986C-907C-5259-755F-2D72424C92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BD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355" name="Group 731">
                <a:extLst>
                  <a:ext uri="{FF2B5EF4-FFF2-40B4-BE49-F238E27FC236}">
                    <a16:creationId xmlns:a16="http://schemas.microsoft.com/office/drawing/2014/main" id="{18751995-2166-28E7-2AE9-556DBE859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1" y="3680"/>
                <a:ext cx="240" cy="447"/>
                <a:chOff x="3648" y="2594"/>
                <a:chExt cx="240" cy="447"/>
              </a:xfrm>
            </p:grpSpPr>
            <p:sp>
              <p:nvSpPr>
                <p:cNvPr id="27356" name="Rectangle 732">
                  <a:extLst>
                    <a:ext uri="{FF2B5EF4-FFF2-40B4-BE49-F238E27FC236}">
                      <a16:creationId xmlns:a16="http://schemas.microsoft.com/office/drawing/2014/main" id="{8ECC28A6-2041-8A8F-D783-009C6E16959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7"/>
                </a:xfrm>
                <a:prstGeom prst="rect">
                  <a:avLst/>
                </a:prstGeom>
                <a:solidFill>
                  <a:srgbClr val="2ED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57" name="Rectangle 733">
                  <a:extLst>
                    <a:ext uri="{FF2B5EF4-FFF2-40B4-BE49-F238E27FC236}">
                      <a16:creationId xmlns:a16="http://schemas.microsoft.com/office/drawing/2014/main" id="{9A62DC64-1AF6-AD5B-AF75-98051AE8EA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2ED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58" name="Rectangle 734">
                  <a:extLst>
                    <a:ext uri="{FF2B5EF4-FFF2-40B4-BE49-F238E27FC236}">
                      <a16:creationId xmlns:a16="http://schemas.microsoft.com/office/drawing/2014/main" id="{EA77EC70-0B78-381A-E107-8DCB664692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2EC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59" name="Rectangle 735">
                  <a:extLst>
                    <a:ext uri="{FF2B5EF4-FFF2-40B4-BE49-F238E27FC236}">
                      <a16:creationId xmlns:a16="http://schemas.microsoft.com/office/drawing/2014/main" id="{CFCFA668-7EB7-AED6-1A9A-F7CE8CF48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30C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0" name="Rectangle 736">
                  <a:extLst>
                    <a:ext uri="{FF2B5EF4-FFF2-40B4-BE49-F238E27FC236}">
                      <a16:creationId xmlns:a16="http://schemas.microsoft.com/office/drawing/2014/main" id="{54AFA35F-7F65-1084-64D2-2AE230093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30C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1" name="Rectangle 737">
                  <a:extLst>
                    <a:ext uri="{FF2B5EF4-FFF2-40B4-BE49-F238E27FC236}">
                      <a16:creationId xmlns:a16="http://schemas.microsoft.com/office/drawing/2014/main" id="{B3FCADD5-DFD8-DABF-5004-3E081CE80A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30C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2" name="Rectangle 738">
                  <a:extLst>
                    <a:ext uri="{FF2B5EF4-FFF2-40B4-BE49-F238E27FC236}">
                      <a16:creationId xmlns:a16="http://schemas.microsoft.com/office/drawing/2014/main" id="{C3A25DFC-CF4C-18C5-BB28-F571C62DF8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7"/>
                </a:xfrm>
                <a:prstGeom prst="rect">
                  <a:avLst/>
                </a:prstGeom>
                <a:solidFill>
                  <a:srgbClr val="30C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3" name="Rectangle 739">
                  <a:extLst>
                    <a:ext uri="{FF2B5EF4-FFF2-40B4-BE49-F238E27FC236}">
                      <a16:creationId xmlns:a16="http://schemas.microsoft.com/office/drawing/2014/main" id="{C9EDB7A3-2566-DEED-FC2A-82B170980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3C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4" name="Rectangle 740">
                  <a:extLst>
                    <a:ext uri="{FF2B5EF4-FFF2-40B4-BE49-F238E27FC236}">
                      <a16:creationId xmlns:a16="http://schemas.microsoft.com/office/drawing/2014/main" id="{49BB159F-2B5F-F83C-38D4-9DB2559F93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3C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5" name="Rectangle 741">
                  <a:extLst>
                    <a:ext uri="{FF2B5EF4-FFF2-40B4-BE49-F238E27FC236}">
                      <a16:creationId xmlns:a16="http://schemas.microsoft.com/office/drawing/2014/main" id="{4DBE7375-A5AF-AC55-518E-C8DC2370CB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3C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6" name="Rectangle 742">
                  <a:extLst>
                    <a:ext uri="{FF2B5EF4-FFF2-40B4-BE49-F238E27FC236}">
                      <a16:creationId xmlns:a16="http://schemas.microsoft.com/office/drawing/2014/main" id="{4EB1500D-0734-376B-03AC-995954A725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3B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7" name="Rectangle 743">
                  <a:extLst>
                    <a:ext uri="{FF2B5EF4-FFF2-40B4-BE49-F238E27FC236}">
                      <a16:creationId xmlns:a16="http://schemas.microsoft.com/office/drawing/2014/main" id="{BF257612-459E-C3F6-D484-742FF1592D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6B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8" name="Rectangle 744">
                  <a:extLst>
                    <a:ext uri="{FF2B5EF4-FFF2-40B4-BE49-F238E27FC236}">
                      <a16:creationId xmlns:a16="http://schemas.microsoft.com/office/drawing/2014/main" id="{50CC73E2-90ED-A179-E813-2DF90DDA69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7"/>
                </a:xfrm>
                <a:prstGeom prst="rect">
                  <a:avLst/>
                </a:prstGeom>
                <a:solidFill>
                  <a:srgbClr val="36B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69" name="Rectangle 745">
                  <a:extLst>
                    <a:ext uri="{FF2B5EF4-FFF2-40B4-BE49-F238E27FC236}">
                      <a16:creationId xmlns:a16="http://schemas.microsoft.com/office/drawing/2014/main" id="{D11622E6-D28A-FADC-C11E-C7A45EBD51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34"/>
                  <a:ext cx="240" cy="1"/>
                </a:xfrm>
                <a:prstGeom prst="rect">
                  <a:avLst/>
                </a:prstGeom>
                <a:solidFill>
                  <a:srgbClr val="36B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0" name="Rectangle 746">
                  <a:extLst>
                    <a:ext uri="{FF2B5EF4-FFF2-40B4-BE49-F238E27FC236}">
                      <a16:creationId xmlns:a16="http://schemas.microsoft.com/office/drawing/2014/main" id="{180ECC28-36A2-4245-B468-8561242D5B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34"/>
                  <a:ext cx="240" cy="1"/>
                </a:xfrm>
                <a:prstGeom prst="rect">
                  <a:avLst/>
                </a:prstGeom>
                <a:solidFill>
                  <a:srgbClr val="36B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1" name="Rectangle 747">
                  <a:extLst>
                    <a:ext uri="{FF2B5EF4-FFF2-40B4-BE49-F238E27FC236}">
                      <a16:creationId xmlns:a16="http://schemas.microsoft.com/office/drawing/2014/main" id="{DEE97DB0-E8B7-AB3C-4310-0E081BC4BC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34"/>
                  <a:ext cx="240" cy="1"/>
                </a:xfrm>
                <a:prstGeom prst="rect">
                  <a:avLst/>
                </a:prstGeom>
                <a:solidFill>
                  <a:srgbClr val="36B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2" name="Rectangle 748">
                  <a:extLst>
                    <a:ext uri="{FF2B5EF4-FFF2-40B4-BE49-F238E27FC236}">
                      <a16:creationId xmlns:a16="http://schemas.microsoft.com/office/drawing/2014/main" id="{DE584427-5089-6B2F-B928-B38D44A804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34"/>
                  <a:ext cx="240" cy="1"/>
                </a:xfrm>
                <a:prstGeom prst="rect">
                  <a:avLst/>
                </a:prstGeom>
                <a:solidFill>
                  <a:srgbClr val="38B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3" name="Rectangle 749">
                  <a:extLst>
                    <a:ext uri="{FF2B5EF4-FFF2-40B4-BE49-F238E27FC236}">
                      <a16:creationId xmlns:a16="http://schemas.microsoft.com/office/drawing/2014/main" id="{6D16A7C1-093D-05AD-F6DE-A676ED435B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34"/>
                  <a:ext cx="240" cy="1"/>
                </a:xfrm>
                <a:prstGeom prst="rect">
                  <a:avLst/>
                </a:prstGeom>
                <a:solidFill>
                  <a:srgbClr val="38B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4" name="Rectangle 750">
                  <a:extLst>
                    <a:ext uri="{FF2B5EF4-FFF2-40B4-BE49-F238E27FC236}">
                      <a16:creationId xmlns:a16="http://schemas.microsoft.com/office/drawing/2014/main" id="{6799F2A7-9499-5D2C-1146-6794BC900F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34"/>
                  <a:ext cx="240" cy="1"/>
                </a:xfrm>
                <a:prstGeom prst="rect">
                  <a:avLst/>
                </a:prstGeom>
                <a:solidFill>
                  <a:srgbClr val="38A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5" name="Rectangle 751">
                  <a:extLst>
                    <a:ext uri="{FF2B5EF4-FFF2-40B4-BE49-F238E27FC236}">
                      <a16:creationId xmlns:a16="http://schemas.microsoft.com/office/drawing/2014/main" id="{612257A1-D19E-87F0-A4D3-D3962BFFBD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34"/>
                  <a:ext cx="240" cy="7"/>
                </a:xfrm>
                <a:prstGeom prst="rect">
                  <a:avLst/>
                </a:prstGeom>
                <a:solidFill>
                  <a:srgbClr val="38A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6" name="Rectangle 752">
                  <a:extLst>
                    <a:ext uri="{FF2B5EF4-FFF2-40B4-BE49-F238E27FC236}">
                      <a16:creationId xmlns:a16="http://schemas.microsoft.com/office/drawing/2014/main" id="{442C4738-69D3-78A7-625C-C8A6FE884E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1"/>
                  <a:ext cx="240" cy="1"/>
                </a:xfrm>
                <a:prstGeom prst="rect">
                  <a:avLst/>
                </a:prstGeom>
                <a:solidFill>
                  <a:srgbClr val="38A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7" name="Rectangle 753">
                  <a:extLst>
                    <a:ext uri="{FF2B5EF4-FFF2-40B4-BE49-F238E27FC236}">
                      <a16:creationId xmlns:a16="http://schemas.microsoft.com/office/drawing/2014/main" id="{16D3B255-409C-9CFC-1B39-D67E3E2C25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1"/>
                  <a:ext cx="240" cy="1"/>
                </a:xfrm>
                <a:prstGeom prst="rect">
                  <a:avLst/>
                </a:prstGeom>
                <a:solidFill>
                  <a:srgbClr val="38A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8" name="Rectangle 754">
                  <a:extLst>
                    <a:ext uri="{FF2B5EF4-FFF2-40B4-BE49-F238E27FC236}">
                      <a16:creationId xmlns:a16="http://schemas.microsoft.com/office/drawing/2014/main" id="{AD8ACFF2-9619-00EA-D2B0-822598316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1"/>
                  <a:ext cx="240" cy="1"/>
                </a:xfrm>
                <a:prstGeom prst="rect">
                  <a:avLst/>
                </a:prstGeom>
                <a:solidFill>
                  <a:srgbClr val="38A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79" name="Rectangle 755">
                  <a:extLst>
                    <a:ext uri="{FF2B5EF4-FFF2-40B4-BE49-F238E27FC236}">
                      <a16:creationId xmlns:a16="http://schemas.microsoft.com/office/drawing/2014/main" id="{700E23F7-26D0-E30B-39F6-632D0BB5F7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1"/>
                  <a:ext cx="240" cy="1"/>
                </a:xfrm>
                <a:prstGeom prst="rect">
                  <a:avLst/>
                </a:prstGeom>
                <a:solidFill>
                  <a:srgbClr val="38A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0" name="Rectangle 756">
                  <a:extLst>
                    <a:ext uri="{FF2B5EF4-FFF2-40B4-BE49-F238E27FC236}">
                      <a16:creationId xmlns:a16="http://schemas.microsoft.com/office/drawing/2014/main" id="{16AE6376-BDBB-CCD3-16BA-B8E5A50584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1"/>
                  <a:ext cx="240" cy="1"/>
                </a:xfrm>
                <a:prstGeom prst="rect">
                  <a:avLst/>
                </a:prstGeom>
                <a:solidFill>
                  <a:srgbClr val="3BA7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1" name="Rectangle 757">
                  <a:extLst>
                    <a:ext uri="{FF2B5EF4-FFF2-40B4-BE49-F238E27FC236}">
                      <a16:creationId xmlns:a16="http://schemas.microsoft.com/office/drawing/2014/main" id="{25D45FE7-FDAC-2A36-D319-E00FCDC95E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1"/>
                  <a:ext cx="240" cy="7"/>
                </a:xfrm>
                <a:prstGeom prst="rect">
                  <a:avLst/>
                </a:prstGeom>
                <a:solidFill>
                  <a:srgbClr val="3BA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2" name="Rectangle 758">
                  <a:extLst>
                    <a:ext uri="{FF2B5EF4-FFF2-40B4-BE49-F238E27FC236}">
                      <a16:creationId xmlns:a16="http://schemas.microsoft.com/office/drawing/2014/main" id="{1294C247-8B73-1C41-4EC4-2FBAF13711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8"/>
                  <a:ext cx="240" cy="1"/>
                </a:xfrm>
                <a:prstGeom prst="rect">
                  <a:avLst/>
                </a:prstGeom>
                <a:solidFill>
                  <a:srgbClr val="3BA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3" name="Rectangle 759">
                  <a:extLst>
                    <a:ext uri="{FF2B5EF4-FFF2-40B4-BE49-F238E27FC236}">
                      <a16:creationId xmlns:a16="http://schemas.microsoft.com/office/drawing/2014/main" id="{E45EAE3E-8148-74E8-0412-CAF8C17561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8"/>
                  <a:ext cx="240" cy="1"/>
                </a:xfrm>
                <a:prstGeom prst="rect">
                  <a:avLst/>
                </a:prstGeom>
                <a:solidFill>
                  <a:srgbClr val="3BA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4" name="Rectangle 760">
                  <a:extLst>
                    <a:ext uri="{FF2B5EF4-FFF2-40B4-BE49-F238E27FC236}">
                      <a16:creationId xmlns:a16="http://schemas.microsoft.com/office/drawing/2014/main" id="{171330C9-CE46-6CAC-FA45-224E3E2529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8"/>
                  <a:ext cx="240" cy="1"/>
                </a:xfrm>
                <a:prstGeom prst="rect">
                  <a:avLst/>
                </a:prstGeom>
                <a:solidFill>
                  <a:srgbClr val="3B9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5" name="Rectangle 761">
                  <a:extLst>
                    <a:ext uri="{FF2B5EF4-FFF2-40B4-BE49-F238E27FC236}">
                      <a16:creationId xmlns:a16="http://schemas.microsoft.com/office/drawing/2014/main" id="{81C7014F-6350-DFE8-6390-3F8575C576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8"/>
                  <a:ext cx="240" cy="1"/>
                </a:xfrm>
                <a:prstGeom prst="rect">
                  <a:avLst/>
                </a:prstGeom>
                <a:solidFill>
                  <a:srgbClr val="3B9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6" name="Rectangle 762">
                  <a:extLst>
                    <a:ext uri="{FF2B5EF4-FFF2-40B4-BE49-F238E27FC236}">
                      <a16:creationId xmlns:a16="http://schemas.microsoft.com/office/drawing/2014/main" id="{FC271211-BA54-877C-CF1F-99B3FCB66E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8"/>
                  <a:ext cx="240" cy="1"/>
                </a:xfrm>
                <a:prstGeom prst="rect">
                  <a:avLst/>
                </a:prstGeom>
                <a:solidFill>
                  <a:srgbClr val="3B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7" name="Rectangle 763">
                  <a:extLst>
                    <a:ext uri="{FF2B5EF4-FFF2-40B4-BE49-F238E27FC236}">
                      <a16:creationId xmlns:a16="http://schemas.microsoft.com/office/drawing/2014/main" id="{88911372-7036-2965-D2B5-E99FD25B8A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48"/>
                  <a:ext cx="240" cy="7"/>
                </a:xfrm>
                <a:prstGeom prst="rect">
                  <a:avLst/>
                </a:prstGeom>
                <a:solidFill>
                  <a:srgbClr val="3B9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8" name="Rectangle 764">
                  <a:extLst>
                    <a:ext uri="{FF2B5EF4-FFF2-40B4-BE49-F238E27FC236}">
                      <a16:creationId xmlns:a16="http://schemas.microsoft.com/office/drawing/2014/main" id="{E264B6FD-91D9-4ACD-1804-06C2CF041F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55"/>
                  <a:ext cx="240" cy="1"/>
                </a:xfrm>
                <a:prstGeom prst="rect">
                  <a:avLst/>
                </a:prstGeom>
                <a:solidFill>
                  <a:srgbClr val="3B9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89" name="Rectangle 765">
                  <a:extLst>
                    <a:ext uri="{FF2B5EF4-FFF2-40B4-BE49-F238E27FC236}">
                      <a16:creationId xmlns:a16="http://schemas.microsoft.com/office/drawing/2014/main" id="{FCBC2195-AE91-D410-4FD9-D6EA97887A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55"/>
                  <a:ext cx="240" cy="1"/>
                </a:xfrm>
                <a:prstGeom prst="rect">
                  <a:avLst/>
                </a:prstGeom>
                <a:solidFill>
                  <a:srgbClr val="3B9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0" name="Rectangle 766">
                  <a:extLst>
                    <a:ext uri="{FF2B5EF4-FFF2-40B4-BE49-F238E27FC236}">
                      <a16:creationId xmlns:a16="http://schemas.microsoft.com/office/drawing/2014/main" id="{14979BED-474C-47B9-4260-7F300EA212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55"/>
                  <a:ext cx="240" cy="1"/>
                </a:xfrm>
                <a:prstGeom prst="rect">
                  <a:avLst/>
                </a:prstGeom>
                <a:solidFill>
                  <a:srgbClr val="3B9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1" name="Rectangle 767">
                  <a:extLst>
                    <a:ext uri="{FF2B5EF4-FFF2-40B4-BE49-F238E27FC236}">
                      <a16:creationId xmlns:a16="http://schemas.microsoft.com/office/drawing/2014/main" id="{94C862C0-1512-FBC2-0A90-C000F77D9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55"/>
                  <a:ext cx="240" cy="1"/>
                </a:xfrm>
                <a:prstGeom prst="rect">
                  <a:avLst/>
                </a:prstGeom>
                <a:solidFill>
                  <a:srgbClr val="3B9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2" name="Rectangle 768">
                  <a:extLst>
                    <a:ext uri="{FF2B5EF4-FFF2-40B4-BE49-F238E27FC236}">
                      <a16:creationId xmlns:a16="http://schemas.microsoft.com/office/drawing/2014/main" id="{36CAFD5A-FCDB-FAAA-4563-00933651B3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55"/>
                  <a:ext cx="240" cy="1"/>
                </a:xfrm>
                <a:prstGeom prst="rect">
                  <a:avLst/>
                </a:prstGeom>
                <a:solidFill>
                  <a:srgbClr val="3B9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3" name="Rectangle 769">
                  <a:extLst>
                    <a:ext uri="{FF2B5EF4-FFF2-40B4-BE49-F238E27FC236}">
                      <a16:creationId xmlns:a16="http://schemas.microsoft.com/office/drawing/2014/main" id="{C0B2B7DA-DDF6-8303-F714-1A4F9CC373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55"/>
                  <a:ext cx="240" cy="7"/>
                </a:xfrm>
                <a:prstGeom prst="rect">
                  <a:avLst/>
                </a:prstGeom>
                <a:solidFill>
                  <a:srgbClr val="3B8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4" name="Rectangle 770">
                  <a:extLst>
                    <a:ext uri="{FF2B5EF4-FFF2-40B4-BE49-F238E27FC236}">
                      <a16:creationId xmlns:a16="http://schemas.microsoft.com/office/drawing/2014/main" id="{E0AF5E51-A224-69CD-0B79-DAF511044A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2"/>
                  <a:ext cx="240" cy="1"/>
                </a:xfrm>
                <a:prstGeom prst="rect">
                  <a:avLst/>
                </a:prstGeom>
                <a:solidFill>
                  <a:srgbClr val="3B8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5" name="Rectangle 771">
                  <a:extLst>
                    <a:ext uri="{FF2B5EF4-FFF2-40B4-BE49-F238E27FC236}">
                      <a16:creationId xmlns:a16="http://schemas.microsoft.com/office/drawing/2014/main" id="{5FC24B02-3D75-E3B3-9598-B723DB7F75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2"/>
                  <a:ext cx="240" cy="1"/>
                </a:xfrm>
                <a:prstGeom prst="rect">
                  <a:avLst/>
                </a:prstGeom>
                <a:solidFill>
                  <a:srgbClr val="3B8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6" name="Rectangle 772">
                  <a:extLst>
                    <a:ext uri="{FF2B5EF4-FFF2-40B4-BE49-F238E27FC236}">
                      <a16:creationId xmlns:a16="http://schemas.microsoft.com/office/drawing/2014/main" id="{B273C06D-F0E8-22E3-21AA-9077245B07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2"/>
                  <a:ext cx="240" cy="1"/>
                </a:xfrm>
                <a:prstGeom prst="rect">
                  <a:avLst/>
                </a:prstGeom>
                <a:solidFill>
                  <a:srgbClr val="3B8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7" name="Rectangle 773">
                  <a:extLst>
                    <a:ext uri="{FF2B5EF4-FFF2-40B4-BE49-F238E27FC236}">
                      <a16:creationId xmlns:a16="http://schemas.microsoft.com/office/drawing/2014/main" id="{9BC1C7DD-3F69-4190-E087-CF26A4E1DB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2"/>
                  <a:ext cx="240" cy="1"/>
                </a:xfrm>
                <a:prstGeom prst="rect">
                  <a:avLst/>
                </a:prstGeom>
                <a:solidFill>
                  <a:srgbClr val="3B8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8" name="Rectangle 774">
                  <a:extLst>
                    <a:ext uri="{FF2B5EF4-FFF2-40B4-BE49-F238E27FC236}">
                      <a16:creationId xmlns:a16="http://schemas.microsoft.com/office/drawing/2014/main" id="{4B243B75-9EFE-8A3C-6AFA-112EF5664E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2"/>
                  <a:ext cx="240" cy="1"/>
                </a:xfrm>
                <a:prstGeom prst="rect">
                  <a:avLst/>
                </a:prstGeom>
                <a:solidFill>
                  <a:srgbClr val="3B8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399" name="Rectangle 775">
                  <a:extLst>
                    <a:ext uri="{FF2B5EF4-FFF2-40B4-BE49-F238E27FC236}">
                      <a16:creationId xmlns:a16="http://schemas.microsoft.com/office/drawing/2014/main" id="{DAD94F0F-BE8A-66AD-2BC3-0663B5DAD3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2"/>
                  <a:ext cx="240" cy="7"/>
                </a:xfrm>
                <a:prstGeom prst="rect">
                  <a:avLst/>
                </a:prstGeom>
                <a:solidFill>
                  <a:srgbClr val="3B8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0" name="Rectangle 776">
                  <a:extLst>
                    <a:ext uri="{FF2B5EF4-FFF2-40B4-BE49-F238E27FC236}">
                      <a16:creationId xmlns:a16="http://schemas.microsoft.com/office/drawing/2014/main" id="{54A9DE3E-511E-5702-ED85-8FB1C7B55C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9"/>
                  <a:ext cx="240" cy="1"/>
                </a:xfrm>
                <a:prstGeom prst="rect">
                  <a:avLst/>
                </a:prstGeom>
                <a:solidFill>
                  <a:srgbClr val="3B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1" name="Rectangle 777">
                  <a:extLst>
                    <a:ext uri="{FF2B5EF4-FFF2-40B4-BE49-F238E27FC236}">
                      <a16:creationId xmlns:a16="http://schemas.microsoft.com/office/drawing/2014/main" id="{5D7FAA60-45DE-83F5-1CD7-120EB0C419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9"/>
                  <a:ext cx="240" cy="1"/>
                </a:xfrm>
                <a:prstGeom prst="rect">
                  <a:avLst/>
                </a:prstGeom>
                <a:solidFill>
                  <a:srgbClr val="3B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2" name="Rectangle 778">
                  <a:extLst>
                    <a:ext uri="{FF2B5EF4-FFF2-40B4-BE49-F238E27FC236}">
                      <a16:creationId xmlns:a16="http://schemas.microsoft.com/office/drawing/2014/main" id="{68063AB2-CB1C-7D53-4522-A000971AD9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9"/>
                  <a:ext cx="240" cy="1"/>
                </a:xfrm>
                <a:prstGeom prst="rect">
                  <a:avLst/>
                </a:prstGeom>
                <a:solidFill>
                  <a:srgbClr val="3B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3" name="Rectangle 779">
                  <a:extLst>
                    <a:ext uri="{FF2B5EF4-FFF2-40B4-BE49-F238E27FC236}">
                      <a16:creationId xmlns:a16="http://schemas.microsoft.com/office/drawing/2014/main" id="{22F52B9F-D8E3-9B7F-112A-A9B4532F9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9"/>
                  <a:ext cx="240" cy="1"/>
                </a:xfrm>
                <a:prstGeom prst="rect">
                  <a:avLst/>
                </a:prstGeom>
                <a:solidFill>
                  <a:srgbClr val="3B7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4" name="Rectangle 780">
                  <a:extLst>
                    <a:ext uri="{FF2B5EF4-FFF2-40B4-BE49-F238E27FC236}">
                      <a16:creationId xmlns:a16="http://schemas.microsoft.com/office/drawing/2014/main" id="{E238310E-2BDA-1B86-2F09-E472BB88F4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9"/>
                  <a:ext cx="240" cy="1"/>
                </a:xfrm>
                <a:prstGeom prst="rect">
                  <a:avLst/>
                </a:prstGeom>
                <a:solidFill>
                  <a:srgbClr val="3B7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5" name="Rectangle 781">
                  <a:extLst>
                    <a:ext uri="{FF2B5EF4-FFF2-40B4-BE49-F238E27FC236}">
                      <a16:creationId xmlns:a16="http://schemas.microsoft.com/office/drawing/2014/main" id="{914D54DC-FB34-802D-5C3C-80F5EA49C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69"/>
                  <a:ext cx="240" cy="7"/>
                </a:xfrm>
                <a:prstGeom prst="rect">
                  <a:avLst/>
                </a:prstGeom>
                <a:solidFill>
                  <a:srgbClr val="3B7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6" name="Rectangle 782">
                  <a:extLst>
                    <a:ext uri="{FF2B5EF4-FFF2-40B4-BE49-F238E27FC236}">
                      <a16:creationId xmlns:a16="http://schemas.microsoft.com/office/drawing/2014/main" id="{85021AF4-7212-0158-020D-9AAE74DEBF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76"/>
                  <a:ext cx="240" cy="1"/>
                </a:xfrm>
                <a:prstGeom prst="rect">
                  <a:avLst/>
                </a:prstGeom>
                <a:solidFill>
                  <a:srgbClr val="3B7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7" name="Rectangle 783">
                  <a:extLst>
                    <a:ext uri="{FF2B5EF4-FFF2-40B4-BE49-F238E27FC236}">
                      <a16:creationId xmlns:a16="http://schemas.microsoft.com/office/drawing/2014/main" id="{5040CD00-EA3E-B3A7-B8AA-8A95EA1194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76"/>
                  <a:ext cx="240" cy="1"/>
                </a:xfrm>
                <a:prstGeom prst="rect">
                  <a:avLst/>
                </a:prstGeom>
                <a:solidFill>
                  <a:srgbClr val="387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8" name="Rectangle 784">
                  <a:extLst>
                    <a:ext uri="{FF2B5EF4-FFF2-40B4-BE49-F238E27FC236}">
                      <a16:creationId xmlns:a16="http://schemas.microsoft.com/office/drawing/2014/main" id="{889EC564-7C17-1D0E-77F6-B4A3384C67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76"/>
                  <a:ext cx="240" cy="1"/>
                </a:xfrm>
                <a:prstGeom prst="rect">
                  <a:avLst/>
                </a:prstGeom>
                <a:solidFill>
                  <a:srgbClr val="387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09" name="Rectangle 785">
                  <a:extLst>
                    <a:ext uri="{FF2B5EF4-FFF2-40B4-BE49-F238E27FC236}">
                      <a16:creationId xmlns:a16="http://schemas.microsoft.com/office/drawing/2014/main" id="{6509A80D-FE99-433B-B969-6A71D70051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76"/>
                  <a:ext cx="240" cy="1"/>
                </a:xfrm>
                <a:prstGeom prst="rect">
                  <a:avLst/>
                </a:prstGeom>
                <a:solidFill>
                  <a:srgbClr val="387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0" name="Rectangle 786">
                  <a:extLst>
                    <a:ext uri="{FF2B5EF4-FFF2-40B4-BE49-F238E27FC236}">
                      <a16:creationId xmlns:a16="http://schemas.microsoft.com/office/drawing/2014/main" id="{F716A76C-C419-3BD6-DDED-A122DF5D6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76"/>
                  <a:ext cx="240" cy="1"/>
                </a:xfrm>
                <a:prstGeom prst="rect">
                  <a:avLst/>
                </a:prstGeom>
                <a:solidFill>
                  <a:srgbClr val="386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1" name="Rectangle 787">
                  <a:extLst>
                    <a:ext uri="{FF2B5EF4-FFF2-40B4-BE49-F238E27FC236}">
                      <a16:creationId xmlns:a16="http://schemas.microsoft.com/office/drawing/2014/main" id="{4EFCD5C6-74CE-2B73-022A-05B2479ACC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76"/>
                  <a:ext cx="240" cy="7"/>
                </a:xfrm>
                <a:prstGeom prst="rect">
                  <a:avLst/>
                </a:prstGeom>
                <a:solidFill>
                  <a:srgbClr val="386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2" name="Rectangle 788">
                  <a:extLst>
                    <a:ext uri="{FF2B5EF4-FFF2-40B4-BE49-F238E27FC236}">
                      <a16:creationId xmlns:a16="http://schemas.microsoft.com/office/drawing/2014/main" id="{7E6B642D-E058-B3A7-08FA-9077FC31A2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83"/>
                  <a:ext cx="240" cy="1"/>
                </a:xfrm>
                <a:prstGeom prst="rect">
                  <a:avLst/>
                </a:prstGeom>
                <a:solidFill>
                  <a:srgbClr val="386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3" name="Rectangle 789">
                  <a:extLst>
                    <a:ext uri="{FF2B5EF4-FFF2-40B4-BE49-F238E27FC236}">
                      <a16:creationId xmlns:a16="http://schemas.microsoft.com/office/drawing/2014/main" id="{5B4D096B-8806-034C-C5AE-D2974D06C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83"/>
                  <a:ext cx="240" cy="1"/>
                </a:xfrm>
                <a:prstGeom prst="rect">
                  <a:avLst/>
                </a:prstGeom>
                <a:solidFill>
                  <a:srgbClr val="386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4" name="Rectangle 790">
                  <a:extLst>
                    <a:ext uri="{FF2B5EF4-FFF2-40B4-BE49-F238E27FC236}">
                      <a16:creationId xmlns:a16="http://schemas.microsoft.com/office/drawing/2014/main" id="{437FCB94-D50A-D197-4745-BF3289854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83"/>
                  <a:ext cx="240" cy="1"/>
                </a:xfrm>
                <a:prstGeom prst="rect">
                  <a:avLst/>
                </a:prstGeom>
                <a:solidFill>
                  <a:srgbClr val="386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5" name="Rectangle 791">
                  <a:extLst>
                    <a:ext uri="{FF2B5EF4-FFF2-40B4-BE49-F238E27FC236}">
                      <a16:creationId xmlns:a16="http://schemas.microsoft.com/office/drawing/2014/main" id="{10AC0425-D638-1745-5E10-EE6620869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83"/>
                  <a:ext cx="240" cy="1"/>
                </a:xfrm>
                <a:prstGeom prst="rect">
                  <a:avLst/>
                </a:prstGeom>
                <a:solidFill>
                  <a:srgbClr val="3867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6" name="Rectangle 792">
                  <a:extLst>
                    <a:ext uri="{FF2B5EF4-FFF2-40B4-BE49-F238E27FC236}">
                      <a16:creationId xmlns:a16="http://schemas.microsoft.com/office/drawing/2014/main" id="{33D274BA-FF0F-A217-32F1-84638CC7C0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83"/>
                  <a:ext cx="240" cy="1"/>
                </a:xfrm>
                <a:prstGeom prst="rect">
                  <a:avLst/>
                </a:prstGeom>
                <a:solidFill>
                  <a:srgbClr val="366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7" name="Rectangle 793">
                  <a:extLst>
                    <a:ext uri="{FF2B5EF4-FFF2-40B4-BE49-F238E27FC236}">
                      <a16:creationId xmlns:a16="http://schemas.microsoft.com/office/drawing/2014/main" id="{1CF2E2D6-CF6B-27A7-9535-A0A9691752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83"/>
                  <a:ext cx="240" cy="7"/>
                </a:xfrm>
                <a:prstGeom prst="rect">
                  <a:avLst/>
                </a:prstGeom>
                <a:solidFill>
                  <a:srgbClr val="366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8" name="Rectangle 794">
                  <a:extLst>
                    <a:ext uri="{FF2B5EF4-FFF2-40B4-BE49-F238E27FC236}">
                      <a16:creationId xmlns:a16="http://schemas.microsoft.com/office/drawing/2014/main" id="{C2A41EAF-8025-7789-4FFD-EA74C6B5ED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0"/>
                  <a:ext cx="240" cy="1"/>
                </a:xfrm>
                <a:prstGeom prst="rect">
                  <a:avLst/>
                </a:prstGeom>
                <a:solidFill>
                  <a:srgbClr val="366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19" name="Rectangle 795">
                  <a:extLst>
                    <a:ext uri="{FF2B5EF4-FFF2-40B4-BE49-F238E27FC236}">
                      <a16:creationId xmlns:a16="http://schemas.microsoft.com/office/drawing/2014/main" id="{D5A14D7E-8105-8BC1-C11D-FFB9456C8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0"/>
                  <a:ext cx="240" cy="1"/>
                </a:xfrm>
                <a:prstGeom prst="rect">
                  <a:avLst/>
                </a:prstGeom>
                <a:solidFill>
                  <a:srgbClr val="365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0" name="Rectangle 796">
                  <a:extLst>
                    <a:ext uri="{FF2B5EF4-FFF2-40B4-BE49-F238E27FC236}">
                      <a16:creationId xmlns:a16="http://schemas.microsoft.com/office/drawing/2014/main" id="{E46F5845-2CEC-2389-56DD-2A9A5A721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0"/>
                  <a:ext cx="240" cy="1"/>
                </a:xfrm>
                <a:prstGeom prst="rect">
                  <a:avLst/>
                </a:prstGeom>
                <a:solidFill>
                  <a:srgbClr val="365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1" name="Rectangle 797">
                  <a:extLst>
                    <a:ext uri="{FF2B5EF4-FFF2-40B4-BE49-F238E27FC236}">
                      <a16:creationId xmlns:a16="http://schemas.microsoft.com/office/drawing/2014/main" id="{E42355B4-392D-FF4F-AA76-9C44A933E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0"/>
                  <a:ext cx="240" cy="1"/>
                </a:xfrm>
                <a:prstGeom prst="rect">
                  <a:avLst/>
                </a:prstGeom>
                <a:solidFill>
                  <a:srgbClr val="365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2" name="Rectangle 798">
                  <a:extLst>
                    <a:ext uri="{FF2B5EF4-FFF2-40B4-BE49-F238E27FC236}">
                      <a16:creationId xmlns:a16="http://schemas.microsoft.com/office/drawing/2014/main" id="{C06609EE-E0E9-AEA7-EF38-6BA60BE24A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0"/>
                  <a:ext cx="240" cy="1"/>
                </a:xfrm>
                <a:prstGeom prst="rect">
                  <a:avLst/>
                </a:prstGeom>
                <a:solidFill>
                  <a:srgbClr val="335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3" name="Rectangle 799">
                  <a:extLst>
                    <a:ext uri="{FF2B5EF4-FFF2-40B4-BE49-F238E27FC236}">
                      <a16:creationId xmlns:a16="http://schemas.microsoft.com/office/drawing/2014/main" id="{D2EF6A4D-6540-D9ED-F2C5-1C71858349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0"/>
                  <a:ext cx="240" cy="1"/>
                </a:xfrm>
                <a:prstGeom prst="rect">
                  <a:avLst/>
                </a:prstGeom>
                <a:solidFill>
                  <a:srgbClr val="335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4" name="Rectangle 800">
                  <a:extLst>
                    <a:ext uri="{FF2B5EF4-FFF2-40B4-BE49-F238E27FC236}">
                      <a16:creationId xmlns:a16="http://schemas.microsoft.com/office/drawing/2014/main" id="{F731E882-DC9B-F244-E070-257BE6E77D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0"/>
                  <a:ext cx="240" cy="8"/>
                </a:xfrm>
                <a:prstGeom prst="rect">
                  <a:avLst/>
                </a:prstGeom>
                <a:solidFill>
                  <a:srgbClr val="335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5" name="Rectangle 801">
                  <a:extLst>
                    <a:ext uri="{FF2B5EF4-FFF2-40B4-BE49-F238E27FC236}">
                      <a16:creationId xmlns:a16="http://schemas.microsoft.com/office/drawing/2014/main" id="{636C8B36-865C-EEBC-A51C-9973FBA45A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8"/>
                  <a:ext cx="240" cy="1"/>
                </a:xfrm>
                <a:prstGeom prst="rect">
                  <a:avLst/>
                </a:prstGeom>
                <a:solidFill>
                  <a:srgbClr val="335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6" name="Rectangle 802">
                  <a:extLst>
                    <a:ext uri="{FF2B5EF4-FFF2-40B4-BE49-F238E27FC236}">
                      <a16:creationId xmlns:a16="http://schemas.microsoft.com/office/drawing/2014/main" id="{50353B41-4B54-90BB-CE97-6BB6DD0388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8"/>
                  <a:ext cx="240" cy="1"/>
                </a:xfrm>
                <a:prstGeom prst="rect">
                  <a:avLst/>
                </a:prstGeom>
                <a:solidFill>
                  <a:srgbClr val="335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7" name="Rectangle 803">
                  <a:extLst>
                    <a:ext uri="{FF2B5EF4-FFF2-40B4-BE49-F238E27FC236}">
                      <a16:creationId xmlns:a16="http://schemas.microsoft.com/office/drawing/2014/main" id="{46FA2295-A4C1-A901-1B31-1682F249E2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8"/>
                  <a:ext cx="240" cy="1"/>
                </a:xfrm>
                <a:prstGeom prst="rect">
                  <a:avLst/>
                </a:prstGeom>
                <a:solidFill>
                  <a:srgbClr val="304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8" name="Rectangle 804">
                  <a:extLst>
                    <a:ext uri="{FF2B5EF4-FFF2-40B4-BE49-F238E27FC236}">
                      <a16:creationId xmlns:a16="http://schemas.microsoft.com/office/drawing/2014/main" id="{D9EAAB0B-4AC5-73E9-A057-79D0258009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8"/>
                  <a:ext cx="240" cy="1"/>
                </a:xfrm>
                <a:prstGeom prst="rect">
                  <a:avLst/>
                </a:prstGeom>
                <a:solidFill>
                  <a:srgbClr val="304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29" name="Rectangle 805">
                  <a:extLst>
                    <a:ext uri="{FF2B5EF4-FFF2-40B4-BE49-F238E27FC236}">
                      <a16:creationId xmlns:a16="http://schemas.microsoft.com/office/drawing/2014/main" id="{1FD093E7-2A15-FC64-6418-A746C272A1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8"/>
                  <a:ext cx="240" cy="1"/>
                </a:xfrm>
                <a:prstGeom prst="rect">
                  <a:avLst/>
                </a:prstGeom>
                <a:solidFill>
                  <a:srgbClr val="304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0" name="Rectangle 806">
                  <a:extLst>
                    <a:ext uri="{FF2B5EF4-FFF2-40B4-BE49-F238E27FC236}">
                      <a16:creationId xmlns:a16="http://schemas.microsoft.com/office/drawing/2014/main" id="{F55E8E77-3C9C-709E-9A23-4C92D4138A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98"/>
                  <a:ext cx="240" cy="7"/>
                </a:xfrm>
                <a:prstGeom prst="rect">
                  <a:avLst/>
                </a:prstGeom>
                <a:solidFill>
                  <a:srgbClr val="304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1" name="Rectangle 807">
                  <a:extLst>
                    <a:ext uri="{FF2B5EF4-FFF2-40B4-BE49-F238E27FC236}">
                      <a16:creationId xmlns:a16="http://schemas.microsoft.com/office/drawing/2014/main" id="{7A00CA6C-CB83-7B56-3B17-D427C0DEA2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05"/>
                  <a:ext cx="240" cy="1"/>
                </a:xfrm>
                <a:prstGeom prst="rect">
                  <a:avLst/>
                </a:prstGeom>
                <a:solidFill>
                  <a:srgbClr val="2E4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2" name="Rectangle 808">
                  <a:extLst>
                    <a:ext uri="{FF2B5EF4-FFF2-40B4-BE49-F238E27FC236}">
                      <a16:creationId xmlns:a16="http://schemas.microsoft.com/office/drawing/2014/main" id="{A163487F-BAD6-248B-5DC5-BB990C7CEA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05"/>
                  <a:ext cx="240" cy="1"/>
                </a:xfrm>
                <a:prstGeom prst="rect">
                  <a:avLst/>
                </a:prstGeom>
                <a:solidFill>
                  <a:srgbClr val="2E4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3" name="Rectangle 809">
                  <a:extLst>
                    <a:ext uri="{FF2B5EF4-FFF2-40B4-BE49-F238E27FC236}">
                      <a16:creationId xmlns:a16="http://schemas.microsoft.com/office/drawing/2014/main" id="{516BB9B6-3620-7138-FF96-E1958FBB8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05"/>
                  <a:ext cx="240" cy="1"/>
                </a:xfrm>
                <a:prstGeom prst="rect">
                  <a:avLst/>
                </a:prstGeom>
                <a:solidFill>
                  <a:srgbClr val="2E4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4" name="Rectangle 810">
                  <a:extLst>
                    <a:ext uri="{FF2B5EF4-FFF2-40B4-BE49-F238E27FC236}">
                      <a16:creationId xmlns:a16="http://schemas.microsoft.com/office/drawing/2014/main" id="{42AAA1BE-4939-C352-1F43-7DEDCEB6E3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05"/>
                  <a:ext cx="240" cy="1"/>
                </a:xfrm>
                <a:prstGeom prst="rect">
                  <a:avLst/>
                </a:prstGeom>
                <a:solidFill>
                  <a:srgbClr val="2E4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5" name="Rectangle 811">
                  <a:extLst>
                    <a:ext uri="{FF2B5EF4-FFF2-40B4-BE49-F238E27FC236}">
                      <a16:creationId xmlns:a16="http://schemas.microsoft.com/office/drawing/2014/main" id="{3B6267D3-0D44-0FA9-98DE-5EBEB5843A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05"/>
                  <a:ext cx="240" cy="1"/>
                </a:xfrm>
                <a:prstGeom prst="rect">
                  <a:avLst/>
                </a:prstGeom>
                <a:solidFill>
                  <a:srgbClr val="2B4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6" name="Rectangle 812">
                  <a:extLst>
                    <a:ext uri="{FF2B5EF4-FFF2-40B4-BE49-F238E27FC236}">
                      <a16:creationId xmlns:a16="http://schemas.microsoft.com/office/drawing/2014/main" id="{6E7BE559-9FE3-E105-DF35-9354B43282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05"/>
                  <a:ext cx="240" cy="7"/>
                </a:xfrm>
                <a:prstGeom prst="rect">
                  <a:avLst/>
                </a:prstGeom>
                <a:solidFill>
                  <a:srgbClr val="2B4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7" name="Rectangle 813">
                  <a:extLst>
                    <a:ext uri="{FF2B5EF4-FFF2-40B4-BE49-F238E27FC236}">
                      <a16:creationId xmlns:a16="http://schemas.microsoft.com/office/drawing/2014/main" id="{29B7DFF3-3764-2C52-6618-E469A4DF4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2"/>
                  <a:ext cx="240" cy="1"/>
                </a:xfrm>
                <a:prstGeom prst="rect">
                  <a:avLst/>
                </a:prstGeom>
                <a:solidFill>
                  <a:srgbClr val="2B4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8" name="Rectangle 814">
                  <a:extLst>
                    <a:ext uri="{FF2B5EF4-FFF2-40B4-BE49-F238E27FC236}">
                      <a16:creationId xmlns:a16="http://schemas.microsoft.com/office/drawing/2014/main" id="{76FDFE19-A5BE-F0F1-07DD-19A861523F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2"/>
                  <a:ext cx="240" cy="1"/>
                </a:xfrm>
                <a:prstGeom prst="rect">
                  <a:avLst/>
                </a:prstGeom>
                <a:solidFill>
                  <a:srgbClr val="293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39" name="Rectangle 815">
                  <a:extLst>
                    <a:ext uri="{FF2B5EF4-FFF2-40B4-BE49-F238E27FC236}">
                      <a16:creationId xmlns:a16="http://schemas.microsoft.com/office/drawing/2014/main" id="{52ACC57A-C4CC-4463-D8C3-B005304A85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2"/>
                  <a:ext cx="240" cy="1"/>
                </a:xfrm>
                <a:prstGeom prst="rect">
                  <a:avLst/>
                </a:prstGeom>
                <a:solidFill>
                  <a:srgbClr val="293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0" name="Rectangle 816">
                  <a:extLst>
                    <a:ext uri="{FF2B5EF4-FFF2-40B4-BE49-F238E27FC236}">
                      <a16:creationId xmlns:a16="http://schemas.microsoft.com/office/drawing/2014/main" id="{47024D15-3A91-FCBA-D53B-72DF0AEA72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2"/>
                  <a:ext cx="240" cy="1"/>
                </a:xfrm>
                <a:prstGeom prst="rect">
                  <a:avLst/>
                </a:prstGeom>
                <a:solidFill>
                  <a:srgbClr val="293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1" name="Rectangle 817">
                  <a:extLst>
                    <a:ext uri="{FF2B5EF4-FFF2-40B4-BE49-F238E27FC236}">
                      <a16:creationId xmlns:a16="http://schemas.microsoft.com/office/drawing/2014/main" id="{13014A4A-A55B-0686-069B-6366469D16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2"/>
                  <a:ext cx="240" cy="1"/>
                </a:xfrm>
                <a:prstGeom prst="rect">
                  <a:avLst/>
                </a:prstGeom>
                <a:solidFill>
                  <a:srgbClr val="263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2" name="Rectangle 818">
                  <a:extLst>
                    <a:ext uri="{FF2B5EF4-FFF2-40B4-BE49-F238E27FC236}">
                      <a16:creationId xmlns:a16="http://schemas.microsoft.com/office/drawing/2014/main" id="{1A7B301B-37D2-9D96-C6B9-3FAD70DAC0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2"/>
                  <a:ext cx="240" cy="7"/>
                </a:xfrm>
                <a:prstGeom prst="rect">
                  <a:avLst/>
                </a:prstGeom>
                <a:solidFill>
                  <a:srgbClr val="263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3" name="Rectangle 819">
                  <a:extLst>
                    <a:ext uri="{FF2B5EF4-FFF2-40B4-BE49-F238E27FC236}">
                      <a16:creationId xmlns:a16="http://schemas.microsoft.com/office/drawing/2014/main" id="{806A1E80-A93B-90EC-2916-C8BBAF4CF0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9"/>
                  <a:ext cx="240" cy="1"/>
                </a:xfrm>
                <a:prstGeom prst="rect">
                  <a:avLst/>
                </a:prstGeom>
                <a:solidFill>
                  <a:srgbClr val="263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4" name="Rectangle 820">
                  <a:extLst>
                    <a:ext uri="{FF2B5EF4-FFF2-40B4-BE49-F238E27FC236}">
                      <a16:creationId xmlns:a16="http://schemas.microsoft.com/office/drawing/2014/main" id="{76D8847A-C384-687B-8335-5FBB80BB6B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9"/>
                  <a:ext cx="240" cy="1"/>
                </a:xfrm>
                <a:prstGeom prst="rect">
                  <a:avLst/>
                </a:prstGeom>
                <a:solidFill>
                  <a:srgbClr val="243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5" name="Rectangle 821">
                  <a:extLst>
                    <a:ext uri="{FF2B5EF4-FFF2-40B4-BE49-F238E27FC236}">
                      <a16:creationId xmlns:a16="http://schemas.microsoft.com/office/drawing/2014/main" id="{1B3245AA-C616-642C-BDA0-EFD8342F9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9"/>
                  <a:ext cx="240" cy="1"/>
                </a:xfrm>
                <a:prstGeom prst="rect">
                  <a:avLst/>
                </a:prstGeom>
                <a:solidFill>
                  <a:srgbClr val="243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6" name="Rectangle 822">
                  <a:extLst>
                    <a:ext uri="{FF2B5EF4-FFF2-40B4-BE49-F238E27FC236}">
                      <a16:creationId xmlns:a16="http://schemas.microsoft.com/office/drawing/2014/main" id="{8326ECE9-F469-6869-8FFA-E936D31EFC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9"/>
                  <a:ext cx="240" cy="1"/>
                </a:xfrm>
                <a:prstGeom prst="rect">
                  <a:avLst/>
                </a:prstGeom>
                <a:solidFill>
                  <a:srgbClr val="212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7" name="Rectangle 823">
                  <a:extLst>
                    <a:ext uri="{FF2B5EF4-FFF2-40B4-BE49-F238E27FC236}">
                      <a16:creationId xmlns:a16="http://schemas.microsoft.com/office/drawing/2014/main" id="{2F01C6C4-D9EF-CA94-3276-CE71F479D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9"/>
                  <a:ext cx="240" cy="1"/>
                </a:xfrm>
                <a:prstGeom prst="rect">
                  <a:avLst/>
                </a:prstGeom>
                <a:solidFill>
                  <a:srgbClr val="212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8" name="Rectangle 824">
                  <a:extLst>
                    <a:ext uri="{FF2B5EF4-FFF2-40B4-BE49-F238E27FC236}">
                      <a16:creationId xmlns:a16="http://schemas.microsoft.com/office/drawing/2014/main" id="{24A5A49C-FEAC-178A-2A90-528FBC62A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19"/>
                  <a:ext cx="240" cy="7"/>
                </a:xfrm>
                <a:prstGeom prst="rect">
                  <a:avLst/>
                </a:prstGeom>
                <a:solidFill>
                  <a:srgbClr val="212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49" name="Rectangle 825">
                  <a:extLst>
                    <a:ext uri="{FF2B5EF4-FFF2-40B4-BE49-F238E27FC236}">
                      <a16:creationId xmlns:a16="http://schemas.microsoft.com/office/drawing/2014/main" id="{514A8934-7F61-C664-A22E-E826FE18B7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26"/>
                  <a:ext cx="240" cy="1"/>
                </a:xfrm>
                <a:prstGeom prst="rect">
                  <a:avLst/>
                </a:prstGeom>
                <a:solidFill>
                  <a:srgbClr val="1F2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0" name="Rectangle 826">
                  <a:extLst>
                    <a:ext uri="{FF2B5EF4-FFF2-40B4-BE49-F238E27FC236}">
                      <a16:creationId xmlns:a16="http://schemas.microsoft.com/office/drawing/2014/main" id="{AF1868C1-92A2-1C3B-DB2B-6F4EEF888D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26"/>
                  <a:ext cx="240" cy="1"/>
                </a:xfrm>
                <a:prstGeom prst="rect">
                  <a:avLst/>
                </a:prstGeom>
                <a:solidFill>
                  <a:srgbClr val="1F2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1" name="Rectangle 827">
                  <a:extLst>
                    <a:ext uri="{FF2B5EF4-FFF2-40B4-BE49-F238E27FC236}">
                      <a16:creationId xmlns:a16="http://schemas.microsoft.com/office/drawing/2014/main" id="{53B5D3D3-59DD-BF91-A36D-0286DEC292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26"/>
                  <a:ext cx="240" cy="1"/>
                </a:xfrm>
                <a:prstGeom prst="rect">
                  <a:avLst/>
                </a:prstGeom>
                <a:solidFill>
                  <a:srgbClr val="1C2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2" name="Rectangle 828">
                  <a:extLst>
                    <a:ext uri="{FF2B5EF4-FFF2-40B4-BE49-F238E27FC236}">
                      <a16:creationId xmlns:a16="http://schemas.microsoft.com/office/drawing/2014/main" id="{82D195E7-0088-672B-2D5F-238E229B1F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26"/>
                  <a:ext cx="240" cy="1"/>
                </a:xfrm>
                <a:prstGeom prst="rect">
                  <a:avLst/>
                </a:prstGeom>
                <a:solidFill>
                  <a:srgbClr val="1C2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3" name="Rectangle 829">
                  <a:extLst>
                    <a:ext uri="{FF2B5EF4-FFF2-40B4-BE49-F238E27FC236}">
                      <a16:creationId xmlns:a16="http://schemas.microsoft.com/office/drawing/2014/main" id="{85D997A8-A5EE-7F6F-2F41-7F0E06821C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26"/>
                  <a:ext cx="240" cy="1"/>
                </a:xfrm>
                <a:prstGeom prst="rect">
                  <a:avLst/>
                </a:prstGeom>
                <a:solidFill>
                  <a:srgbClr val="192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4" name="Rectangle 830">
                  <a:extLst>
                    <a:ext uri="{FF2B5EF4-FFF2-40B4-BE49-F238E27FC236}">
                      <a16:creationId xmlns:a16="http://schemas.microsoft.com/office/drawing/2014/main" id="{A011FAAA-C82D-DF66-1D00-5728B45CCC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26"/>
                  <a:ext cx="240" cy="7"/>
                </a:xfrm>
                <a:prstGeom prst="rect">
                  <a:avLst/>
                </a:prstGeom>
                <a:solidFill>
                  <a:srgbClr val="171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5" name="Rectangle 831">
                  <a:extLst>
                    <a:ext uri="{FF2B5EF4-FFF2-40B4-BE49-F238E27FC236}">
                      <a16:creationId xmlns:a16="http://schemas.microsoft.com/office/drawing/2014/main" id="{6EB03E89-5E8C-09FD-886D-79F829CDEC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33"/>
                  <a:ext cx="240" cy="1"/>
                </a:xfrm>
                <a:prstGeom prst="rect">
                  <a:avLst/>
                </a:prstGeom>
                <a:solidFill>
                  <a:srgbClr val="171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6" name="Rectangle 832">
                  <a:extLst>
                    <a:ext uri="{FF2B5EF4-FFF2-40B4-BE49-F238E27FC236}">
                      <a16:creationId xmlns:a16="http://schemas.microsoft.com/office/drawing/2014/main" id="{17329178-8AE9-E76F-E79F-FBABB1AFD6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33"/>
                  <a:ext cx="240" cy="1"/>
                </a:xfrm>
                <a:prstGeom prst="rect">
                  <a:avLst/>
                </a:prstGeom>
                <a:solidFill>
                  <a:srgbClr val="141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7" name="Rectangle 833">
                  <a:extLst>
                    <a:ext uri="{FF2B5EF4-FFF2-40B4-BE49-F238E27FC236}">
                      <a16:creationId xmlns:a16="http://schemas.microsoft.com/office/drawing/2014/main" id="{6D59CFA5-2346-449B-9921-EC7A03AFA5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33"/>
                  <a:ext cx="240" cy="1"/>
                </a:xfrm>
                <a:prstGeom prst="rect">
                  <a:avLst/>
                </a:prstGeom>
                <a:solidFill>
                  <a:srgbClr val="121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8" name="Rectangle 834">
                  <a:extLst>
                    <a:ext uri="{FF2B5EF4-FFF2-40B4-BE49-F238E27FC236}">
                      <a16:creationId xmlns:a16="http://schemas.microsoft.com/office/drawing/2014/main" id="{862A46FC-2D11-2AEF-7045-8C4152ED9B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33"/>
                  <a:ext cx="240" cy="1"/>
                </a:xfrm>
                <a:prstGeom prst="rect">
                  <a:avLst/>
                </a:prstGeom>
                <a:solidFill>
                  <a:srgbClr val="0F1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59" name="Rectangle 835">
                  <a:extLst>
                    <a:ext uri="{FF2B5EF4-FFF2-40B4-BE49-F238E27FC236}">
                      <a16:creationId xmlns:a16="http://schemas.microsoft.com/office/drawing/2014/main" id="{20341667-1719-B103-233D-0D250030A8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33"/>
                  <a:ext cx="240" cy="1"/>
                </a:xfrm>
                <a:prstGeom prst="rect">
                  <a:avLst/>
                </a:prstGeom>
                <a:solidFill>
                  <a:srgbClr val="0D11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0" name="Rectangle 836">
                  <a:extLst>
                    <a:ext uri="{FF2B5EF4-FFF2-40B4-BE49-F238E27FC236}">
                      <a16:creationId xmlns:a16="http://schemas.microsoft.com/office/drawing/2014/main" id="{27F68060-ED0E-D032-E69F-FBB433E529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33"/>
                  <a:ext cx="240" cy="7"/>
                </a:xfrm>
                <a:prstGeom prst="rect">
                  <a:avLst/>
                </a:prstGeom>
                <a:solidFill>
                  <a:srgbClr val="0A0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1" name="Rectangle 837">
                  <a:extLst>
                    <a:ext uri="{FF2B5EF4-FFF2-40B4-BE49-F238E27FC236}">
                      <a16:creationId xmlns:a16="http://schemas.microsoft.com/office/drawing/2014/main" id="{07E2B3F2-1114-CADE-8B36-9FAA7D1A77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40"/>
                  <a:ext cx="240" cy="1"/>
                </a:xfrm>
                <a:prstGeom prst="rect">
                  <a:avLst/>
                </a:prstGeom>
                <a:solidFill>
                  <a:srgbClr val="080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2" name="Rectangle 838">
                  <a:extLst>
                    <a:ext uri="{FF2B5EF4-FFF2-40B4-BE49-F238E27FC236}">
                      <a16:creationId xmlns:a16="http://schemas.microsoft.com/office/drawing/2014/main" id="{2DD6F890-6D5D-720F-875E-AEDAA28539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3040"/>
                  <a:ext cx="240" cy="1"/>
                </a:xfrm>
                <a:prstGeom prst="rect">
                  <a:avLst/>
                </a:prstGeom>
                <a:solidFill>
                  <a:srgbClr val="00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3" name="Rectangle 839">
                  <a:extLst>
                    <a:ext uri="{FF2B5EF4-FFF2-40B4-BE49-F238E27FC236}">
                      <a16:creationId xmlns:a16="http://schemas.microsoft.com/office/drawing/2014/main" id="{C3CEC895-03EF-15C5-7DD3-C0475DC029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594"/>
                  <a:ext cx="240" cy="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4" name="Rectangle 840">
                  <a:extLst>
                    <a:ext uri="{FF2B5EF4-FFF2-40B4-BE49-F238E27FC236}">
                      <a16:creationId xmlns:a16="http://schemas.microsoft.com/office/drawing/2014/main" id="{0AD629A8-F030-87A1-C8F8-758E5797D4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594"/>
                  <a:ext cx="240" cy="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5" name="Rectangle 841">
                  <a:extLst>
                    <a:ext uri="{FF2B5EF4-FFF2-40B4-BE49-F238E27FC236}">
                      <a16:creationId xmlns:a16="http://schemas.microsoft.com/office/drawing/2014/main" id="{FD4DEE42-95DC-7748-F834-C43908436B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594"/>
                  <a:ext cx="240" cy="1"/>
                </a:xfrm>
                <a:prstGeom prst="rect">
                  <a:avLst/>
                </a:prstGeom>
                <a:solidFill>
                  <a:srgbClr val="FF0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6" name="Rectangle 842">
                  <a:extLst>
                    <a:ext uri="{FF2B5EF4-FFF2-40B4-BE49-F238E27FC236}">
                      <a16:creationId xmlns:a16="http://schemas.microsoft.com/office/drawing/2014/main" id="{12EE2FE8-367B-1D3A-09F9-7979AAA148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594"/>
                  <a:ext cx="240" cy="8"/>
                </a:xfrm>
                <a:prstGeom prst="rect">
                  <a:avLst/>
                </a:prstGeom>
                <a:solidFill>
                  <a:srgbClr val="FF1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7" name="Rectangle 843">
                  <a:extLst>
                    <a:ext uri="{FF2B5EF4-FFF2-40B4-BE49-F238E27FC236}">
                      <a16:creationId xmlns:a16="http://schemas.microsoft.com/office/drawing/2014/main" id="{941EE2C0-001F-4ACA-4C16-794934CDE1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2"/>
                  <a:ext cx="240" cy="1"/>
                </a:xfrm>
                <a:prstGeom prst="rect">
                  <a:avLst/>
                </a:prstGeom>
                <a:solidFill>
                  <a:srgbClr val="FF1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8" name="Rectangle 844">
                  <a:extLst>
                    <a:ext uri="{FF2B5EF4-FFF2-40B4-BE49-F238E27FC236}">
                      <a16:creationId xmlns:a16="http://schemas.microsoft.com/office/drawing/2014/main" id="{5685F8A1-CE98-7D06-C44B-6BD817E125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2"/>
                  <a:ext cx="240" cy="1"/>
                </a:xfrm>
                <a:prstGeom prst="rect">
                  <a:avLst/>
                </a:prstGeom>
                <a:solidFill>
                  <a:srgbClr val="FF1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69" name="Rectangle 845">
                  <a:extLst>
                    <a:ext uri="{FF2B5EF4-FFF2-40B4-BE49-F238E27FC236}">
                      <a16:creationId xmlns:a16="http://schemas.microsoft.com/office/drawing/2014/main" id="{4FAA50C0-0AED-B1AE-B014-B182330259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2"/>
                  <a:ext cx="240" cy="1"/>
                </a:xfrm>
                <a:prstGeom prst="rect">
                  <a:avLst/>
                </a:prstGeom>
                <a:solidFill>
                  <a:srgbClr val="FF1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0" name="Rectangle 846">
                  <a:extLst>
                    <a:ext uri="{FF2B5EF4-FFF2-40B4-BE49-F238E27FC236}">
                      <a16:creationId xmlns:a16="http://schemas.microsoft.com/office/drawing/2014/main" id="{33B14CEC-BB12-6F38-691C-26589D7E87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2"/>
                  <a:ext cx="240" cy="1"/>
                </a:xfrm>
                <a:prstGeom prst="rect">
                  <a:avLst/>
                </a:prstGeom>
                <a:solidFill>
                  <a:srgbClr val="FF2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1" name="Rectangle 847">
                  <a:extLst>
                    <a:ext uri="{FF2B5EF4-FFF2-40B4-BE49-F238E27FC236}">
                      <a16:creationId xmlns:a16="http://schemas.microsoft.com/office/drawing/2014/main" id="{470B11BA-D899-FC05-F456-34FFD8883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2"/>
                  <a:ext cx="240" cy="1"/>
                </a:xfrm>
                <a:prstGeom prst="rect">
                  <a:avLst/>
                </a:prstGeom>
                <a:solidFill>
                  <a:srgbClr val="FF2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2" name="Rectangle 848">
                  <a:extLst>
                    <a:ext uri="{FF2B5EF4-FFF2-40B4-BE49-F238E27FC236}">
                      <a16:creationId xmlns:a16="http://schemas.microsoft.com/office/drawing/2014/main" id="{DF4F2CE4-AD3A-1EEF-CF34-9CFC33D9F1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2"/>
                  <a:ext cx="240" cy="7"/>
                </a:xfrm>
                <a:prstGeom prst="rect">
                  <a:avLst/>
                </a:prstGeom>
                <a:solidFill>
                  <a:srgbClr val="FF2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3" name="Rectangle 849">
                  <a:extLst>
                    <a:ext uri="{FF2B5EF4-FFF2-40B4-BE49-F238E27FC236}">
                      <a16:creationId xmlns:a16="http://schemas.microsoft.com/office/drawing/2014/main" id="{51972E8D-7A1B-1D65-903F-C8B0D0591E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9"/>
                  <a:ext cx="240" cy="1"/>
                </a:xfrm>
                <a:prstGeom prst="rect">
                  <a:avLst/>
                </a:prstGeom>
                <a:solidFill>
                  <a:srgbClr val="FF2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4" name="Rectangle 850">
                  <a:extLst>
                    <a:ext uri="{FF2B5EF4-FFF2-40B4-BE49-F238E27FC236}">
                      <a16:creationId xmlns:a16="http://schemas.microsoft.com/office/drawing/2014/main" id="{5292A8A0-DE8A-1649-04F0-41F7B76727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9"/>
                  <a:ext cx="240" cy="1"/>
                </a:xfrm>
                <a:prstGeom prst="rect">
                  <a:avLst/>
                </a:prstGeom>
                <a:solidFill>
                  <a:srgbClr val="FF2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5" name="Rectangle 851">
                  <a:extLst>
                    <a:ext uri="{FF2B5EF4-FFF2-40B4-BE49-F238E27FC236}">
                      <a16:creationId xmlns:a16="http://schemas.microsoft.com/office/drawing/2014/main" id="{FAD19741-B947-71CB-9F0F-0552B3EC7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9"/>
                  <a:ext cx="240" cy="1"/>
                </a:xfrm>
                <a:prstGeom prst="rect">
                  <a:avLst/>
                </a:prstGeom>
                <a:solidFill>
                  <a:srgbClr val="FF2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6" name="Rectangle 852">
                  <a:extLst>
                    <a:ext uri="{FF2B5EF4-FFF2-40B4-BE49-F238E27FC236}">
                      <a16:creationId xmlns:a16="http://schemas.microsoft.com/office/drawing/2014/main" id="{37437028-AC79-34D9-B5D8-6720677402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9"/>
                  <a:ext cx="240" cy="1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7" name="Rectangle 853">
                  <a:extLst>
                    <a:ext uri="{FF2B5EF4-FFF2-40B4-BE49-F238E27FC236}">
                      <a16:creationId xmlns:a16="http://schemas.microsoft.com/office/drawing/2014/main" id="{BD2B183F-EED6-9E66-9888-464B7D03B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9"/>
                  <a:ext cx="240" cy="1"/>
                </a:xfrm>
                <a:prstGeom prst="rect">
                  <a:avLst/>
                </a:prstGeom>
                <a:solidFill>
                  <a:srgbClr val="FF3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8" name="Rectangle 854">
                  <a:extLst>
                    <a:ext uri="{FF2B5EF4-FFF2-40B4-BE49-F238E27FC236}">
                      <a16:creationId xmlns:a16="http://schemas.microsoft.com/office/drawing/2014/main" id="{0A216125-45B4-621F-26DF-DAB86D1C2A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09"/>
                  <a:ext cx="240" cy="7"/>
                </a:xfrm>
                <a:prstGeom prst="rect">
                  <a:avLst/>
                </a:prstGeom>
                <a:solidFill>
                  <a:srgbClr val="FF3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79" name="Rectangle 855">
                  <a:extLst>
                    <a:ext uri="{FF2B5EF4-FFF2-40B4-BE49-F238E27FC236}">
                      <a16:creationId xmlns:a16="http://schemas.microsoft.com/office/drawing/2014/main" id="{89D4A770-0BEC-84B8-9899-44874E5009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16"/>
                  <a:ext cx="240" cy="1"/>
                </a:xfrm>
                <a:prstGeom prst="rect">
                  <a:avLst/>
                </a:prstGeom>
                <a:solidFill>
                  <a:srgbClr val="FF3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0" name="Rectangle 856">
                  <a:extLst>
                    <a:ext uri="{FF2B5EF4-FFF2-40B4-BE49-F238E27FC236}">
                      <a16:creationId xmlns:a16="http://schemas.microsoft.com/office/drawing/2014/main" id="{179F8FE1-7AB3-E9C3-6C89-CE67E0B497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16"/>
                  <a:ext cx="240" cy="1"/>
                </a:xfrm>
                <a:prstGeom prst="rect">
                  <a:avLst/>
                </a:prstGeom>
                <a:solidFill>
                  <a:srgbClr val="FF3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1" name="Rectangle 857">
                  <a:extLst>
                    <a:ext uri="{FF2B5EF4-FFF2-40B4-BE49-F238E27FC236}">
                      <a16:creationId xmlns:a16="http://schemas.microsoft.com/office/drawing/2014/main" id="{2C740C7E-ADA1-181D-A308-88E74418D1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16"/>
                  <a:ext cx="240" cy="1"/>
                </a:xfrm>
                <a:prstGeom prst="rect">
                  <a:avLst/>
                </a:prstGeom>
                <a:solidFill>
                  <a:srgbClr val="FF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2" name="Rectangle 858">
                  <a:extLst>
                    <a:ext uri="{FF2B5EF4-FFF2-40B4-BE49-F238E27FC236}">
                      <a16:creationId xmlns:a16="http://schemas.microsoft.com/office/drawing/2014/main" id="{D0CF2B04-084D-7ADC-C484-6CD5BD01C1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16"/>
                  <a:ext cx="240" cy="1"/>
                </a:xfrm>
                <a:prstGeom prst="rect">
                  <a:avLst/>
                </a:prstGeom>
                <a:solidFill>
                  <a:srgbClr val="FF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3" name="Rectangle 859">
                  <a:extLst>
                    <a:ext uri="{FF2B5EF4-FFF2-40B4-BE49-F238E27FC236}">
                      <a16:creationId xmlns:a16="http://schemas.microsoft.com/office/drawing/2014/main" id="{CEBB2BB5-2B6B-763B-6212-20840B6CEA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16"/>
                  <a:ext cx="240" cy="1"/>
                </a:xfrm>
                <a:prstGeom prst="rect">
                  <a:avLst/>
                </a:prstGeom>
                <a:solidFill>
                  <a:srgbClr val="FF4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4" name="Rectangle 860">
                  <a:extLst>
                    <a:ext uri="{FF2B5EF4-FFF2-40B4-BE49-F238E27FC236}">
                      <a16:creationId xmlns:a16="http://schemas.microsoft.com/office/drawing/2014/main" id="{90D0C6C7-D9A1-BC4E-0AFB-29717D0D51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16"/>
                  <a:ext cx="240" cy="7"/>
                </a:xfrm>
                <a:prstGeom prst="rect">
                  <a:avLst/>
                </a:prstGeom>
                <a:solidFill>
                  <a:srgbClr val="FF4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5" name="Rectangle 861">
                  <a:extLst>
                    <a:ext uri="{FF2B5EF4-FFF2-40B4-BE49-F238E27FC236}">
                      <a16:creationId xmlns:a16="http://schemas.microsoft.com/office/drawing/2014/main" id="{D2CDE00C-157E-1576-3E37-513F3377DB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23"/>
                  <a:ext cx="240" cy="1"/>
                </a:xfrm>
                <a:prstGeom prst="rect">
                  <a:avLst/>
                </a:prstGeom>
                <a:solidFill>
                  <a:srgbClr val="FF4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6" name="Rectangle 862">
                  <a:extLst>
                    <a:ext uri="{FF2B5EF4-FFF2-40B4-BE49-F238E27FC236}">
                      <a16:creationId xmlns:a16="http://schemas.microsoft.com/office/drawing/2014/main" id="{57BD4D22-4235-6668-62C4-D469FA1247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23"/>
                  <a:ext cx="240" cy="1"/>
                </a:xfrm>
                <a:prstGeom prst="rect">
                  <a:avLst/>
                </a:prstGeom>
                <a:solidFill>
                  <a:srgbClr val="FF4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7" name="Rectangle 863">
                  <a:extLst>
                    <a:ext uri="{FF2B5EF4-FFF2-40B4-BE49-F238E27FC236}">
                      <a16:creationId xmlns:a16="http://schemas.microsoft.com/office/drawing/2014/main" id="{15A1F279-BB7C-762D-3190-8FFA88FB73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23"/>
                  <a:ext cx="240" cy="1"/>
                </a:xfrm>
                <a:prstGeom prst="rect">
                  <a:avLst/>
                </a:prstGeom>
                <a:solidFill>
                  <a:srgbClr val="FF4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8" name="Rectangle 864">
                  <a:extLst>
                    <a:ext uri="{FF2B5EF4-FFF2-40B4-BE49-F238E27FC236}">
                      <a16:creationId xmlns:a16="http://schemas.microsoft.com/office/drawing/2014/main" id="{111EEDF5-6E6D-7EAF-3165-DED2C1AC20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23"/>
                  <a:ext cx="240" cy="1"/>
                </a:xfrm>
                <a:prstGeom prst="rect">
                  <a:avLst/>
                </a:prstGeom>
                <a:solidFill>
                  <a:srgbClr val="FF4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89" name="Rectangle 865">
                  <a:extLst>
                    <a:ext uri="{FF2B5EF4-FFF2-40B4-BE49-F238E27FC236}">
                      <a16:creationId xmlns:a16="http://schemas.microsoft.com/office/drawing/2014/main" id="{02FE9175-5069-3C75-FDF1-0E192E87A7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23"/>
                  <a:ext cx="240" cy="1"/>
                </a:xfrm>
                <a:prstGeom prst="rect">
                  <a:avLst/>
                </a:prstGeom>
                <a:solidFill>
                  <a:srgbClr val="FF4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0" name="Rectangle 866">
                  <a:extLst>
                    <a:ext uri="{FF2B5EF4-FFF2-40B4-BE49-F238E27FC236}">
                      <a16:creationId xmlns:a16="http://schemas.microsoft.com/office/drawing/2014/main" id="{A5281F3F-14F7-2AE0-BB2C-091347F935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23"/>
                  <a:ext cx="240" cy="7"/>
                </a:xfrm>
                <a:prstGeom prst="rect">
                  <a:avLst/>
                </a:prstGeom>
                <a:solidFill>
                  <a:srgbClr val="FF5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1" name="Rectangle 867">
                  <a:extLst>
                    <a:ext uri="{FF2B5EF4-FFF2-40B4-BE49-F238E27FC236}">
                      <a16:creationId xmlns:a16="http://schemas.microsoft.com/office/drawing/2014/main" id="{3AB0703B-FE55-7E8B-F7F4-11314AE7F7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0"/>
                  <a:ext cx="240" cy="1"/>
                </a:xfrm>
                <a:prstGeom prst="rect">
                  <a:avLst/>
                </a:prstGeom>
                <a:solidFill>
                  <a:srgbClr val="FF5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2" name="Rectangle 868">
                  <a:extLst>
                    <a:ext uri="{FF2B5EF4-FFF2-40B4-BE49-F238E27FC236}">
                      <a16:creationId xmlns:a16="http://schemas.microsoft.com/office/drawing/2014/main" id="{6DF58A2C-DA75-90CB-3634-6049278DC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0"/>
                  <a:ext cx="240" cy="1"/>
                </a:xfrm>
                <a:prstGeom prst="rect">
                  <a:avLst/>
                </a:prstGeom>
                <a:solidFill>
                  <a:srgbClr val="FF5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3" name="Rectangle 869">
                  <a:extLst>
                    <a:ext uri="{FF2B5EF4-FFF2-40B4-BE49-F238E27FC236}">
                      <a16:creationId xmlns:a16="http://schemas.microsoft.com/office/drawing/2014/main" id="{24584A8A-1D39-8DCB-A1AF-41345F25D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0"/>
                  <a:ext cx="240" cy="1"/>
                </a:xfrm>
                <a:prstGeom prst="rect">
                  <a:avLst/>
                </a:prstGeom>
                <a:solidFill>
                  <a:srgbClr val="FF5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4" name="Rectangle 870">
                  <a:extLst>
                    <a:ext uri="{FF2B5EF4-FFF2-40B4-BE49-F238E27FC236}">
                      <a16:creationId xmlns:a16="http://schemas.microsoft.com/office/drawing/2014/main" id="{7FAE083E-5912-1347-50B1-99680A8412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0"/>
                  <a:ext cx="240" cy="1"/>
                </a:xfrm>
                <a:prstGeom prst="rect">
                  <a:avLst/>
                </a:prstGeom>
                <a:solidFill>
                  <a:srgbClr val="FF5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5" name="Rectangle 871">
                  <a:extLst>
                    <a:ext uri="{FF2B5EF4-FFF2-40B4-BE49-F238E27FC236}">
                      <a16:creationId xmlns:a16="http://schemas.microsoft.com/office/drawing/2014/main" id="{CF4EB767-6CFC-7E02-D1D6-38E01FC34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0"/>
                  <a:ext cx="240" cy="1"/>
                </a:xfrm>
                <a:prstGeom prst="rect">
                  <a:avLst/>
                </a:prstGeom>
                <a:solidFill>
                  <a:srgbClr val="FF5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6" name="Rectangle 872">
                  <a:extLst>
                    <a:ext uri="{FF2B5EF4-FFF2-40B4-BE49-F238E27FC236}">
                      <a16:creationId xmlns:a16="http://schemas.microsoft.com/office/drawing/2014/main" id="{9DC184EC-F347-0351-7474-F6D7BA692A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0"/>
                  <a:ext cx="240" cy="1"/>
                </a:xfrm>
                <a:prstGeom prst="rect">
                  <a:avLst/>
                </a:prstGeom>
                <a:solidFill>
                  <a:srgbClr val="FF5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7" name="Rectangle 873">
                  <a:extLst>
                    <a:ext uri="{FF2B5EF4-FFF2-40B4-BE49-F238E27FC236}">
                      <a16:creationId xmlns:a16="http://schemas.microsoft.com/office/drawing/2014/main" id="{A91EAA8E-6B45-0C12-14D0-8D21D68B52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0"/>
                  <a:ext cx="240" cy="7"/>
                </a:xfrm>
                <a:prstGeom prst="rect">
                  <a:avLst/>
                </a:prstGeom>
                <a:solidFill>
                  <a:srgbClr val="FF5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8" name="Rectangle 874">
                  <a:extLst>
                    <a:ext uri="{FF2B5EF4-FFF2-40B4-BE49-F238E27FC236}">
                      <a16:creationId xmlns:a16="http://schemas.microsoft.com/office/drawing/2014/main" id="{8C1EF77A-9823-4D0C-0656-545DD2031B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7"/>
                  <a:ext cx="240" cy="1"/>
                </a:xfrm>
                <a:prstGeom prst="rect">
                  <a:avLst/>
                </a:prstGeom>
                <a:solidFill>
                  <a:srgbClr val="FF5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499" name="Rectangle 875">
                  <a:extLst>
                    <a:ext uri="{FF2B5EF4-FFF2-40B4-BE49-F238E27FC236}">
                      <a16:creationId xmlns:a16="http://schemas.microsoft.com/office/drawing/2014/main" id="{C3B9F88D-B8D3-DA78-1B35-DE9B0E027A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7"/>
                  <a:ext cx="240" cy="1"/>
                </a:xfrm>
                <a:prstGeom prst="rect">
                  <a:avLst/>
                </a:prstGeom>
                <a:solidFill>
                  <a:srgbClr val="FF6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0" name="Rectangle 876">
                  <a:extLst>
                    <a:ext uri="{FF2B5EF4-FFF2-40B4-BE49-F238E27FC236}">
                      <a16:creationId xmlns:a16="http://schemas.microsoft.com/office/drawing/2014/main" id="{9F5A9803-2670-BDEC-E041-FCFC691149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7"/>
                  <a:ext cx="240" cy="1"/>
                </a:xfrm>
                <a:prstGeom prst="rect">
                  <a:avLst/>
                </a:prstGeom>
                <a:solidFill>
                  <a:srgbClr val="FF6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1" name="Rectangle 877">
                  <a:extLst>
                    <a:ext uri="{FF2B5EF4-FFF2-40B4-BE49-F238E27FC236}">
                      <a16:creationId xmlns:a16="http://schemas.microsoft.com/office/drawing/2014/main" id="{385A9CC5-9BD5-04E4-F71D-481D76C0B3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7"/>
                  <a:ext cx="240" cy="1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2" name="Rectangle 878">
                  <a:extLst>
                    <a:ext uri="{FF2B5EF4-FFF2-40B4-BE49-F238E27FC236}">
                      <a16:creationId xmlns:a16="http://schemas.microsoft.com/office/drawing/2014/main" id="{9CBFA4C4-FA85-9B55-DC65-5264FCD211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7"/>
                  <a:ext cx="240" cy="1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3" name="Rectangle 879">
                  <a:extLst>
                    <a:ext uri="{FF2B5EF4-FFF2-40B4-BE49-F238E27FC236}">
                      <a16:creationId xmlns:a16="http://schemas.microsoft.com/office/drawing/2014/main" id="{0CB05638-583D-E84C-332D-74677EDE71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37"/>
                  <a:ext cx="240" cy="7"/>
                </a:xfrm>
                <a:prstGeom prst="rect">
                  <a:avLst/>
                </a:prstGeom>
                <a:solidFill>
                  <a:srgbClr val="FF6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4" name="Rectangle 880">
                  <a:extLst>
                    <a:ext uri="{FF2B5EF4-FFF2-40B4-BE49-F238E27FC236}">
                      <a16:creationId xmlns:a16="http://schemas.microsoft.com/office/drawing/2014/main" id="{993E8463-D333-F9FA-CC60-245662008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44"/>
                  <a:ext cx="240" cy="1"/>
                </a:xfrm>
                <a:prstGeom prst="rect">
                  <a:avLst/>
                </a:prstGeom>
                <a:solidFill>
                  <a:srgbClr val="FF6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5" name="Rectangle 881">
                  <a:extLst>
                    <a:ext uri="{FF2B5EF4-FFF2-40B4-BE49-F238E27FC236}">
                      <a16:creationId xmlns:a16="http://schemas.microsoft.com/office/drawing/2014/main" id="{B160EE84-8812-0B90-FF8C-919A50514C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44"/>
                  <a:ext cx="240" cy="1"/>
                </a:xfrm>
                <a:prstGeom prst="rect">
                  <a:avLst/>
                </a:prstGeom>
                <a:solidFill>
                  <a:srgbClr val="FF6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6" name="Rectangle 882">
                  <a:extLst>
                    <a:ext uri="{FF2B5EF4-FFF2-40B4-BE49-F238E27FC236}">
                      <a16:creationId xmlns:a16="http://schemas.microsoft.com/office/drawing/2014/main" id="{36AC737A-C230-EFEE-C6D7-D91EC5913C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44"/>
                  <a:ext cx="240" cy="1"/>
                </a:xfrm>
                <a:prstGeom prst="rect">
                  <a:avLst/>
                </a:prstGeom>
                <a:solidFill>
                  <a:srgbClr val="FF6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7" name="Rectangle 883">
                  <a:extLst>
                    <a:ext uri="{FF2B5EF4-FFF2-40B4-BE49-F238E27FC236}">
                      <a16:creationId xmlns:a16="http://schemas.microsoft.com/office/drawing/2014/main" id="{4378EFD3-2959-2314-3185-6B809142F3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44"/>
                  <a:ext cx="240" cy="1"/>
                </a:xfrm>
                <a:prstGeom prst="rect">
                  <a:avLst/>
                </a:prstGeom>
                <a:solidFill>
                  <a:srgbClr val="FF6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8" name="Rectangle 884">
                  <a:extLst>
                    <a:ext uri="{FF2B5EF4-FFF2-40B4-BE49-F238E27FC236}">
                      <a16:creationId xmlns:a16="http://schemas.microsoft.com/office/drawing/2014/main" id="{F1FA05BA-6AAB-9A67-5EC7-90E01952BA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44"/>
                  <a:ext cx="240" cy="1"/>
                </a:xfrm>
                <a:prstGeom prst="rect">
                  <a:avLst/>
                </a:prstGeom>
                <a:solidFill>
                  <a:srgbClr val="FF7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09" name="Rectangle 885">
                  <a:extLst>
                    <a:ext uri="{FF2B5EF4-FFF2-40B4-BE49-F238E27FC236}">
                      <a16:creationId xmlns:a16="http://schemas.microsoft.com/office/drawing/2014/main" id="{5D1532E5-8151-4ABF-1171-00D215D0BA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44"/>
                  <a:ext cx="240" cy="7"/>
                </a:xfrm>
                <a:prstGeom prst="rect">
                  <a:avLst/>
                </a:prstGeom>
                <a:solidFill>
                  <a:srgbClr val="FF7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0" name="Rectangle 886">
                  <a:extLst>
                    <a:ext uri="{FF2B5EF4-FFF2-40B4-BE49-F238E27FC236}">
                      <a16:creationId xmlns:a16="http://schemas.microsoft.com/office/drawing/2014/main" id="{DC2962B4-7340-3A3C-67C0-457CBE5498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1"/>
                  <a:ext cx="240" cy="1"/>
                </a:xfrm>
                <a:prstGeom prst="rect">
                  <a:avLst/>
                </a:prstGeom>
                <a:solidFill>
                  <a:srgbClr val="FF7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1" name="Rectangle 887">
                  <a:extLst>
                    <a:ext uri="{FF2B5EF4-FFF2-40B4-BE49-F238E27FC236}">
                      <a16:creationId xmlns:a16="http://schemas.microsoft.com/office/drawing/2014/main" id="{7FD010DF-713A-B75F-1500-CAC75BE349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1"/>
                  <a:ext cx="240" cy="1"/>
                </a:xfrm>
                <a:prstGeom prst="rect">
                  <a:avLst/>
                </a:prstGeom>
                <a:solidFill>
                  <a:srgbClr val="FF7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2" name="Rectangle 888">
                  <a:extLst>
                    <a:ext uri="{FF2B5EF4-FFF2-40B4-BE49-F238E27FC236}">
                      <a16:creationId xmlns:a16="http://schemas.microsoft.com/office/drawing/2014/main" id="{FAC6BB81-EF37-A266-9D08-2C8316BFB0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1"/>
                  <a:ext cx="240" cy="1"/>
                </a:xfrm>
                <a:prstGeom prst="rect">
                  <a:avLst/>
                </a:prstGeom>
                <a:solidFill>
                  <a:srgbClr val="FF7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3" name="Rectangle 889">
                  <a:extLst>
                    <a:ext uri="{FF2B5EF4-FFF2-40B4-BE49-F238E27FC236}">
                      <a16:creationId xmlns:a16="http://schemas.microsoft.com/office/drawing/2014/main" id="{CA070E0E-5EF6-02DF-093A-1769B8C3BC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1"/>
                  <a:ext cx="240" cy="1"/>
                </a:xfrm>
                <a:prstGeom prst="rect">
                  <a:avLst/>
                </a:prstGeom>
                <a:solidFill>
                  <a:srgbClr val="FF7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4" name="Rectangle 890">
                  <a:extLst>
                    <a:ext uri="{FF2B5EF4-FFF2-40B4-BE49-F238E27FC236}">
                      <a16:creationId xmlns:a16="http://schemas.microsoft.com/office/drawing/2014/main" id="{6A689CC5-47C6-C66D-3341-08580ADBDF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1"/>
                  <a:ext cx="240" cy="1"/>
                </a:xfrm>
                <a:prstGeom prst="rect">
                  <a:avLst/>
                </a:prstGeom>
                <a:solidFill>
                  <a:srgbClr val="FF7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5" name="Rectangle 891">
                  <a:extLst>
                    <a:ext uri="{FF2B5EF4-FFF2-40B4-BE49-F238E27FC236}">
                      <a16:creationId xmlns:a16="http://schemas.microsoft.com/office/drawing/2014/main" id="{1476BB33-1D93-FB5E-3715-FB98639FEB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1"/>
                  <a:ext cx="240" cy="7"/>
                </a:xfrm>
                <a:prstGeom prst="rect">
                  <a:avLst/>
                </a:pr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6" name="Rectangle 892">
                  <a:extLst>
                    <a:ext uri="{FF2B5EF4-FFF2-40B4-BE49-F238E27FC236}">
                      <a16:creationId xmlns:a16="http://schemas.microsoft.com/office/drawing/2014/main" id="{C2222651-6790-BDEB-A860-2BACADEA34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8"/>
                  <a:ext cx="240" cy="1"/>
                </a:xfrm>
                <a:prstGeom prst="rect">
                  <a:avLst/>
                </a:pr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7" name="Rectangle 893">
                  <a:extLst>
                    <a:ext uri="{FF2B5EF4-FFF2-40B4-BE49-F238E27FC236}">
                      <a16:creationId xmlns:a16="http://schemas.microsoft.com/office/drawing/2014/main" id="{F98574E5-FBEE-63DC-AFA5-0F72E32DC7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8"/>
                  <a:ext cx="240" cy="1"/>
                </a:xfrm>
                <a:prstGeom prst="rect">
                  <a:avLst/>
                </a:prstGeom>
                <a:solidFill>
                  <a:srgbClr val="FF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8" name="Rectangle 894">
                  <a:extLst>
                    <a:ext uri="{FF2B5EF4-FFF2-40B4-BE49-F238E27FC236}">
                      <a16:creationId xmlns:a16="http://schemas.microsoft.com/office/drawing/2014/main" id="{A60C0387-A352-299E-7FD4-5158568BFA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8"/>
                  <a:ext cx="240" cy="1"/>
                </a:xfrm>
                <a:prstGeom prst="rect">
                  <a:avLst/>
                </a:prstGeom>
                <a:solidFill>
                  <a:srgbClr val="FF8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19" name="Rectangle 895">
                  <a:extLst>
                    <a:ext uri="{FF2B5EF4-FFF2-40B4-BE49-F238E27FC236}">
                      <a16:creationId xmlns:a16="http://schemas.microsoft.com/office/drawing/2014/main" id="{0BB09A22-0804-1691-EAA6-B1151FDEE9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8"/>
                  <a:ext cx="240" cy="1"/>
                </a:xfrm>
                <a:prstGeom prst="rect">
                  <a:avLst/>
                </a:prstGeom>
                <a:solidFill>
                  <a:srgbClr val="FF8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0" name="Rectangle 896">
                  <a:extLst>
                    <a:ext uri="{FF2B5EF4-FFF2-40B4-BE49-F238E27FC236}">
                      <a16:creationId xmlns:a16="http://schemas.microsoft.com/office/drawing/2014/main" id="{809F68BF-20C4-5ABD-A5F7-894216C89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8"/>
                  <a:ext cx="240" cy="1"/>
                </a:xfrm>
                <a:prstGeom prst="rect">
                  <a:avLst/>
                </a:prstGeom>
                <a:solidFill>
                  <a:srgbClr val="FF8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1" name="Rectangle 897">
                  <a:extLst>
                    <a:ext uri="{FF2B5EF4-FFF2-40B4-BE49-F238E27FC236}">
                      <a16:creationId xmlns:a16="http://schemas.microsoft.com/office/drawing/2014/main" id="{0CD4BBFD-1AA7-6511-A710-9908D595E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58"/>
                  <a:ext cx="240" cy="7"/>
                </a:xfrm>
                <a:prstGeom prst="rect">
                  <a:avLst/>
                </a:prstGeom>
                <a:solidFill>
                  <a:srgbClr val="FF8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2" name="Rectangle 898">
                  <a:extLst>
                    <a:ext uri="{FF2B5EF4-FFF2-40B4-BE49-F238E27FC236}">
                      <a16:creationId xmlns:a16="http://schemas.microsoft.com/office/drawing/2014/main" id="{E5940B82-8A65-ACB5-BF81-7E3483E88E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65"/>
                  <a:ext cx="240" cy="1"/>
                </a:xfrm>
                <a:prstGeom prst="rect">
                  <a:avLst/>
                </a:prstGeom>
                <a:solidFill>
                  <a:srgbClr val="FF8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3" name="Rectangle 899">
                  <a:extLst>
                    <a:ext uri="{FF2B5EF4-FFF2-40B4-BE49-F238E27FC236}">
                      <a16:creationId xmlns:a16="http://schemas.microsoft.com/office/drawing/2014/main" id="{44B6C3E9-B5FF-8397-C9BB-CCC2D4D29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65"/>
                  <a:ext cx="240" cy="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4" name="Rectangle 900">
                  <a:extLst>
                    <a:ext uri="{FF2B5EF4-FFF2-40B4-BE49-F238E27FC236}">
                      <a16:creationId xmlns:a16="http://schemas.microsoft.com/office/drawing/2014/main" id="{200D21FB-DB82-AB34-8DC6-87C58E34BD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65"/>
                  <a:ext cx="240" cy="1"/>
                </a:xfrm>
                <a:prstGeom prst="rect">
                  <a:avLst/>
                </a:prstGeom>
                <a:solidFill>
                  <a:srgbClr val="FF8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5" name="Rectangle 901">
                  <a:extLst>
                    <a:ext uri="{FF2B5EF4-FFF2-40B4-BE49-F238E27FC236}">
                      <a16:creationId xmlns:a16="http://schemas.microsoft.com/office/drawing/2014/main" id="{B4EB1F1B-EA7C-A873-9405-ABDC452A16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65"/>
                  <a:ext cx="240" cy="1"/>
                </a:xfrm>
                <a:prstGeom prst="rect">
                  <a:avLst/>
                </a:prstGeom>
                <a:solidFill>
                  <a:srgbClr val="FF9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6" name="Rectangle 902">
                  <a:extLst>
                    <a:ext uri="{FF2B5EF4-FFF2-40B4-BE49-F238E27FC236}">
                      <a16:creationId xmlns:a16="http://schemas.microsoft.com/office/drawing/2014/main" id="{83C48BBF-D3EC-E5E5-8207-484B6C891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65"/>
                  <a:ext cx="240" cy="1"/>
                </a:xfrm>
                <a:prstGeom prst="rect">
                  <a:avLst/>
                </a:prstGeom>
                <a:solidFill>
                  <a:srgbClr val="FF9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7" name="Rectangle 903">
                  <a:extLst>
                    <a:ext uri="{FF2B5EF4-FFF2-40B4-BE49-F238E27FC236}">
                      <a16:creationId xmlns:a16="http://schemas.microsoft.com/office/drawing/2014/main" id="{73909C10-B33B-6CB8-818A-8608E2CF59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65"/>
                  <a:ext cx="240" cy="7"/>
                </a:xfrm>
                <a:prstGeom prst="rect">
                  <a:avLst/>
                </a:prstGeom>
                <a:solidFill>
                  <a:srgbClr val="FF9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8" name="Rectangle 904">
                  <a:extLst>
                    <a:ext uri="{FF2B5EF4-FFF2-40B4-BE49-F238E27FC236}">
                      <a16:creationId xmlns:a16="http://schemas.microsoft.com/office/drawing/2014/main" id="{75A79FBF-BC25-B5A9-E9A5-CA7EE1BE4F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2"/>
                  <a:ext cx="240" cy="1"/>
                </a:xfrm>
                <a:prstGeom prst="rect">
                  <a:avLst/>
                </a:prstGeom>
                <a:solidFill>
                  <a:srgbClr val="FF9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29" name="Rectangle 905">
                  <a:extLst>
                    <a:ext uri="{FF2B5EF4-FFF2-40B4-BE49-F238E27FC236}">
                      <a16:creationId xmlns:a16="http://schemas.microsoft.com/office/drawing/2014/main" id="{9C498DC9-13D8-C9E3-39FA-1CEFC27C4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2"/>
                  <a:ext cx="240" cy="1"/>
                </a:xfrm>
                <a:prstGeom prst="rect">
                  <a:avLst/>
                </a:prstGeom>
                <a:solidFill>
                  <a:srgbClr val="FF9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0" name="Rectangle 906">
                  <a:extLst>
                    <a:ext uri="{FF2B5EF4-FFF2-40B4-BE49-F238E27FC236}">
                      <a16:creationId xmlns:a16="http://schemas.microsoft.com/office/drawing/2014/main" id="{D8766E89-F758-4379-EBC6-30BAED8E24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2"/>
                  <a:ext cx="240" cy="1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1" name="Rectangle 907">
                  <a:extLst>
                    <a:ext uri="{FF2B5EF4-FFF2-40B4-BE49-F238E27FC236}">
                      <a16:creationId xmlns:a16="http://schemas.microsoft.com/office/drawing/2014/main" id="{17534335-0A16-FAF7-E4DC-3E00D5C9F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2"/>
                  <a:ext cx="240" cy="1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2" name="Rectangle 908">
                  <a:extLst>
                    <a:ext uri="{FF2B5EF4-FFF2-40B4-BE49-F238E27FC236}">
                      <a16:creationId xmlns:a16="http://schemas.microsoft.com/office/drawing/2014/main" id="{F45D53D9-4F1A-0665-5BD3-382D9C17A6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2"/>
                  <a:ext cx="240" cy="1"/>
                </a:xfrm>
                <a:prstGeom prst="rect">
                  <a:avLst/>
                </a:prstGeom>
                <a:solidFill>
                  <a:srgbClr val="FF9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3" name="Rectangle 909">
                  <a:extLst>
                    <a:ext uri="{FF2B5EF4-FFF2-40B4-BE49-F238E27FC236}">
                      <a16:creationId xmlns:a16="http://schemas.microsoft.com/office/drawing/2014/main" id="{C4D324CE-CE27-C2B8-E0B1-C2CD4EFA38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2"/>
                  <a:ext cx="240" cy="7"/>
                </a:xfrm>
                <a:prstGeom prst="rect">
                  <a:avLst/>
                </a:prstGeom>
                <a:solidFill>
                  <a:srgbClr val="FF9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4" name="Rectangle 910">
                  <a:extLst>
                    <a:ext uri="{FF2B5EF4-FFF2-40B4-BE49-F238E27FC236}">
                      <a16:creationId xmlns:a16="http://schemas.microsoft.com/office/drawing/2014/main" id="{8A716FDC-27CA-8591-9C20-D434AB27D0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9"/>
                  <a:ext cx="240" cy="1"/>
                </a:xfrm>
                <a:prstGeom prst="rect">
                  <a:avLst/>
                </a:prstGeom>
                <a:solidFill>
                  <a:srgbClr val="FF9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5" name="Rectangle 911">
                  <a:extLst>
                    <a:ext uri="{FF2B5EF4-FFF2-40B4-BE49-F238E27FC236}">
                      <a16:creationId xmlns:a16="http://schemas.microsoft.com/office/drawing/2014/main" id="{FB4EA826-57BD-2575-9CB7-5BB51D7FBC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9"/>
                  <a:ext cx="240" cy="1"/>
                </a:xfrm>
                <a:prstGeom prst="rect">
                  <a:avLst/>
                </a:prstGeom>
                <a:solidFill>
                  <a:srgbClr val="FFA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6" name="Rectangle 912">
                  <a:extLst>
                    <a:ext uri="{FF2B5EF4-FFF2-40B4-BE49-F238E27FC236}">
                      <a16:creationId xmlns:a16="http://schemas.microsoft.com/office/drawing/2014/main" id="{4EEC474B-5EC6-DC19-F0D9-92DE33886C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9"/>
                  <a:ext cx="240" cy="1"/>
                </a:xfrm>
                <a:prstGeom prst="rect">
                  <a:avLst/>
                </a:prstGeom>
                <a:solidFill>
                  <a:srgbClr val="FFA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7" name="Rectangle 913">
                  <a:extLst>
                    <a:ext uri="{FF2B5EF4-FFF2-40B4-BE49-F238E27FC236}">
                      <a16:creationId xmlns:a16="http://schemas.microsoft.com/office/drawing/2014/main" id="{8EA230CD-80BE-2D60-8290-A544986A74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9"/>
                  <a:ext cx="240" cy="1"/>
                </a:xfrm>
                <a:prstGeom prst="rect">
                  <a:avLst/>
                </a:prstGeom>
                <a:solidFill>
                  <a:srgbClr val="FFA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8" name="Rectangle 914">
                  <a:extLst>
                    <a:ext uri="{FF2B5EF4-FFF2-40B4-BE49-F238E27FC236}">
                      <a16:creationId xmlns:a16="http://schemas.microsoft.com/office/drawing/2014/main" id="{BE061D83-8DDC-4AF5-FEDD-188E5FD591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9"/>
                  <a:ext cx="240" cy="1"/>
                </a:xfrm>
                <a:prstGeom prst="rect">
                  <a:avLst/>
                </a:prstGeom>
                <a:solidFill>
                  <a:srgbClr val="FFA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39" name="Rectangle 915">
                  <a:extLst>
                    <a:ext uri="{FF2B5EF4-FFF2-40B4-BE49-F238E27FC236}">
                      <a16:creationId xmlns:a16="http://schemas.microsoft.com/office/drawing/2014/main" id="{364CC321-7C90-F2AB-B556-43F563632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9"/>
                  <a:ext cx="240" cy="1"/>
                </a:xfrm>
                <a:prstGeom prst="rect">
                  <a:avLst/>
                </a:prstGeom>
                <a:solidFill>
                  <a:srgbClr val="FFA6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0" name="Rectangle 916">
                  <a:extLst>
                    <a:ext uri="{FF2B5EF4-FFF2-40B4-BE49-F238E27FC236}">
                      <a16:creationId xmlns:a16="http://schemas.microsoft.com/office/drawing/2014/main" id="{5AFEE1C2-8B17-F773-D03A-D1A97665A93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79"/>
                  <a:ext cx="240" cy="7"/>
                </a:xfrm>
                <a:prstGeom prst="rect">
                  <a:avLst/>
                </a:prstGeom>
                <a:solidFill>
                  <a:srgbClr val="FF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1" name="Rectangle 917">
                  <a:extLst>
                    <a:ext uri="{FF2B5EF4-FFF2-40B4-BE49-F238E27FC236}">
                      <a16:creationId xmlns:a16="http://schemas.microsoft.com/office/drawing/2014/main" id="{A9D2B1E5-BB30-892A-CED2-A19F63FA4C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1"/>
                </a:xfrm>
                <a:prstGeom prst="rect">
                  <a:avLst/>
                </a:prstGeom>
                <a:solidFill>
                  <a:srgbClr val="FF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2" name="Rectangle 918">
                  <a:extLst>
                    <a:ext uri="{FF2B5EF4-FFF2-40B4-BE49-F238E27FC236}">
                      <a16:creationId xmlns:a16="http://schemas.microsoft.com/office/drawing/2014/main" id="{F0D057A2-0B01-3502-D82D-332335000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1"/>
                </a:xfrm>
                <a:prstGeom prst="rect">
                  <a:avLst/>
                </a:prstGeom>
                <a:solidFill>
                  <a:srgbClr val="FF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3" name="Rectangle 919">
                  <a:extLst>
                    <a:ext uri="{FF2B5EF4-FFF2-40B4-BE49-F238E27FC236}">
                      <a16:creationId xmlns:a16="http://schemas.microsoft.com/office/drawing/2014/main" id="{C241BFDF-4D24-AD30-0DEB-71051F4B02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1"/>
                </a:xfrm>
                <a:prstGeom prst="rect">
                  <a:avLst/>
                </a:prstGeom>
                <a:solidFill>
                  <a:srgbClr val="FF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4" name="Rectangle 920">
                  <a:extLst>
                    <a:ext uri="{FF2B5EF4-FFF2-40B4-BE49-F238E27FC236}">
                      <a16:creationId xmlns:a16="http://schemas.microsoft.com/office/drawing/2014/main" id="{D6162317-C33B-84B1-6E9B-237B18C65F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1"/>
                </a:xfrm>
                <a:prstGeom prst="rect">
                  <a:avLst/>
                </a:prstGeom>
                <a:solidFill>
                  <a:srgbClr val="FFA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5" name="Rectangle 921">
                  <a:extLst>
                    <a:ext uri="{FF2B5EF4-FFF2-40B4-BE49-F238E27FC236}">
                      <a16:creationId xmlns:a16="http://schemas.microsoft.com/office/drawing/2014/main" id="{24DD7DAB-6BB4-8312-63F5-E927408A05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1"/>
                </a:xfrm>
                <a:prstGeom prst="rect">
                  <a:avLst/>
                </a:prstGeom>
                <a:solidFill>
                  <a:srgbClr val="FFB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6" name="Rectangle 922">
                  <a:extLst>
                    <a:ext uri="{FF2B5EF4-FFF2-40B4-BE49-F238E27FC236}">
                      <a16:creationId xmlns:a16="http://schemas.microsoft.com/office/drawing/2014/main" id="{F1FDE60A-3289-EA9D-4911-2DE89C1FF4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86"/>
                  <a:ext cx="240" cy="7"/>
                </a:xfrm>
                <a:prstGeom prst="rect">
                  <a:avLst/>
                </a:prstGeom>
                <a:solidFill>
                  <a:srgbClr val="FFB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7" name="Rectangle 923">
                  <a:extLst>
                    <a:ext uri="{FF2B5EF4-FFF2-40B4-BE49-F238E27FC236}">
                      <a16:creationId xmlns:a16="http://schemas.microsoft.com/office/drawing/2014/main" id="{5530D9CB-F7B4-3F3A-4E0A-D56A4BCB9A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3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8" name="Rectangle 924">
                  <a:extLst>
                    <a:ext uri="{FF2B5EF4-FFF2-40B4-BE49-F238E27FC236}">
                      <a16:creationId xmlns:a16="http://schemas.microsoft.com/office/drawing/2014/main" id="{D7175A7E-5C31-39E3-BF74-E56EBF4B8C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49" name="Rectangle 925">
                  <a:extLst>
                    <a:ext uri="{FF2B5EF4-FFF2-40B4-BE49-F238E27FC236}">
                      <a16:creationId xmlns:a16="http://schemas.microsoft.com/office/drawing/2014/main" id="{0D766AD7-8017-1C40-8509-A55E7EBF13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50" name="Rectangle 926">
                  <a:extLst>
                    <a:ext uri="{FF2B5EF4-FFF2-40B4-BE49-F238E27FC236}">
                      <a16:creationId xmlns:a16="http://schemas.microsoft.com/office/drawing/2014/main" id="{2F58B121-851A-AFBE-985B-4EF0C866A8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51" name="Rectangle 927">
                  <a:extLst>
                    <a:ext uri="{FF2B5EF4-FFF2-40B4-BE49-F238E27FC236}">
                      <a16:creationId xmlns:a16="http://schemas.microsoft.com/office/drawing/2014/main" id="{171F3B1A-4954-F266-E740-0A770C5FB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1"/>
                </a:xfrm>
                <a:prstGeom prst="rect">
                  <a:avLst/>
                </a:prstGeom>
                <a:solidFill>
                  <a:srgbClr val="FFB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52" name="Rectangle 928">
                  <a:extLst>
                    <a:ext uri="{FF2B5EF4-FFF2-40B4-BE49-F238E27FC236}">
                      <a16:creationId xmlns:a16="http://schemas.microsoft.com/office/drawing/2014/main" id="{29741807-B41C-70F8-D290-7F4109C6D0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693"/>
                  <a:ext cx="240" cy="8"/>
                </a:xfrm>
                <a:prstGeom prst="rect">
                  <a:avLst/>
                </a:prstGeom>
                <a:solidFill>
                  <a:srgbClr val="FFB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53" name="Rectangle 929">
                  <a:extLst>
                    <a:ext uri="{FF2B5EF4-FFF2-40B4-BE49-F238E27FC236}">
                      <a16:creationId xmlns:a16="http://schemas.microsoft.com/office/drawing/2014/main" id="{97A36E0E-3304-9F1F-B864-E1DA5E8245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B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54" name="Rectangle 930">
                  <a:extLst>
                    <a:ext uri="{FF2B5EF4-FFF2-40B4-BE49-F238E27FC236}">
                      <a16:creationId xmlns:a16="http://schemas.microsoft.com/office/drawing/2014/main" id="{9B62EE32-29C4-2210-9196-3669AFFFA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B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55" name="Rectangle 931">
                  <a:extLst>
                    <a:ext uri="{FF2B5EF4-FFF2-40B4-BE49-F238E27FC236}">
                      <a16:creationId xmlns:a16="http://schemas.microsoft.com/office/drawing/2014/main" id="{C4D98E3E-3B7B-4FDD-4A43-E75AC9D433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C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7556" name="Group 932">
                <a:extLst>
                  <a:ext uri="{FF2B5EF4-FFF2-40B4-BE49-F238E27FC236}">
                    <a16:creationId xmlns:a16="http://schemas.microsoft.com/office/drawing/2014/main" id="{58D83C7F-BB99-F137-DC5A-1ED0618856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1" y="3787"/>
                <a:ext cx="240" cy="234"/>
                <a:chOff x="3648" y="2701"/>
                <a:chExt cx="240" cy="234"/>
              </a:xfrm>
            </p:grpSpPr>
            <p:sp>
              <p:nvSpPr>
                <p:cNvPr id="27557" name="Rectangle 933">
                  <a:extLst>
                    <a:ext uri="{FF2B5EF4-FFF2-40B4-BE49-F238E27FC236}">
                      <a16:creationId xmlns:a16="http://schemas.microsoft.com/office/drawing/2014/main" id="{CFA20DE7-2EAB-D7CB-A83B-79323FA105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C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58" name="Rectangle 934">
                  <a:extLst>
                    <a:ext uri="{FF2B5EF4-FFF2-40B4-BE49-F238E27FC236}">
                      <a16:creationId xmlns:a16="http://schemas.microsoft.com/office/drawing/2014/main" id="{B5A7A5B5-9378-9931-72C0-4B5458C304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1"/>
                </a:xfrm>
                <a:prstGeom prst="rect">
                  <a:avLst/>
                </a:prstGeom>
                <a:solidFill>
                  <a:srgbClr val="FFC4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59" name="Rectangle 935">
                  <a:extLst>
                    <a:ext uri="{FF2B5EF4-FFF2-40B4-BE49-F238E27FC236}">
                      <a16:creationId xmlns:a16="http://schemas.microsoft.com/office/drawing/2014/main" id="{47ACBC00-0426-6A50-5ACD-FF670E5D2E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1"/>
                  <a:ext cx="240" cy="7"/>
                </a:xfrm>
                <a:prstGeom prst="rect">
                  <a:avLst/>
                </a:prstGeom>
                <a:solidFill>
                  <a:srgbClr val="FFC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0" name="Rectangle 936">
                  <a:extLst>
                    <a:ext uri="{FF2B5EF4-FFF2-40B4-BE49-F238E27FC236}">
                      <a16:creationId xmlns:a16="http://schemas.microsoft.com/office/drawing/2014/main" id="{F22D1A6A-B42B-5F1D-24F5-0803BB4B7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C8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1" name="Rectangle 937">
                  <a:extLst>
                    <a:ext uri="{FF2B5EF4-FFF2-40B4-BE49-F238E27FC236}">
                      <a16:creationId xmlns:a16="http://schemas.microsoft.com/office/drawing/2014/main" id="{70E71876-FA1D-33F6-199E-D25967065C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2" name="Rectangle 938">
                  <a:extLst>
                    <a:ext uri="{FF2B5EF4-FFF2-40B4-BE49-F238E27FC236}">
                      <a16:creationId xmlns:a16="http://schemas.microsoft.com/office/drawing/2014/main" id="{48FE924E-068B-1AD3-1DDC-2B94A5EA9A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3" name="Rectangle 939">
                  <a:extLst>
                    <a:ext uri="{FF2B5EF4-FFF2-40B4-BE49-F238E27FC236}">
                      <a16:creationId xmlns:a16="http://schemas.microsoft.com/office/drawing/2014/main" id="{D4C3AADF-C7E1-24CD-1CDB-987D74B847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4" name="Rectangle 940">
                  <a:extLst>
                    <a:ext uri="{FF2B5EF4-FFF2-40B4-BE49-F238E27FC236}">
                      <a16:creationId xmlns:a16="http://schemas.microsoft.com/office/drawing/2014/main" id="{269078E5-E47F-11CD-5871-E210535C63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1"/>
                </a:xfrm>
                <a:prstGeom prst="rect">
                  <a:avLst/>
                </a:prstGeom>
                <a:solidFill>
                  <a:srgbClr val="FFD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5" name="Rectangle 941">
                  <a:extLst>
                    <a:ext uri="{FF2B5EF4-FFF2-40B4-BE49-F238E27FC236}">
                      <a16:creationId xmlns:a16="http://schemas.microsoft.com/office/drawing/2014/main" id="{79631964-9615-A0CD-B4B1-8400D851BD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08"/>
                  <a:ext cx="240" cy="7"/>
                </a:xfrm>
                <a:prstGeom prst="rect">
                  <a:avLst/>
                </a:prstGeom>
                <a:solidFill>
                  <a:srgbClr val="FFD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6" name="Rectangle 942">
                  <a:extLst>
                    <a:ext uri="{FF2B5EF4-FFF2-40B4-BE49-F238E27FC236}">
                      <a16:creationId xmlns:a16="http://schemas.microsoft.com/office/drawing/2014/main" id="{635EA817-9D44-89DB-0ACA-A440A38DB0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7" name="Rectangle 943">
                  <a:extLst>
                    <a:ext uri="{FF2B5EF4-FFF2-40B4-BE49-F238E27FC236}">
                      <a16:creationId xmlns:a16="http://schemas.microsoft.com/office/drawing/2014/main" id="{4084410D-A8F4-EA17-3E1C-914B36A89B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8" name="Rectangle 944">
                  <a:extLst>
                    <a:ext uri="{FF2B5EF4-FFF2-40B4-BE49-F238E27FC236}">
                      <a16:creationId xmlns:a16="http://schemas.microsoft.com/office/drawing/2014/main" id="{128EB10E-BD27-9381-6941-D3DCBADCA2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69" name="Rectangle 945">
                  <a:extLst>
                    <a:ext uri="{FF2B5EF4-FFF2-40B4-BE49-F238E27FC236}">
                      <a16:creationId xmlns:a16="http://schemas.microsoft.com/office/drawing/2014/main" id="{ECA9C0A2-9BAF-A442-6710-70026E61FE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0" name="Rectangle 946">
                  <a:extLst>
                    <a:ext uri="{FF2B5EF4-FFF2-40B4-BE49-F238E27FC236}">
                      <a16:creationId xmlns:a16="http://schemas.microsoft.com/office/drawing/2014/main" id="{EE560F11-81DA-CD2F-AEC1-B6B3590EC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1"/>
                </a:xfrm>
                <a:prstGeom prst="rect">
                  <a:avLst/>
                </a:prstGeom>
                <a:solidFill>
                  <a:srgbClr val="FFD9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1" name="Rectangle 947">
                  <a:extLst>
                    <a:ext uri="{FF2B5EF4-FFF2-40B4-BE49-F238E27FC236}">
                      <a16:creationId xmlns:a16="http://schemas.microsoft.com/office/drawing/2014/main" id="{4DD606AD-F5B1-379C-3E07-19A0030ABE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15"/>
                  <a:ext cx="240" cy="7"/>
                </a:xfrm>
                <a:prstGeom prst="rect">
                  <a:avLst/>
                </a:prstGeom>
                <a:solidFill>
                  <a:srgbClr val="FFD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2" name="Rectangle 948">
                  <a:extLst>
                    <a:ext uri="{FF2B5EF4-FFF2-40B4-BE49-F238E27FC236}">
                      <a16:creationId xmlns:a16="http://schemas.microsoft.com/office/drawing/2014/main" id="{D732094E-1D4F-DFD0-2308-3971A50CF4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D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3" name="Rectangle 949">
                  <a:extLst>
                    <a:ext uri="{FF2B5EF4-FFF2-40B4-BE49-F238E27FC236}">
                      <a16:creationId xmlns:a16="http://schemas.microsoft.com/office/drawing/2014/main" id="{A542745A-375E-DCD8-CEE5-C621731E3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DD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4" name="Rectangle 950">
                  <a:extLst>
                    <a:ext uri="{FF2B5EF4-FFF2-40B4-BE49-F238E27FC236}">
                      <a16:creationId xmlns:a16="http://schemas.microsoft.com/office/drawing/2014/main" id="{5067A892-6F31-00E2-48AE-5E03EEE3EC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E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5" name="Rectangle 951">
                  <a:extLst>
                    <a:ext uri="{FF2B5EF4-FFF2-40B4-BE49-F238E27FC236}">
                      <a16:creationId xmlns:a16="http://schemas.microsoft.com/office/drawing/2014/main" id="{71E7CE96-8BF6-E0FF-5CC6-9460BFEAE6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E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6" name="Rectangle 952">
                  <a:extLst>
                    <a:ext uri="{FF2B5EF4-FFF2-40B4-BE49-F238E27FC236}">
                      <a16:creationId xmlns:a16="http://schemas.microsoft.com/office/drawing/2014/main" id="{4CA85DF9-A6DA-5256-211D-D69CD0BE4D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1"/>
                </a:xfrm>
                <a:prstGeom prst="rect">
                  <a:avLst/>
                </a:prstGeom>
                <a:solidFill>
                  <a:srgbClr val="FFE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7" name="Rectangle 953">
                  <a:extLst>
                    <a:ext uri="{FF2B5EF4-FFF2-40B4-BE49-F238E27FC236}">
                      <a16:creationId xmlns:a16="http://schemas.microsoft.com/office/drawing/2014/main" id="{1B38551D-47DE-6C54-E2AE-129A455DDC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2"/>
                  <a:ext cx="240" cy="7"/>
                </a:xfrm>
                <a:prstGeom prst="rect">
                  <a:avLst/>
                </a:prstGeom>
                <a:solidFill>
                  <a:srgbClr val="FFE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8" name="Rectangle 954">
                  <a:extLst>
                    <a:ext uri="{FF2B5EF4-FFF2-40B4-BE49-F238E27FC236}">
                      <a16:creationId xmlns:a16="http://schemas.microsoft.com/office/drawing/2014/main" id="{A1BCCB50-9CA6-FD2F-BFF1-5D14AFF014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79" name="Rectangle 955">
                  <a:extLst>
                    <a:ext uri="{FF2B5EF4-FFF2-40B4-BE49-F238E27FC236}">
                      <a16:creationId xmlns:a16="http://schemas.microsoft.com/office/drawing/2014/main" id="{3EC6E455-1DCE-E3F9-039F-0C86041E38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0" name="Rectangle 956">
                  <a:extLst>
                    <a:ext uri="{FF2B5EF4-FFF2-40B4-BE49-F238E27FC236}">
                      <a16:creationId xmlns:a16="http://schemas.microsoft.com/office/drawing/2014/main" id="{FC22592A-9872-334B-B3FE-57DE46D608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1" name="Rectangle 957">
                  <a:extLst>
                    <a:ext uri="{FF2B5EF4-FFF2-40B4-BE49-F238E27FC236}">
                      <a16:creationId xmlns:a16="http://schemas.microsoft.com/office/drawing/2014/main" id="{B3126D86-7E03-A071-110C-9FC84A9B4F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2" name="Rectangle 958">
                  <a:extLst>
                    <a:ext uri="{FF2B5EF4-FFF2-40B4-BE49-F238E27FC236}">
                      <a16:creationId xmlns:a16="http://schemas.microsoft.com/office/drawing/2014/main" id="{2FE8DC89-67E9-02EF-DA04-37CE6F0EDF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3" name="Rectangle 959">
                  <a:extLst>
                    <a:ext uri="{FF2B5EF4-FFF2-40B4-BE49-F238E27FC236}">
                      <a16:creationId xmlns:a16="http://schemas.microsoft.com/office/drawing/2014/main" id="{4DB3BF02-9E89-3932-A4D3-C37073E9DB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1"/>
                </a:xfrm>
                <a:prstGeom prst="rect">
                  <a:avLst/>
                </a:prstGeom>
                <a:solidFill>
                  <a:srgbClr val="FFEE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4" name="Rectangle 960">
                  <a:extLst>
                    <a:ext uri="{FF2B5EF4-FFF2-40B4-BE49-F238E27FC236}">
                      <a16:creationId xmlns:a16="http://schemas.microsoft.com/office/drawing/2014/main" id="{85720DF9-567A-3AAA-9242-B180095C3F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29"/>
                  <a:ext cx="240" cy="7"/>
                </a:xfrm>
                <a:prstGeom prst="rect">
                  <a:avLst/>
                </a:prstGeom>
                <a:solidFill>
                  <a:srgbClr val="FFF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5" name="Rectangle 961">
                  <a:extLst>
                    <a:ext uri="{FF2B5EF4-FFF2-40B4-BE49-F238E27FC236}">
                      <a16:creationId xmlns:a16="http://schemas.microsoft.com/office/drawing/2014/main" id="{E0097509-8E4D-0708-E49A-C7358F100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2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6" name="Rectangle 962">
                  <a:extLst>
                    <a:ext uri="{FF2B5EF4-FFF2-40B4-BE49-F238E27FC236}">
                      <a16:creationId xmlns:a16="http://schemas.microsoft.com/office/drawing/2014/main" id="{B98715D8-B526-7C9F-40F2-AE3308C7C0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7" name="Rectangle 963">
                  <a:extLst>
                    <a:ext uri="{FF2B5EF4-FFF2-40B4-BE49-F238E27FC236}">
                      <a16:creationId xmlns:a16="http://schemas.microsoft.com/office/drawing/2014/main" id="{F40F127B-CFB5-4B17-1332-0523361101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8" name="Rectangle 964">
                  <a:extLst>
                    <a:ext uri="{FF2B5EF4-FFF2-40B4-BE49-F238E27FC236}">
                      <a16:creationId xmlns:a16="http://schemas.microsoft.com/office/drawing/2014/main" id="{404F0BDA-D990-1E47-4AF2-21A741FCE6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7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89" name="Rectangle 965">
                  <a:extLst>
                    <a:ext uri="{FF2B5EF4-FFF2-40B4-BE49-F238E27FC236}">
                      <a16:creationId xmlns:a16="http://schemas.microsoft.com/office/drawing/2014/main" id="{7A03F912-15F2-CF96-1EEA-EF268DE459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1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0" name="Rectangle 966">
                  <a:extLst>
                    <a:ext uri="{FF2B5EF4-FFF2-40B4-BE49-F238E27FC236}">
                      <a16:creationId xmlns:a16="http://schemas.microsoft.com/office/drawing/2014/main" id="{D97456BD-D5E0-B114-DCC1-7F1E9E5BD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36"/>
                  <a:ext cx="240" cy="7"/>
                </a:xfrm>
                <a:prstGeom prst="rect">
                  <a:avLst/>
                </a:prstGeom>
                <a:solidFill>
                  <a:srgbClr val="FFFB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1" name="Rectangle 967">
                  <a:extLst>
                    <a:ext uri="{FF2B5EF4-FFF2-40B4-BE49-F238E27FC236}">
                      <a16:creationId xmlns:a16="http://schemas.microsoft.com/office/drawing/2014/main" id="{22418A38-3E91-5738-90C1-786B9FEEDC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2" name="Rectangle 968">
                  <a:extLst>
                    <a:ext uri="{FF2B5EF4-FFF2-40B4-BE49-F238E27FC236}">
                      <a16:creationId xmlns:a16="http://schemas.microsoft.com/office/drawing/2014/main" id="{905ED878-3E2C-BC38-8535-FCB6F14FE1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3" name="Rectangle 969">
                  <a:extLst>
                    <a:ext uri="{FF2B5EF4-FFF2-40B4-BE49-F238E27FC236}">
                      <a16:creationId xmlns:a16="http://schemas.microsoft.com/office/drawing/2014/main" id="{8B750691-216E-3EA5-2CB0-C0ED3DFDBD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4" name="Rectangle 970">
                  <a:extLst>
                    <a:ext uri="{FF2B5EF4-FFF2-40B4-BE49-F238E27FC236}">
                      <a16:creationId xmlns:a16="http://schemas.microsoft.com/office/drawing/2014/main" id="{CA88CF14-7CF6-06EC-9899-C84B0657E5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0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5" name="Rectangle 971">
                  <a:extLst>
                    <a:ext uri="{FF2B5EF4-FFF2-40B4-BE49-F238E27FC236}">
                      <a16:creationId xmlns:a16="http://schemas.microsoft.com/office/drawing/2014/main" id="{C3DD28A9-A452-F8E8-F182-CD8138C94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1"/>
                </a:xfrm>
                <a:prstGeom prst="rect">
                  <a:avLst/>
                </a:prstGeom>
                <a:solidFill>
                  <a:srgbClr val="FFFF1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6" name="Rectangle 972">
                  <a:extLst>
                    <a:ext uri="{FF2B5EF4-FFF2-40B4-BE49-F238E27FC236}">
                      <a16:creationId xmlns:a16="http://schemas.microsoft.com/office/drawing/2014/main" id="{18272240-D44D-7589-7CC4-8E95ABA018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43"/>
                  <a:ext cx="240" cy="7"/>
                </a:xfrm>
                <a:prstGeom prst="rect">
                  <a:avLst/>
                </a:prstGeom>
                <a:solidFill>
                  <a:srgbClr val="FBFF1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7" name="Rectangle 973">
                  <a:extLst>
                    <a:ext uri="{FF2B5EF4-FFF2-40B4-BE49-F238E27FC236}">
                      <a16:creationId xmlns:a16="http://schemas.microsoft.com/office/drawing/2014/main" id="{F9F9E30F-02F6-AF52-3E49-EA722AF32A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BFF1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8" name="Rectangle 974">
                  <a:extLst>
                    <a:ext uri="{FF2B5EF4-FFF2-40B4-BE49-F238E27FC236}">
                      <a16:creationId xmlns:a16="http://schemas.microsoft.com/office/drawing/2014/main" id="{D4676877-80D6-8C6E-E946-658262C92A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BFF1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599" name="Rectangle 975">
                  <a:extLst>
                    <a:ext uri="{FF2B5EF4-FFF2-40B4-BE49-F238E27FC236}">
                      <a16:creationId xmlns:a16="http://schemas.microsoft.com/office/drawing/2014/main" id="{93ED6117-AA2C-F119-AE32-6B2270951F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8FF2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0" name="Rectangle 976">
                  <a:extLst>
                    <a:ext uri="{FF2B5EF4-FFF2-40B4-BE49-F238E27FC236}">
                      <a16:creationId xmlns:a16="http://schemas.microsoft.com/office/drawing/2014/main" id="{37124CD3-2933-FC0C-5D03-029677C22B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8FF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1" name="Rectangle 977">
                  <a:extLst>
                    <a:ext uri="{FF2B5EF4-FFF2-40B4-BE49-F238E27FC236}">
                      <a16:creationId xmlns:a16="http://schemas.microsoft.com/office/drawing/2014/main" id="{229CB8E5-FA2E-E684-2606-2C60C9417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1"/>
                </a:xfrm>
                <a:prstGeom prst="rect">
                  <a:avLst/>
                </a:prstGeom>
                <a:solidFill>
                  <a:srgbClr val="F8FF2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2" name="Rectangle 978">
                  <a:extLst>
                    <a:ext uri="{FF2B5EF4-FFF2-40B4-BE49-F238E27FC236}">
                      <a16:creationId xmlns:a16="http://schemas.microsoft.com/office/drawing/2014/main" id="{8BF35161-C25F-9DE5-562F-7B6B5B70C5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0"/>
                  <a:ext cx="240" cy="7"/>
                </a:xfrm>
                <a:prstGeom prst="rect">
                  <a:avLst/>
                </a:prstGeom>
                <a:solidFill>
                  <a:srgbClr val="F4FF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3" name="Rectangle 979">
                  <a:extLst>
                    <a:ext uri="{FF2B5EF4-FFF2-40B4-BE49-F238E27FC236}">
                      <a16:creationId xmlns:a16="http://schemas.microsoft.com/office/drawing/2014/main" id="{552AF833-5A03-7D4B-2DFD-974441AAA6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4FF2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4" name="Rectangle 980">
                  <a:extLst>
                    <a:ext uri="{FF2B5EF4-FFF2-40B4-BE49-F238E27FC236}">
                      <a16:creationId xmlns:a16="http://schemas.microsoft.com/office/drawing/2014/main" id="{FD77EFB5-E610-E090-2895-6BA07DE9D7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5FF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5" name="Rectangle 981">
                  <a:extLst>
                    <a:ext uri="{FF2B5EF4-FFF2-40B4-BE49-F238E27FC236}">
                      <a16:creationId xmlns:a16="http://schemas.microsoft.com/office/drawing/2014/main" id="{ABC26DB4-FE29-DB90-231F-6C2B868F37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5FF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6" name="Rectangle 982">
                  <a:extLst>
                    <a:ext uri="{FF2B5EF4-FFF2-40B4-BE49-F238E27FC236}">
                      <a16:creationId xmlns:a16="http://schemas.microsoft.com/office/drawing/2014/main" id="{200D1530-27E1-C7B5-A51D-C38A3FFD7A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1FF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7" name="Rectangle 983">
                  <a:extLst>
                    <a:ext uri="{FF2B5EF4-FFF2-40B4-BE49-F238E27FC236}">
                      <a16:creationId xmlns:a16="http://schemas.microsoft.com/office/drawing/2014/main" id="{EBD1D7D2-4F0A-2197-E469-F3FEF29C51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1"/>
                </a:xfrm>
                <a:prstGeom prst="rect">
                  <a:avLst/>
                </a:prstGeom>
                <a:solidFill>
                  <a:srgbClr val="F2FF3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8" name="Rectangle 984">
                  <a:extLst>
                    <a:ext uri="{FF2B5EF4-FFF2-40B4-BE49-F238E27FC236}">
                      <a16:creationId xmlns:a16="http://schemas.microsoft.com/office/drawing/2014/main" id="{9E126499-C9A9-1CFB-9A31-A374AB5B47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57"/>
                  <a:ext cx="240" cy="7"/>
                </a:xfrm>
                <a:prstGeom prst="rect">
                  <a:avLst/>
                </a:prstGeom>
                <a:solidFill>
                  <a:srgbClr val="EEFF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09" name="Rectangle 985">
                  <a:extLst>
                    <a:ext uri="{FF2B5EF4-FFF2-40B4-BE49-F238E27FC236}">
                      <a16:creationId xmlns:a16="http://schemas.microsoft.com/office/drawing/2014/main" id="{D9326F15-E3E5-A98D-BEEC-6BC08D1200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EFF3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0" name="Rectangle 986">
                  <a:extLst>
                    <a:ext uri="{FF2B5EF4-FFF2-40B4-BE49-F238E27FC236}">
                      <a16:creationId xmlns:a16="http://schemas.microsoft.com/office/drawing/2014/main" id="{6DB6F7C4-DB2B-4F7C-3CE2-B749035C14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FFF3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1" name="Rectangle 987">
                  <a:extLst>
                    <a:ext uri="{FF2B5EF4-FFF2-40B4-BE49-F238E27FC236}">
                      <a16:creationId xmlns:a16="http://schemas.microsoft.com/office/drawing/2014/main" id="{06815487-463F-DFF6-64ED-2AE197C41E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CFF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2" name="Rectangle 988">
                  <a:extLst>
                    <a:ext uri="{FF2B5EF4-FFF2-40B4-BE49-F238E27FC236}">
                      <a16:creationId xmlns:a16="http://schemas.microsoft.com/office/drawing/2014/main" id="{54750628-85FB-EFE6-07E0-9AB364567D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CFF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3" name="Rectangle 989">
                  <a:extLst>
                    <a:ext uri="{FF2B5EF4-FFF2-40B4-BE49-F238E27FC236}">
                      <a16:creationId xmlns:a16="http://schemas.microsoft.com/office/drawing/2014/main" id="{DF138544-E567-6737-56B2-A0821EA14E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1"/>
                </a:xfrm>
                <a:prstGeom prst="rect">
                  <a:avLst/>
                </a:prstGeom>
                <a:solidFill>
                  <a:srgbClr val="ECF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4" name="Rectangle 990">
                  <a:extLst>
                    <a:ext uri="{FF2B5EF4-FFF2-40B4-BE49-F238E27FC236}">
                      <a16:creationId xmlns:a16="http://schemas.microsoft.com/office/drawing/2014/main" id="{E4D8D8E3-AA9E-5B8F-3824-B89AEA0850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64"/>
                  <a:ext cx="240" cy="7"/>
                </a:xfrm>
                <a:prstGeom prst="rect">
                  <a:avLst/>
                </a:prstGeom>
                <a:solidFill>
                  <a:srgbClr val="E9FF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5" name="Rectangle 991">
                  <a:extLst>
                    <a:ext uri="{FF2B5EF4-FFF2-40B4-BE49-F238E27FC236}">
                      <a16:creationId xmlns:a16="http://schemas.microsoft.com/office/drawing/2014/main" id="{21D4CEDC-D182-BDD1-A312-B06C05207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9FF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6" name="Rectangle 992">
                  <a:extLst>
                    <a:ext uri="{FF2B5EF4-FFF2-40B4-BE49-F238E27FC236}">
                      <a16:creationId xmlns:a16="http://schemas.microsoft.com/office/drawing/2014/main" id="{320D1173-8359-0D46-0684-4A8AC8116A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7FF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7" name="Rectangle 993">
                  <a:extLst>
                    <a:ext uri="{FF2B5EF4-FFF2-40B4-BE49-F238E27FC236}">
                      <a16:creationId xmlns:a16="http://schemas.microsoft.com/office/drawing/2014/main" id="{792ABC1A-FF2A-B8C2-BBF5-99B96D4518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7FF4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8" name="Rectangle 994">
                  <a:extLst>
                    <a:ext uri="{FF2B5EF4-FFF2-40B4-BE49-F238E27FC236}">
                      <a16:creationId xmlns:a16="http://schemas.microsoft.com/office/drawing/2014/main" id="{1391AFCE-485B-C892-ABA1-37A62F8D07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4F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19" name="Rectangle 995">
                  <a:extLst>
                    <a:ext uri="{FF2B5EF4-FFF2-40B4-BE49-F238E27FC236}">
                      <a16:creationId xmlns:a16="http://schemas.microsoft.com/office/drawing/2014/main" id="{C246F626-C093-4BA8-3B92-5E9938B2E9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1"/>
                </a:xfrm>
                <a:prstGeom prst="rect">
                  <a:avLst/>
                </a:prstGeom>
                <a:solidFill>
                  <a:srgbClr val="E4FF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0" name="Rectangle 996">
                  <a:extLst>
                    <a:ext uri="{FF2B5EF4-FFF2-40B4-BE49-F238E27FC236}">
                      <a16:creationId xmlns:a16="http://schemas.microsoft.com/office/drawing/2014/main" id="{6D93365B-3B44-BD26-7A30-F06C3590A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1"/>
                  <a:ext cx="240" cy="7"/>
                </a:xfrm>
                <a:prstGeom prst="rect">
                  <a:avLst/>
                </a:prstGeom>
                <a:solidFill>
                  <a:srgbClr val="E2FF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1" name="Rectangle 997">
                  <a:extLst>
                    <a:ext uri="{FF2B5EF4-FFF2-40B4-BE49-F238E27FC236}">
                      <a16:creationId xmlns:a16="http://schemas.microsoft.com/office/drawing/2014/main" id="{8B42DA06-F687-E470-4E36-4FF86F9AD1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E2FF5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2" name="Rectangle 998">
                  <a:extLst>
                    <a:ext uri="{FF2B5EF4-FFF2-40B4-BE49-F238E27FC236}">
                      <a16:creationId xmlns:a16="http://schemas.microsoft.com/office/drawing/2014/main" id="{780660AA-029B-6078-39AE-C3AA1B7E51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E0FF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3" name="Rectangle 999">
                  <a:extLst>
                    <a:ext uri="{FF2B5EF4-FFF2-40B4-BE49-F238E27FC236}">
                      <a16:creationId xmlns:a16="http://schemas.microsoft.com/office/drawing/2014/main" id="{C8247DAC-388C-696C-5E87-DA176C8379B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E0FF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4" name="Rectangle 1000">
                  <a:extLst>
                    <a:ext uri="{FF2B5EF4-FFF2-40B4-BE49-F238E27FC236}">
                      <a16:creationId xmlns:a16="http://schemas.microsoft.com/office/drawing/2014/main" id="{02F20270-519E-D805-D4C9-39A306946A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DDFF5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5" name="Rectangle 1001">
                  <a:extLst>
                    <a:ext uri="{FF2B5EF4-FFF2-40B4-BE49-F238E27FC236}">
                      <a16:creationId xmlns:a16="http://schemas.microsoft.com/office/drawing/2014/main" id="{50967AFF-185D-A896-D235-E03B57EC45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1"/>
                </a:xfrm>
                <a:prstGeom prst="rect">
                  <a:avLst/>
                </a:prstGeom>
                <a:solidFill>
                  <a:srgbClr val="DEFF5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6" name="Rectangle 1002">
                  <a:extLst>
                    <a:ext uri="{FF2B5EF4-FFF2-40B4-BE49-F238E27FC236}">
                      <a16:creationId xmlns:a16="http://schemas.microsoft.com/office/drawing/2014/main" id="{511A4506-D950-BCB2-6E5E-04FF146481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78"/>
                  <a:ext cx="240" cy="7"/>
                </a:xfrm>
                <a:prstGeom prst="rect">
                  <a:avLst/>
                </a:prstGeom>
                <a:solidFill>
                  <a:srgbClr val="DCFF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7" name="Rectangle 1003">
                  <a:extLst>
                    <a:ext uri="{FF2B5EF4-FFF2-40B4-BE49-F238E27FC236}">
                      <a16:creationId xmlns:a16="http://schemas.microsoft.com/office/drawing/2014/main" id="{C56239D9-2DD1-74DA-B8EF-07E80AC5AB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CFF5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8" name="Rectangle 1004">
                  <a:extLst>
                    <a:ext uri="{FF2B5EF4-FFF2-40B4-BE49-F238E27FC236}">
                      <a16:creationId xmlns:a16="http://schemas.microsoft.com/office/drawing/2014/main" id="{B38C42E9-4E2A-2637-AB7D-02BF49D59E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AFF5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29" name="Rectangle 1005">
                  <a:extLst>
                    <a:ext uri="{FF2B5EF4-FFF2-40B4-BE49-F238E27FC236}">
                      <a16:creationId xmlns:a16="http://schemas.microsoft.com/office/drawing/2014/main" id="{691B9A8A-CA37-DE8E-BC3D-FEBB70BABE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7F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0" name="Rectangle 1006">
                  <a:extLst>
                    <a:ext uri="{FF2B5EF4-FFF2-40B4-BE49-F238E27FC236}">
                      <a16:creationId xmlns:a16="http://schemas.microsoft.com/office/drawing/2014/main" id="{D275874E-B91D-9944-AE7B-4EDD13C199D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7FF6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1" name="Rectangle 1007">
                  <a:extLst>
                    <a:ext uri="{FF2B5EF4-FFF2-40B4-BE49-F238E27FC236}">
                      <a16:creationId xmlns:a16="http://schemas.microsoft.com/office/drawing/2014/main" id="{349DE4ED-8398-2CA8-5330-116C84A215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6FF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2" name="Rectangle 1008">
                  <a:extLst>
                    <a:ext uri="{FF2B5EF4-FFF2-40B4-BE49-F238E27FC236}">
                      <a16:creationId xmlns:a16="http://schemas.microsoft.com/office/drawing/2014/main" id="{923182EB-1BCC-FBEE-3C4C-4E196FAC7A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1"/>
                </a:xfrm>
                <a:prstGeom prst="rect">
                  <a:avLst/>
                </a:prstGeom>
                <a:solidFill>
                  <a:srgbClr val="D6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3" name="Rectangle 1009">
                  <a:extLst>
                    <a:ext uri="{FF2B5EF4-FFF2-40B4-BE49-F238E27FC236}">
                      <a16:creationId xmlns:a16="http://schemas.microsoft.com/office/drawing/2014/main" id="{2C02AA68-B6AA-85A8-A2D1-564F56B360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85"/>
                  <a:ext cx="240" cy="7"/>
                </a:xfrm>
                <a:prstGeom prst="rect">
                  <a:avLst/>
                </a:prstGeom>
                <a:solidFill>
                  <a:srgbClr val="D4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4" name="Rectangle 1010">
                  <a:extLst>
                    <a:ext uri="{FF2B5EF4-FFF2-40B4-BE49-F238E27FC236}">
                      <a16:creationId xmlns:a16="http://schemas.microsoft.com/office/drawing/2014/main" id="{A02AC0FF-6863-69EF-B222-2331D05878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D2FF6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5" name="Rectangle 1011">
                  <a:extLst>
                    <a:ext uri="{FF2B5EF4-FFF2-40B4-BE49-F238E27FC236}">
                      <a16:creationId xmlns:a16="http://schemas.microsoft.com/office/drawing/2014/main" id="{290CEB81-4DAF-F212-3E27-92D292C20B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D0F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6" name="Rectangle 1012">
                  <a:extLst>
                    <a:ext uri="{FF2B5EF4-FFF2-40B4-BE49-F238E27FC236}">
                      <a16:creationId xmlns:a16="http://schemas.microsoft.com/office/drawing/2014/main" id="{F0181F79-0668-E7F9-DDA8-AA5EC80728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D1F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7" name="Rectangle 1013">
                  <a:extLst>
                    <a:ext uri="{FF2B5EF4-FFF2-40B4-BE49-F238E27FC236}">
                      <a16:creationId xmlns:a16="http://schemas.microsoft.com/office/drawing/2014/main" id="{8EDCAC3A-0BB5-CB88-6AD2-C65B2FE1F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CFFF6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8" name="Rectangle 1014">
                  <a:extLst>
                    <a:ext uri="{FF2B5EF4-FFF2-40B4-BE49-F238E27FC236}">
                      <a16:creationId xmlns:a16="http://schemas.microsoft.com/office/drawing/2014/main" id="{BC882032-4DA5-969D-78DF-FC1E9C582C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1"/>
                </a:xfrm>
                <a:prstGeom prst="rect">
                  <a:avLst/>
                </a:prstGeom>
                <a:solidFill>
                  <a:srgbClr val="CDFF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39" name="Rectangle 1015">
                  <a:extLst>
                    <a:ext uri="{FF2B5EF4-FFF2-40B4-BE49-F238E27FC236}">
                      <a16:creationId xmlns:a16="http://schemas.microsoft.com/office/drawing/2014/main" id="{6BAD6C57-D1D7-0A8A-108A-D71D643554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792"/>
                  <a:ext cx="240" cy="8"/>
                </a:xfrm>
                <a:prstGeom prst="rect">
                  <a:avLst/>
                </a:prstGeom>
                <a:solidFill>
                  <a:srgbClr val="CCFF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40" name="Rectangle 1016">
                  <a:extLst>
                    <a:ext uri="{FF2B5EF4-FFF2-40B4-BE49-F238E27FC236}">
                      <a16:creationId xmlns:a16="http://schemas.microsoft.com/office/drawing/2014/main" id="{8E132130-3C9E-3AFF-07A4-281F672505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CFF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41" name="Rectangle 1017">
                  <a:extLst>
                    <a:ext uri="{FF2B5EF4-FFF2-40B4-BE49-F238E27FC236}">
                      <a16:creationId xmlns:a16="http://schemas.microsoft.com/office/drawing/2014/main" id="{4A88994C-A390-1C19-6689-9D7C998A8F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AFF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42" name="Rectangle 1018">
                  <a:extLst>
                    <a:ext uri="{FF2B5EF4-FFF2-40B4-BE49-F238E27FC236}">
                      <a16:creationId xmlns:a16="http://schemas.microsoft.com/office/drawing/2014/main" id="{755EE5C2-A829-097C-B049-567383519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9FF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43" name="Rectangle 1019">
                  <a:extLst>
                    <a:ext uri="{FF2B5EF4-FFF2-40B4-BE49-F238E27FC236}">
                      <a16:creationId xmlns:a16="http://schemas.microsoft.com/office/drawing/2014/main" id="{0550B67C-6721-1E67-54C5-FF31ED785C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7FF7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44" name="Rectangle 1020">
                  <a:extLst>
                    <a:ext uri="{FF2B5EF4-FFF2-40B4-BE49-F238E27FC236}">
                      <a16:creationId xmlns:a16="http://schemas.microsoft.com/office/drawing/2014/main" id="{67B3F698-83B2-AA90-C936-1A980024B2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1"/>
                </a:xfrm>
                <a:prstGeom prst="rect">
                  <a:avLst/>
                </a:prstGeom>
                <a:solidFill>
                  <a:srgbClr val="C6FF7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45" name="Rectangle 1021">
                  <a:extLst>
                    <a:ext uri="{FF2B5EF4-FFF2-40B4-BE49-F238E27FC236}">
                      <a16:creationId xmlns:a16="http://schemas.microsoft.com/office/drawing/2014/main" id="{CC02F76A-C039-F3CE-2EE9-9D0F0F608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0"/>
                  <a:ext cx="240" cy="7"/>
                </a:xfrm>
                <a:prstGeom prst="rect">
                  <a:avLst/>
                </a:prstGeom>
                <a:solidFill>
                  <a:srgbClr val="C4FF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46" name="Rectangle 1022">
                  <a:extLst>
                    <a:ext uri="{FF2B5EF4-FFF2-40B4-BE49-F238E27FC236}">
                      <a16:creationId xmlns:a16="http://schemas.microsoft.com/office/drawing/2014/main" id="{87648733-8993-6E58-CD6A-6EA509BF9A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C2FF7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7647" name="Rectangle 1023">
                  <a:extLst>
                    <a:ext uri="{FF2B5EF4-FFF2-40B4-BE49-F238E27FC236}">
                      <a16:creationId xmlns:a16="http://schemas.microsoft.com/office/drawing/2014/main" id="{86FB08EB-4102-FCE6-43E3-6EE870E006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C1FF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72" name="Rectangle 1024">
                  <a:extLst>
                    <a:ext uri="{FF2B5EF4-FFF2-40B4-BE49-F238E27FC236}">
                      <a16:creationId xmlns:a16="http://schemas.microsoft.com/office/drawing/2014/main" id="{5FD6F70F-339C-FC6C-96BB-4D5EBAA8C4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C1FF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73" name="Rectangle 1025">
                  <a:extLst>
                    <a:ext uri="{FF2B5EF4-FFF2-40B4-BE49-F238E27FC236}">
                      <a16:creationId xmlns:a16="http://schemas.microsoft.com/office/drawing/2014/main" id="{B5353840-B7A0-923A-5C39-FBFA927AF7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BEFF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74" name="Rectangle 1026">
                  <a:extLst>
                    <a:ext uri="{FF2B5EF4-FFF2-40B4-BE49-F238E27FC236}">
                      <a16:creationId xmlns:a16="http://schemas.microsoft.com/office/drawing/2014/main" id="{EA987F69-2DA4-598B-551C-C0D8B2F839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1"/>
                </a:xfrm>
                <a:prstGeom prst="rect">
                  <a:avLst/>
                </a:prstGeom>
                <a:solidFill>
                  <a:srgbClr val="BEFF8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75" name="Rectangle 1027">
                  <a:extLst>
                    <a:ext uri="{FF2B5EF4-FFF2-40B4-BE49-F238E27FC236}">
                      <a16:creationId xmlns:a16="http://schemas.microsoft.com/office/drawing/2014/main" id="{7ABF65D8-E31A-C634-37BC-503397822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07"/>
                  <a:ext cx="240" cy="7"/>
                </a:xfrm>
                <a:prstGeom prst="rect">
                  <a:avLst/>
                </a:prstGeom>
                <a:solidFill>
                  <a:srgbClr val="BDFF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76" name="Rectangle 1028">
                  <a:extLst>
                    <a:ext uri="{FF2B5EF4-FFF2-40B4-BE49-F238E27FC236}">
                      <a16:creationId xmlns:a16="http://schemas.microsoft.com/office/drawing/2014/main" id="{436B770A-5725-FD9F-5BA4-1C99715BB3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BFF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77" name="Rectangle 1029">
                  <a:extLst>
                    <a:ext uri="{FF2B5EF4-FFF2-40B4-BE49-F238E27FC236}">
                      <a16:creationId xmlns:a16="http://schemas.microsoft.com/office/drawing/2014/main" id="{BA7BEEB1-730E-A088-D40C-BF66ADC13A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9FF8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78" name="Rectangle 1030">
                  <a:extLst>
                    <a:ext uri="{FF2B5EF4-FFF2-40B4-BE49-F238E27FC236}">
                      <a16:creationId xmlns:a16="http://schemas.microsoft.com/office/drawing/2014/main" id="{C880E65B-8017-76DB-9A9D-C99A752284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8FF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79" name="Rectangle 1031">
                  <a:extLst>
                    <a:ext uri="{FF2B5EF4-FFF2-40B4-BE49-F238E27FC236}">
                      <a16:creationId xmlns:a16="http://schemas.microsoft.com/office/drawing/2014/main" id="{419C7FBA-BB1F-302C-F86F-A57C2B5D21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6FF8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0" name="Rectangle 1032">
                  <a:extLst>
                    <a:ext uri="{FF2B5EF4-FFF2-40B4-BE49-F238E27FC236}">
                      <a16:creationId xmlns:a16="http://schemas.microsoft.com/office/drawing/2014/main" id="{0DA5A32D-E248-EFF6-D669-5703641DC7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1"/>
                </a:xfrm>
                <a:prstGeom prst="rect">
                  <a:avLst/>
                </a:prstGeom>
                <a:solidFill>
                  <a:srgbClr val="B6FF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1" name="Rectangle 1033">
                  <a:extLst>
                    <a:ext uri="{FF2B5EF4-FFF2-40B4-BE49-F238E27FC236}">
                      <a16:creationId xmlns:a16="http://schemas.microsoft.com/office/drawing/2014/main" id="{20BA6685-889C-26EF-5B38-07FD2CA231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14"/>
                  <a:ext cx="240" cy="7"/>
                </a:xfrm>
                <a:prstGeom prst="rect">
                  <a:avLst/>
                </a:prstGeom>
                <a:solidFill>
                  <a:srgbClr val="B6FF8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2" name="Rectangle 1034">
                  <a:extLst>
                    <a:ext uri="{FF2B5EF4-FFF2-40B4-BE49-F238E27FC236}">
                      <a16:creationId xmlns:a16="http://schemas.microsoft.com/office/drawing/2014/main" id="{74F00344-4B52-5DDE-DEFD-30C1059E7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B4FF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3" name="Rectangle 1035">
                  <a:extLst>
                    <a:ext uri="{FF2B5EF4-FFF2-40B4-BE49-F238E27FC236}">
                      <a16:creationId xmlns:a16="http://schemas.microsoft.com/office/drawing/2014/main" id="{DF42DE8E-6018-DABE-FB1E-FFA9C3CDD1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B2FF9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4" name="Rectangle 1036">
                  <a:extLst>
                    <a:ext uri="{FF2B5EF4-FFF2-40B4-BE49-F238E27FC236}">
                      <a16:creationId xmlns:a16="http://schemas.microsoft.com/office/drawing/2014/main" id="{54D714E1-3D37-2E2C-70BD-AD5F1489E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B0FF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5" name="Rectangle 1037">
                  <a:extLst>
                    <a:ext uri="{FF2B5EF4-FFF2-40B4-BE49-F238E27FC236}">
                      <a16:creationId xmlns:a16="http://schemas.microsoft.com/office/drawing/2014/main" id="{69AE8F33-E5B2-5B97-7C61-77E51B3AAD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B1FF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6" name="Rectangle 1038">
                  <a:extLst>
                    <a:ext uri="{FF2B5EF4-FFF2-40B4-BE49-F238E27FC236}">
                      <a16:creationId xmlns:a16="http://schemas.microsoft.com/office/drawing/2014/main" id="{DF0752AC-9318-B4AF-30F8-9E848529A6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1"/>
                </a:xfrm>
                <a:prstGeom prst="rect">
                  <a:avLst/>
                </a:prstGeom>
                <a:solidFill>
                  <a:srgbClr val="ADFF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7" name="Rectangle 1039">
                  <a:extLst>
                    <a:ext uri="{FF2B5EF4-FFF2-40B4-BE49-F238E27FC236}">
                      <a16:creationId xmlns:a16="http://schemas.microsoft.com/office/drawing/2014/main" id="{79EE47C8-53CA-B873-8A35-37EA67FA58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1"/>
                  <a:ext cx="240" cy="7"/>
                </a:xfrm>
                <a:prstGeom prst="rect">
                  <a:avLst/>
                </a:prstGeom>
                <a:solidFill>
                  <a:srgbClr val="AC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8" name="Rectangle 1040">
                  <a:extLst>
                    <a:ext uri="{FF2B5EF4-FFF2-40B4-BE49-F238E27FC236}">
                      <a16:creationId xmlns:a16="http://schemas.microsoft.com/office/drawing/2014/main" id="{F2CE3195-2D5A-9FD4-2718-DE2ACD4A2E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CF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89" name="Rectangle 1041">
                  <a:extLst>
                    <a:ext uri="{FF2B5EF4-FFF2-40B4-BE49-F238E27FC236}">
                      <a16:creationId xmlns:a16="http://schemas.microsoft.com/office/drawing/2014/main" id="{E2C09F84-C824-EA07-4EA3-829C7FEB57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9F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0" name="Rectangle 1042">
                  <a:extLst>
                    <a:ext uri="{FF2B5EF4-FFF2-40B4-BE49-F238E27FC236}">
                      <a16:creationId xmlns:a16="http://schemas.microsoft.com/office/drawing/2014/main" id="{4CEBE360-0337-F85E-E914-426301D102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8FF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1" name="Rectangle 1043">
                  <a:extLst>
                    <a:ext uri="{FF2B5EF4-FFF2-40B4-BE49-F238E27FC236}">
                      <a16:creationId xmlns:a16="http://schemas.microsoft.com/office/drawing/2014/main" id="{6CF7542A-173E-59C1-F808-8210DE20E1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7FF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2" name="Rectangle 1044">
                  <a:extLst>
                    <a:ext uri="{FF2B5EF4-FFF2-40B4-BE49-F238E27FC236}">
                      <a16:creationId xmlns:a16="http://schemas.microsoft.com/office/drawing/2014/main" id="{F2B88F19-DCED-E72E-6750-655B983D26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1"/>
                </a:xfrm>
                <a:prstGeom prst="rect">
                  <a:avLst/>
                </a:prstGeom>
                <a:solidFill>
                  <a:srgbClr val="A6F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3" name="Rectangle 1045">
                  <a:extLst>
                    <a:ext uri="{FF2B5EF4-FFF2-40B4-BE49-F238E27FC236}">
                      <a16:creationId xmlns:a16="http://schemas.microsoft.com/office/drawing/2014/main" id="{0E3F4F2C-32FA-F715-CE6A-AD7564405B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28"/>
                  <a:ext cx="240" cy="7"/>
                </a:xfrm>
                <a:prstGeom prst="rect">
                  <a:avLst/>
                </a:prstGeom>
                <a:solidFill>
                  <a:srgbClr val="A3FFA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4" name="Rectangle 1046">
                  <a:extLst>
                    <a:ext uri="{FF2B5EF4-FFF2-40B4-BE49-F238E27FC236}">
                      <a16:creationId xmlns:a16="http://schemas.microsoft.com/office/drawing/2014/main" id="{02192F07-2869-2061-116C-9E19AE00C6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A1FFA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5" name="Rectangle 1047">
                  <a:extLst>
                    <a:ext uri="{FF2B5EF4-FFF2-40B4-BE49-F238E27FC236}">
                      <a16:creationId xmlns:a16="http://schemas.microsoft.com/office/drawing/2014/main" id="{48F8B642-6794-325F-EF39-B12E747312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A1FF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6" name="Rectangle 1048">
                  <a:extLst>
                    <a:ext uri="{FF2B5EF4-FFF2-40B4-BE49-F238E27FC236}">
                      <a16:creationId xmlns:a16="http://schemas.microsoft.com/office/drawing/2014/main" id="{F8F309CA-C53E-6AE5-20F8-8BA961B9F4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9EFF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7" name="Rectangle 1049">
                  <a:extLst>
                    <a:ext uri="{FF2B5EF4-FFF2-40B4-BE49-F238E27FC236}">
                      <a16:creationId xmlns:a16="http://schemas.microsoft.com/office/drawing/2014/main" id="{99608BAA-AC6D-E30F-F671-09ED94DB2D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9CFFA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8" name="Rectangle 1050">
                  <a:extLst>
                    <a:ext uri="{FF2B5EF4-FFF2-40B4-BE49-F238E27FC236}">
                      <a16:creationId xmlns:a16="http://schemas.microsoft.com/office/drawing/2014/main" id="{6187ACD4-E286-5084-7F39-A80C1BF075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9CFF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699" name="Rectangle 1051">
                  <a:extLst>
                    <a:ext uri="{FF2B5EF4-FFF2-40B4-BE49-F238E27FC236}">
                      <a16:creationId xmlns:a16="http://schemas.microsoft.com/office/drawing/2014/main" id="{10AE83F6-5FBD-529A-1DA5-F87F23FE4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1"/>
                </a:xfrm>
                <a:prstGeom prst="rect">
                  <a:avLst/>
                </a:prstGeom>
                <a:solidFill>
                  <a:srgbClr val="99FFA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0" name="Rectangle 1052">
                  <a:extLst>
                    <a:ext uri="{FF2B5EF4-FFF2-40B4-BE49-F238E27FC236}">
                      <a16:creationId xmlns:a16="http://schemas.microsoft.com/office/drawing/2014/main" id="{032848C4-7AD7-C19D-7184-EF7C9B7E86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35"/>
                  <a:ext cx="240" cy="7"/>
                </a:xfrm>
                <a:prstGeom prst="rect">
                  <a:avLst/>
                </a:prstGeom>
                <a:solidFill>
                  <a:srgbClr val="96FFA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1" name="Rectangle 1053">
                  <a:extLst>
                    <a:ext uri="{FF2B5EF4-FFF2-40B4-BE49-F238E27FC236}">
                      <a16:creationId xmlns:a16="http://schemas.microsoft.com/office/drawing/2014/main" id="{810564DA-8327-0501-1EE7-C690D3DA80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96FF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2" name="Rectangle 1054">
                  <a:extLst>
                    <a:ext uri="{FF2B5EF4-FFF2-40B4-BE49-F238E27FC236}">
                      <a16:creationId xmlns:a16="http://schemas.microsoft.com/office/drawing/2014/main" id="{E3348331-12D9-ECEF-30E1-AFEBF4C7A8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94F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3" name="Rectangle 1055">
                  <a:extLst>
                    <a:ext uri="{FF2B5EF4-FFF2-40B4-BE49-F238E27FC236}">
                      <a16:creationId xmlns:a16="http://schemas.microsoft.com/office/drawing/2014/main" id="{6A201423-6D45-D6A9-B467-A421E582E0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91FFB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4" name="Rectangle 1056">
                  <a:extLst>
                    <a:ext uri="{FF2B5EF4-FFF2-40B4-BE49-F238E27FC236}">
                      <a16:creationId xmlns:a16="http://schemas.microsoft.com/office/drawing/2014/main" id="{F4C2A496-951A-299B-743E-2184328AD7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91FF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5" name="Rectangle 1057">
                  <a:extLst>
                    <a:ext uri="{FF2B5EF4-FFF2-40B4-BE49-F238E27FC236}">
                      <a16:creationId xmlns:a16="http://schemas.microsoft.com/office/drawing/2014/main" id="{98B98956-37C2-9CFA-729E-03A8FB3A9E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1"/>
                </a:xfrm>
                <a:prstGeom prst="rect">
                  <a:avLst/>
                </a:prstGeom>
                <a:solidFill>
                  <a:srgbClr val="8FFFB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6" name="Rectangle 1058">
                  <a:extLst>
                    <a:ext uri="{FF2B5EF4-FFF2-40B4-BE49-F238E27FC236}">
                      <a16:creationId xmlns:a16="http://schemas.microsoft.com/office/drawing/2014/main" id="{AB6C91A8-C98E-2EDE-8465-E6D4A8B08D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2"/>
                  <a:ext cx="240" cy="7"/>
                </a:xfrm>
                <a:prstGeom prst="rect">
                  <a:avLst/>
                </a:prstGeom>
                <a:solidFill>
                  <a:srgbClr val="8CFF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7" name="Rectangle 1059">
                  <a:extLst>
                    <a:ext uri="{FF2B5EF4-FFF2-40B4-BE49-F238E27FC236}">
                      <a16:creationId xmlns:a16="http://schemas.microsoft.com/office/drawing/2014/main" id="{BBAD7E2A-6FA0-DA00-94D8-D70D383069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AFFB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8" name="Rectangle 1060">
                  <a:extLst>
                    <a:ext uri="{FF2B5EF4-FFF2-40B4-BE49-F238E27FC236}">
                      <a16:creationId xmlns:a16="http://schemas.microsoft.com/office/drawing/2014/main" id="{E24E7B00-3CC1-A49B-A799-6BD1372FBD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AFF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09" name="Rectangle 1061">
                  <a:extLst>
                    <a:ext uri="{FF2B5EF4-FFF2-40B4-BE49-F238E27FC236}">
                      <a16:creationId xmlns:a16="http://schemas.microsoft.com/office/drawing/2014/main" id="{8E704C3C-1012-3045-5AE5-7E782B3548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7FFB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0" name="Rectangle 1062">
                  <a:extLst>
                    <a:ext uri="{FF2B5EF4-FFF2-40B4-BE49-F238E27FC236}">
                      <a16:creationId xmlns:a16="http://schemas.microsoft.com/office/drawing/2014/main" id="{68114449-B859-D44A-B62A-7911E2CE69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5FF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1" name="Rectangle 1063">
                  <a:extLst>
                    <a:ext uri="{FF2B5EF4-FFF2-40B4-BE49-F238E27FC236}">
                      <a16:creationId xmlns:a16="http://schemas.microsoft.com/office/drawing/2014/main" id="{69C2BF19-862C-7045-C731-0BF571E85D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1"/>
                </a:xfrm>
                <a:prstGeom prst="rect">
                  <a:avLst/>
                </a:prstGeom>
                <a:solidFill>
                  <a:srgbClr val="82FF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2" name="Rectangle 1064">
                  <a:extLst>
                    <a:ext uri="{FF2B5EF4-FFF2-40B4-BE49-F238E27FC236}">
                      <a16:creationId xmlns:a16="http://schemas.microsoft.com/office/drawing/2014/main" id="{C4BF45DA-E9E2-6C27-81EF-13BAC86CDE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49"/>
                  <a:ext cx="240" cy="7"/>
                </a:xfrm>
                <a:prstGeom prst="rect">
                  <a:avLst/>
                </a:prstGeom>
                <a:solidFill>
                  <a:srgbClr val="80FF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3" name="Rectangle 1065">
                  <a:extLst>
                    <a:ext uri="{FF2B5EF4-FFF2-40B4-BE49-F238E27FC236}">
                      <a16:creationId xmlns:a16="http://schemas.microsoft.com/office/drawing/2014/main" id="{9D4CD850-F035-6FA1-204A-5441C9FB48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80FF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4" name="Rectangle 1066">
                  <a:extLst>
                    <a:ext uri="{FF2B5EF4-FFF2-40B4-BE49-F238E27FC236}">
                      <a16:creationId xmlns:a16="http://schemas.microsoft.com/office/drawing/2014/main" id="{A7CABE37-2685-2BA3-88B7-255610102B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7DFF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5" name="Rectangle 1067">
                  <a:extLst>
                    <a:ext uri="{FF2B5EF4-FFF2-40B4-BE49-F238E27FC236}">
                      <a16:creationId xmlns:a16="http://schemas.microsoft.com/office/drawing/2014/main" id="{9BC8F18F-EFEC-5D8E-4448-693BF83861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7AFF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6" name="Rectangle 1068">
                  <a:extLst>
                    <a:ext uri="{FF2B5EF4-FFF2-40B4-BE49-F238E27FC236}">
                      <a16:creationId xmlns:a16="http://schemas.microsoft.com/office/drawing/2014/main" id="{49D74461-CAB5-6A1D-2141-4CB893DA6B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78F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7" name="Rectangle 1069">
                  <a:extLst>
                    <a:ext uri="{FF2B5EF4-FFF2-40B4-BE49-F238E27FC236}">
                      <a16:creationId xmlns:a16="http://schemas.microsoft.com/office/drawing/2014/main" id="{DC759E10-9FAF-9A14-EC2F-A953356DDD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1"/>
                </a:xfrm>
                <a:prstGeom prst="rect">
                  <a:avLst/>
                </a:prstGeom>
                <a:solidFill>
                  <a:srgbClr val="75FF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8" name="Rectangle 1070">
                  <a:extLst>
                    <a:ext uri="{FF2B5EF4-FFF2-40B4-BE49-F238E27FC236}">
                      <a16:creationId xmlns:a16="http://schemas.microsoft.com/office/drawing/2014/main" id="{80A0D237-5D5F-5FCD-8AEB-20F39B0117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56"/>
                  <a:ext cx="240" cy="7"/>
                </a:xfrm>
                <a:prstGeom prst="rect">
                  <a:avLst/>
                </a:prstGeom>
                <a:solidFill>
                  <a:srgbClr val="73FFC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19" name="Rectangle 1071">
                  <a:extLst>
                    <a:ext uri="{FF2B5EF4-FFF2-40B4-BE49-F238E27FC236}">
                      <a16:creationId xmlns:a16="http://schemas.microsoft.com/office/drawing/2014/main" id="{D20DBE20-67E3-3DDF-45DC-CAE8407ECE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70FFC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0" name="Rectangle 1072">
                  <a:extLst>
                    <a:ext uri="{FF2B5EF4-FFF2-40B4-BE49-F238E27FC236}">
                      <a16:creationId xmlns:a16="http://schemas.microsoft.com/office/drawing/2014/main" id="{6F34B042-DED7-178A-D573-94EE27E6E5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6EFFD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1" name="Rectangle 1073">
                  <a:extLst>
                    <a:ext uri="{FF2B5EF4-FFF2-40B4-BE49-F238E27FC236}">
                      <a16:creationId xmlns:a16="http://schemas.microsoft.com/office/drawing/2014/main" id="{8382EFE7-5443-7DCE-398C-AC6C4BFA53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6EFF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2" name="Rectangle 1074">
                  <a:extLst>
                    <a:ext uri="{FF2B5EF4-FFF2-40B4-BE49-F238E27FC236}">
                      <a16:creationId xmlns:a16="http://schemas.microsoft.com/office/drawing/2014/main" id="{7C6426F6-0A1F-73D7-8C8A-1AF6827072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6BFFD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3" name="Rectangle 1075">
                  <a:extLst>
                    <a:ext uri="{FF2B5EF4-FFF2-40B4-BE49-F238E27FC236}">
                      <a16:creationId xmlns:a16="http://schemas.microsoft.com/office/drawing/2014/main" id="{56B192FA-7B7E-AFB1-ED90-7D3167F90B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1"/>
                </a:xfrm>
                <a:prstGeom prst="rect">
                  <a:avLst/>
                </a:prstGeom>
                <a:solidFill>
                  <a:srgbClr val="69FFD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4" name="Rectangle 1076">
                  <a:extLst>
                    <a:ext uri="{FF2B5EF4-FFF2-40B4-BE49-F238E27FC236}">
                      <a16:creationId xmlns:a16="http://schemas.microsoft.com/office/drawing/2014/main" id="{D81DE940-B156-CC1E-77F4-623A786903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63"/>
                  <a:ext cx="240" cy="7"/>
                </a:xfrm>
                <a:prstGeom prst="rect">
                  <a:avLst/>
                </a:prstGeom>
                <a:solidFill>
                  <a:srgbClr val="66FFD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5" name="Rectangle 1077">
                  <a:extLst>
                    <a:ext uri="{FF2B5EF4-FFF2-40B4-BE49-F238E27FC236}">
                      <a16:creationId xmlns:a16="http://schemas.microsoft.com/office/drawing/2014/main" id="{BDD0B846-5034-C840-EE62-28C0377A6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63FF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6" name="Rectangle 1078">
                  <a:extLst>
                    <a:ext uri="{FF2B5EF4-FFF2-40B4-BE49-F238E27FC236}">
                      <a16:creationId xmlns:a16="http://schemas.microsoft.com/office/drawing/2014/main" id="{B4623287-9D5E-47CE-1799-C3EAFEC646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61FF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7" name="Rectangle 1079">
                  <a:extLst>
                    <a:ext uri="{FF2B5EF4-FFF2-40B4-BE49-F238E27FC236}">
                      <a16:creationId xmlns:a16="http://schemas.microsoft.com/office/drawing/2014/main" id="{A8336233-C957-00DD-BD97-447B77CAFF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5CFFD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8" name="Rectangle 1080">
                  <a:extLst>
                    <a:ext uri="{FF2B5EF4-FFF2-40B4-BE49-F238E27FC236}">
                      <a16:creationId xmlns:a16="http://schemas.microsoft.com/office/drawing/2014/main" id="{870B260D-5191-76B3-C538-058829E4C2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59FFE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29" name="Rectangle 1081">
                  <a:extLst>
                    <a:ext uri="{FF2B5EF4-FFF2-40B4-BE49-F238E27FC236}">
                      <a16:creationId xmlns:a16="http://schemas.microsoft.com/office/drawing/2014/main" id="{70D23652-516C-A9F0-8C8F-89D2B74138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1"/>
                </a:xfrm>
                <a:prstGeom prst="rect">
                  <a:avLst/>
                </a:prstGeom>
                <a:solidFill>
                  <a:srgbClr val="57FF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0" name="Rectangle 1082">
                  <a:extLst>
                    <a:ext uri="{FF2B5EF4-FFF2-40B4-BE49-F238E27FC236}">
                      <a16:creationId xmlns:a16="http://schemas.microsoft.com/office/drawing/2014/main" id="{7188A2A4-B2DA-3A86-4A59-83280153FB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0"/>
                  <a:ext cx="240" cy="7"/>
                </a:xfrm>
                <a:prstGeom prst="rect">
                  <a:avLst/>
                </a:prstGeom>
                <a:solidFill>
                  <a:srgbClr val="54FF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1" name="Rectangle 1083">
                  <a:extLst>
                    <a:ext uri="{FF2B5EF4-FFF2-40B4-BE49-F238E27FC236}">
                      <a16:creationId xmlns:a16="http://schemas.microsoft.com/office/drawing/2014/main" id="{6100EE5A-84E3-D545-6F6A-2C5C7955DF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52FF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2" name="Rectangle 1084">
                  <a:extLst>
                    <a:ext uri="{FF2B5EF4-FFF2-40B4-BE49-F238E27FC236}">
                      <a16:creationId xmlns:a16="http://schemas.microsoft.com/office/drawing/2014/main" id="{0D3538AC-3E22-9E09-B6DC-8A0311B66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4FFF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3" name="Rectangle 1085">
                  <a:extLst>
                    <a:ext uri="{FF2B5EF4-FFF2-40B4-BE49-F238E27FC236}">
                      <a16:creationId xmlns:a16="http://schemas.microsoft.com/office/drawing/2014/main" id="{5DB8172B-2DA8-655E-9661-FE183F7AC1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4AFF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4" name="Rectangle 1086">
                  <a:extLst>
                    <a:ext uri="{FF2B5EF4-FFF2-40B4-BE49-F238E27FC236}">
                      <a16:creationId xmlns:a16="http://schemas.microsoft.com/office/drawing/2014/main" id="{2FDDAA0A-A16D-6735-E1B7-146BA06A742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47FFE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5" name="Rectangle 1087">
                  <a:extLst>
                    <a:ext uri="{FF2B5EF4-FFF2-40B4-BE49-F238E27FC236}">
                      <a16:creationId xmlns:a16="http://schemas.microsoft.com/office/drawing/2014/main" id="{475B069E-2DA3-0EB7-10C2-85AEB0B85A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1"/>
                </a:xfrm>
                <a:prstGeom prst="rect">
                  <a:avLst/>
                </a:prstGeom>
                <a:solidFill>
                  <a:srgbClr val="42FF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6" name="Rectangle 1088">
                  <a:extLst>
                    <a:ext uri="{FF2B5EF4-FFF2-40B4-BE49-F238E27FC236}">
                      <a16:creationId xmlns:a16="http://schemas.microsoft.com/office/drawing/2014/main" id="{195E95FD-5951-9E49-1A40-B20ACECE79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77"/>
                  <a:ext cx="240" cy="7"/>
                </a:xfrm>
                <a:prstGeom prst="rect">
                  <a:avLst/>
                </a:prstGeom>
                <a:solidFill>
                  <a:srgbClr val="40F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7" name="Rectangle 1089">
                  <a:extLst>
                    <a:ext uri="{FF2B5EF4-FFF2-40B4-BE49-F238E27FC236}">
                      <a16:creationId xmlns:a16="http://schemas.microsoft.com/office/drawing/2014/main" id="{A70485F2-6B08-0CB4-C0A7-9528EB754F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3BFF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8" name="Rectangle 1090">
                  <a:extLst>
                    <a:ext uri="{FF2B5EF4-FFF2-40B4-BE49-F238E27FC236}">
                      <a16:creationId xmlns:a16="http://schemas.microsoft.com/office/drawing/2014/main" id="{C24DABAA-88E6-5991-DAA9-B41581692B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38FFF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39" name="Rectangle 1091">
                  <a:extLst>
                    <a:ext uri="{FF2B5EF4-FFF2-40B4-BE49-F238E27FC236}">
                      <a16:creationId xmlns:a16="http://schemas.microsoft.com/office/drawing/2014/main" id="{20E9A4EC-BF1E-7E2C-4B25-31CCF0A17C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33FF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0" name="Rectangle 1092">
                  <a:extLst>
                    <a:ext uri="{FF2B5EF4-FFF2-40B4-BE49-F238E27FC236}">
                      <a16:creationId xmlns:a16="http://schemas.microsoft.com/office/drawing/2014/main" id="{42473BDA-CDB0-C7F7-5F58-63D80331B4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2EFFF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1" name="Rectangle 1093">
                  <a:extLst>
                    <a:ext uri="{FF2B5EF4-FFF2-40B4-BE49-F238E27FC236}">
                      <a16:creationId xmlns:a16="http://schemas.microsoft.com/office/drawing/2014/main" id="{EDBEFB85-635B-BAD0-550A-3AC43E4F6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29FFF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2" name="Rectangle 1094">
                  <a:extLst>
                    <a:ext uri="{FF2B5EF4-FFF2-40B4-BE49-F238E27FC236}">
                      <a16:creationId xmlns:a16="http://schemas.microsoft.com/office/drawing/2014/main" id="{784C4867-EBCA-EE81-59BE-A5DFDF6C8F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1"/>
                </a:xfrm>
                <a:prstGeom prst="rect">
                  <a:avLst/>
                </a:prstGeom>
                <a:solidFill>
                  <a:srgbClr val="24FF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3" name="Rectangle 1095">
                  <a:extLst>
                    <a:ext uri="{FF2B5EF4-FFF2-40B4-BE49-F238E27FC236}">
                      <a16:creationId xmlns:a16="http://schemas.microsoft.com/office/drawing/2014/main" id="{4961C142-685F-75C0-1B95-3B50CE7AA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84"/>
                  <a:ext cx="240" cy="7"/>
                </a:xfrm>
                <a:prstGeom prst="rect">
                  <a:avLst/>
                </a:prstGeom>
                <a:solidFill>
                  <a:srgbClr val="1CFF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4" name="Rectangle 1096">
                  <a:extLst>
                    <a:ext uri="{FF2B5EF4-FFF2-40B4-BE49-F238E27FC236}">
                      <a16:creationId xmlns:a16="http://schemas.microsoft.com/office/drawing/2014/main" id="{A8A40C65-0AF0-D4D1-FDFA-EB4DC97A07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12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5" name="Rectangle 1097">
                  <a:extLst>
                    <a:ext uri="{FF2B5EF4-FFF2-40B4-BE49-F238E27FC236}">
                      <a16:creationId xmlns:a16="http://schemas.microsoft.com/office/drawing/2014/main" id="{2EC5C97C-F6F0-BEBD-FD8B-016CACF18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6" name="Rectangle 1098">
                  <a:extLst>
                    <a:ext uri="{FF2B5EF4-FFF2-40B4-BE49-F238E27FC236}">
                      <a16:creationId xmlns:a16="http://schemas.microsoft.com/office/drawing/2014/main" id="{39D07DAE-7041-A8D8-ACAF-22B3989AC0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7" name="Rectangle 1099">
                  <a:extLst>
                    <a:ext uri="{FF2B5EF4-FFF2-40B4-BE49-F238E27FC236}">
                      <a16:creationId xmlns:a16="http://schemas.microsoft.com/office/drawing/2014/main" id="{46DCFC6C-E451-29FC-98BC-066226141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0AF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8" name="Rectangle 1100">
                  <a:extLst>
                    <a:ext uri="{FF2B5EF4-FFF2-40B4-BE49-F238E27FC236}">
                      <a16:creationId xmlns:a16="http://schemas.microsoft.com/office/drawing/2014/main" id="{B79E7CCB-8518-D0DF-6C88-C6A5A8E53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1"/>
                </a:xfrm>
                <a:prstGeom prst="rect">
                  <a:avLst/>
                </a:prstGeom>
                <a:solidFill>
                  <a:srgbClr val="0DF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49" name="Rectangle 1101">
                  <a:extLst>
                    <a:ext uri="{FF2B5EF4-FFF2-40B4-BE49-F238E27FC236}">
                      <a16:creationId xmlns:a16="http://schemas.microsoft.com/office/drawing/2014/main" id="{EAB72679-1409-0808-4AB8-82F639DCB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1"/>
                  <a:ext cx="240" cy="8"/>
                </a:xfrm>
                <a:prstGeom prst="rect">
                  <a:avLst/>
                </a:prstGeom>
                <a:solidFill>
                  <a:srgbClr val="12F7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0" name="Rectangle 1102">
                  <a:extLst>
                    <a:ext uri="{FF2B5EF4-FFF2-40B4-BE49-F238E27FC236}">
                      <a16:creationId xmlns:a16="http://schemas.microsoft.com/office/drawing/2014/main" id="{FCA06E2A-068E-42EC-C266-E056FE05D5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4F7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1" name="Rectangle 1103">
                  <a:extLst>
                    <a:ext uri="{FF2B5EF4-FFF2-40B4-BE49-F238E27FC236}">
                      <a16:creationId xmlns:a16="http://schemas.microsoft.com/office/drawing/2014/main" id="{3021759A-8F14-C226-B898-6A0AA51F5A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7F3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2" name="Rectangle 1104">
                  <a:extLst>
                    <a:ext uri="{FF2B5EF4-FFF2-40B4-BE49-F238E27FC236}">
                      <a16:creationId xmlns:a16="http://schemas.microsoft.com/office/drawing/2014/main" id="{2EA762CA-2341-0CBC-F401-964AD136EF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9F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3" name="Rectangle 1105">
                  <a:extLst>
                    <a:ext uri="{FF2B5EF4-FFF2-40B4-BE49-F238E27FC236}">
                      <a16:creationId xmlns:a16="http://schemas.microsoft.com/office/drawing/2014/main" id="{7D400AC7-20B8-F2D7-54FF-48FE55931A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9F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4" name="Rectangle 1106">
                  <a:extLst>
                    <a:ext uri="{FF2B5EF4-FFF2-40B4-BE49-F238E27FC236}">
                      <a16:creationId xmlns:a16="http://schemas.microsoft.com/office/drawing/2014/main" id="{2B317978-90A5-AAB7-C0EE-1F14FE144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1"/>
                </a:xfrm>
                <a:prstGeom prst="rect">
                  <a:avLst/>
                </a:prstGeom>
                <a:solidFill>
                  <a:srgbClr val="1CF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5" name="Rectangle 1107">
                  <a:extLst>
                    <a:ext uri="{FF2B5EF4-FFF2-40B4-BE49-F238E27FC236}">
                      <a16:creationId xmlns:a16="http://schemas.microsoft.com/office/drawing/2014/main" id="{DBF224A6-40AA-4F26-7E12-286D667FC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899"/>
                  <a:ext cx="240" cy="7"/>
                </a:xfrm>
                <a:prstGeom prst="rect">
                  <a:avLst/>
                </a:prstGeom>
                <a:solidFill>
                  <a:srgbClr val="1FE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6" name="Rectangle 1108">
                  <a:extLst>
                    <a:ext uri="{FF2B5EF4-FFF2-40B4-BE49-F238E27FC236}">
                      <a16:creationId xmlns:a16="http://schemas.microsoft.com/office/drawing/2014/main" id="{E8EDBDE7-28B1-C203-5F0C-93EE8D1BB9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1E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7" name="Rectangle 1109">
                  <a:extLst>
                    <a:ext uri="{FF2B5EF4-FFF2-40B4-BE49-F238E27FC236}">
                      <a16:creationId xmlns:a16="http://schemas.microsoft.com/office/drawing/2014/main" id="{3A643083-779D-E040-3FCF-7A4DA6E46E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1E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8" name="Rectangle 1110">
                  <a:extLst>
                    <a:ext uri="{FF2B5EF4-FFF2-40B4-BE49-F238E27FC236}">
                      <a16:creationId xmlns:a16="http://schemas.microsoft.com/office/drawing/2014/main" id="{90381385-40E6-C12E-2791-1C8E9BECDA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4E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59" name="Rectangle 1111">
                  <a:extLst>
                    <a:ext uri="{FF2B5EF4-FFF2-40B4-BE49-F238E27FC236}">
                      <a16:creationId xmlns:a16="http://schemas.microsoft.com/office/drawing/2014/main" id="{AE29CDD9-206B-217C-614F-346601569A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4E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0" name="Rectangle 1112">
                  <a:extLst>
                    <a:ext uri="{FF2B5EF4-FFF2-40B4-BE49-F238E27FC236}">
                      <a16:creationId xmlns:a16="http://schemas.microsoft.com/office/drawing/2014/main" id="{1F4D0C07-9FD5-3571-B099-A44B96507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1"/>
                </a:xfrm>
                <a:prstGeom prst="rect">
                  <a:avLst/>
                </a:prstGeom>
                <a:solidFill>
                  <a:srgbClr val="26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1" name="Rectangle 1113">
                  <a:extLst>
                    <a:ext uri="{FF2B5EF4-FFF2-40B4-BE49-F238E27FC236}">
                      <a16:creationId xmlns:a16="http://schemas.microsoft.com/office/drawing/2014/main" id="{70900C3B-1DE0-B60F-2AB5-C689FA0DB2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06"/>
                  <a:ext cx="240" cy="7"/>
                </a:xfrm>
                <a:prstGeom prst="rect">
                  <a:avLst/>
                </a:prstGeom>
                <a:solidFill>
                  <a:srgbClr val="26D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2" name="Rectangle 1114">
                  <a:extLst>
                    <a:ext uri="{FF2B5EF4-FFF2-40B4-BE49-F238E27FC236}">
                      <a16:creationId xmlns:a16="http://schemas.microsoft.com/office/drawing/2014/main" id="{FBBCFD84-96B9-7BEA-8920-E41568D535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9D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3" name="Rectangle 1115">
                  <a:extLst>
                    <a:ext uri="{FF2B5EF4-FFF2-40B4-BE49-F238E27FC236}">
                      <a16:creationId xmlns:a16="http://schemas.microsoft.com/office/drawing/2014/main" id="{8D8F064D-281B-4C3F-860E-D8D5F684FA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9D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4" name="Rectangle 1116">
                  <a:extLst>
                    <a:ext uri="{FF2B5EF4-FFF2-40B4-BE49-F238E27FC236}">
                      <a16:creationId xmlns:a16="http://schemas.microsoft.com/office/drawing/2014/main" id="{9F36ED1A-7116-1B8F-FB2B-5E01DBA719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9D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5" name="Rectangle 1117">
                  <a:extLst>
                    <a:ext uri="{FF2B5EF4-FFF2-40B4-BE49-F238E27FC236}">
                      <a16:creationId xmlns:a16="http://schemas.microsoft.com/office/drawing/2014/main" id="{8CDBF588-C59A-CDAE-7C80-D1F33F8C61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BD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6" name="Rectangle 1118">
                  <a:extLst>
                    <a:ext uri="{FF2B5EF4-FFF2-40B4-BE49-F238E27FC236}">
                      <a16:creationId xmlns:a16="http://schemas.microsoft.com/office/drawing/2014/main" id="{448AF57A-5A9C-5D55-5BCC-FF8CD96821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1"/>
                </a:xfrm>
                <a:prstGeom prst="rect">
                  <a:avLst/>
                </a:prstGeom>
                <a:solidFill>
                  <a:srgbClr val="2BD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7" name="Rectangle 1119">
                  <a:extLst>
                    <a:ext uri="{FF2B5EF4-FFF2-40B4-BE49-F238E27FC236}">
                      <a16:creationId xmlns:a16="http://schemas.microsoft.com/office/drawing/2014/main" id="{80D08464-74C7-1C5E-3D10-58A0773E1C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13"/>
                  <a:ext cx="240" cy="7"/>
                </a:xfrm>
                <a:prstGeom prst="rect">
                  <a:avLst/>
                </a:prstGeom>
                <a:solidFill>
                  <a:srgbClr val="2ED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8" name="Rectangle 1120">
                  <a:extLst>
                    <a:ext uri="{FF2B5EF4-FFF2-40B4-BE49-F238E27FC236}">
                      <a16:creationId xmlns:a16="http://schemas.microsoft.com/office/drawing/2014/main" id="{8347D678-0C34-4E10-1338-BE785FA19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2ED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69" name="Rectangle 1121">
                  <a:extLst>
                    <a:ext uri="{FF2B5EF4-FFF2-40B4-BE49-F238E27FC236}">
                      <a16:creationId xmlns:a16="http://schemas.microsoft.com/office/drawing/2014/main" id="{D3879196-8CA7-F459-E4EE-707A5BF98B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2EC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0" name="Rectangle 1122">
                  <a:extLst>
                    <a:ext uri="{FF2B5EF4-FFF2-40B4-BE49-F238E27FC236}">
                      <a16:creationId xmlns:a16="http://schemas.microsoft.com/office/drawing/2014/main" id="{B8C648CE-50B3-7C53-80CC-7A6F0C4A22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30C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1" name="Rectangle 1123">
                  <a:extLst>
                    <a:ext uri="{FF2B5EF4-FFF2-40B4-BE49-F238E27FC236}">
                      <a16:creationId xmlns:a16="http://schemas.microsoft.com/office/drawing/2014/main" id="{41357222-EA77-B732-FE00-DDEA78FAF1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30C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2" name="Rectangle 1124">
                  <a:extLst>
                    <a:ext uri="{FF2B5EF4-FFF2-40B4-BE49-F238E27FC236}">
                      <a16:creationId xmlns:a16="http://schemas.microsoft.com/office/drawing/2014/main" id="{CDACF4E4-7A6C-FD82-F0D2-5BA26B4ED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1"/>
                </a:xfrm>
                <a:prstGeom prst="rect">
                  <a:avLst/>
                </a:prstGeom>
                <a:solidFill>
                  <a:srgbClr val="30CB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3" name="Rectangle 1125">
                  <a:extLst>
                    <a:ext uri="{FF2B5EF4-FFF2-40B4-BE49-F238E27FC236}">
                      <a16:creationId xmlns:a16="http://schemas.microsoft.com/office/drawing/2014/main" id="{3A45B457-0777-6BBC-7576-01B1030C7F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0"/>
                  <a:ext cx="240" cy="7"/>
                </a:xfrm>
                <a:prstGeom prst="rect">
                  <a:avLst/>
                </a:prstGeom>
                <a:solidFill>
                  <a:srgbClr val="30C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4" name="Rectangle 1126">
                  <a:extLst>
                    <a:ext uri="{FF2B5EF4-FFF2-40B4-BE49-F238E27FC236}">
                      <a16:creationId xmlns:a16="http://schemas.microsoft.com/office/drawing/2014/main" id="{51A755B1-483F-1FC8-DA81-3DBFCCDA8D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3C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5" name="Rectangle 1127">
                  <a:extLst>
                    <a:ext uri="{FF2B5EF4-FFF2-40B4-BE49-F238E27FC236}">
                      <a16:creationId xmlns:a16="http://schemas.microsoft.com/office/drawing/2014/main" id="{A8628DF5-303A-308E-9645-FFB58AFD3A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3C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6" name="Rectangle 1128">
                  <a:extLst>
                    <a:ext uri="{FF2B5EF4-FFF2-40B4-BE49-F238E27FC236}">
                      <a16:creationId xmlns:a16="http://schemas.microsoft.com/office/drawing/2014/main" id="{F4C44A9C-810B-9F5B-08A3-D2835B006D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3C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7" name="Rectangle 1129">
                  <a:extLst>
                    <a:ext uri="{FF2B5EF4-FFF2-40B4-BE49-F238E27FC236}">
                      <a16:creationId xmlns:a16="http://schemas.microsoft.com/office/drawing/2014/main" id="{18C06469-5038-C8F9-95E6-2415E7F4E3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3BE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8" name="Rectangle 1130">
                  <a:extLst>
                    <a:ext uri="{FF2B5EF4-FFF2-40B4-BE49-F238E27FC236}">
                      <a16:creationId xmlns:a16="http://schemas.microsoft.com/office/drawing/2014/main" id="{CA8589DD-2462-1DEC-BD59-42BCE2B2EF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1"/>
                </a:xfrm>
                <a:prstGeom prst="rect">
                  <a:avLst/>
                </a:prstGeom>
                <a:solidFill>
                  <a:srgbClr val="36B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79" name="Rectangle 1131">
                  <a:extLst>
                    <a:ext uri="{FF2B5EF4-FFF2-40B4-BE49-F238E27FC236}">
                      <a16:creationId xmlns:a16="http://schemas.microsoft.com/office/drawing/2014/main" id="{76779527-EB37-019E-3177-9DE609F81F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27"/>
                  <a:ext cx="240" cy="7"/>
                </a:xfrm>
                <a:prstGeom prst="rect">
                  <a:avLst/>
                </a:prstGeom>
                <a:solidFill>
                  <a:srgbClr val="36B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780" name="Rectangle 1132">
                  <a:extLst>
                    <a:ext uri="{FF2B5EF4-FFF2-40B4-BE49-F238E27FC236}">
                      <a16:creationId xmlns:a16="http://schemas.microsoft.com/office/drawing/2014/main" id="{9CF0FB79-6273-F59F-827D-30F4351BCC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8" y="2934"/>
                  <a:ext cx="240" cy="1"/>
                </a:xfrm>
                <a:prstGeom prst="rect">
                  <a:avLst/>
                </a:prstGeom>
                <a:solidFill>
                  <a:srgbClr val="36B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8781" name="Rectangle 1133">
                <a:extLst>
                  <a:ext uri="{FF2B5EF4-FFF2-40B4-BE49-F238E27FC236}">
                    <a16:creationId xmlns:a16="http://schemas.microsoft.com/office/drawing/2014/main" id="{7E61CC36-1A6D-2BC3-96AF-CFEE3EF39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36B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2" name="Rectangle 1134">
                <a:extLst>
                  <a:ext uri="{FF2B5EF4-FFF2-40B4-BE49-F238E27FC236}">
                    <a16:creationId xmlns:a16="http://schemas.microsoft.com/office/drawing/2014/main" id="{055AF16A-66C2-47F7-4D10-4AB76ACFB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36B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3" name="Rectangle 1135">
                <a:extLst>
                  <a:ext uri="{FF2B5EF4-FFF2-40B4-BE49-F238E27FC236}">
                    <a16:creationId xmlns:a16="http://schemas.microsoft.com/office/drawing/2014/main" id="{C3BA03F3-9063-416D-995A-16A6E0E9CC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38B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4" name="Rectangle 1136">
                <a:extLst>
                  <a:ext uri="{FF2B5EF4-FFF2-40B4-BE49-F238E27FC236}">
                    <a16:creationId xmlns:a16="http://schemas.microsoft.com/office/drawing/2014/main" id="{0B20B19B-BB2E-D142-7793-B4DBC83F37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38B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5" name="Rectangle 1137">
                <a:extLst>
                  <a:ext uri="{FF2B5EF4-FFF2-40B4-BE49-F238E27FC236}">
                    <a16:creationId xmlns:a16="http://schemas.microsoft.com/office/drawing/2014/main" id="{6C93AC14-5A44-D699-0402-5A5983B8D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1"/>
              </a:xfrm>
              <a:prstGeom prst="rect">
                <a:avLst/>
              </a:prstGeom>
              <a:solidFill>
                <a:srgbClr val="38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6" name="Rectangle 1138">
                <a:extLst>
                  <a:ext uri="{FF2B5EF4-FFF2-40B4-BE49-F238E27FC236}">
                    <a16:creationId xmlns:a16="http://schemas.microsoft.com/office/drawing/2014/main" id="{450E21FE-486C-0173-3CFB-6C16A2A46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0"/>
                <a:ext cx="240" cy="7"/>
              </a:xfrm>
              <a:prstGeom prst="rect">
                <a:avLst/>
              </a:prstGeom>
              <a:solidFill>
                <a:srgbClr val="38A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7" name="Rectangle 1139">
                <a:extLst>
                  <a:ext uri="{FF2B5EF4-FFF2-40B4-BE49-F238E27FC236}">
                    <a16:creationId xmlns:a16="http://schemas.microsoft.com/office/drawing/2014/main" id="{C9316EEF-C2A3-748C-35CB-C227FEBA2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38A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8" name="Rectangle 1140">
                <a:extLst>
                  <a:ext uri="{FF2B5EF4-FFF2-40B4-BE49-F238E27FC236}">
                    <a16:creationId xmlns:a16="http://schemas.microsoft.com/office/drawing/2014/main" id="{7D60AD26-5D04-27D1-CF49-76F3989E8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38A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89" name="Rectangle 1141">
                <a:extLst>
                  <a:ext uri="{FF2B5EF4-FFF2-40B4-BE49-F238E27FC236}">
                    <a16:creationId xmlns:a16="http://schemas.microsoft.com/office/drawing/2014/main" id="{A7CD6AC5-E709-0F8A-F8D1-F457C61238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38A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0" name="Rectangle 1142">
                <a:extLst>
                  <a:ext uri="{FF2B5EF4-FFF2-40B4-BE49-F238E27FC236}">
                    <a16:creationId xmlns:a16="http://schemas.microsoft.com/office/drawing/2014/main" id="{7539152F-1C95-DD7D-D49E-C16297587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38A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1" name="Rectangle 1143">
                <a:extLst>
                  <a:ext uri="{FF2B5EF4-FFF2-40B4-BE49-F238E27FC236}">
                    <a16:creationId xmlns:a16="http://schemas.microsoft.com/office/drawing/2014/main" id="{73B398E9-BBDC-5A0D-08FB-BB91D83E2C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1"/>
              </a:xfrm>
              <a:prstGeom prst="rect">
                <a:avLst/>
              </a:prstGeom>
              <a:solidFill>
                <a:srgbClr val="3BA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2" name="Rectangle 1144">
                <a:extLst>
                  <a:ext uri="{FF2B5EF4-FFF2-40B4-BE49-F238E27FC236}">
                    <a16:creationId xmlns:a16="http://schemas.microsoft.com/office/drawing/2014/main" id="{33484B83-583D-1DE0-81AC-B4E3BBF09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27"/>
                <a:ext cx="240" cy="7"/>
              </a:xfrm>
              <a:prstGeom prst="rect">
                <a:avLst/>
              </a:prstGeom>
              <a:solidFill>
                <a:srgbClr val="3BA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3" name="Rectangle 1145">
                <a:extLst>
                  <a:ext uri="{FF2B5EF4-FFF2-40B4-BE49-F238E27FC236}">
                    <a16:creationId xmlns:a16="http://schemas.microsoft.com/office/drawing/2014/main" id="{270ED746-31FA-8A86-95BE-DB3F8C49F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3BA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4" name="Rectangle 1146">
                <a:extLst>
                  <a:ext uri="{FF2B5EF4-FFF2-40B4-BE49-F238E27FC236}">
                    <a16:creationId xmlns:a16="http://schemas.microsoft.com/office/drawing/2014/main" id="{3A125838-B05D-1579-AEFC-5587C6F694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3BA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5" name="Rectangle 1147">
                <a:extLst>
                  <a:ext uri="{FF2B5EF4-FFF2-40B4-BE49-F238E27FC236}">
                    <a16:creationId xmlns:a16="http://schemas.microsoft.com/office/drawing/2014/main" id="{DF78C9B7-3868-1F54-70B5-0374EF926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3B9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6" name="Rectangle 1148">
                <a:extLst>
                  <a:ext uri="{FF2B5EF4-FFF2-40B4-BE49-F238E27FC236}">
                    <a16:creationId xmlns:a16="http://schemas.microsoft.com/office/drawing/2014/main" id="{F939191D-0911-A5FC-6BCA-2DA78EB8A8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3B9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7" name="Rectangle 1149">
                <a:extLst>
                  <a:ext uri="{FF2B5EF4-FFF2-40B4-BE49-F238E27FC236}">
                    <a16:creationId xmlns:a16="http://schemas.microsoft.com/office/drawing/2014/main" id="{A60C9F07-0410-E829-7249-6A871976A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1"/>
              </a:xfrm>
              <a:prstGeom prst="rect">
                <a:avLst/>
              </a:prstGeom>
              <a:solidFill>
                <a:srgbClr val="3B9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8" name="Rectangle 1150">
                <a:extLst>
                  <a:ext uri="{FF2B5EF4-FFF2-40B4-BE49-F238E27FC236}">
                    <a16:creationId xmlns:a16="http://schemas.microsoft.com/office/drawing/2014/main" id="{3AA2D645-1D04-3AEA-B3F1-895215AD26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34"/>
                <a:ext cx="240" cy="7"/>
              </a:xfrm>
              <a:prstGeom prst="rect">
                <a:avLst/>
              </a:prstGeom>
              <a:solidFill>
                <a:srgbClr val="3B9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799" name="Rectangle 1151">
                <a:extLst>
                  <a:ext uri="{FF2B5EF4-FFF2-40B4-BE49-F238E27FC236}">
                    <a16:creationId xmlns:a16="http://schemas.microsoft.com/office/drawing/2014/main" id="{B395D0D1-6A4E-1D0A-B735-3A3D28EF64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3B9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0" name="Rectangle 1152">
                <a:extLst>
                  <a:ext uri="{FF2B5EF4-FFF2-40B4-BE49-F238E27FC236}">
                    <a16:creationId xmlns:a16="http://schemas.microsoft.com/office/drawing/2014/main" id="{9DCE506E-1DEA-0103-3186-3A5C5206B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3B9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1" name="Rectangle 1153">
                <a:extLst>
                  <a:ext uri="{FF2B5EF4-FFF2-40B4-BE49-F238E27FC236}">
                    <a16:creationId xmlns:a16="http://schemas.microsoft.com/office/drawing/2014/main" id="{AB7E4CF1-01D8-5493-B30E-CD40B9147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3B9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2" name="Rectangle 1154">
                <a:extLst>
                  <a:ext uri="{FF2B5EF4-FFF2-40B4-BE49-F238E27FC236}">
                    <a16:creationId xmlns:a16="http://schemas.microsoft.com/office/drawing/2014/main" id="{4B5D2808-C352-0EBF-831E-66DDB31CB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3B9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3" name="Rectangle 1155">
                <a:extLst>
                  <a:ext uri="{FF2B5EF4-FFF2-40B4-BE49-F238E27FC236}">
                    <a16:creationId xmlns:a16="http://schemas.microsoft.com/office/drawing/2014/main" id="{D8F51F9F-7B17-E5A1-9B6E-693EB8A44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1"/>
              </a:xfrm>
              <a:prstGeom prst="rect">
                <a:avLst/>
              </a:prstGeom>
              <a:solidFill>
                <a:srgbClr val="3B9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4" name="Rectangle 1156">
                <a:extLst>
                  <a:ext uri="{FF2B5EF4-FFF2-40B4-BE49-F238E27FC236}">
                    <a16:creationId xmlns:a16="http://schemas.microsoft.com/office/drawing/2014/main" id="{25B9B6D7-0A94-6218-AF6B-985A389080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1"/>
                <a:ext cx="240" cy="7"/>
              </a:xfrm>
              <a:prstGeom prst="rect">
                <a:avLst/>
              </a:prstGeom>
              <a:solidFill>
                <a:srgbClr val="3B8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5" name="Rectangle 1157">
                <a:extLst>
                  <a:ext uri="{FF2B5EF4-FFF2-40B4-BE49-F238E27FC236}">
                    <a16:creationId xmlns:a16="http://schemas.microsoft.com/office/drawing/2014/main" id="{3A62080E-A1F4-4602-4D6F-3874B05FC8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8"/>
                <a:ext cx="240" cy="1"/>
              </a:xfrm>
              <a:prstGeom prst="rect">
                <a:avLst/>
              </a:prstGeom>
              <a:solidFill>
                <a:srgbClr val="3B8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6" name="Rectangle 1158">
                <a:extLst>
                  <a:ext uri="{FF2B5EF4-FFF2-40B4-BE49-F238E27FC236}">
                    <a16:creationId xmlns:a16="http://schemas.microsoft.com/office/drawing/2014/main" id="{C5DA741B-701B-DA36-5CD7-3CD3D20E18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8"/>
                <a:ext cx="240" cy="1"/>
              </a:xfrm>
              <a:prstGeom prst="rect">
                <a:avLst/>
              </a:prstGeom>
              <a:solidFill>
                <a:srgbClr val="3B8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7" name="Rectangle 1159">
                <a:extLst>
                  <a:ext uri="{FF2B5EF4-FFF2-40B4-BE49-F238E27FC236}">
                    <a16:creationId xmlns:a16="http://schemas.microsoft.com/office/drawing/2014/main" id="{E3306C1F-3082-F280-8014-D3725E457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8"/>
                <a:ext cx="240" cy="1"/>
              </a:xfrm>
              <a:prstGeom prst="rect">
                <a:avLst/>
              </a:prstGeom>
              <a:solidFill>
                <a:srgbClr val="3B8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8" name="Rectangle 1160">
                <a:extLst>
                  <a:ext uri="{FF2B5EF4-FFF2-40B4-BE49-F238E27FC236}">
                    <a16:creationId xmlns:a16="http://schemas.microsoft.com/office/drawing/2014/main" id="{9F019A3A-8542-CEDA-D729-890D9954B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8"/>
                <a:ext cx="240" cy="1"/>
              </a:xfrm>
              <a:prstGeom prst="rect">
                <a:avLst/>
              </a:prstGeom>
              <a:solidFill>
                <a:srgbClr val="3B8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09" name="Rectangle 1161">
                <a:extLst>
                  <a:ext uri="{FF2B5EF4-FFF2-40B4-BE49-F238E27FC236}">
                    <a16:creationId xmlns:a16="http://schemas.microsoft.com/office/drawing/2014/main" id="{56FE6909-D87D-5741-F467-77A97AE3A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8"/>
                <a:ext cx="240" cy="1"/>
              </a:xfrm>
              <a:prstGeom prst="rect">
                <a:avLst/>
              </a:prstGeom>
              <a:solidFill>
                <a:srgbClr val="3B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0" name="Rectangle 1162">
                <a:extLst>
                  <a:ext uri="{FF2B5EF4-FFF2-40B4-BE49-F238E27FC236}">
                    <a16:creationId xmlns:a16="http://schemas.microsoft.com/office/drawing/2014/main" id="{80809D36-A68D-2F0F-BADA-B353FA5D9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48"/>
                <a:ext cx="240" cy="7"/>
              </a:xfrm>
              <a:prstGeom prst="rect">
                <a:avLst/>
              </a:prstGeom>
              <a:solidFill>
                <a:srgbClr val="3B8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1" name="Rectangle 1163">
                <a:extLst>
                  <a:ext uri="{FF2B5EF4-FFF2-40B4-BE49-F238E27FC236}">
                    <a16:creationId xmlns:a16="http://schemas.microsoft.com/office/drawing/2014/main" id="{95BD398E-BB5D-5020-4C76-0259C7D30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55"/>
                <a:ext cx="240" cy="1"/>
              </a:xfrm>
              <a:prstGeom prst="rect">
                <a:avLst/>
              </a:prstGeom>
              <a:solidFill>
                <a:srgbClr val="3B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2" name="Rectangle 1164">
                <a:extLst>
                  <a:ext uri="{FF2B5EF4-FFF2-40B4-BE49-F238E27FC236}">
                    <a16:creationId xmlns:a16="http://schemas.microsoft.com/office/drawing/2014/main" id="{553A23D2-0F59-C8B8-68C0-9D0FD13A3C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55"/>
                <a:ext cx="240" cy="1"/>
              </a:xfrm>
              <a:prstGeom prst="rect">
                <a:avLst/>
              </a:prstGeom>
              <a:solidFill>
                <a:srgbClr val="3B7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3" name="Rectangle 1165">
                <a:extLst>
                  <a:ext uri="{FF2B5EF4-FFF2-40B4-BE49-F238E27FC236}">
                    <a16:creationId xmlns:a16="http://schemas.microsoft.com/office/drawing/2014/main" id="{4F08F949-56A9-BA9E-A3B8-9A2866552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55"/>
                <a:ext cx="240" cy="1"/>
              </a:xfrm>
              <a:prstGeom prst="rect">
                <a:avLst/>
              </a:prstGeom>
              <a:solidFill>
                <a:srgbClr val="3B7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4" name="Rectangle 1166">
                <a:extLst>
                  <a:ext uri="{FF2B5EF4-FFF2-40B4-BE49-F238E27FC236}">
                    <a16:creationId xmlns:a16="http://schemas.microsoft.com/office/drawing/2014/main" id="{E2DFF430-0B17-B42A-5913-16A495C83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55"/>
                <a:ext cx="240" cy="1"/>
              </a:xfrm>
              <a:prstGeom prst="rect">
                <a:avLst/>
              </a:prstGeom>
              <a:solidFill>
                <a:srgbClr val="3B7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5" name="Rectangle 1167">
                <a:extLst>
                  <a:ext uri="{FF2B5EF4-FFF2-40B4-BE49-F238E27FC236}">
                    <a16:creationId xmlns:a16="http://schemas.microsoft.com/office/drawing/2014/main" id="{CF2B17DA-FB0C-BF75-076A-E80621792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55"/>
                <a:ext cx="240" cy="1"/>
              </a:xfrm>
              <a:prstGeom prst="rect">
                <a:avLst/>
              </a:prstGeom>
              <a:solidFill>
                <a:srgbClr val="3B7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6" name="Rectangle 1168">
                <a:extLst>
                  <a:ext uri="{FF2B5EF4-FFF2-40B4-BE49-F238E27FC236}">
                    <a16:creationId xmlns:a16="http://schemas.microsoft.com/office/drawing/2014/main" id="{D1361616-CCB9-A7F4-7DA3-FFBC38398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55"/>
                <a:ext cx="240" cy="7"/>
              </a:xfrm>
              <a:prstGeom prst="rect">
                <a:avLst/>
              </a:prstGeom>
              <a:solidFill>
                <a:srgbClr val="3B7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7" name="Rectangle 1169">
                <a:extLst>
                  <a:ext uri="{FF2B5EF4-FFF2-40B4-BE49-F238E27FC236}">
                    <a16:creationId xmlns:a16="http://schemas.microsoft.com/office/drawing/2014/main" id="{0760FE02-7EDA-BC00-A5AE-1CDECBEFC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2"/>
                <a:ext cx="240" cy="1"/>
              </a:xfrm>
              <a:prstGeom prst="rect">
                <a:avLst/>
              </a:prstGeom>
              <a:solidFill>
                <a:srgbClr val="3B7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8" name="Rectangle 1170">
                <a:extLst>
                  <a:ext uri="{FF2B5EF4-FFF2-40B4-BE49-F238E27FC236}">
                    <a16:creationId xmlns:a16="http://schemas.microsoft.com/office/drawing/2014/main" id="{D10156DA-9CC6-A166-B48C-EAE4BDEB6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2"/>
                <a:ext cx="240" cy="1"/>
              </a:xfrm>
              <a:prstGeom prst="rect">
                <a:avLst/>
              </a:prstGeom>
              <a:solidFill>
                <a:srgbClr val="387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19" name="Rectangle 1171">
                <a:extLst>
                  <a:ext uri="{FF2B5EF4-FFF2-40B4-BE49-F238E27FC236}">
                    <a16:creationId xmlns:a16="http://schemas.microsoft.com/office/drawing/2014/main" id="{6FEDDACB-DBBB-421C-8B9A-7FE7D852AB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2"/>
                <a:ext cx="240" cy="1"/>
              </a:xfrm>
              <a:prstGeom prst="rect">
                <a:avLst/>
              </a:prstGeom>
              <a:solidFill>
                <a:srgbClr val="38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0" name="Rectangle 1172">
                <a:extLst>
                  <a:ext uri="{FF2B5EF4-FFF2-40B4-BE49-F238E27FC236}">
                    <a16:creationId xmlns:a16="http://schemas.microsoft.com/office/drawing/2014/main" id="{C2E7C6E8-BC40-7B79-EA57-964C0597D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2"/>
                <a:ext cx="240" cy="1"/>
              </a:xfrm>
              <a:prstGeom prst="rect">
                <a:avLst/>
              </a:prstGeom>
              <a:solidFill>
                <a:srgbClr val="387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1" name="Rectangle 1173">
                <a:extLst>
                  <a:ext uri="{FF2B5EF4-FFF2-40B4-BE49-F238E27FC236}">
                    <a16:creationId xmlns:a16="http://schemas.microsoft.com/office/drawing/2014/main" id="{54EE3A32-1E7B-B468-A4D2-EA361B671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2"/>
                <a:ext cx="240" cy="1"/>
              </a:xfrm>
              <a:prstGeom prst="rect">
                <a:avLst/>
              </a:prstGeom>
              <a:solidFill>
                <a:srgbClr val="386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2" name="Rectangle 1174">
                <a:extLst>
                  <a:ext uri="{FF2B5EF4-FFF2-40B4-BE49-F238E27FC236}">
                    <a16:creationId xmlns:a16="http://schemas.microsoft.com/office/drawing/2014/main" id="{D1811344-469D-84D0-16A0-23B705593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2"/>
                <a:ext cx="240" cy="7"/>
              </a:xfrm>
              <a:prstGeom prst="rect">
                <a:avLst/>
              </a:prstGeom>
              <a:solidFill>
                <a:srgbClr val="386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3" name="Rectangle 1175">
                <a:extLst>
                  <a:ext uri="{FF2B5EF4-FFF2-40B4-BE49-F238E27FC236}">
                    <a16:creationId xmlns:a16="http://schemas.microsoft.com/office/drawing/2014/main" id="{AFABD8C9-87ED-1E7E-906B-23002EFDD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9"/>
                <a:ext cx="240" cy="1"/>
              </a:xfrm>
              <a:prstGeom prst="rect">
                <a:avLst/>
              </a:prstGeom>
              <a:solidFill>
                <a:srgbClr val="386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4" name="Rectangle 1176">
                <a:extLst>
                  <a:ext uri="{FF2B5EF4-FFF2-40B4-BE49-F238E27FC236}">
                    <a16:creationId xmlns:a16="http://schemas.microsoft.com/office/drawing/2014/main" id="{8BE3C6E3-B18B-D19C-E4EC-27F590AC6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9"/>
                <a:ext cx="240" cy="1"/>
              </a:xfrm>
              <a:prstGeom prst="rect">
                <a:avLst/>
              </a:prstGeom>
              <a:solidFill>
                <a:srgbClr val="386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5" name="Rectangle 1177">
                <a:extLst>
                  <a:ext uri="{FF2B5EF4-FFF2-40B4-BE49-F238E27FC236}">
                    <a16:creationId xmlns:a16="http://schemas.microsoft.com/office/drawing/2014/main" id="{FCC0CC25-8D21-8BAB-B64D-DCB01E7424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9"/>
                <a:ext cx="240" cy="1"/>
              </a:xfrm>
              <a:prstGeom prst="rect">
                <a:avLst/>
              </a:prstGeom>
              <a:solidFill>
                <a:srgbClr val="386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6" name="Rectangle 1178">
                <a:extLst>
                  <a:ext uri="{FF2B5EF4-FFF2-40B4-BE49-F238E27FC236}">
                    <a16:creationId xmlns:a16="http://schemas.microsoft.com/office/drawing/2014/main" id="{E0D973E8-F736-F098-B8D1-A7432099F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9"/>
                <a:ext cx="240" cy="1"/>
              </a:xfrm>
              <a:prstGeom prst="rect">
                <a:avLst/>
              </a:prstGeom>
              <a:solidFill>
                <a:srgbClr val="386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7" name="Rectangle 1179">
                <a:extLst>
                  <a:ext uri="{FF2B5EF4-FFF2-40B4-BE49-F238E27FC236}">
                    <a16:creationId xmlns:a16="http://schemas.microsoft.com/office/drawing/2014/main" id="{C5712942-4642-1233-9C67-B0E06339F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9"/>
                <a:ext cx="240" cy="1"/>
              </a:xfrm>
              <a:prstGeom prst="rect">
                <a:avLst/>
              </a:prstGeom>
              <a:solidFill>
                <a:srgbClr val="366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8" name="Rectangle 1180">
                <a:extLst>
                  <a:ext uri="{FF2B5EF4-FFF2-40B4-BE49-F238E27FC236}">
                    <a16:creationId xmlns:a16="http://schemas.microsoft.com/office/drawing/2014/main" id="{7F414908-84DF-86D5-6B25-CF9AFC2D5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69"/>
                <a:ext cx="240" cy="7"/>
              </a:xfrm>
              <a:prstGeom prst="rect">
                <a:avLst/>
              </a:prstGeom>
              <a:solidFill>
                <a:srgbClr val="366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29" name="Rectangle 1181">
                <a:extLst>
                  <a:ext uri="{FF2B5EF4-FFF2-40B4-BE49-F238E27FC236}">
                    <a16:creationId xmlns:a16="http://schemas.microsoft.com/office/drawing/2014/main" id="{31C01E53-0CC1-3DF2-8636-05C0ECFA91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76"/>
                <a:ext cx="240" cy="1"/>
              </a:xfrm>
              <a:prstGeom prst="rect">
                <a:avLst/>
              </a:prstGeom>
              <a:solidFill>
                <a:srgbClr val="366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0" name="Rectangle 1182">
                <a:extLst>
                  <a:ext uri="{FF2B5EF4-FFF2-40B4-BE49-F238E27FC236}">
                    <a16:creationId xmlns:a16="http://schemas.microsoft.com/office/drawing/2014/main" id="{729DC5ED-26D8-286C-4CE4-E4833C04A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76"/>
                <a:ext cx="240" cy="1"/>
              </a:xfrm>
              <a:prstGeom prst="rect">
                <a:avLst/>
              </a:prstGeom>
              <a:solidFill>
                <a:srgbClr val="365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1" name="Rectangle 1183">
                <a:extLst>
                  <a:ext uri="{FF2B5EF4-FFF2-40B4-BE49-F238E27FC236}">
                    <a16:creationId xmlns:a16="http://schemas.microsoft.com/office/drawing/2014/main" id="{9CA8EF9E-06EF-73CE-0C1D-F49D33771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76"/>
                <a:ext cx="240" cy="1"/>
              </a:xfrm>
              <a:prstGeom prst="rect">
                <a:avLst/>
              </a:prstGeom>
              <a:solidFill>
                <a:srgbClr val="365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2" name="Rectangle 1184">
                <a:extLst>
                  <a:ext uri="{FF2B5EF4-FFF2-40B4-BE49-F238E27FC236}">
                    <a16:creationId xmlns:a16="http://schemas.microsoft.com/office/drawing/2014/main" id="{D4E43503-6572-120F-EFB9-EA590A6DB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76"/>
                <a:ext cx="240" cy="1"/>
              </a:xfrm>
              <a:prstGeom prst="rect">
                <a:avLst/>
              </a:prstGeom>
              <a:solidFill>
                <a:srgbClr val="365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3" name="Rectangle 1185">
                <a:extLst>
                  <a:ext uri="{FF2B5EF4-FFF2-40B4-BE49-F238E27FC236}">
                    <a16:creationId xmlns:a16="http://schemas.microsoft.com/office/drawing/2014/main" id="{BFB8910B-2E93-CE3B-FE81-2427126B4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76"/>
                <a:ext cx="240" cy="1"/>
              </a:xfrm>
              <a:prstGeom prst="rect">
                <a:avLst/>
              </a:prstGeom>
              <a:solidFill>
                <a:srgbClr val="335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4" name="Rectangle 1186">
                <a:extLst>
                  <a:ext uri="{FF2B5EF4-FFF2-40B4-BE49-F238E27FC236}">
                    <a16:creationId xmlns:a16="http://schemas.microsoft.com/office/drawing/2014/main" id="{1956E9CA-DF05-07F3-7A45-246B0A7BEC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76"/>
                <a:ext cx="240" cy="1"/>
              </a:xfrm>
              <a:prstGeom prst="rect">
                <a:avLst/>
              </a:prstGeom>
              <a:solidFill>
                <a:srgbClr val="335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5" name="Rectangle 1187">
                <a:extLst>
                  <a:ext uri="{FF2B5EF4-FFF2-40B4-BE49-F238E27FC236}">
                    <a16:creationId xmlns:a16="http://schemas.microsoft.com/office/drawing/2014/main" id="{824380D2-E7D5-D8DD-A4F2-BEA27C5B9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76"/>
                <a:ext cx="240" cy="8"/>
              </a:xfrm>
              <a:prstGeom prst="rect">
                <a:avLst/>
              </a:prstGeom>
              <a:solidFill>
                <a:srgbClr val="335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6" name="Rectangle 1188">
                <a:extLst>
                  <a:ext uri="{FF2B5EF4-FFF2-40B4-BE49-F238E27FC236}">
                    <a16:creationId xmlns:a16="http://schemas.microsoft.com/office/drawing/2014/main" id="{0E39C50B-9DCC-EE05-BAB8-C6A556BB8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84"/>
                <a:ext cx="240" cy="1"/>
              </a:xfrm>
              <a:prstGeom prst="rect">
                <a:avLst/>
              </a:prstGeom>
              <a:solidFill>
                <a:srgbClr val="335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7" name="Rectangle 1189">
                <a:extLst>
                  <a:ext uri="{FF2B5EF4-FFF2-40B4-BE49-F238E27FC236}">
                    <a16:creationId xmlns:a16="http://schemas.microsoft.com/office/drawing/2014/main" id="{67D4D0FD-E226-4D6C-107C-16D06DFD9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84"/>
                <a:ext cx="240" cy="1"/>
              </a:xfrm>
              <a:prstGeom prst="rect">
                <a:avLst/>
              </a:prstGeom>
              <a:solidFill>
                <a:srgbClr val="335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8" name="Rectangle 1190">
                <a:extLst>
                  <a:ext uri="{FF2B5EF4-FFF2-40B4-BE49-F238E27FC236}">
                    <a16:creationId xmlns:a16="http://schemas.microsoft.com/office/drawing/2014/main" id="{2DD3BCD7-E99F-9C67-8042-75234EF83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84"/>
                <a:ext cx="240" cy="1"/>
              </a:xfrm>
              <a:prstGeom prst="rect">
                <a:avLst/>
              </a:prstGeom>
              <a:solidFill>
                <a:srgbClr val="304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39" name="Rectangle 1191">
                <a:extLst>
                  <a:ext uri="{FF2B5EF4-FFF2-40B4-BE49-F238E27FC236}">
                    <a16:creationId xmlns:a16="http://schemas.microsoft.com/office/drawing/2014/main" id="{475CA57A-911E-706E-A862-2E2D3A2EDE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84"/>
                <a:ext cx="240" cy="1"/>
              </a:xfrm>
              <a:prstGeom prst="rect">
                <a:avLst/>
              </a:prstGeom>
              <a:solidFill>
                <a:srgbClr val="304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0" name="Rectangle 1192">
                <a:extLst>
                  <a:ext uri="{FF2B5EF4-FFF2-40B4-BE49-F238E27FC236}">
                    <a16:creationId xmlns:a16="http://schemas.microsoft.com/office/drawing/2014/main" id="{761D5AEA-AD47-1381-CDA9-2477AF527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84"/>
                <a:ext cx="240" cy="1"/>
              </a:xfrm>
              <a:prstGeom prst="rect">
                <a:avLst/>
              </a:prstGeom>
              <a:solidFill>
                <a:srgbClr val="304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1" name="Rectangle 1193">
                <a:extLst>
                  <a:ext uri="{FF2B5EF4-FFF2-40B4-BE49-F238E27FC236}">
                    <a16:creationId xmlns:a16="http://schemas.microsoft.com/office/drawing/2014/main" id="{54462D39-3CFF-8510-5594-50D056F50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84"/>
                <a:ext cx="240" cy="7"/>
              </a:xfrm>
              <a:prstGeom prst="rect">
                <a:avLst/>
              </a:prstGeom>
              <a:solidFill>
                <a:srgbClr val="304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2" name="Rectangle 1194">
                <a:extLst>
                  <a:ext uri="{FF2B5EF4-FFF2-40B4-BE49-F238E27FC236}">
                    <a16:creationId xmlns:a16="http://schemas.microsoft.com/office/drawing/2014/main" id="{ABAD1E3F-41CD-B3D2-E4A1-F3D339217E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1"/>
                <a:ext cx="240" cy="1"/>
              </a:xfrm>
              <a:prstGeom prst="rect">
                <a:avLst/>
              </a:prstGeom>
              <a:solidFill>
                <a:srgbClr val="2E4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3" name="Rectangle 1195">
                <a:extLst>
                  <a:ext uri="{FF2B5EF4-FFF2-40B4-BE49-F238E27FC236}">
                    <a16:creationId xmlns:a16="http://schemas.microsoft.com/office/drawing/2014/main" id="{11B5AF2C-3904-C331-785B-31AA8F457D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1"/>
                <a:ext cx="240" cy="1"/>
              </a:xfrm>
              <a:prstGeom prst="rect">
                <a:avLst/>
              </a:prstGeom>
              <a:solidFill>
                <a:srgbClr val="2E4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4" name="Rectangle 1196">
                <a:extLst>
                  <a:ext uri="{FF2B5EF4-FFF2-40B4-BE49-F238E27FC236}">
                    <a16:creationId xmlns:a16="http://schemas.microsoft.com/office/drawing/2014/main" id="{4EB7020F-654E-8622-9AD4-EFFFE03AAF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1"/>
                <a:ext cx="240" cy="1"/>
              </a:xfrm>
              <a:prstGeom prst="rect">
                <a:avLst/>
              </a:prstGeom>
              <a:solidFill>
                <a:srgbClr val="2E4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5" name="Rectangle 1197">
                <a:extLst>
                  <a:ext uri="{FF2B5EF4-FFF2-40B4-BE49-F238E27FC236}">
                    <a16:creationId xmlns:a16="http://schemas.microsoft.com/office/drawing/2014/main" id="{0C1864F0-EAA9-2EF6-6EEF-7AD2118FC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1"/>
                <a:ext cx="240" cy="1"/>
              </a:xfrm>
              <a:prstGeom prst="rect">
                <a:avLst/>
              </a:prstGeom>
              <a:solidFill>
                <a:srgbClr val="2E4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6" name="Rectangle 1198">
                <a:extLst>
                  <a:ext uri="{FF2B5EF4-FFF2-40B4-BE49-F238E27FC236}">
                    <a16:creationId xmlns:a16="http://schemas.microsoft.com/office/drawing/2014/main" id="{B4B84D98-99EE-5E53-0ED6-3E298C329B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1"/>
                <a:ext cx="240" cy="1"/>
              </a:xfrm>
              <a:prstGeom prst="rect">
                <a:avLst/>
              </a:prstGeom>
              <a:solidFill>
                <a:srgbClr val="2B4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7" name="Rectangle 1199">
                <a:extLst>
                  <a:ext uri="{FF2B5EF4-FFF2-40B4-BE49-F238E27FC236}">
                    <a16:creationId xmlns:a16="http://schemas.microsoft.com/office/drawing/2014/main" id="{776CFCD6-AA92-EED5-B831-F5528E1CA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1"/>
                <a:ext cx="240" cy="7"/>
              </a:xfrm>
              <a:prstGeom prst="rect">
                <a:avLst/>
              </a:prstGeom>
              <a:solidFill>
                <a:srgbClr val="2B4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8" name="Rectangle 1200">
                <a:extLst>
                  <a:ext uri="{FF2B5EF4-FFF2-40B4-BE49-F238E27FC236}">
                    <a16:creationId xmlns:a16="http://schemas.microsoft.com/office/drawing/2014/main" id="{39E14D00-5487-BFF5-0026-4ADDD47A0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8"/>
                <a:ext cx="240" cy="1"/>
              </a:xfrm>
              <a:prstGeom prst="rect">
                <a:avLst/>
              </a:prstGeom>
              <a:solidFill>
                <a:srgbClr val="2B4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49" name="Rectangle 1201">
                <a:extLst>
                  <a:ext uri="{FF2B5EF4-FFF2-40B4-BE49-F238E27FC236}">
                    <a16:creationId xmlns:a16="http://schemas.microsoft.com/office/drawing/2014/main" id="{24132A11-A393-D68A-442F-8C612B05A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8"/>
                <a:ext cx="240" cy="1"/>
              </a:xfrm>
              <a:prstGeom prst="rect">
                <a:avLst/>
              </a:prstGeom>
              <a:solidFill>
                <a:srgbClr val="293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0" name="Rectangle 1202">
                <a:extLst>
                  <a:ext uri="{FF2B5EF4-FFF2-40B4-BE49-F238E27FC236}">
                    <a16:creationId xmlns:a16="http://schemas.microsoft.com/office/drawing/2014/main" id="{E597E04C-FD3D-019D-AECF-FD6D14D046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8"/>
                <a:ext cx="240" cy="1"/>
              </a:xfrm>
              <a:prstGeom prst="rect">
                <a:avLst/>
              </a:prstGeom>
              <a:solidFill>
                <a:srgbClr val="293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1" name="Rectangle 1203">
                <a:extLst>
                  <a:ext uri="{FF2B5EF4-FFF2-40B4-BE49-F238E27FC236}">
                    <a16:creationId xmlns:a16="http://schemas.microsoft.com/office/drawing/2014/main" id="{32D08839-0F74-AD78-C593-A120775731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8"/>
                <a:ext cx="240" cy="1"/>
              </a:xfrm>
              <a:prstGeom prst="rect">
                <a:avLst/>
              </a:prstGeom>
              <a:solidFill>
                <a:srgbClr val="293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2" name="Rectangle 1204">
                <a:extLst>
                  <a:ext uri="{FF2B5EF4-FFF2-40B4-BE49-F238E27FC236}">
                    <a16:creationId xmlns:a16="http://schemas.microsoft.com/office/drawing/2014/main" id="{140C6970-D6AD-26F1-E606-9EF6C7CDA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8"/>
                <a:ext cx="240" cy="1"/>
              </a:xfrm>
              <a:prstGeom prst="rect">
                <a:avLst/>
              </a:prstGeom>
              <a:solidFill>
                <a:srgbClr val="263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3" name="Rectangle 1205">
                <a:extLst>
                  <a:ext uri="{FF2B5EF4-FFF2-40B4-BE49-F238E27FC236}">
                    <a16:creationId xmlns:a16="http://schemas.microsoft.com/office/drawing/2014/main" id="{04730B29-E249-7951-2762-51A4B5227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098"/>
                <a:ext cx="240" cy="7"/>
              </a:xfrm>
              <a:prstGeom prst="rect">
                <a:avLst/>
              </a:prstGeom>
              <a:solidFill>
                <a:srgbClr val="263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4" name="Rectangle 1206">
                <a:extLst>
                  <a:ext uri="{FF2B5EF4-FFF2-40B4-BE49-F238E27FC236}">
                    <a16:creationId xmlns:a16="http://schemas.microsoft.com/office/drawing/2014/main" id="{3D58AA94-C8CE-0AF7-C0CB-9E4FD52BF9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05"/>
                <a:ext cx="240" cy="1"/>
              </a:xfrm>
              <a:prstGeom prst="rect">
                <a:avLst/>
              </a:prstGeom>
              <a:solidFill>
                <a:srgbClr val="263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5" name="Rectangle 1207">
                <a:extLst>
                  <a:ext uri="{FF2B5EF4-FFF2-40B4-BE49-F238E27FC236}">
                    <a16:creationId xmlns:a16="http://schemas.microsoft.com/office/drawing/2014/main" id="{2913CA00-05F9-50D9-4D86-BF5177F2BB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05"/>
                <a:ext cx="240" cy="1"/>
              </a:xfrm>
              <a:prstGeom prst="rect">
                <a:avLst/>
              </a:prstGeom>
              <a:solidFill>
                <a:srgbClr val="243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6" name="Rectangle 1208">
                <a:extLst>
                  <a:ext uri="{FF2B5EF4-FFF2-40B4-BE49-F238E27FC236}">
                    <a16:creationId xmlns:a16="http://schemas.microsoft.com/office/drawing/2014/main" id="{100F29B2-E973-2E7A-C30C-C87546389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05"/>
                <a:ext cx="240" cy="1"/>
              </a:xfrm>
              <a:prstGeom prst="rect">
                <a:avLst/>
              </a:prstGeom>
              <a:solidFill>
                <a:srgbClr val="243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7" name="Rectangle 1209">
                <a:extLst>
                  <a:ext uri="{FF2B5EF4-FFF2-40B4-BE49-F238E27FC236}">
                    <a16:creationId xmlns:a16="http://schemas.microsoft.com/office/drawing/2014/main" id="{C2A05CE6-8BC6-828F-165B-6331286E6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05"/>
                <a:ext cx="240" cy="1"/>
              </a:xfrm>
              <a:prstGeom prst="rect">
                <a:avLst/>
              </a:prstGeom>
              <a:solidFill>
                <a:srgbClr val="212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8" name="Rectangle 1210">
                <a:extLst>
                  <a:ext uri="{FF2B5EF4-FFF2-40B4-BE49-F238E27FC236}">
                    <a16:creationId xmlns:a16="http://schemas.microsoft.com/office/drawing/2014/main" id="{8CF486E3-74B8-0F26-33D9-44B948F31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05"/>
                <a:ext cx="240" cy="1"/>
              </a:xfrm>
              <a:prstGeom prst="rect">
                <a:avLst/>
              </a:prstGeom>
              <a:solidFill>
                <a:srgbClr val="212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59" name="Rectangle 1211">
                <a:extLst>
                  <a:ext uri="{FF2B5EF4-FFF2-40B4-BE49-F238E27FC236}">
                    <a16:creationId xmlns:a16="http://schemas.microsoft.com/office/drawing/2014/main" id="{DAA7DC9F-2FBE-11B4-1583-C11D5A68A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05"/>
                <a:ext cx="240" cy="7"/>
              </a:xfrm>
              <a:prstGeom prst="rect">
                <a:avLst/>
              </a:prstGeom>
              <a:solidFill>
                <a:srgbClr val="212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0" name="Rectangle 1212">
                <a:extLst>
                  <a:ext uri="{FF2B5EF4-FFF2-40B4-BE49-F238E27FC236}">
                    <a16:creationId xmlns:a16="http://schemas.microsoft.com/office/drawing/2014/main" id="{81853A53-F756-D64E-5AA7-D5652FCAEC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2"/>
                <a:ext cx="240" cy="1"/>
              </a:xfrm>
              <a:prstGeom prst="rect">
                <a:avLst/>
              </a:prstGeom>
              <a:solidFill>
                <a:srgbClr val="1F2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1" name="Rectangle 1213">
                <a:extLst>
                  <a:ext uri="{FF2B5EF4-FFF2-40B4-BE49-F238E27FC236}">
                    <a16:creationId xmlns:a16="http://schemas.microsoft.com/office/drawing/2014/main" id="{8C18C4EE-9A7D-8868-F293-58C637CA2C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2"/>
                <a:ext cx="240" cy="1"/>
              </a:xfrm>
              <a:prstGeom prst="rect">
                <a:avLst/>
              </a:prstGeom>
              <a:solidFill>
                <a:srgbClr val="1F2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2" name="Rectangle 1214">
                <a:extLst>
                  <a:ext uri="{FF2B5EF4-FFF2-40B4-BE49-F238E27FC236}">
                    <a16:creationId xmlns:a16="http://schemas.microsoft.com/office/drawing/2014/main" id="{F8DA93BF-0219-BAA8-7F1D-4BA49EAFB8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2"/>
                <a:ext cx="240" cy="1"/>
              </a:xfrm>
              <a:prstGeom prst="rect">
                <a:avLst/>
              </a:prstGeom>
              <a:solidFill>
                <a:srgbClr val="1C2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3" name="Rectangle 1215">
                <a:extLst>
                  <a:ext uri="{FF2B5EF4-FFF2-40B4-BE49-F238E27FC236}">
                    <a16:creationId xmlns:a16="http://schemas.microsoft.com/office/drawing/2014/main" id="{7434A520-98E0-660C-EC49-5AC310386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2"/>
                <a:ext cx="240" cy="1"/>
              </a:xfrm>
              <a:prstGeom prst="rect">
                <a:avLst/>
              </a:prstGeom>
              <a:solidFill>
                <a:srgbClr val="1C2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4" name="Rectangle 1216">
                <a:extLst>
                  <a:ext uri="{FF2B5EF4-FFF2-40B4-BE49-F238E27FC236}">
                    <a16:creationId xmlns:a16="http://schemas.microsoft.com/office/drawing/2014/main" id="{455FEDC0-D802-7633-29F7-23ECD0265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2"/>
                <a:ext cx="240" cy="1"/>
              </a:xfrm>
              <a:prstGeom prst="rect">
                <a:avLst/>
              </a:prstGeom>
              <a:solidFill>
                <a:srgbClr val="192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5" name="Rectangle 1217">
                <a:extLst>
                  <a:ext uri="{FF2B5EF4-FFF2-40B4-BE49-F238E27FC236}">
                    <a16:creationId xmlns:a16="http://schemas.microsoft.com/office/drawing/2014/main" id="{AEE00597-4033-C4E6-6C5F-DA7233119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2"/>
                <a:ext cx="240" cy="7"/>
              </a:xfrm>
              <a:prstGeom prst="rect">
                <a:avLst/>
              </a:prstGeom>
              <a:solidFill>
                <a:srgbClr val="171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6" name="Rectangle 1218">
                <a:extLst>
                  <a:ext uri="{FF2B5EF4-FFF2-40B4-BE49-F238E27FC236}">
                    <a16:creationId xmlns:a16="http://schemas.microsoft.com/office/drawing/2014/main" id="{FCA8FB42-A6B8-E221-EB2E-2880AB4818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9"/>
                <a:ext cx="240" cy="1"/>
              </a:xfrm>
              <a:prstGeom prst="rect">
                <a:avLst/>
              </a:prstGeom>
              <a:solidFill>
                <a:srgbClr val="171B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7" name="Rectangle 1219">
                <a:extLst>
                  <a:ext uri="{FF2B5EF4-FFF2-40B4-BE49-F238E27FC236}">
                    <a16:creationId xmlns:a16="http://schemas.microsoft.com/office/drawing/2014/main" id="{3887A006-A5A0-F2EC-7A34-88D2C2DA96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9"/>
                <a:ext cx="240" cy="1"/>
              </a:xfrm>
              <a:prstGeom prst="rect">
                <a:avLst/>
              </a:prstGeom>
              <a:solidFill>
                <a:srgbClr val="141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8" name="Rectangle 1220">
                <a:extLst>
                  <a:ext uri="{FF2B5EF4-FFF2-40B4-BE49-F238E27FC236}">
                    <a16:creationId xmlns:a16="http://schemas.microsoft.com/office/drawing/2014/main" id="{764963DC-24D4-3187-7F11-D5A02FBB4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9"/>
                <a:ext cx="240" cy="1"/>
              </a:xfrm>
              <a:prstGeom prst="rect">
                <a:avLst/>
              </a:prstGeom>
              <a:solidFill>
                <a:srgbClr val="121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69" name="Rectangle 1221">
                <a:extLst>
                  <a:ext uri="{FF2B5EF4-FFF2-40B4-BE49-F238E27FC236}">
                    <a16:creationId xmlns:a16="http://schemas.microsoft.com/office/drawing/2014/main" id="{9C681F97-0479-B680-5C5B-058E54A1B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9"/>
                <a:ext cx="240" cy="1"/>
              </a:xfrm>
              <a:prstGeom prst="rect">
                <a:avLst/>
              </a:prstGeom>
              <a:solidFill>
                <a:srgbClr val="0F1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0" name="Rectangle 1222">
                <a:extLst>
                  <a:ext uri="{FF2B5EF4-FFF2-40B4-BE49-F238E27FC236}">
                    <a16:creationId xmlns:a16="http://schemas.microsoft.com/office/drawing/2014/main" id="{56AE573C-937A-C7C7-241E-FB09ABA45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9"/>
                <a:ext cx="240" cy="1"/>
              </a:xfrm>
              <a:prstGeom prst="rect">
                <a:avLst/>
              </a:prstGeom>
              <a:solidFill>
                <a:srgbClr val="0D1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1" name="Rectangle 1223">
                <a:extLst>
                  <a:ext uri="{FF2B5EF4-FFF2-40B4-BE49-F238E27FC236}">
                    <a16:creationId xmlns:a16="http://schemas.microsoft.com/office/drawing/2014/main" id="{A49C006E-31BD-CACB-A130-A4666F97D5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19"/>
                <a:ext cx="240" cy="7"/>
              </a:xfrm>
              <a:prstGeom prst="rect">
                <a:avLst/>
              </a:prstGeom>
              <a:solidFill>
                <a:srgbClr val="0A0E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2" name="Rectangle 1224">
                <a:extLst>
                  <a:ext uri="{FF2B5EF4-FFF2-40B4-BE49-F238E27FC236}">
                    <a16:creationId xmlns:a16="http://schemas.microsoft.com/office/drawing/2014/main" id="{86EEC625-A7A3-547D-4C2E-EE0609BDE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26"/>
                <a:ext cx="240" cy="1"/>
              </a:xfrm>
              <a:prstGeom prst="rect">
                <a:avLst/>
              </a:prstGeom>
              <a:solidFill>
                <a:srgbClr val="080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3" name="Rectangle 1225">
                <a:extLst>
                  <a:ext uri="{FF2B5EF4-FFF2-40B4-BE49-F238E27FC236}">
                    <a16:creationId xmlns:a16="http://schemas.microsoft.com/office/drawing/2014/main" id="{BBD0A480-5AA5-E0B9-98EF-BC8608497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1" y="4126"/>
                <a:ext cx="240" cy="1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874" name="Rectangle 1226">
                <a:extLst>
                  <a:ext uri="{FF2B5EF4-FFF2-40B4-BE49-F238E27FC236}">
                    <a16:creationId xmlns:a16="http://schemas.microsoft.com/office/drawing/2014/main" id="{E6536E19-B023-2CEE-9C27-935B906A9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9" y="4013"/>
                <a:ext cx="577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en-US" sz="1400">
                    <a:solidFill>
                      <a:srgbClr val="000000"/>
                    </a:solidFill>
                  </a:rPr>
                  <a:t>Convergent</a:t>
                </a:r>
                <a:endParaRPr lang="en-US" altLang="en-US" sz="1400" b="1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4499</TotalTime>
  <Words>1736</Words>
  <Application>Microsoft Office PowerPoint</Application>
  <PresentationFormat>On-screen Show (4:3)</PresentationFormat>
  <Paragraphs>638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Oregon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Lum-Naihe, Christof Jurh duk - FS, AZ</cp:lastModifiedBy>
  <cp:revision>111</cp:revision>
  <dcterms:created xsi:type="dcterms:W3CDTF">2008-03-02T19:52:55Z</dcterms:created>
  <dcterms:modified xsi:type="dcterms:W3CDTF">2025-08-04T19:19:41Z</dcterms:modified>
</cp:coreProperties>
</file>