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2"/>
  </p:notesMasterIdLst>
  <p:sldIdLst>
    <p:sldId id="256" r:id="rId2"/>
    <p:sldId id="277" r:id="rId3"/>
    <p:sldId id="279" r:id="rId4"/>
    <p:sldId id="280" r:id="rId5"/>
    <p:sldId id="266" r:id="rId6"/>
    <p:sldId id="283" r:id="rId7"/>
    <p:sldId id="276" r:id="rId8"/>
    <p:sldId id="278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FF00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00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00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00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00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EFFE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60" autoAdjust="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E701DA6-46C6-A6CB-7A86-FE77D3B33A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44204E4-2153-EA8C-E6C1-95969D8642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DF116CE7-D44D-92E6-C19C-C4839076618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2022222B-3DEB-1E3F-1B1A-24819B9DE1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C04CB0B4-E444-E019-C16D-EEE491ABE9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79AF57DF-FB69-898C-C139-DA587105F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0CFABAA-EB6A-405E-8108-BF895BA776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15F88178-DE6D-C43D-063A-5EF983EB06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1747" name="Group 3">
              <a:extLst>
                <a:ext uri="{FF2B5EF4-FFF2-40B4-BE49-F238E27FC236}">
                  <a16:creationId xmlns:a16="http://schemas.microsoft.com/office/drawing/2014/main" id="{726A5464-6EB7-33D3-A644-8CBA2722E99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48" name="Freeform 4">
                <a:extLst>
                  <a:ext uri="{FF2B5EF4-FFF2-40B4-BE49-F238E27FC236}">
                    <a16:creationId xmlns:a16="http://schemas.microsoft.com/office/drawing/2014/main" id="{64D5EE5C-C2E7-0686-241D-1CF9FEE3D0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9" name="Freeform 5">
                <a:extLst>
                  <a:ext uri="{FF2B5EF4-FFF2-40B4-BE49-F238E27FC236}">
                    <a16:creationId xmlns:a16="http://schemas.microsoft.com/office/drawing/2014/main" id="{AA35C23E-A7AB-37D2-BC31-401AE2D03F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0" name="Freeform 6">
                <a:extLst>
                  <a:ext uri="{FF2B5EF4-FFF2-40B4-BE49-F238E27FC236}">
                    <a16:creationId xmlns:a16="http://schemas.microsoft.com/office/drawing/2014/main" id="{9C94FED5-518B-5789-1D4B-872EFB5C33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1" name="Freeform 7">
                <a:extLst>
                  <a:ext uri="{FF2B5EF4-FFF2-40B4-BE49-F238E27FC236}">
                    <a16:creationId xmlns:a16="http://schemas.microsoft.com/office/drawing/2014/main" id="{8A939E34-94C5-E01E-A711-3F4845244E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2" name="Freeform 8">
                <a:extLst>
                  <a:ext uri="{FF2B5EF4-FFF2-40B4-BE49-F238E27FC236}">
                    <a16:creationId xmlns:a16="http://schemas.microsoft.com/office/drawing/2014/main" id="{873A0704-775C-E674-B60D-74D5BD5AEC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53" name="Freeform 9">
              <a:extLst>
                <a:ext uri="{FF2B5EF4-FFF2-40B4-BE49-F238E27FC236}">
                  <a16:creationId xmlns:a16="http://schemas.microsoft.com/office/drawing/2014/main" id="{380F0AF4-FCD2-21B4-1E86-84D44F6D33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10">
              <a:extLst>
                <a:ext uri="{FF2B5EF4-FFF2-40B4-BE49-F238E27FC236}">
                  <a16:creationId xmlns:a16="http://schemas.microsoft.com/office/drawing/2014/main" id="{075921C0-E12C-7A3B-C799-24F6A639CB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B71952C8-CA95-874D-4D56-A743E10F8A5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C3CBAFF5-3CD6-BA4B-FCA9-9B78C486120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88D0E679-6602-4A57-49EE-457FF9D16AC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51FA552A-78D7-09D9-B20F-80C98354E0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7D533E9B-FA0D-95BF-81AA-432D661058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307F1D-ECF0-4895-9A0F-7FC0EA48DD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3EFC-DDCD-17EF-0802-BAE96D2A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E4580-98A5-BE85-A074-B1C4FBC24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F16A9-39FE-8531-FC58-8DDBF5EF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CB44A-F282-FE01-B4BC-A82549525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EA56C0-FBF4-4E2F-ADD8-A4175D71A9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B6366-DEA7-F2F3-8AAD-D3CB1E8850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7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9F493-70E9-81E2-26CA-6DBBDF1ED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6C986-7399-DB62-E566-A4D494DA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AC8EE-7FEC-791B-49DE-E47EC107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823F7-F082-89EF-6B74-63559A6A4A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BCFE4-4DDD-48AA-BCE0-55ADEA9DCF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9487E-4D44-957A-F54B-B8322AD0BC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34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63AB-6559-E3DD-D81E-34E2B5F8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86F49-A8D4-0BAE-54DE-9C5B58C0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49B66-11C2-0AF0-B8B4-A019FB22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AC243-3E7B-648B-5065-9343D55BB2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BAD396-EEB9-490F-BE10-822000B92E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A9B89-73C0-0142-99DF-053E9FD3C1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02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CE4A-2F29-0FD5-F72B-B39B95222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08C1D-037E-70E3-F682-C47370EFC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E8DC6-AF8B-E0CD-D65E-D5383134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3D22E-5B52-18F0-89E6-06227E7B3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712C64-6776-47A7-8560-2CCAC99DB9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2C86E-F18E-0726-ACE9-5A63F37D8A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9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5F37-6995-9ABD-4FE5-E10D8CA0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9870-3DDD-97EF-31C9-CB6001CCA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431AD-1115-F96A-6DA4-5F9110423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60798-D6AA-9276-28E4-8BB4C7A6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1D758-C33D-E788-6186-FC59C47D7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AB7460-D787-48D0-8FA2-868EF717D2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07335F-DBF6-74AA-D0DF-01F0C354AF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94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489F-0044-0064-5F41-BBD62316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DE622-9301-CD32-F09D-809A3F793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BA4DF-0D15-F098-A1B6-130CFC7EA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236D5-B535-E712-3444-64BEEBA46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9AEB8-8B71-5B50-B839-3183B8915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C7890-2284-731E-520D-B15E42BB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D9707D-1200-EC76-7B95-A009D921A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C87FBD-45FA-47D6-9734-F0FDA6A9E59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CBE02E-C3E5-9EB2-66E5-F23AAC0462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65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FA21-4F6B-6B14-ACD0-4966CD0A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CE0F4-0582-63D8-2CB5-627FFED5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576D9-0247-1407-A3F5-8EFA4C35A0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7530AB-4BFE-4168-9372-DE03A9543B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37F87-BD5C-4757-CAC8-5381E889CE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3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9E80C-68C1-2A0C-E506-9DF6CA2E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C59EA3-8781-5024-A86D-A022E15B1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1E2789-24CB-4AA0-9069-364AF2E51E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38ABA-BE89-5E79-BF3B-277C8204F6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51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E375-57C1-A744-3CBD-97B41DAF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A19D9-6C64-C4C7-327C-74A7B7DBF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5EC58-DFA4-B234-E1A5-EF5FF3C7F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59A7E-84A6-F5CD-27E5-DAE08981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7E38F-E6C5-DC49-8606-71CC8D4A6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5FBEBD-01FF-47E1-9EEE-FE17F3D03A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CE5A84-8C20-2F3E-2057-0D27090884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89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B4DE-8A66-779F-2D14-9C119E88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670DC-124A-6216-701A-CBAD50E70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95AD2-AA31-6A17-4C0B-A37DE9D12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84830-7103-963B-0615-B3AD042A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3FBE8-C844-1369-C8EE-6BEDB56D1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F575E-FEEA-4F8D-8AC4-E9F1347560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F3C6C3-CD6E-CDCD-1C14-46CA569C8A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7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501CB09-2F35-E440-B1BC-9711A9F427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2914016-D3BA-6F7E-4416-DC29A5381E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F2907D6-BAB8-4A0E-A9C5-E6C277E1D67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4" name="Group 4">
            <a:extLst>
              <a:ext uri="{FF2B5EF4-FFF2-40B4-BE49-F238E27FC236}">
                <a16:creationId xmlns:a16="http://schemas.microsoft.com/office/drawing/2014/main" id="{293F1048-081B-2826-2AD3-24AC8195F7F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725" name="Group 5">
              <a:extLst>
                <a:ext uri="{FF2B5EF4-FFF2-40B4-BE49-F238E27FC236}">
                  <a16:creationId xmlns:a16="http://schemas.microsoft.com/office/drawing/2014/main" id="{9A4E1837-839D-E502-6D5D-4603EA9389D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>
                <a:extLst>
                  <a:ext uri="{FF2B5EF4-FFF2-40B4-BE49-F238E27FC236}">
                    <a16:creationId xmlns:a16="http://schemas.microsoft.com/office/drawing/2014/main" id="{370531EC-96BA-19A1-2574-2E9F00A238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7" name="Freeform 7">
                <a:extLst>
                  <a:ext uri="{FF2B5EF4-FFF2-40B4-BE49-F238E27FC236}">
                    <a16:creationId xmlns:a16="http://schemas.microsoft.com/office/drawing/2014/main" id="{CE30DD2D-B921-FDF2-79FE-A2FD48B9BE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8" name="Freeform 8">
                <a:extLst>
                  <a:ext uri="{FF2B5EF4-FFF2-40B4-BE49-F238E27FC236}">
                    <a16:creationId xmlns:a16="http://schemas.microsoft.com/office/drawing/2014/main" id="{873BC2AB-9792-F6EE-781D-A1301E2EB6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9" name="Freeform 9">
                <a:extLst>
                  <a:ext uri="{FF2B5EF4-FFF2-40B4-BE49-F238E27FC236}">
                    <a16:creationId xmlns:a16="http://schemas.microsoft.com/office/drawing/2014/main" id="{67B9DA81-8D22-A57D-52C0-EC688B5F49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0" name="Freeform 10">
                <a:extLst>
                  <a:ext uri="{FF2B5EF4-FFF2-40B4-BE49-F238E27FC236}">
                    <a16:creationId xmlns:a16="http://schemas.microsoft.com/office/drawing/2014/main" id="{6CDD6AEB-EB79-6C20-9AAD-DC171BFAC5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31" name="Freeform 11">
              <a:extLst>
                <a:ext uri="{FF2B5EF4-FFF2-40B4-BE49-F238E27FC236}">
                  <a16:creationId xmlns:a16="http://schemas.microsoft.com/office/drawing/2014/main" id="{473773F9-A917-31B8-0456-4EFA8C4FE7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Freeform 12">
              <a:extLst>
                <a:ext uri="{FF2B5EF4-FFF2-40B4-BE49-F238E27FC236}">
                  <a16:creationId xmlns:a16="http://schemas.microsoft.com/office/drawing/2014/main" id="{32C8AC89-7EDB-4487-06D2-6CE4D934DE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32A2C163-615C-F3A4-2879-4E2CB603DF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6B6C52F1-3616-4A37-3E75-D4F2A6DA93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3B2510DF-EDE2-4B97-BC3B-5870408E9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E80554D-91F2-E814-A304-819545B286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Hartz</a:t>
            </a:r>
            <a:r>
              <a:rPr lang="en-US" altLang="en-US"/>
              <a:t> </a:t>
            </a:r>
            <a:r>
              <a:rPr lang="en-US" altLang="en-US">
                <a:solidFill>
                  <a:srgbClr val="FFFF00"/>
                </a:solidFill>
              </a:rPr>
              <a:t>Young Stand Management Project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D913F0B-A932-5E4E-A463-9D87A4F447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How we got here!</a:t>
            </a:r>
          </a:p>
          <a:p>
            <a:r>
              <a:rPr lang="en-US" altLang="en-US"/>
              <a:t>(2005)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831462E-A15E-5EDF-B8AB-244506812FF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would we do differently?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DE7C9F5-C86B-F48E-14C5-EDC501191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More careful consideration of transport capability</a:t>
            </a:r>
          </a:p>
          <a:p>
            <a:r>
              <a:rPr lang="en-US" altLang="en-US"/>
              <a:t>More emphasis on gaps and patches and other diversity components such as variable density treatments</a:t>
            </a:r>
          </a:p>
          <a:p>
            <a:r>
              <a:rPr lang="en-US" altLang="en-US"/>
              <a:t>Better acknowledgement of the capability of modern harvest equipment and techniques</a:t>
            </a:r>
          </a:p>
          <a:p>
            <a:r>
              <a:rPr lang="en-US" altLang="en-US"/>
              <a:t>More balanced objectives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83A204F-D4FC-7893-44C3-8BF4ED5DDC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Downstream Conditions</a:t>
            </a:r>
          </a:p>
        </p:txBody>
      </p:sp>
      <p:pic>
        <p:nvPicPr>
          <p:cNvPr id="73736" name="Picture 8">
            <a:extLst>
              <a:ext uri="{FF2B5EF4-FFF2-40B4-BE49-F238E27FC236}">
                <a16:creationId xmlns:a16="http://schemas.microsoft.com/office/drawing/2014/main" id="{0C2DC675-3E45-6D8B-1400-6F5D72251F7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1600200"/>
            <a:ext cx="81645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>
            <a:extLst>
              <a:ext uri="{FF2B5EF4-FFF2-40B4-BE49-F238E27FC236}">
                <a16:creationId xmlns:a16="http://schemas.microsoft.com/office/drawing/2014/main" id="{A4EAE5C7-5F34-8AD2-D589-0B9E58702DB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In-stream Salvage</a:t>
            </a:r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32C7EBAB-0C99-E5C0-760E-01541BE5DA5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>
            <a:extLst>
              <a:ext uri="{FF2B5EF4-FFF2-40B4-BE49-F238E27FC236}">
                <a16:creationId xmlns:a16="http://schemas.microsoft.com/office/drawing/2014/main" id="{DACED8F8-E46C-9EE9-9163-AAFEA7545C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Hardwoods and Early Seral</a:t>
            </a:r>
          </a:p>
        </p:txBody>
      </p:sp>
      <p:pic>
        <p:nvPicPr>
          <p:cNvPr id="78854" name="Picture 6">
            <a:extLst>
              <a:ext uri="{FF2B5EF4-FFF2-40B4-BE49-F238E27FC236}">
                <a16:creationId xmlns:a16="http://schemas.microsoft.com/office/drawing/2014/main" id="{54462A06-E21D-F242-B1AC-2AA31C30BF9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1125518-3141-58CC-4E07-3AF15D3497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Stagnant Riparian Stands</a:t>
            </a: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F90698AD-B9DD-416A-A2C9-8D0FAE94C0B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897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>
            <a:extLst>
              <a:ext uri="{FF2B5EF4-FFF2-40B4-BE49-F238E27FC236}">
                <a16:creationId xmlns:a16="http://schemas.microsoft.com/office/drawing/2014/main" id="{59588B7C-16BC-B3F3-2E20-0FB7794F11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Influences</a:t>
            </a:r>
          </a:p>
        </p:txBody>
      </p:sp>
      <p:pic>
        <p:nvPicPr>
          <p:cNvPr id="85005" name="Picture 13">
            <a:extLst>
              <a:ext uri="{FF2B5EF4-FFF2-40B4-BE49-F238E27FC236}">
                <a16:creationId xmlns:a16="http://schemas.microsoft.com/office/drawing/2014/main" id="{B3FA54A6-5EEC-8C17-037F-8756AE974EB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938" y="1600200"/>
            <a:ext cx="31575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6" name="Picture 14">
            <a:extLst>
              <a:ext uri="{FF2B5EF4-FFF2-40B4-BE49-F238E27FC236}">
                <a16:creationId xmlns:a16="http://schemas.microsoft.com/office/drawing/2014/main" id="{83628AEC-CBB9-4A64-556D-6AC20815F51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7438" y="1600200"/>
            <a:ext cx="35385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>
            <a:extLst>
              <a:ext uri="{FF2B5EF4-FFF2-40B4-BE49-F238E27FC236}">
                <a16:creationId xmlns:a16="http://schemas.microsoft.com/office/drawing/2014/main" id="{A2BDE375-34BF-FFD7-2177-B351742F792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Desired Stand Outcomes</a:t>
            </a:r>
          </a:p>
        </p:txBody>
      </p:sp>
      <p:pic>
        <p:nvPicPr>
          <p:cNvPr id="71686" name="Picture 6">
            <a:extLst>
              <a:ext uri="{FF2B5EF4-FFF2-40B4-BE49-F238E27FC236}">
                <a16:creationId xmlns:a16="http://schemas.microsoft.com/office/drawing/2014/main" id="{61CC401E-F48A-873E-F5CF-A27C8955BAE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897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>
            <a:extLst>
              <a:ext uri="{FF2B5EF4-FFF2-40B4-BE49-F238E27FC236}">
                <a16:creationId xmlns:a16="http://schemas.microsoft.com/office/drawing/2014/main" id="{1BA26C76-CBE5-5772-904A-89BD2B79A3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Desired Stream Outcomes</a:t>
            </a: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EC1BD572-2A5B-3182-30AF-C394177D182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413" y="1600200"/>
            <a:ext cx="58451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>
            <a:extLst>
              <a:ext uri="{FF2B5EF4-FFF2-40B4-BE49-F238E27FC236}">
                <a16:creationId xmlns:a16="http://schemas.microsoft.com/office/drawing/2014/main" id="{2485E612-2738-61BF-945F-551BCECC854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Design</a:t>
            </a:r>
          </a:p>
        </p:txBody>
      </p:sp>
      <p:pic>
        <p:nvPicPr>
          <p:cNvPr id="81926" name="Picture 6">
            <a:extLst>
              <a:ext uri="{FF2B5EF4-FFF2-40B4-BE49-F238E27FC236}">
                <a16:creationId xmlns:a16="http://schemas.microsoft.com/office/drawing/2014/main" id="{29A1B946-61D9-4F33-9DEE-9BEDDBFF997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7848600" cy="5065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781</TotalTime>
  <Words>74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Garamond</vt:lpstr>
      <vt:lpstr>Wingdings</vt:lpstr>
      <vt:lpstr>Arial</vt:lpstr>
      <vt:lpstr>Stream</vt:lpstr>
      <vt:lpstr>Hartz Young Stand Management Project</vt:lpstr>
      <vt:lpstr>Downstream Conditions</vt:lpstr>
      <vt:lpstr>In-stream Salvage</vt:lpstr>
      <vt:lpstr>Hardwoods and Early Seral</vt:lpstr>
      <vt:lpstr>Stagnant Riparian Stands</vt:lpstr>
      <vt:lpstr>Influences</vt:lpstr>
      <vt:lpstr>Desired Stand Outcomes</vt:lpstr>
      <vt:lpstr>Desired Stream Outcomes</vt:lpstr>
      <vt:lpstr>Our Design</vt:lpstr>
      <vt:lpstr>What would we do differently?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Lum-Naihe, Christof Jurh duk - FS, AZ</cp:lastModifiedBy>
  <cp:revision>7</cp:revision>
  <dcterms:created xsi:type="dcterms:W3CDTF">1601-01-01T00:00:00Z</dcterms:created>
  <dcterms:modified xsi:type="dcterms:W3CDTF">2025-08-04T19:20:08Z</dcterms:modified>
</cp:coreProperties>
</file>