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3" r:id="rId7"/>
    <p:sldId id="277" r:id="rId8"/>
    <p:sldId id="279" r:id="rId9"/>
    <p:sldId id="280" r:id="rId10"/>
    <p:sldId id="281" r:id="rId11"/>
    <p:sldId id="282" r:id="rId12"/>
    <p:sldId id="283" r:id="rId13"/>
    <p:sldId id="284" r:id="rId14"/>
    <p:sldId id="285" r:id="rId15"/>
    <p:sldId id="286" r:id="rId16"/>
    <p:sldId id="292" r:id="rId17"/>
    <p:sldId id="287" r:id="rId18"/>
    <p:sldId id="268" r:id="rId19"/>
    <p:sldId id="264" r:id="rId20"/>
    <p:sldId id="265" r:id="rId21"/>
    <p:sldId id="288" r:id="rId22"/>
    <p:sldId id="266" r:id="rId23"/>
    <p:sldId id="267" r:id="rId24"/>
    <p:sldId id="269" r:id="rId25"/>
    <p:sldId id="271" r:id="rId26"/>
    <p:sldId id="272" r:id="rId27"/>
    <p:sldId id="276" r:id="rId28"/>
    <p:sldId id="275" r:id="rId29"/>
    <p:sldId id="274" r:id="rId30"/>
    <p:sldId id="290" r:id="rId31"/>
    <p:sldId id="291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85"/>
    <a:srgbClr val="663300"/>
    <a:srgbClr val="993300"/>
    <a:srgbClr val="CC6600"/>
    <a:srgbClr val="F8F200"/>
    <a:srgbClr val="CCFF99"/>
    <a:srgbClr val="FFCCCC"/>
    <a:srgbClr val="FA2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463" autoAdjust="0"/>
    <p:restoredTop sz="94660"/>
  </p:normalViewPr>
  <p:slideViewPr>
    <p:cSldViewPr snapToGrid="0">
      <p:cViewPr varScale="1">
        <p:scale>
          <a:sx n="73" d="100"/>
          <a:sy n="73" d="100"/>
        </p:scale>
        <p:origin x="184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F13AD0DD-DC4F-500D-D057-8B9899BB98E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E2499E04-B179-41EE-ABB8-3CD09326F71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F5092B0B-3364-7DC8-7F04-9722AEDADF7A}"/>
              </a:ext>
            </a:extLst>
          </p:cNvPr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83A26F28-A75B-18FA-87E3-8CFDA3C7B3D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222" name="Rectangle 6">
            <a:extLst>
              <a:ext uri="{FF2B5EF4-FFF2-40B4-BE49-F238E27FC236}">
                <a16:creationId xmlns:a16="http://schemas.microsoft.com/office/drawing/2014/main" id="{14FB9886-8DA8-BE47-4D1E-8B1BE9771D6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9223" name="Rectangle 7">
            <a:extLst>
              <a:ext uri="{FF2B5EF4-FFF2-40B4-BE49-F238E27FC236}">
                <a16:creationId xmlns:a16="http://schemas.microsoft.com/office/drawing/2014/main" id="{3B3FD433-ADFE-79AC-3AD4-CE30EB2715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0DBF5FF-88BF-4A55-A015-AC33469055B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5C16B44-736D-F48C-FB48-4128D37E1E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B4E6CE-F3C6-4A4F-987A-F30A77279CFA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CA75CA72-60F4-C808-F5FE-C175C77A5EE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B5C7BA96-C796-5798-3174-15321753EB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B5FE28F-E9AA-5C8A-593C-633BEE6CBF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6FE4AB-DE07-482D-A551-567A6A79BEAD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39EA11F1-D6F7-5D83-A37E-8E250F0A46F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6A1CD042-775D-7667-0E6F-9F3C9C013F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85ADF4F-83DE-5183-C510-6C0C4BF9F4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DB07BC-A11A-4E8E-970A-F0FD81039DB9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EB6706EF-AFBB-9FC8-787A-10F50940F4C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C7154E14-DAA3-5CB5-B019-0D6BA84E14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62664B49-05D4-2A27-569D-E6051F3C25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8EAAD1-0406-414E-99A8-B7369D590933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DA104E21-7CB3-A7D6-58F0-2B47858DC23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088EA55C-C348-F1A9-CF19-7A42287705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52E5582-8474-4F83-83DA-7F49B9B6D6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108FCC-F7BE-45CB-814A-965F13791053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7F6D9FD5-6F6A-4FC5-A150-D9075CB01C5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304B58CA-6FF8-D0CB-F0A7-D575B87503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803B00A-D5A7-F876-CFC3-3CB6D37527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42853B-61AB-4DC4-8DBF-622AFC9288C4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B6BC707F-D81F-1F7C-38C2-C7052F03467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36C9151F-BD8D-6182-7C88-A77FD7CA99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A3C4734-1AAC-6D54-273C-82D7EF27FF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C9D5DA-4E4B-4E32-A444-D93D37B44BC2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4A319537-8395-9C28-9A86-67A82B675C0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>
            <a:extLst>
              <a:ext uri="{FF2B5EF4-FFF2-40B4-BE49-F238E27FC236}">
                <a16:creationId xmlns:a16="http://schemas.microsoft.com/office/drawing/2014/main" id="{27A9AD85-41FE-0D78-7F6C-899CF49A94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5EAAE41-D094-B268-297D-179DEAB6B3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06A151-0C52-4516-863C-707D8B79054B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C4A8077A-F1AE-0E15-74DC-8F44D5F644D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78426D2F-F23D-0C26-0719-195484636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2709130-4CE7-6FAC-F689-9047C6639C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66E9C6-7C8A-4964-A88B-8359C76EBA96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1ACA15F6-068D-9F8F-1612-10D669DC089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8DF03B9E-FAD9-4DB7-AE86-25F210FBDB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5E0BEA6-B1D3-FC90-1497-EDF4E01575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33221F-0A6C-4869-BC91-212429DC49AB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F4127029-0FCF-CC85-D434-2136E05C613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F259D881-BCCD-5DAB-4480-269BCBECA5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A15FDAC-522B-42FD-02D2-D31FFDE330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962EE4-B8A1-43B2-AC83-2AE3D405BCB0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8C6C5B6A-B66A-9DFB-1A9E-8AB5AA7783A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C5B4C6F0-008E-F18F-D1DD-75E25FCAE6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3194793-F5D7-0C60-75FF-ED05BA7CC2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A52536-2E22-49C5-8A00-C8DACAFDFB6C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E7C0D5A8-8977-25E2-96E4-9C1CA85DA62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F6CAF593-2F2D-B059-E910-6AD9271216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E3A6017-E849-AE0B-635E-571FA8ADD8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FD37D6-BF72-41EB-A7AC-E8DD0B909E88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89090" name="Rectangle 2">
            <a:extLst>
              <a:ext uri="{FF2B5EF4-FFF2-40B4-BE49-F238E27FC236}">
                <a16:creationId xmlns:a16="http://schemas.microsoft.com/office/drawing/2014/main" id="{1A4A75EF-8A33-0F31-6F4B-616504661FD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52B5B06D-D2DF-562C-1A92-3F4EF3856F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8D48080-CE5F-5E73-E46D-BFB82FF31B2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00B51D-C165-4CF2-9119-754A836198DD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BAB183AE-D6A1-3A9F-3FCF-9CDE4EF6EEC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D7D8EBDB-527E-6D69-7113-DD7613DA80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503CD8E-3929-4EED-7DC5-D55CE282C6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1A71E4-B50A-4A21-94A6-6D4264B3B886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6FA7EAEB-A834-E1B4-3E3E-ED1630A5E0D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2DEA2479-BBBA-70C1-E35B-FED9B15C67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BE91121-B485-4CA5-314F-0459025B7D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998842-138B-480B-B55A-03511EF2FA46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C0646A8C-699B-8CBA-034E-093B108C5224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D404A207-83A2-A0DF-0D6C-E869FA520D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15B8179-9CAB-B38A-C1A6-173244DEC8E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4E7628-21F0-4DAF-9600-C18DDB274B4D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FED61037-A1FD-63C2-6C78-D2CBC0F6313D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78DC2F57-4B61-EE2E-0623-62AF41D34C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881D3C0-9C7A-BD51-16A4-7167006CF0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C5EDA3-8ECD-4921-90E3-02EDFDBFCE01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EB42B80B-31D1-E34A-DF4C-0469B8F59CE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ADCD84BE-B831-2B22-791C-E728BF5B79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059F4E32-FDF9-9BFF-1AC4-1104B88509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898A26-CA20-4ED3-9DDC-88F1F9A78DD7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B1BDAC00-5CA9-B43D-A360-3A2E19FD8B47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548F0B95-6CA5-5DD1-7EDC-2BB2F9FB76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5437514-D73D-05D1-2020-3771EB1BC3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EEF380-7DC2-4576-A0DB-D6B1A1E1CEB4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B8DEB937-F81D-B176-F62A-8254B81AF1AA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D31EFB89-5465-DF43-7A89-19F2AC9EF7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29FB089-AD5E-E3D3-6FC1-18379A1476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1770B6-3B1A-4A1A-BF9B-7518EFA5FB03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6818E2FC-FB62-4519-9532-A9B52A670B2C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4213"/>
            <a:ext cx="4572000" cy="3429000"/>
          </a:xfrm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801572B2-78A2-A82B-FA18-6D75CAB6FC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6388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7D88A3F-5FC2-6B97-245B-D3DF4BBB6F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BD9CBB-CEE4-498A-B3FF-8C83947993DC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93186" name="Rectangle 2">
            <a:extLst>
              <a:ext uri="{FF2B5EF4-FFF2-40B4-BE49-F238E27FC236}">
                <a16:creationId xmlns:a16="http://schemas.microsoft.com/office/drawing/2014/main" id="{3C59E0F8-24F2-EE57-15E3-8FD0D59651B8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>
            <a:extLst>
              <a:ext uri="{FF2B5EF4-FFF2-40B4-BE49-F238E27FC236}">
                <a16:creationId xmlns:a16="http://schemas.microsoft.com/office/drawing/2014/main" id="{3B214E4C-7E11-21C0-F304-A2E58468BA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11B372C-47F7-683F-6F34-AB0F01668D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1ABD63-954D-4CBC-8F3B-F889E27826C5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BF563EAC-32A2-C215-0C80-E5190A9FC575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4AF12D44-2576-E3E9-26E7-49D302F640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7F0CA75-E277-E0DB-B821-B47A44197A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66D511-9E34-4687-AADD-EE60F68CCA6B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95234" name="Rectangle 2">
            <a:extLst>
              <a:ext uri="{FF2B5EF4-FFF2-40B4-BE49-F238E27FC236}">
                <a16:creationId xmlns:a16="http://schemas.microsoft.com/office/drawing/2014/main" id="{D9526B63-4DD6-DFD4-6697-FBCCE8F1BA36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>
            <a:extLst>
              <a:ext uri="{FF2B5EF4-FFF2-40B4-BE49-F238E27FC236}">
                <a16:creationId xmlns:a16="http://schemas.microsoft.com/office/drawing/2014/main" id="{00EC2760-48B9-18C2-756D-B4AFC6FD87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B295C1E0-B3D6-8B23-E9EB-DB7280A42D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BD3388-1FBC-41DC-BAAF-83F14E6F53C3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5843BDC9-CB19-3985-4413-C12B093B69B0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B87D196-8872-BB53-BA79-1B3559B966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F5EC9D23-0917-486A-8757-0A08C768E2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AD518C-D821-4894-9727-871896134157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72E053C5-049F-A3E9-2F76-EEDA7E41D19B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B28B5F2B-C0F2-6938-6794-F7AC6E2620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71909101-5E00-46D6-2C5B-5F89EC93FB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5444A-FE1A-45FB-B159-17BFEEA0623D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B337F02D-D891-F638-190C-F9312419F26F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F459B550-D70A-B8E4-AB7C-D2541C96D3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4A1E69A-EED3-0879-5BFE-AC63B3C2E3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521C30-7229-434A-9F5D-97331C695920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4EC24A72-761C-0268-9138-FB58266E0293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1BD661FC-6793-3253-3BBF-42D0ED9904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D8FFD7DF-694B-4BB6-7064-9731125907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BA5989-F24B-43DF-AB6B-0203C3A3C04B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598D3F5C-1753-7DCF-FE88-1FF01CD8A881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95A95644-23D3-D043-0469-9BB06167D4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9BC652D3-F56C-45D4-D420-3A3DABC5C5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38A5098-BD13-4188-B24D-8445AC156471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31283131-FD56-E241-310C-7722D1B48282}"/>
              </a:ext>
            </a:extLst>
          </p:cNvPr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>
            <a:extLst>
              <a:ext uri="{FF2B5EF4-FFF2-40B4-BE49-F238E27FC236}">
                <a16:creationId xmlns:a16="http://schemas.microsoft.com/office/drawing/2014/main" id="{4F9CE2A0-0F99-4206-2AEE-CE91780BD5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369B2-720A-30FD-3A19-DEF4F820EB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ED370A-7C34-8797-642D-CE053B6529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E8C39-B709-215B-FF09-A418D9800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1CA56-220C-9702-4FA3-4C3C4D2A9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869EB-B694-3CCA-719C-954144579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760026-3AF2-4BFC-AB5B-52214B04A37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833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37D2E-2EBC-0C41-1832-DFAFFBCA5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4EB6B9-88FF-41C1-754F-1A85823AC2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25D630-5C09-967E-266C-83AF2A7D2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50FA1-6531-CA76-74CC-9DBD6B37E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7428B-DC84-324C-3DCA-EE871658C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3C4A29-1BDC-44AC-AE47-93A8D69F19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89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8BCB81-9FAE-C3F7-9C3F-265CD728C9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F2F2CB-35B1-568B-40F9-C4FC4A9D7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21107-FA96-67D5-B7FD-C2968A1FE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2C6BC-17C7-5F70-67D2-681FFD2F3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2BFD3-3B57-1980-45DF-0067ED4C7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52630-06A7-4F49-BF63-0B2C8F1977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628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970CD-C6AD-5BCC-5F65-F25FA5C2C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EEFE11-CE30-6005-E5AD-E7C6DE5D7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DFFAA-C7C6-4E12-C3BC-1563863A3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9BDF7D-8F36-6243-F26F-B59C7C383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6C171B-71F9-6C2E-10AF-C5EDB4801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81826F-722D-47E1-B845-BB04844CB1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598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0A1FA-772E-695C-A923-110B3752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B2F0D-D946-1754-63DA-50D427F2C7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0B51B-C92C-865B-C1F6-82E67305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8FA39-6ED8-C34F-A412-4DE956BD4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D6982-C345-A05C-49E5-9B8CBF293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A99899-B453-497D-BF66-D0DB524770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1423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C7B55-E6F1-5AD3-77BB-03DB98F04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C4147-B92C-D4A3-5F51-3CFD03D3C5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7A30DD-7C79-95B5-A087-C342E892F4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720D7-3324-BAA3-5A6F-F907B44BC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A1B70B-A57D-2127-AA63-034E158DD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DB3949-11C0-2CB0-1252-86A0978B0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C087E9-8C93-4141-A9C7-D9CF81271E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8158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300E7-EB70-4344-C27F-AAB9235F8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5964E2-6EA2-FE62-5238-67A74EEA8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728118-CDE3-9B39-B108-7D3930F2E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BB094A-AE3A-0AF2-24BE-A4949D1F55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600871-CB35-083B-A9EE-B2D3F00622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050E5C-EDDB-6D7A-5FCF-C55F8A3C4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AB0546-BD03-778F-73E7-FDB6784DE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5DBF70-3E46-13D7-7DF1-848E87BCA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CBA045-A16E-449D-B845-CBDAE4E5CD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105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027DB-0796-37B1-2A50-20D79AB85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50CCD9-DAB8-1E86-3780-DAE119F4E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881946-1E5F-138B-2C7D-45300C2F0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C72924-3382-785E-F366-BEFC2E838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D3D382-B91A-4970-8900-B252F7A6BB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113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DE624C-F58F-38EE-30D5-2E7DDDDA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CE2061-D645-641E-A888-8D96F3068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B816D-F7CE-E984-A71A-FE891BF43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2C1043-A916-491C-A252-CFB221EF65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133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066DE-87C6-CA5A-230F-CC96B4679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06AA2-1FCD-D526-1DA6-C489D566C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65D2F6-F860-30D4-2E0F-DAD153BDF0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8788ED-4047-80B0-E96D-E4AB7EE97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86E6FF-42F7-B892-CEA4-3F6AD04C8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B9878-96C7-181D-5F05-CCA717A36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9E7340-A475-4C92-B217-1551EC15A7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0896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91826-DFDC-1AF4-9240-2F094FF06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23DC9E-1D28-D750-58F4-3898130D2A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A20569-D57E-1ABE-8159-38703BEAD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C2F54-6A33-282C-7179-6773410BF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A2268-2439-EE06-3A85-FD74B962B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2E765-FF2B-0BD3-6E87-375C5F476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DF858F-63EE-4FF8-9E29-F536148F2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0143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8595E530-1E37-870F-FA5F-EDEF830986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421F1E2F-D23A-999A-0A91-C42925646C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06482D3-F37C-7526-42FF-960F70D379E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C8E11A2-3AEF-9224-1F4C-95AA91B26F0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C02A5B0-9E8C-87A9-FC07-103E3C42A92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C7D04CD-B5CA-450B-850D-3C5B63D15C9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44.png"/><Relationship Id="rId9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hyperlink" Target="http://jfsp.nifc.gov/" TargetMode="Externa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hyperlink" Target="file:///\\forestry\share\Groups\pilot\LTEP\LTEP%20Papers%20and%20talks\LTEP%20TALKS\map.asp%3flat=42.391&amp;lon=-124.2606&amp;s=100&amp;size=l" TargetMode="External"/><Relationship Id="rId26" Type="http://schemas.openxmlformats.org/officeDocument/2006/relationships/hyperlink" Target="file:///\\forestry\share\Groups\pilot\LTEP\LTEP%20Papers%20and%20talks\LTEP%20TALKS\map.asp%3flat=42.3641&amp;lon=-124.2107&amp;s=100&amp;size=l" TargetMode="External"/><Relationship Id="rId3" Type="http://schemas.openxmlformats.org/officeDocument/2006/relationships/image" Target="../media/image4.jpe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hyperlink" Target="file:///\\forestry\share\Groups\pilot\LTEP\LTEP%20Papers%20and%20talks\LTEP%20TALKS\map.asp%3flat=42.3087&amp;lon=-124.259&amp;s=100&amp;size=l" TargetMode="External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3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6" Type="http://schemas.openxmlformats.org/officeDocument/2006/relationships/hyperlink" Target="file:///\\forestry\share\Groups\pilot\LTEP\LTEP%20Papers%20and%20talks\LTEP%20TALKS\map.asp%3flat=42.4185&amp;lon=-124.2611&amp;s=100&amp;size=l" TargetMode="External"/><Relationship Id="rId20" Type="http://schemas.openxmlformats.org/officeDocument/2006/relationships/hyperlink" Target="file:///\\forestry\share\Groups\pilot\LTEP\LTEP%20Papers%20and%20talks\LTEP%20TALKS\map.asp%3flat=42.3916&amp;lon=-124.2112&amp;s=100&amp;size=l" TargetMode="Externa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hyperlink" Target="file:///\\forestry\share\Groups\pilot\LTEP\LTEP%20Papers%20and%20talks\LTEP%20TALKS\map.asp%3flat=42.3361&amp;lon=-124.2595&amp;s=100&amp;size=l" TargetMode="External"/><Relationship Id="rId11" Type="http://schemas.openxmlformats.org/officeDocument/2006/relationships/image" Target="../media/image8.png"/><Relationship Id="rId24" Type="http://schemas.openxmlformats.org/officeDocument/2006/relationships/hyperlink" Target="file:///\\forestry\share\Groups\pilot\LTEP\LTEP%20Papers%20and%20talks\LTEP%20TALKS\map.asp%3flat=42.3635&amp;lon=-124.26&amp;s=100&amp;size=l" TargetMode="External"/><Relationship Id="rId32" Type="http://schemas.openxmlformats.org/officeDocument/2006/relationships/hyperlink" Target="file:///\\forestry\share\Groups\pilot\LTEP\LTEP%20Papers%20and%20talks\LTEP%20TALKS\map.asp%3flat=42.4195&amp;lon=-124.1624&amp;s=100&amp;size=l" TargetMode="External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hyperlink" Target="file:///\\forestry\share\Groups\pilot\LTEP\LTEP%20Papers%20and%20talks\LTEP%20TALKS\map.asp%3flat=42.3646&amp;lon=-124.1614&amp;s=100&amp;size=l" TargetMode="External"/><Relationship Id="rId10" Type="http://schemas.openxmlformats.org/officeDocument/2006/relationships/hyperlink" Target="file:///\\forestry\share\Groups\pilot\LTEP\LTEP%20Papers%20and%20talks\LTEP%20TALKS\map.asp%3flat=42.3371&amp;lon=-124.1609&amp;s=100&amp;size=l" TargetMode="External"/><Relationship Id="rId19" Type="http://schemas.openxmlformats.org/officeDocument/2006/relationships/image" Target="../media/image12.png"/><Relationship Id="rId31" Type="http://schemas.openxmlformats.org/officeDocument/2006/relationships/image" Target="../media/image18.png"/><Relationship Id="rId4" Type="http://schemas.openxmlformats.org/officeDocument/2006/relationships/hyperlink" Target="file:///\\forestry\share\Groups\pilot\LTEP\LTEP%20Papers%20and%20talks\LTEP%20TALKS\map.asp%3flat=42.3097&amp;lon=-124.1604&amp;s=100&amp;size=l" TargetMode="External"/><Relationship Id="rId9" Type="http://schemas.openxmlformats.org/officeDocument/2006/relationships/image" Target="../media/image7.png"/><Relationship Id="rId14" Type="http://schemas.openxmlformats.org/officeDocument/2006/relationships/hyperlink" Target="file:///\\forestry\share\Groups\pilot\LTEP\LTEP%20Papers%20and%20talks\LTEP%20TALKS\map.asp%3flat=42.3092&amp;lon=-124.2097&amp;s=100&amp;size=l" TargetMode="External"/><Relationship Id="rId22" Type="http://schemas.openxmlformats.org/officeDocument/2006/relationships/hyperlink" Target="file:///\\forestry\share\Groups\pilot\LTEP\LTEP%20Papers%20and%20talks\LTEP%20TALKS\map.asp%3flat=42.3921&amp;lon=-124.1619&amp;s=100&amp;size=l" TargetMode="External"/><Relationship Id="rId27" Type="http://schemas.openxmlformats.org/officeDocument/2006/relationships/image" Target="../media/image16.png"/><Relationship Id="rId30" Type="http://schemas.openxmlformats.org/officeDocument/2006/relationships/hyperlink" Target="file:///\\forestry\share\Groups\pilot\LTEP\LTEP%20Papers%20and%20talks\LTEP%20TALKS\map.asp%3flat=42.419&amp;lon=-124.2118&amp;s=100&amp;size=l" TargetMode="External"/><Relationship Id="rId8" Type="http://schemas.openxmlformats.org/officeDocument/2006/relationships/hyperlink" Target="file:///\\forestry\share\Groups\pilot\LTEP\LTEP%20Papers%20and%20talks\LTEP%20TALKS\map.asp%3flat=42.3366&amp;lon=-124.2102&amp;s=100&amp;size=l" TargetMode="Externa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hyperlink" Target="file:///\\forestry\share\Groups\pilot\LTEP\LTEP%20Papers%20and%20talks\map.asp%3flat=42.3081&amp;lon=-124.3082&amp;s=100&amp;size=l" TargetMode="External"/><Relationship Id="rId18" Type="http://schemas.openxmlformats.org/officeDocument/2006/relationships/image" Target="../media/image10.png"/><Relationship Id="rId26" Type="http://schemas.openxmlformats.org/officeDocument/2006/relationships/image" Target="../media/image12.png"/><Relationship Id="rId39" Type="http://schemas.openxmlformats.org/officeDocument/2006/relationships/hyperlink" Target="file:///\\forestry\share\Groups\pilot\LTEP\LTEP%20Papers%20and%20talks\map.asp%3flat=42.419&amp;lon=-124.2118&amp;s=100&amp;size=l" TargetMode="External"/><Relationship Id="rId21" Type="http://schemas.openxmlformats.org/officeDocument/2006/relationships/hyperlink" Target="file:///\\forestry\share\Groups\pilot\LTEP\LTEP%20Papers%20and%20talks\map.asp%3flat=42.4185&amp;lon=-124.2611&amp;s=100&amp;size=l" TargetMode="External"/><Relationship Id="rId34" Type="http://schemas.openxmlformats.org/officeDocument/2006/relationships/image" Target="../media/image15.png"/><Relationship Id="rId42" Type="http://schemas.openxmlformats.org/officeDocument/2006/relationships/image" Target="../media/image19.png"/><Relationship Id="rId7" Type="http://schemas.openxmlformats.org/officeDocument/2006/relationships/hyperlink" Target="file:///\\forestry\share\Groups\pilot\LTEP\LTEP%20Papers%20and%20talks\map.asp%3flat=42.3361&amp;lon=-124.2595&amp;s=100&amp;size=l" TargetMode="Externa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9.png"/><Relationship Id="rId20" Type="http://schemas.openxmlformats.org/officeDocument/2006/relationships/image" Target="../media/image22.png"/><Relationship Id="rId29" Type="http://schemas.openxmlformats.org/officeDocument/2006/relationships/hyperlink" Target="file:///\\forestry\share\Groups\pilot\LTEP\LTEP%20Papers%20and%20talks\map.asp%3flat=42.3921&amp;lon=-124.1619&amp;s=100&amp;size=l" TargetMode="External"/><Relationship Id="rId41" Type="http://schemas.openxmlformats.org/officeDocument/2006/relationships/hyperlink" Target="file:///\\forestry\share\Groups\pilot\LTEP\LTEP%20Papers%20and%20talks\map.asp%3flat=42.4195&amp;lon=-124.1624&amp;s=100&amp;size=l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hyperlink" Target="file:///\\forestry\share\Groups\pilot\LTEP\LTEP%20Papers%20and%20talks\map.asp%3flat=42.3371&amp;lon=-124.1609&amp;s=100&amp;size=l" TargetMode="External"/><Relationship Id="rId24" Type="http://schemas.openxmlformats.org/officeDocument/2006/relationships/image" Target="../media/image23.png"/><Relationship Id="rId32" Type="http://schemas.openxmlformats.org/officeDocument/2006/relationships/image" Target="../media/image24.png"/><Relationship Id="rId37" Type="http://schemas.openxmlformats.org/officeDocument/2006/relationships/hyperlink" Target="file:///\\forestry\share\Groups\pilot\LTEP\LTEP%20Papers%20and%20talks\map.asp%3flat=42.3646&amp;lon=-124.1614&amp;s=100&amp;size=l" TargetMode="External"/><Relationship Id="rId40" Type="http://schemas.openxmlformats.org/officeDocument/2006/relationships/image" Target="../media/image18.png"/><Relationship Id="rId5" Type="http://schemas.openxmlformats.org/officeDocument/2006/relationships/hyperlink" Target="file:///\\forestry\share\Groups\pilot\LTEP\LTEP%20Papers%20and%20talks\map.asp%3flat=42.3355&amp;lon=-124.3088&amp;s=100&amp;size=l" TargetMode="External"/><Relationship Id="rId15" Type="http://schemas.openxmlformats.org/officeDocument/2006/relationships/hyperlink" Target="file:///\\forestry\share\Groups\pilot\LTEP\LTEP%20Papers%20and%20talks\map.asp%3flat=42.3087&amp;lon=-124.259&amp;s=100&amp;size=l" TargetMode="External"/><Relationship Id="rId23" Type="http://schemas.openxmlformats.org/officeDocument/2006/relationships/hyperlink" Target="file:///\\forestry\share\Groups\pilot\LTEP\LTEP%20Papers%20and%20talks\map.asp%3flat=42.3905&amp;lon=-124.31&amp;s=100&amp;size=l" TargetMode="External"/><Relationship Id="rId28" Type="http://schemas.openxmlformats.org/officeDocument/2006/relationships/image" Target="../media/image13.png"/><Relationship Id="rId36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openxmlformats.org/officeDocument/2006/relationships/hyperlink" Target="file:///\\forestry\share\Groups\pilot\LTEP\LTEP%20Papers%20and%20talks\map.asp%3flat=42.4179&amp;lon=-124.3105&amp;s=100&amp;size=l" TargetMode="External"/><Relationship Id="rId31" Type="http://schemas.openxmlformats.org/officeDocument/2006/relationships/hyperlink" Target="file:///\\forestry\share\Groups\pilot\LTEP\LTEP%20Papers%20and%20talks\map.asp%3flat=42.363&amp;lon=-124.3094&amp;s=100&amp;size=l" TargetMode="External"/><Relationship Id="rId4" Type="http://schemas.openxmlformats.org/officeDocument/2006/relationships/image" Target="../media/image5.png"/><Relationship Id="rId9" Type="http://schemas.openxmlformats.org/officeDocument/2006/relationships/hyperlink" Target="file:///\\forestry\share\Groups\pilot\LTEP\LTEP%20Papers%20and%20talks\map.asp%3flat=42.3366&amp;lon=-124.2102&amp;s=100&amp;size=l" TargetMode="External"/><Relationship Id="rId14" Type="http://schemas.openxmlformats.org/officeDocument/2006/relationships/image" Target="../media/image21.png"/><Relationship Id="rId22" Type="http://schemas.openxmlformats.org/officeDocument/2006/relationships/image" Target="../media/image11.png"/><Relationship Id="rId27" Type="http://schemas.openxmlformats.org/officeDocument/2006/relationships/hyperlink" Target="file:///\\forestry\share\Groups\pilot\LTEP\LTEP%20Papers%20and%20talks\map.asp%3flat=42.3916&amp;lon=-124.2112&amp;s=100&amp;size=l" TargetMode="External"/><Relationship Id="rId30" Type="http://schemas.openxmlformats.org/officeDocument/2006/relationships/image" Target="../media/image14.png"/><Relationship Id="rId35" Type="http://schemas.openxmlformats.org/officeDocument/2006/relationships/hyperlink" Target="file:///\\forestry\share\Groups\pilot\LTEP\LTEP%20Papers%20and%20talks\map.asp%3flat=42.3641&amp;lon=-124.2107&amp;s=100&amp;size=l" TargetMode="External"/><Relationship Id="rId43" Type="http://schemas.openxmlformats.org/officeDocument/2006/relationships/image" Target="../media/image25.png"/><Relationship Id="rId8" Type="http://schemas.openxmlformats.org/officeDocument/2006/relationships/image" Target="../media/image6.png"/><Relationship Id="rId3" Type="http://schemas.openxmlformats.org/officeDocument/2006/relationships/hyperlink" Target="file:///\\forestry\share\Groups\pilot\LTEP\LTEP%20Papers%20and%20talks\map.asp%3flat=42.3097&amp;lon=-124.1604&amp;s=100&amp;size=l" TargetMode="External"/><Relationship Id="rId12" Type="http://schemas.openxmlformats.org/officeDocument/2006/relationships/image" Target="../media/image8.png"/><Relationship Id="rId17" Type="http://schemas.openxmlformats.org/officeDocument/2006/relationships/hyperlink" Target="file:///\\forestry\share\Groups\pilot\LTEP\LTEP%20Papers%20and%20talks\map.asp%3flat=42.3092&amp;lon=-124.2097&amp;s=100&amp;size=l" TargetMode="External"/><Relationship Id="rId25" Type="http://schemas.openxmlformats.org/officeDocument/2006/relationships/hyperlink" Target="file:///\\forestry\share\Groups\pilot\LTEP\LTEP%20Papers%20and%20talks\map.asp%3flat=42.391&amp;lon=-124.2606&amp;s=100&amp;size=l" TargetMode="External"/><Relationship Id="rId33" Type="http://schemas.openxmlformats.org/officeDocument/2006/relationships/hyperlink" Target="file:///\\forestry\share\Groups\pilot\LTEP\LTEP%20Papers%20and%20talks\map.asp%3flat=42.3635&amp;lon=-124.26&amp;s=100&amp;size=l" TargetMode="External"/><Relationship Id="rId38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>
            <a:extLst>
              <a:ext uri="{FF2B5EF4-FFF2-40B4-BE49-F238E27FC236}">
                <a16:creationId xmlns:a16="http://schemas.microsoft.com/office/drawing/2014/main" id="{4D9A34D9-1B9D-BEAF-FFAB-007FA7235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28600"/>
            <a:ext cx="640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1"/>
              <a:t>Policy implications from a recent study </a:t>
            </a:r>
            <a:br>
              <a:rPr lang="en-US" altLang="en-US" b="1"/>
            </a:br>
            <a:r>
              <a:rPr lang="en-US" altLang="en-US" b="1"/>
              <a:t>on Biscuit Fire effects (first)</a:t>
            </a:r>
          </a:p>
        </p:txBody>
      </p:sp>
      <p:sp>
        <p:nvSpPr>
          <p:cNvPr id="2053" name="Text Box 5">
            <a:extLst>
              <a:ext uri="{FF2B5EF4-FFF2-40B4-BE49-F238E27FC236}">
                <a16:creationId xmlns:a16="http://schemas.microsoft.com/office/drawing/2014/main" id="{B8EA9905-EB53-FA48-2862-B396E9053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882650"/>
            <a:ext cx="6400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1"/>
              <a:t>Study findings as justification for </a:t>
            </a:r>
            <a:br>
              <a:rPr lang="en-US" altLang="en-US" b="1"/>
            </a:br>
            <a:r>
              <a:rPr lang="en-US" altLang="en-US" b="1"/>
              <a:t>these policy implications (second)</a:t>
            </a:r>
          </a:p>
        </p:txBody>
      </p:sp>
      <p:sp>
        <p:nvSpPr>
          <p:cNvPr id="2054" name="Text Box 6">
            <a:extLst>
              <a:ext uri="{FF2B5EF4-FFF2-40B4-BE49-F238E27FC236}">
                <a16:creationId xmlns:a16="http://schemas.microsoft.com/office/drawing/2014/main" id="{AF26E5A0-8496-5691-D00C-5A7323EBD8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298700"/>
            <a:ext cx="76406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/>
              <a:t>Policy implications:  </a:t>
            </a:r>
            <a:r>
              <a:rPr lang="en-US" altLang="en-US"/>
              <a:t>What should be considered in future NEPA documents covering post-wildfire management and fire-hazard abatement activities?          	</a:t>
            </a:r>
            <a:r>
              <a:rPr lang="en-US" altLang="en-US" i="1"/>
              <a:t>Based on what we learned</a:t>
            </a:r>
            <a:r>
              <a:rPr lang="en-US" altLang="en-US"/>
              <a:t>  </a:t>
            </a:r>
          </a:p>
        </p:txBody>
      </p:sp>
      <p:sp>
        <p:nvSpPr>
          <p:cNvPr id="2056" name="Line 8">
            <a:extLst>
              <a:ext uri="{FF2B5EF4-FFF2-40B4-BE49-F238E27FC236}">
                <a16:creationId xmlns:a16="http://schemas.microsoft.com/office/drawing/2014/main" id="{5E8CA8D3-0072-C92E-8D85-40D6B5069A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1993900"/>
            <a:ext cx="767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57" name="Text Box 9">
            <a:extLst>
              <a:ext uri="{FF2B5EF4-FFF2-40B4-BE49-F238E27FC236}">
                <a16:creationId xmlns:a16="http://schemas.microsoft.com/office/drawing/2014/main" id="{D80F61CF-EB99-98D1-A8E6-4FD56368D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3790950"/>
            <a:ext cx="76406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/>
              <a:t>Limits of inference to study findings:</a:t>
            </a:r>
            <a:r>
              <a:rPr lang="en-US" altLang="en-US"/>
              <a:t>  broad given previous absence </a:t>
            </a:r>
            <a:br>
              <a:rPr lang="en-US" altLang="en-US"/>
            </a:br>
            <a:r>
              <a:rPr lang="en-US" altLang="en-US"/>
              <a:t>of evidence of this quality, but here limited to mixed severity regimes</a:t>
            </a:r>
          </a:p>
        </p:txBody>
      </p:sp>
      <p:sp>
        <p:nvSpPr>
          <p:cNvPr id="2058" name="Line 10">
            <a:extLst>
              <a:ext uri="{FF2B5EF4-FFF2-40B4-BE49-F238E27FC236}">
                <a16:creationId xmlns:a16="http://schemas.microsoft.com/office/drawing/2014/main" id="{77373E8B-E2BF-3532-CF47-23DCCE81C8DB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4794250"/>
            <a:ext cx="767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00BE9A88-C923-A979-963A-8770B526B6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/>
              <a:t>A1 photos</a:t>
            </a:r>
          </a:p>
        </p:txBody>
      </p:sp>
      <p:sp>
        <p:nvSpPr>
          <p:cNvPr id="73731" name="Rectangle 3">
            <a:extLst>
              <a:ext uri="{FF2B5EF4-FFF2-40B4-BE49-F238E27FC236}">
                <a16:creationId xmlns:a16="http://schemas.microsoft.com/office/drawing/2014/main" id="{FDD2D16D-82F9-5736-840E-72050A24665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73225" y="890588"/>
            <a:ext cx="1103313" cy="1143000"/>
          </a:xfrm>
          <a:noFill/>
          <a:ln/>
        </p:spPr>
        <p:txBody>
          <a:bodyPr/>
          <a:lstStyle/>
          <a:p>
            <a:r>
              <a:rPr lang="en-US" altLang="en-US"/>
              <a:t>IL3</a:t>
            </a:r>
          </a:p>
        </p:txBody>
      </p:sp>
      <p:pic>
        <p:nvPicPr>
          <p:cNvPr id="73732" name="Picture 4">
            <a:extLst>
              <a:ext uri="{FF2B5EF4-FFF2-40B4-BE49-F238E27FC236}">
                <a16:creationId xmlns:a16="http://schemas.microsoft.com/office/drawing/2014/main" id="{90C3FA10-7B83-6D26-C1A3-77E0477E8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6"/>
          <a:stretch>
            <a:fillRect/>
          </a:stretch>
        </p:blipFill>
        <p:spPr bwMode="auto">
          <a:xfrm>
            <a:off x="0" y="0"/>
            <a:ext cx="4606925" cy="343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>
            <a:extLst>
              <a:ext uri="{FF2B5EF4-FFF2-40B4-BE49-F238E27FC236}">
                <a16:creationId xmlns:a16="http://schemas.microsoft.com/office/drawing/2014/main" id="{36D969F6-1170-0E18-C788-F1DE7D14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25"/>
          <a:stretch>
            <a:fillRect/>
          </a:stretch>
        </p:blipFill>
        <p:spPr bwMode="auto">
          <a:xfrm>
            <a:off x="0" y="3398838"/>
            <a:ext cx="4614863" cy="345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4" name="Picture 6">
            <a:extLst>
              <a:ext uri="{FF2B5EF4-FFF2-40B4-BE49-F238E27FC236}">
                <a16:creationId xmlns:a16="http://schemas.microsoft.com/office/drawing/2014/main" id="{D534028D-FD4B-12F9-E539-9895C78C4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3" b="2216"/>
          <a:stretch>
            <a:fillRect/>
          </a:stretch>
        </p:blipFill>
        <p:spPr bwMode="auto">
          <a:xfrm>
            <a:off x="4622800" y="0"/>
            <a:ext cx="4521200" cy="341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5" name="Text Box 7">
            <a:extLst>
              <a:ext uri="{FF2B5EF4-FFF2-40B4-BE49-F238E27FC236}">
                <a16:creationId xmlns:a16="http://schemas.microsoft.com/office/drawing/2014/main" id="{8B439461-1574-D25C-E939-36F9A225C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3" y="6337300"/>
            <a:ext cx="866775" cy="387350"/>
          </a:xfrm>
          <a:prstGeom prst="rect">
            <a:avLst/>
          </a:prstGeom>
          <a:solidFill>
            <a:schemeClr val="bg1">
              <a:alpha val="50000"/>
            </a:scheme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sz="2400"/>
              <a:t>1998</a:t>
            </a:r>
          </a:p>
        </p:txBody>
      </p:sp>
      <p:sp>
        <p:nvSpPr>
          <p:cNvPr id="73736" name="Text Box 8">
            <a:extLst>
              <a:ext uri="{FF2B5EF4-FFF2-40B4-BE49-F238E27FC236}">
                <a16:creationId xmlns:a16="http://schemas.microsoft.com/office/drawing/2014/main" id="{8452B995-5BDE-7B4C-8D7C-9B486A047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225425"/>
            <a:ext cx="866775" cy="387350"/>
          </a:xfrm>
          <a:prstGeom prst="rect">
            <a:avLst/>
          </a:prstGeom>
          <a:solidFill>
            <a:schemeClr val="bg1">
              <a:alpha val="50000"/>
            </a:scheme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sz="2400"/>
              <a:t>1993</a:t>
            </a:r>
          </a:p>
        </p:txBody>
      </p:sp>
      <p:sp>
        <p:nvSpPr>
          <p:cNvPr id="73737" name="Text Box 9">
            <a:extLst>
              <a:ext uri="{FF2B5EF4-FFF2-40B4-BE49-F238E27FC236}">
                <a16:creationId xmlns:a16="http://schemas.microsoft.com/office/drawing/2014/main" id="{B849B9DB-81C7-211E-CCE2-50FC2CD36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750" y="214313"/>
            <a:ext cx="866775" cy="387350"/>
          </a:xfrm>
          <a:prstGeom prst="rect">
            <a:avLst/>
          </a:prstGeom>
          <a:solidFill>
            <a:schemeClr val="bg1">
              <a:alpha val="50000"/>
            </a:scheme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sz="2400"/>
              <a:t>2002</a:t>
            </a:r>
          </a:p>
        </p:txBody>
      </p:sp>
      <p:grpSp>
        <p:nvGrpSpPr>
          <p:cNvPr id="73738" name="Group 10">
            <a:extLst>
              <a:ext uri="{FF2B5EF4-FFF2-40B4-BE49-F238E27FC236}">
                <a16:creationId xmlns:a16="http://schemas.microsoft.com/office/drawing/2014/main" id="{FC9D38B8-8811-97ED-5386-3EA890262B47}"/>
              </a:ext>
            </a:extLst>
          </p:cNvPr>
          <p:cNvGrpSpPr>
            <a:grpSpLocks/>
          </p:cNvGrpSpPr>
          <p:nvPr/>
        </p:nvGrpSpPr>
        <p:grpSpPr bwMode="auto">
          <a:xfrm>
            <a:off x="0" y="3438525"/>
            <a:ext cx="9144000" cy="9525"/>
            <a:chOff x="0" y="2166"/>
            <a:chExt cx="5760" cy="6"/>
          </a:xfrm>
        </p:grpSpPr>
        <p:sp>
          <p:nvSpPr>
            <p:cNvPr id="73739" name="Line 11">
              <a:extLst>
                <a:ext uri="{FF2B5EF4-FFF2-40B4-BE49-F238E27FC236}">
                  <a16:creationId xmlns:a16="http://schemas.microsoft.com/office/drawing/2014/main" id="{2EFDFF72-01A6-7368-487C-720BE29DF5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166"/>
              <a:ext cx="5760" cy="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740" name="Line 12">
              <a:extLst>
                <a:ext uri="{FF2B5EF4-FFF2-40B4-BE49-F238E27FC236}">
                  <a16:creationId xmlns:a16="http://schemas.microsoft.com/office/drawing/2014/main" id="{8E2523AA-541D-13BE-AEDB-C2EBB51E29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166"/>
              <a:ext cx="5760" cy="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741" name="Line 13">
            <a:extLst>
              <a:ext uri="{FF2B5EF4-FFF2-40B4-BE49-F238E27FC236}">
                <a16:creationId xmlns:a16="http://schemas.microsoft.com/office/drawing/2014/main" id="{6AC0DDAC-81FB-D9A4-308C-76A9942F559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18038" y="0"/>
            <a:ext cx="0" cy="6858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2" name="Line 14">
            <a:extLst>
              <a:ext uri="{FF2B5EF4-FFF2-40B4-BE49-F238E27FC236}">
                <a16:creationId xmlns:a16="http://schemas.microsoft.com/office/drawing/2014/main" id="{A0A09AB8-6113-DC1F-6E3B-FA7A89D63CC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21213" y="0"/>
            <a:ext cx="0" cy="6746875"/>
          </a:xfrm>
          <a:prstGeom prst="line">
            <a:avLst/>
          </a:prstGeom>
          <a:noFill/>
          <a:ln w="31750">
            <a:solidFill>
              <a:srgbClr val="FFFF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73743" name="Picture 15">
            <a:extLst>
              <a:ext uri="{FF2B5EF4-FFF2-40B4-BE49-F238E27FC236}">
                <a16:creationId xmlns:a16="http://schemas.microsoft.com/office/drawing/2014/main" id="{C8741574-12D3-67C3-B71E-740B6E91B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740" b="60579"/>
          <a:stretch>
            <a:fillRect/>
          </a:stretch>
        </p:blipFill>
        <p:spPr bwMode="auto">
          <a:xfrm>
            <a:off x="4654550" y="3486150"/>
            <a:ext cx="4489450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44" name="Text Box 16">
            <a:extLst>
              <a:ext uri="{FF2B5EF4-FFF2-40B4-BE49-F238E27FC236}">
                <a16:creationId xmlns:a16="http://schemas.microsoft.com/office/drawing/2014/main" id="{C8FB2444-BBC1-D37F-94AE-54547A7DB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9588" y="6361113"/>
            <a:ext cx="866775" cy="387350"/>
          </a:xfrm>
          <a:prstGeom prst="rect">
            <a:avLst/>
          </a:prstGeom>
          <a:solidFill>
            <a:schemeClr val="bg1">
              <a:alpha val="50000"/>
            </a:scheme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sz="2400"/>
              <a:t>2004</a:t>
            </a:r>
          </a:p>
        </p:txBody>
      </p:sp>
      <p:sp>
        <p:nvSpPr>
          <p:cNvPr id="73745" name="Text Box 17">
            <a:extLst>
              <a:ext uri="{FF2B5EF4-FFF2-40B4-BE49-F238E27FC236}">
                <a16:creationId xmlns:a16="http://schemas.microsoft.com/office/drawing/2014/main" id="{243C0005-C00D-1E85-D8FA-FE00AB3CBE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9450" y="0"/>
            <a:ext cx="5337175" cy="3651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sz="2400"/>
              <a:t>Thinned, hi-wood treatment</a:t>
            </a:r>
          </a:p>
        </p:txBody>
      </p:sp>
      <p:sp>
        <p:nvSpPr>
          <p:cNvPr id="73746" name="Freeform 18">
            <a:extLst>
              <a:ext uri="{FF2B5EF4-FFF2-40B4-BE49-F238E27FC236}">
                <a16:creationId xmlns:a16="http://schemas.microsoft.com/office/drawing/2014/main" id="{F60CE4CC-C113-CE95-A024-CBCCC2113AA9}"/>
              </a:ext>
            </a:extLst>
          </p:cNvPr>
          <p:cNvSpPr>
            <a:spLocks/>
          </p:cNvSpPr>
          <p:nvPr/>
        </p:nvSpPr>
        <p:spPr bwMode="auto">
          <a:xfrm>
            <a:off x="4048125" y="2746375"/>
            <a:ext cx="1162050" cy="1485900"/>
          </a:xfrm>
          <a:custGeom>
            <a:avLst/>
            <a:gdLst>
              <a:gd name="T0" fmla="*/ 0 w 732"/>
              <a:gd name="T1" fmla="*/ 0 h 936"/>
              <a:gd name="T2" fmla="*/ 0 w 732"/>
              <a:gd name="T3" fmla="*/ 792 h 936"/>
              <a:gd name="T4" fmla="*/ 54 w 732"/>
              <a:gd name="T5" fmla="*/ 876 h 936"/>
              <a:gd name="T6" fmla="*/ 162 w 732"/>
              <a:gd name="T7" fmla="*/ 936 h 936"/>
              <a:gd name="T8" fmla="*/ 264 w 732"/>
              <a:gd name="T9" fmla="*/ 924 h 936"/>
              <a:gd name="T10" fmla="*/ 360 w 732"/>
              <a:gd name="T11" fmla="*/ 882 h 936"/>
              <a:gd name="T12" fmla="*/ 384 w 732"/>
              <a:gd name="T13" fmla="*/ 702 h 936"/>
              <a:gd name="T14" fmla="*/ 390 w 732"/>
              <a:gd name="T15" fmla="*/ 420 h 936"/>
              <a:gd name="T16" fmla="*/ 390 w 732"/>
              <a:gd name="T17" fmla="*/ 162 h 936"/>
              <a:gd name="T18" fmla="*/ 438 w 732"/>
              <a:gd name="T19" fmla="*/ 72 h 936"/>
              <a:gd name="T20" fmla="*/ 570 w 732"/>
              <a:gd name="T21" fmla="*/ 18 h 936"/>
              <a:gd name="T22" fmla="*/ 666 w 732"/>
              <a:gd name="T23" fmla="*/ 54 h 936"/>
              <a:gd name="T24" fmla="*/ 732 w 732"/>
              <a:gd name="T25" fmla="*/ 198 h 936"/>
              <a:gd name="T26" fmla="*/ 726 w 732"/>
              <a:gd name="T27" fmla="*/ 354 h 936"/>
              <a:gd name="T28" fmla="*/ 726 w 732"/>
              <a:gd name="T29" fmla="*/ 858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2" h="936">
                <a:moveTo>
                  <a:pt x="0" y="0"/>
                </a:moveTo>
                <a:lnTo>
                  <a:pt x="0" y="792"/>
                </a:lnTo>
                <a:lnTo>
                  <a:pt x="54" y="876"/>
                </a:lnTo>
                <a:lnTo>
                  <a:pt x="162" y="936"/>
                </a:lnTo>
                <a:lnTo>
                  <a:pt x="264" y="924"/>
                </a:lnTo>
                <a:lnTo>
                  <a:pt x="360" y="882"/>
                </a:lnTo>
                <a:lnTo>
                  <a:pt x="384" y="702"/>
                </a:lnTo>
                <a:lnTo>
                  <a:pt x="390" y="420"/>
                </a:lnTo>
                <a:lnTo>
                  <a:pt x="390" y="162"/>
                </a:lnTo>
                <a:lnTo>
                  <a:pt x="438" y="72"/>
                </a:lnTo>
                <a:lnTo>
                  <a:pt x="570" y="18"/>
                </a:lnTo>
                <a:lnTo>
                  <a:pt x="666" y="54"/>
                </a:lnTo>
                <a:lnTo>
                  <a:pt x="732" y="198"/>
                </a:lnTo>
                <a:lnTo>
                  <a:pt x="726" y="354"/>
                </a:lnTo>
                <a:lnTo>
                  <a:pt x="726" y="858"/>
                </a:lnTo>
              </a:path>
            </a:pathLst>
          </a:cu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47" name="Freeform 19">
            <a:extLst>
              <a:ext uri="{FF2B5EF4-FFF2-40B4-BE49-F238E27FC236}">
                <a16:creationId xmlns:a16="http://schemas.microsoft.com/office/drawing/2014/main" id="{EF1BCC72-7C00-58F2-ADAF-26A7FAC5E65D}"/>
              </a:ext>
            </a:extLst>
          </p:cNvPr>
          <p:cNvSpPr>
            <a:spLocks/>
          </p:cNvSpPr>
          <p:nvPr/>
        </p:nvSpPr>
        <p:spPr bwMode="auto">
          <a:xfrm>
            <a:off x="4057650" y="2746375"/>
            <a:ext cx="1162050" cy="1485900"/>
          </a:xfrm>
          <a:custGeom>
            <a:avLst/>
            <a:gdLst>
              <a:gd name="T0" fmla="*/ 0 w 732"/>
              <a:gd name="T1" fmla="*/ 0 h 936"/>
              <a:gd name="T2" fmla="*/ 0 w 732"/>
              <a:gd name="T3" fmla="*/ 792 h 936"/>
              <a:gd name="T4" fmla="*/ 54 w 732"/>
              <a:gd name="T5" fmla="*/ 876 h 936"/>
              <a:gd name="T6" fmla="*/ 162 w 732"/>
              <a:gd name="T7" fmla="*/ 936 h 936"/>
              <a:gd name="T8" fmla="*/ 264 w 732"/>
              <a:gd name="T9" fmla="*/ 924 h 936"/>
              <a:gd name="T10" fmla="*/ 360 w 732"/>
              <a:gd name="T11" fmla="*/ 882 h 936"/>
              <a:gd name="T12" fmla="*/ 384 w 732"/>
              <a:gd name="T13" fmla="*/ 702 h 936"/>
              <a:gd name="T14" fmla="*/ 390 w 732"/>
              <a:gd name="T15" fmla="*/ 420 h 936"/>
              <a:gd name="T16" fmla="*/ 390 w 732"/>
              <a:gd name="T17" fmla="*/ 162 h 936"/>
              <a:gd name="T18" fmla="*/ 438 w 732"/>
              <a:gd name="T19" fmla="*/ 72 h 936"/>
              <a:gd name="T20" fmla="*/ 570 w 732"/>
              <a:gd name="T21" fmla="*/ 18 h 936"/>
              <a:gd name="T22" fmla="*/ 666 w 732"/>
              <a:gd name="T23" fmla="*/ 54 h 936"/>
              <a:gd name="T24" fmla="*/ 732 w 732"/>
              <a:gd name="T25" fmla="*/ 198 h 936"/>
              <a:gd name="T26" fmla="*/ 726 w 732"/>
              <a:gd name="T27" fmla="*/ 354 h 936"/>
              <a:gd name="T28" fmla="*/ 721 w 732"/>
              <a:gd name="T29" fmla="*/ 805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2" h="936">
                <a:moveTo>
                  <a:pt x="0" y="0"/>
                </a:moveTo>
                <a:lnTo>
                  <a:pt x="0" y="792"/>
                </a:lnTo>
                <a:lnTo>
                  <a:pt x="54" y="876"/>
                </a:lnTo>
                <a:lnTo>
                  <a:pt x="162" y="936"/>
                </a:lnTo>
                <a:lnTo>
                  <a:pt x="264" y="924"/>
                </a:lnTo>
                <a:lnTo>
                  <a:pt x="360" y="882"/>
                </a:lnTo>
                <a:lnTo>
                  <a:pt x="384" y="702"/>
                </a:lnTo>
                <a:lnTo>
                  <a:pt x="390" y="420"/>
                </a:lnTo>
                <a:lnTo>
                  <a:pt x="390" y="162"/>
                </a:lnTo>
                <a:lnTo>
                  <a:pt x="438" y="72"/>
                </a:lnTo>
                <a:lnTo>
                  <a:pt x="570" y="18"/>
                </a:lnTo>
                <a:lnTo>
                  <a:pt x="666" y="54"/>
                </a:lnTo>
                <a:lnTo>
                  <a:pt x="732" y="198"/>
                </a:lnTo>
                <a:lnTo>
                  <a:pt x="726" y="354"/>
                </a:lnTo>
                <a:lnTo>
                  <a:pt x="721" y="805"/>
                </a:lnTo>
              </a:path>
            </a:pathLst>
          </a:custGeom>
          <a:noFill/>
          <a:ln w="63500" cap="rnd">
            <a:solidFill>
              <a:schemeClr val="bg1"/>
            </a:solidFill>
            <a:prstDash val="sys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4524EFC3-CDAC-6291-CF2E-FD010F660D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1713" y="115888"/>
            <a:ext cx="431800" cy="169862"/>
          </a:xfrm>
        </p:spPr>
        <p:txBody>
          <a:bodyPr/>
          <a:lstStyle/>
          <a:p>
            <a:r>
              <a:rPr lang="en-US" altLang="en-US" sz="800"/>
              <a:t>A2 photos</a:t>
            </a:r>
          </a:p>
        </p:txBody>
      </p:sp>
      <p:pic>
        <p:nvPicPr>
          <p:cNvPr id="75779" name="Picture 3">
            <a:extLst>
              <a:ext uri="{FF2B5EF4-FFF2-40B4-BE49-F238E27FC236}">
                <a16:creationId xmlns:a16="http://schemas.microsoft.com/office/drawing/2014/main" id="{D9D71112-8156-0CD9-DE69-9CC5C81D0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83" r="47556" b="22348"/>
          <a:stretch>
            <a:fillRect/>
          </a:stretch>
        </p:blipFill>
        <p:spPr bwMode="auto">
          <a:xfrm>
            <a:off x="4667250" y="-12700"/>
            <a:ext cx="4476750" cy="344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0" name="Text Box 4">
            <a:extLst>
              <a:ext uri="{FF2B5EF4-FFF2-40B4-BE49-F238E27FC236}">
                <a16:creationId xmlns:a16="http://schemas.microsoft.com/office/drawing/2014/main" id="{A2A4C68C-AC3D-434A-4C61-00D97C46B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775" y="161925"/>
            <a:ext cx="866775" cy="387350"/>
          </a:xfrm>
          <a:prstGeom prst="rect">
            <a:avLst/>
          </a:prstGeom>
          <a:solidFill>
            <a:schemeClr val="bg1">
              <a:alpha val="50000"/>
            </a:scheme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sz="2400"/>
              <a:t>2002</a:t>
            </a:r>
          </a:p>
        </p:txBody>
      </p:sp>
      <p:grpSp>
        <p:nvGrpSpPr>
          <p:cNvPr id="75781" name="Group 5">
            <a:extLst>
              <a:ext uri="{FF2B5EF4-FFF2-40B4-BE49-F238E27FC236}">
                <a16:creationId xmlns:a16="http://schemas.microsoft.com/office/drawing/2014/main" id="{030002AF-7FD4-2A93-5ABC-AA84196FE5DA}"/>
              </a:ext>
            </a:extLst>
          </p:cNvPr>
          <p:cNvGrpSpPr>
            <a:grpSpLocks/>
          </p:cNvGrpSpPr>
          <p:nvPr/>
        </p:nvGrpSpPr>
        <p:grpSpPr bwMode="auto">
          <a:xfrm>
            <a:off x="0" y="3438525"/>
            <a:ext cx="9144000" cy="9525"/>
            <a:chOff x="0" y="2166"/>
            <a:chExt cx="5760" cy="6"/>
          </a:xfrm>
        </p:grpSpPr>
        <p:sp>
          <p:nvSpPr>
            <p:cNvPr id="75782" name="Line 6">
              <a:extLst>
                <a:ext uri="{FF2B5EF4-FFF2-40B4-BE49-F238E27FC236}">
                  <a16:creationId xmlns:a16="http://schemas.microsoft.com/office/drawing/2014/main" id="{C3AC8B8F-E3E3-76A0-31F1-C4E6233F0AF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166"/>
              <a:ext cx="5760" cy="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783" name="Line 7">
              <a:extLst>
                <a:ext uri="{FF2B5EF4-FFF2-40B4-BE49-F238E27FC236}">
                  <a16:creationId xmlns:a16="http://schemas.microsoft.com/office/drawing/2014/main" id="{C7854354-C3F6-1309-1EA4-EB2E42E5E0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166"/>
              <a:ext cx="5760" cy="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5784" name="Picture 8">
            <a:extLst>
              <a:ext uri="{FF2B5EF4-FFF2-40B4-BE49-F238E27FC236}">
                <a16:creationId xmlns:a16="http://schemas.microsoft.com/office/drawing/2014/main" id="{B5C57A1B-2A85-3D29-C45B-34C324B42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94"/>
          <a:stretch>
            <a:fillRect/>
          </a:stretch>
        </p:blipFill>
        <p:spPr bwMode="auto">
          <a:xfrm>
            <a:off x="0" y="0"/>
            <a:ext cx="4643438" cy="340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5" name="Text Box 9">
            <a:extLst>
              <a:ext uri="{FF2B5EF4-FFF2-40B4-BE49-F238E27FC236}">
                <a16:creationId xmlns:a16="http://schemas.microsoft.com/office/drawing/2014/main" id="{BF2C0134-4D02-7310-4141-4F6AACC74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285750"/>
            <a:ext cx="866775" cy="387350"/>
          </a:xfrm>
          <a:prstGeom prst="rect">
            <a:avLst/>
          </a:prstGeom>
          <a:solidFill>
            <a:schemeClr val="bg1">
              <a:alpha val="50000"/>
            </a:scheme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sz="2400"/>
              <a:t>1993</a:t>
            </a:r>
          </a:p>
        </p:txBody>
      </p:sp>
      <p:pic>
        <p:nvPicPr>
          <p:cNvPr id="75786" name="Picture 10">
            <a:extLst>
              <a:ext uri="{FF2B5EF4-FFF2-40B4-BE49-F238E27FC236}">
                <a16:creationId xmlns:a16="http://schemas.microsoft.com/office/drawing/2014/main" id="{9A3BB4B7-AD28-4487-C299-1B37B3731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1"/>
          <a:stretch>
            <a:fillRect/>
          </a:stretch>
        </p:blipFill>
        <p:spPr bwMode="auto">
          <a:xfrm>
            <a:off x="0" y="3463925"/>
            <a:ext cx="4695825" cy="339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87" name="Text Box 11">
            <a:extLst>
              <a:ext uri="{FF2B5EF4-FFF2-40B4-BE49-F238E27FC236}">
                <a16:creationId xmlns:a16="http://schemas.microsoft.com/office/drawing/2014/main" id="{5883697B-8309-DA3E-8A6D-48EFCA7C3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675" y="3608388"/>
            <a:ext cx="866775" cy="387350"/>
          </a:xfrm>
          <a:prstGeom prst="rect">
            <a:avLst/>
          </a:prstGeom>
          <a:solidFill>
            <a:schemeClr val="bg1">
              <a:alpha val="50000"/>
            </a:scheme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sz="2400"/>
              <a:t>1998</a:t>
            </a:r>
          </a:p>
        </p:txBody>
      </p:sp>
      <p:grpSp>
        <p:nvGrpSpPr>
          <p:cNvPr id="75788" name="Group 12">
            <a:extLst>
              <a:ext uri="{FF2B5EF4-FFF2-40B4-BE49-F238E27FC236}">
                <a16:creationId xmlns:a16="http://schemas.microsoft.com/office/drawing/2014/main" id="{2C9BEDCC-19AC-2173-E1F5-C124ABE66CE3}"/>
              </a:ext>
            </a:extLst>
          </p:cNvPr>
          <p:cNvGrpSpPr>
            <a:grpSpLocks/>
          </p:cNvGrpSpPr>
          <p:nvPr/>
        </p:nvGrpSpPr>
        <p:grpSpPr bwMode="auto">
          <a:xfrm>
            <a:off x="4654550" y="0"/>
            <a:ext cx="25400" cy="6858000"/>
            <a:chOff x="3160" y="0"/>
            <a:chExt cx="16" cy="4320"/>
          </a:xfrm>
        </p:grpSpPr>
        <p:sp>
          <p:nvSpPr>
            <p:cNvPr id="75789" name="Line 13">
              <a:extLst>
                <a:ext uri="{FF2B5EF4-FFF2-40B4-BE49-F238E27FC236}">
                  <a16:creationId xmlns:a16="http://schemas.microsoft.com/office/drawing/2014/main" id="{3B6ECC46-10B3-F817-7BEE-DAF78D8E70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70" y="0"/>
              <a:ext cx="0" cy="432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790" name="Line 14">
              <a:extLst>
                <a:ext uri="{FF2B5EF4-FFF2-40B4-BE49-F238E27FC236}">
                  <a16:creationId xmlns:a16="http://schemas.microsoft.com/office/drawing/2014/main" id="{18DEBE58-7116-17AF-22FB-BB2790CC3E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60" y="0"/>
              <a:ext cx="16" cy="432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791" name="Text Box 15">
            <a:extLst>
              <a:ext uri="{FF2B5EF4-FFF2-40B4-BE49-F238E27FC236}">
                <a16:creationId xmlns:a16="http://schemas.microsoft.com/office/drawing/2014/main" id="{1CD8FA1E-A0F5-AE4E-3792-0E7587D39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5013" y="0"/>
            <a:ext cx="2800350" cy="3651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sz="2400"/>
              <a:t>Douglas-fir, hi-wood</a:t>
            </a:r>
          </a:p>
        </p:txBody>
      </p:sp>
      <p:pic>
        <p:nvPicPr>
          <p:cNvPr id="75792" name="Picture 16">
            <a:extLst>
              <a:ext uri="{FF2B5EF4-FFF2-40B4-BE49-F238E27FC236}">
                <a16:creationId xmlns:a16="http://schemas.microsoft.com/office/drawing/2014/main" id="{61CCF77E-2FA3-8A44-C796-F52EB196D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5" b="62909"/>
          <a:stretch>
            <a:fillRect/>
          </a:stretch>
        </p:blipFill>
        <p:spPr bwMode="auto">
          <a:xfrm>
            <a:off x="4686300" y="3457575"/>
            <a:ext cx="44577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793" name="Text Box 17">
            <a:extLst>
              <a:ext uri="{FF2B5EF4-FFF2-40B4-BE49-F238E27FC236}">
                <a16:creationId xmlns:a16="http://schemas.microsoft.com/office/drawing/2014/main" id="{14998469-CC34-16C3-8E7D-C1D853C25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4825" y="3575050"/>
            <a:ext cx="866775" cy="387350"/>
          </a:xfrm>
          <a:prstGeom prst="rect">
            <a:avLst/>
          </a:prstGeom>
          <a:solidFill>
            <a:schemeClr val="bg1">
              <a:alpha val="50000"/>
            </a:schemeClr>
          </a:solidFill>
          <a:ln w="222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sz="2400"/>
              <a:t>2004</a:t>
            </a:r>
          </a:p>
        </p:txBody>
      </p:sp>
      <p:sp>
        <p:nvSpPr>
          <p:cNvPr id="75794" name="Freeform 18">
            <a:extLst>
              <a:ext uri="{FF2B5EF4-FFF2-40B4-BE49-F238E27FC236}">
                <a16:creationId xmlns:a16="http://schemas.microsoft.com/office/drawing/2014/main" id="{73804FEF-0048-8746-270B-55DD4333AEAA}"/>
              </a:ext>
            </a:extLst>
          </p:cNvPr>
          <p:cNvSpPr>
            <a:spLocks/>
          </p:cNvSpPr>
          <p:nvPr/>
        </p:nvSpPr>
        <p:spPr bwMode="auto">
          <a:xfrm>
            <a:off x="4048125" y="2733675"/>
            <a:ext cx="1162050" cy="1485900"/>
          </a:xfrm>
          <a:custGeom>
            <a:avLst/>
            <a:gdLst>
              <a:gd name="T0" fmla="*/ 0 w 732"/>
              <a:gd name="T1" fmla="*/ 0 h 936"/>
              <a:gd name="T2" fmla="*/ 0 w 732"/>
              <a:gd name="T3" fmla="*/ 792 h 936"/>
              <a:gd name="T4" fmla="*/ 54 w 732"/>
              <a:gd name="T5" fmla="*/ 876 h 936"/>
              <a:gd name="T6" fmla="*/ 162 w 732"/>
              <a:gd name="T7" fmla="*/ 936 h 936"/>
              <a:gd name="T8" fmla="*/ 264 w 732"/>
              <a:gd name="T9" fmla="*/ 924 h 936"/>
              <a:gd name="T10" fmla="*/ 360 w 732"/>
              <a:gd name="T11" fmla="*/ 882 h 936"/>
              <a:gd name="T12" fmla="*/ 384 w 732"/>
              <a:gd name="T13" fmla="*/ 702 h 936"/>
              <a:gd name="T14" fmla="*/ 390 w 732"/>
              <a:gd name="T15" fmla="*/ 420 h 936"/>
              <a:gd name="T16" fmla="*/ 390 w 732"/>
              <a:gd name="T17" fmla="*/ 162 h 936"/>
              <a:gd name="T18" fmla="*/ 438 w 732"/>
              <a:gd name="T19" fmla="*/ 72 h 936"/>
              <a:gd name="T20" fmla="*/ 570 w 732"/>
              <a:gd name="T21" fmla="*/ 18 h 936"/>
              <a:gd name="T22" fmla="*/ 666 w 732"/>
              <a:gd name="T23" fmla="*/ 54 h 936"/>
              <a:gd name="T24" fmla="*/ 732 w 732"/>
              <a:gd name="T25" fmla="*/ 198 h 936"/>
              <a:gd name="T26" fmla="*/ 726 w 732"/>
              <a:gd name="T27" fmla="*/ 354 h 936"/>
              <a:gd name="T28" fmla="*/ 726 w 732"/>
              <a:gd name="T29" fmla="*/ 858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2" h="936">
                <a:moveTo>
                  <a:pt x="0" y="0"/>
                </a:moveTo>
                <a:lnTo>
                  <a:pt x="0" y="792"/>
                </a:lnTo>
                <a:lnTo>
                  <a:pt x="54" y="876"/>
                </a:lnTo>
                <a:lnTo>
                  <a:pt x="162" y="936"/>
                </a:lnTo>
                <a:lnTo>
                  <a:pt x="264" y="924"/>
                </a:lnTo>
                <a:lnTo>
                  <a:pt x="360" y="882"/>
                </a:lnTo>
                <a:lnTo>
                  <a:pt x="384" y="702"/>
                </a:lnTo>
                <a:lnTo>
                  <a:pt x="390" y="420"/>
                </a:lnTo>
                <a:lnTo>
                  <a:pt x="390" y="162"/>
                </a:lnTo>
                <a:lnTo>
                  <a:pt x="438" y="72"/>
                </a:lnTo>
                <a:lnTo>
                  <a:pt x="570" y="18"/>
                </a:lnTo>
                <a:lnTo>
                  <a:pt x="666" y="54"/>
                </a:lnTo>
                <a:lnTo>
                  <a:pt x="732" y="198"/>
                </a:lnTo>
                <a:lnTo>
                  <a:pt x="726" y="354"/>
                </a:lnTo>
                <a:lnTo>
                  <a:pt x="726" y="858"/>
                </a:lnTo>
              </a:path>
            </a:pathLst>
          </a:custGeom>
          <a:noFill/>
          <a:ln w="127000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95" name="Freeform 19">
            <a:extLst>
              <a:ext uri="{FF2B5EF4-FFF2-40B4-BE49-F238E27FC236}">
                <a16:creationId xmlns:a16="http://schemas.microsoft.com/office/drawing/2014/main" id="{2C6C49F8-3258-4491-DCDD-8114289C0838}"/>
              </a:ext>
            </a:extLst>
          </p:cNvPr>
          <p:cNvSpPr>
            <a:spLocks/>
          </p:cNvSpPr>
          <p:nvPr/>
        </p:nvSpPr>
        <p:spPr bwMode="auto">
          <a:xfrm>
            <a:off x="4057650" y="2733675"/>
            <a:ext cx="1162050" cy="1485900"/>
          </a:xfrm>
          <a:custGeom>
            <a:avLst/>
            <a:gdLst>
              <a:gd name="T0" fmla="*/ 0 w 732"/>
              <a:gd name="T1" fmla="*/ 0 h 936"/>
              <a:gd name="T2" fmla="*/ 0 w 732"/>
              <a:gd name="T3" fmla="*/ 792 h 936"/>
              <a:gd name="T4" fmla="*/ 54 w 732"/>
              <a:gd name="T5" fmla="*/ 876 h 936"/>
              <a:gd name="T6" fmla="*/ 162 w 732"/>
              <a:gd name="T7" fmla="*/ 936 h 936"/>
              <a:gd name="T8" fmla="*/ 264 w 732"/>
              <a:gd name="T9" fmla="*/ 924 h 936"/>
              <a:gd name="T10" fmla="*/ 360 w 732"/>
              <a:gd name="T11" fmla="*/ 882 h 936"/>
              <a:gd name="T12" fmla="*/ 384 w 732"/>
              <a:gd name="T13" fmla="*/ 702 h 936"/>
              <a:gd name="T14" fmla="*/ 390 w 732"/>
              <a:gd name="T15" fmla="*/ 420 h 936"/>
              <a:gd name="T16" fmla="*/ 390 w 732"/>
              <a:gd name="T17" fmla="*/ 162 h 936"/>
              <a:gd name="T18" fmla="*/ 438 w 732"/>
              <a:gd name="T19" fmla="*/ 72 h 936"/>
              <a:gd name="T20" fmla="*/ 570 w 732"/>
              <a:gd name="T21" fmla="*/ 18 h 936"/>
              <a:gd name="T22" fmla="*/ 666 w 732"/>
              <a:gd name="T23" fmla="*/ 54 h 936"/>
              <a:gd name="T24" fmla="*/ 732 w 732"/>
              <a:gd name="T25" fmla="*/ 198 h 936"/>
              <a:gd name="T26" fmla="*/ 726 w 732"/>
              <a:gd name="T27" fmla="*/ 354 h 936"/>
              <a:gd name="T28" fmla="*/ 726 w 732"/>
              <a:gd name="T29" fmla="*/ 858 h 9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732" h="936">
                <a:moveTo>
                  <a:pt x="0" y="0"/>
                </a:moveTo>
                <a:lnTo>
                  <a:pt x="0" y="792"/>
                </a:lnTo>
                <a:lnTo>
                  <a:pt x="54" y="876"/>
                </a:lnTo>
                <a:lnTo>
                  <a:pt x="162" y="936"/>
                </a:lnTo>
                <a:lnTo>
                  <a:pt x="264" y="924"/>
                </a:lnTo>
                <a:lnTo>
                  <a:pt x="360" y="882"/>
                </a:lnTo>
                <a:lnTo>
                  <a:pt x="384" y="702"/>
                </a:lnTo>
                <a:lnTo>
                  <a:pt x="390" y="420"/>
                </a:lnTo>
                <a:lnTo>
                  <a:pt x="390" y="162"/>
                </a:lnTo>
                <a:lnTo>
                  <a:pt x="438" y="72"/>
                </a:lnTo>
                <a:lnTo>
                  <a:pt x="570" y="18"/>
                </a:lnTo>
                <a:lnTo>
                  <a:pt x="666" y="54"/>
                </a:lnTo>
                <a:lnTo>
                  <a:pt x="732" y="198"/>
                </a:lnTo>
                <a:lnTo>
                  <a:pt x="726" y="354"/>
                </a:lnTo>
                <a:lnTo>
                  <a:pt x="726" y="858"/>
                </a:lnTo>
              </a:path>
            </a:pathLst>
          </a:custGeom>
          <a:noFill/>
          <a:ln w="63500" cap="rnd">
            <a:solidFill>
              <a:schemeClr val="bg1"/>
            </a:solidFill>
            <a:prstDash val="sys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C7BA869F-AFC6-EBFA-1170-F285C0A4F4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725" y="250825"/>
            <a:ext cx="1398588" cy="409575"/>
          </a:xfrm>
        </p:spPr>
        <p:txBody>
          <a:bodyPr/>
          <a:lstStyle/>
          <a:p>
            <a:r>
              <a:rPr lang="en-US" altLang="en-US" sz="1600" b="1" i="1"/>
              <a:t>Initial Results</a:t>
            </a:r>
          </a:p>
        </p:txBody>
      </p:sp>
      <p:pic>
        <p:nvPicPr>
          <p:cNvPr id="77827" name="Picture 3">
            <a:extLst>
              <a:ext uri="{FF2B5EF4-FFF2-40B4-BE49-F238E27FC236}">
                <a16:creationId xmlns:a16="http://schemas.microsoft.com/office/drawing/2014/main" id="{85FEC3EE-9C92-AA63-06DD-6122DDC5E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34" name="Text Box 10">
            <a:extLst>
              <a:ext uri="{FF2B5EF4-FFF2-40B4-BE49-F238E27FC236}">
                <a16:creationId xmlns:a16="http://schemas.microsoft.com/office/drawing/2014/main" id="{898B565E-0ABA-E6C5-1F1E-AAAD03F00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2650" y="1370013"/>
            <a:ext cx="13954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4400" b="1">
                <a:effectLst>
                  <a:outerShdw blurRad="38100" dist="38100" dir="2700000" algn="tl">
                    <a:srgbClr val="C0C0C0"/>
                  </a:outerShdw>
                </a:effectLst>
              </a:rPr>
              <a:t>Data</a:t>
            </a:r>
          </a:p>
        </p:txBody>
      </p:sp>
      <p:sp>
        <p:nvSpPr>
          <p:cNvPr id="77835" name="Line 11">
            <a:extLst>
              <a:ext uri="{FF2B5EF4-FFF2-40B4-BE49-F238E27FC236}">
                <a16:creationId xmlns:a16="http://schemas.microsoft.com/office/drawing/2014/main" id="{0701930A-3AE5-B993-2E24-8DBAB226A3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186488" y="2273300"/>
            <a:ext cx="901700" cy="711200"/>
          </a:xfrm>
          <a:prstGeom prst="line">
            <a:avLst/>
          </a:prstGeom>
          <a:noFill/>
          <a:ln w="92075">
            <a:solidFill>
              <a:schemeClr val="tx1"/>
            </a:solidFill>
            <a:round/>
            <a:headEnd type="none" w="lg" len="lg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6" name="Text Box 12">
            <a:extLst>
              <a:ext uri="{FF2B5EF4-FFF2-40B4-BE49-F238E27FC236}">
                <a16:creationId xmlns:a16="http://schemas.microsoft.com/office/drawing/2014/main" id="{70AA239C-196D-A122-BCA9-ED5220B60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988" y="3048000"/>
            <a:ext cx="2165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b="1"/>
              <a:t>“Theory”</a:t>
            </a:r>
          </a:p>
        </p:txBody>
      </p:sp>
      <p:sp>
        <p:nvSpPr>
          <p:cNvPr id="77837" name="Text Box 13">
            <a:extLst>
              <a:ext uri="{FF2B5EF4-FFF2-40B4-BE49-F238E27FC236}">
                <a16:creationId xmlns:a16="http://schemas.microsoft.com/office/drawing/2014/main" id="{63BC3468-ADAE-45D5-DA96-4ECFE8DE5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7888" y="203200"/>
            <a:ext cx="551815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/>
              <a:t>Interpreting fire effects on ecosystems can be misleading without before and after data,</a:t>
            </a:r>
            <a:br>
              <a:rPr lang="en-US" altLang="en-US" b="1"/>
            </a:br>
            <a:r>
              <a:rPr lang="en-US" altLang="en-US" b="1"/>
              <a:t>and without unburned controls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7E2DD972-528B-2F36-3987-D8D4C158C9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0263" y="268288"/>
            <a:ext cx="736600" cy="220662"/>
          </a:xfrm>
        </p:spPr>
        <p:txBody>
          <a:bodyPr/>
          <a:lstStyle/>
          <a:p>
            <a:r>
              <a:rPr lang="en-US" altLang="en-US" sz="800"/>
              <a:t>Hypothesis  A</a:t>
            </a:r>
          </a:p>
        </p:txBody>
      </p:sp>
      <p:grpSp>
        <p:nvGrpSpPr>
          <p:cNvPr id="79875" name="Group 3">
            <a:extLst>
              <a:ext uri="{FF2B5EF4-FFF2-40B4-BE49-F238E27FC236}">
                <a16:creationId xmlns:a16="http://schemas.microsoft.com/office/drawing/2014/main" id="{AC24FBBE-AD76-2F0F-EB13-985A10A6BB7C}"/>
              </a:ext>
            </a:extLst>
          </p:cNvPr>
          <p:cNvGrpSpPr>
            <a:grpSpLocks/>
          </p:cNvGrpSpPr>
          <p:nvPr/>
        </p:nvGrpSpPr>
        <p:grpSpPr bwMode="auto">
          <a:xfrm>
            <a:off x="2741613" y="0"/>
            <a:ext cx="6402387" cy="762000"/>
            <a:chOff x="534" y="580"/>
            <a:chExt cx="4033" cy="480"/>
          </a:xfrm>
        </p:grpSpPr>
        <p:sp>
          <p:nvSpPr>
            <p:cNvPr id="79876" name="Oval 4">
              <a:extLst>
                <a:ext uri="{FF2B5EF4-FFF2-40B4-BE49-F238E27FC236}">
                  <a16:creationId xmlns:a16="http://schemas.microsoft.com/office/drawing/2014/main" id="{2407222F-89E9-DFB1-D23F-4C9D398D4D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" y="645"/>
              <a:ext cx="3940" cy="335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77" name="Text Box 5">
              <a:extLst>
                <a:ext uri="{FF2B5EF4-FFF2-40B4-BE49-F238E27FC236}">
                  <a16:creationId xmlns:a16="http://schemas.microsoft.com/office/drawing/2014/main" id="{649CAEC9-4E05-E09D-8A7C-FAB3FD75EC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4" y="580"/>
              <a:ext cx="4033" cy="480"/>
            </a:xfrm>
            <a:prstGeom prst="rect">
              <a:avLst/>
            </a:prstGeom>
            <a:solidFill>
              <a:srgbClr val="CCFFCC">
                <a:alpha val="8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tIns="137160" bIns="137160">
              <a:spAutoFit/>
            </a:bodyPr>
            <a:lstStyle/>
            <a:p>
              <a:pPr algn="ctr"/>
              <a:r>
                <a:rPr lang="en-US" altLang="en-US" sz="1600" b="1"/>
                <a:t>Because thinning reduces fuels, it also </a:t>
              </a:r>
              <a:br>
                <a:rPr lang="en-US" altLang="en-US" sz="1600" b="1"/>
              </a:br>
              <a:r>
                <a:rPr lang="en-US" altLang="en-US" sz="1600" b="1"/>
                <a:t>reduces fire movement and severity.”</a:t>
              </a:r>
            </a:p>
          </p:txBody>
        </p:sp>
      </p:grpSp>
      <p:sp>
        <p:nvSpPr>
          <p:cNvPr id="79878" name="Rectangle 6">
            <a:extLst>
              <a:ext uri="{FF2B5EF4-FFF2-40B4-BE49-F238E27FC236}">
                <a16:creationId xmlns:a16="http://schemas.microsoft.com/office/drawing/2014/main" id="{BCC2F758-C394-F1C8-D203-FD706E3E4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6700" y="5384800"/>
            <a:ext cx="4056063" cy="915988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80"/>
                </a:solidFill>
              </a:rPr>
              <a:t>we can assess how the fire traveled through these four thinned and unthinned stand types</a:t>
            </a:r>
          </a:p>
        </p:txBody>
      </p:sp>
      <p:sp>
        <p:nvSpPr>
          <p:cNvPr id="79879" name="Text Box 7">
            <a:extLst>
              <a:ext uri="{FF2B5EF4-FFF2-40B4-BE49-F238E27FC236}">
                <a16:creationId xmlns:a16="http://schemas.microsoft.com/office/drawing/2014/main" id="{DE0D314F-D0A7-A598-237C-B5A3FAC85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754313" cy="6873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300" b="1">
                <a:solidFill>
                  <a:schemeClr val="bg1"/>
                </a:solidFill>
              </a:rPr>
              <a:t>Four LTEP treatments (two were replicated) offer evidence on thinning-fire interactions:</a:t>
            </a:r>
          </a:p>
        </p:txBody>
      </p:sp>
      <p:sp>
        <p:nvSpPr>
          <p:cNvPr id="79880" name="Rectangle 8">
            <a:extLst>
              <a:ext uri="{FF2B5EF4-FFF2-40B4-BE49-F238E27FC236}">
                <a16:creationId xmlns:a16="http://schemas.microsoft.com/office/drawing/2014/main" id="{C684059A-3518-1A80-9C42-0FE7A7CCF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7288" y="3908425"/>
            <a:ext cx="11128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1">
                <a:solidFill>
                  <a:srgbClr val="000080"/>
                </a:solidFill>
              </a:rPr>
              <a:t>Underburn in 2001</a:t>
            </a:r>
          </a:p>
        </p:txBody>
      </p:sp>
      <p:grpSp>
        <p:nvGrpSpPr>
          <p:cNvPr id="79881" name="Group 9">
            <a:extLst>
              <a:ext uri="{FF2B5EF4-FFF2-40B4-BE49-F238E27FC236}">
                <a16:creationId xmlns:a16="http://schemas.microsoft.com/office/drawing/2014/main" id="{AB2EB032-EA91-FE5D-1A81-BCF7CECF6AED}"/>
              </a:ext>
            </a:extLst>
          </p:cNvPr>
          <p:cNvGrpSpPr>
            <a:grpSpLocks/>
          </p:cNvGrpSpPr>
          <p:nvPr/>
        </p:nvGrpSpPr>
        <p:grpSpPr bwMode="auto">
          <a:xfrm>
            <a:off x="3527425" y="3711575"/>
            <a:ext cx="1322388" cy="1182688"/>
            <a:chOff x="2590" y="2058"/>
            <a:chExt cx="833" cy="745"/>
          </a:xfrm>
        </p:grpSpPr>
        <p:sp>
          <p:nvSpPr>
            <p:cNvPr id="79882" name="Freeform 10">
              <a:extLst>
                <a:ext uri="{FF2B5EF4-FFF2-40B4-BE49-F238E27FC236}">
                  <a16:creationId xmlns:a16="http://schemas.microsoft.com/office/drawing/2014/main" id="{0A570539-430E-2B4A-24E9-7092A75CBF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" y="2447"/>
              <a:ext cx="833" cy="356"/>
            </a:xfrm>
            <a:custGeom>
              <a:avLst/>
              <a:gdLst>
                <a:gd name="T0" fmla="*/ 1192 w 1193"/>
                <a:gd name="T1" fmla="*/ 534 h 535"/>
                <a:gd name="T2" fmla="*/ 0 w 1193"/>
                <a:gd name="T3" fmla="*/ 534 h 535"/>
                <a:gd name="T4" fmla="*/ 96 w 1193"/>
                <a:gd name="T5" fmla="*/ 0 h 535"/>
                <a:gd name="T6" fmla="*/ 1073 w 1193"/>
                <a:gd name="T7" fmla="*/ 0 h 535"/>
                <a:gd name="T8" fmla="*/ 1192 w 1193"/>
                <a:gd name="T9" fmla="*/ 534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3" h="535">
                  <a:moveTo>
                    <a:pt x="1192" y="534"/>
                  </a:moveTo>
                  <a:lnTo>
                    <a:pt x="0" y="534"/>
                  </a:lnTo>
                  <a:lnTo>
                    <a:pt x="96" y="0"/>
                  </a:lnTo>
                  <a:lnTo>
                    <a:pt x="1073" y="0"/>
                  </a:lnTo>
                  <a:lnTo>
                    <a:pt x="1192" y="53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83" name="Freeform 11">
              <a:extLst>
                <a:ext uri="{FF2B5EF4-FFF2-40B4-BE49-F238E27FC236}">
                  <a16:creationId xmlns:a16="http://schemas.microsoft.com/office/drawing/2014/main" id="{E237EA95-B560-9448-E352-E2872E0922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2" y="2642"/>
              <a:ext cx="215" cy="100"/>
            </a:xfrm>
            <a:custGeom>
              <a:avLst/>
              <a:gdLst>
                <a:gd name="T0" fmla="*/ 5 w 308"/>
                <a:gd name="T1" fmla="*/ 13 h 150"/>
                <a:gd name="T2" fmla="*/ 280 w 308"/>
                <a:gd name="T3" fmla="*/ 149 h 150"/>
                <a:gd name="T4" fmla="*/ 267 w 308"/>
                <a:gd name="T5" fmla="*/ 128 h 150"/>
                <a:gd name="T6" fmla="*/ 281 w 308"/>
                <a:gd name="T7" fmla="*/ 115 h 150"/>
                <a:gd name="T8" fmla="*/ 307 w 308"/>
                <a:gd name="T9" fmla="*/ 117 h 150"/>
                <a:gd name="T10" fmla="*/ 9 w 308"/>
                <a:gd name="T11" fmla="*/ 0 h 150"/>
                <a:gd name="T12" fmla="*/ 0 w 308"/>
                <a:gd name="T13" fmla="*/ 6 h 150"/>
                <a:gd name="T14" fmla="*/ 3 w 308"/>
                <a:gd name="T15" fmla="*/ 11 h 150"/>
                <a:gd name="T16" fmla="*/ 5 w 308"/>
                <a:gd name="T17" fmla="*/ 1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50">
                  <a:moveTo>
                    <a:pt x="5" y="13"/>
                  </a:moveTo>
                  <a:lnTo>
                    <a:pt x="280" y="149"/>
                  </a:lnTo>
                  <a:lnTo>
                    <a:pt x="267" y="128"/>
                  </a:lnTo>
                  <a:lnTo>
                    <a:pt x="281" y="115"/>
                  </a:lnTo>
                  <a:lnTo>
                    <a:pt x="307" y="117"/>
                  </a:lnTo>
                  <a:lnTo>
                    <a:pt x="9" y="0"/>
                  </a:lnTo>
                  <a:lnTo>
                    <a:pt x="0" y="6"/>
                  </a:lnTo>
                  <a:lnTo>
                    <a:pt x="3" y="11"/>
                  </a:lnTo>
                  <a:lnTo>
                    <a:pt x="5" y="13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84" name="Oval 12">
              <a:extLst>
                <a:ext uri="{FF2B5EF4-FFF2-40B4-BE49-F238E27FC236}">
                  <a16:creationId xmlns:a16="http://schemas.microsoft.com/office/drawing/2014/main" id="{5E92269C-F256-B4C2-AF3E-19BA84AF8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4" y="2721"/>
              <a:ext cx="22" cy="18"/>
            </a:xfrm>
            <a:prstGeom prst="ellipse">
              <a:avLst/>
            </a:prstGeom>
            <a:solidFill>
              <a:srgbClr val="FF81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85" name="Freeform 13">
              <a:extLst>
                <a:ext uri="{FF2B5EF4-FFF2-40B4-BE49-F238E27FC236}">
                  <a16:creationId xmlns:a16="http://schemas.microsoft.com/office/drawing/2014/main" id="{0EB944F3-7331-45AB-E99D-6F966C4DA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" y="2588"/>
              <a:ext cx="215" cy="76"/>
            </a:xfrm>
            <a:custGeom>
              <a:avLst/>
              <a:gdLst>
                <a:gd name="T0" fmla="*/ 299 w 309"/>
                <a:gd name="T1" fmla="*/ 0 h 115"/>
                <a:gd name="T2" fmla="*/ 0 w 309"/>
                <a:gd name="T3" fmla="*/ 74 h 115"/>
                <a:gd name="T4" fmla="*/ 24 w 309"/>
                <a:gd name="T5" fmla="*/ 80 h 115"/>
                <a:gd name="T6" fmla="*/ 24 w 309"/>
                <a:gd name="T7" fmla="*/ 99 h 115"/>
                <a:gd name="T8" fmla="*/ 3 w 309"/>
                <a:gd name="T9" fmla="*/ 114 h 115"/>
                <a:gd name="T10" fmla="*/ 306 w 309"/>
                <a:gd name="T11" fmla="*/ 11 h 115"/>
                <a:gd name="T12" fmla="*/ 308 w 309"/>
                <a:gd name="T13" fmla="*/ 1 h 115"/>
                <a:gd name="T14" fmla="*/ 303 w 309"/>
                <a:gd name="T15" fmla="*/ 0 h 115"/>
                <a:gd name="T16" fmla="*/ 299 w 309"/>
                <a:gd name="T17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9" h="115">
                  <a:moveTo>
                    <a:pt x="299" y="0"/>
                  </a:moveTo>
                  <a:lnTo>
                    <a:pt x="0" y="74"/>
                  </a:lnTo>
                  <a:lnTo>
                    <a:pt x="24" y="80"/>
                  </a:lnTo>
                  <a:lnTo>
                    <a:pt x="24" y="99"/>
                  </a:lnTo>
                  <a:lnTo>
                    <a:pt x="3" y="114"/>
                  </a:lnTo>
                  <a:lnTo>
                    <a:pt x="306" y="11"/>
                  </a:lnTo>
                  <a:lnTo>
                    <a:pt x="308" y="1"/>
                  </a:lnTo>
                  <a:lnTo>
                    <a:pt x="303" y="0"/>
                  </a:lnTo>
                  <a:lnTo>
                    <a:pt x="299" y="0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86" name="Freeform 14">
              <a:extLst>
                <a:ext uri="{FF2B5EF4-FFF2-40B4-BE49-F238E27FC236}">
                  <a16:creationId xmlns:a16="http://schemas.microsoft.com/office/drawing/2014/main" id="{C77C4EFE-EB8E-D51A-817F-E274F913B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" y="2641"/>
              <a:ext cx="22" cy="18"/>
            </a:xfrm>
            <a:custGeom>
              <a:avLst/>
              <a:gdLst>
                <a:gd name="T0" fmla="*/ 27 w 30"/>
                <a:gd name="T1" fmla="*/ 26 h 27"/>
                <a:gd name="T2" fmla="*/ 29 w 30"/>
                <a:gd name="T3" fmla="*/ 0 h 27"/>
                <a:gd name="T4" fmla="*/ 2 w 30"/>
                <a:gd name="T5" fmla="*/ 0 h 27"/>
                <a:gd name="T6" fmla="*/ 0 w 30"/>
                <a:gd name="T7" fmla="*/ 25 h 27"/>
                <a:gd name="T8" fmla="*/ 27 w 30"/>
                <a:gd name="T9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7">
                  <a:moveTo>
                    <a:pt x="27" y="26"/>
                  </a:moveTo>
                  <a:lnTo>
                    <a:pt x="29" y="0"/>
                  </a:lnTo>
                  <a:lnTo>
                    <a:pt x="2" y="0"/>
                  </a:lnTo>
                  <a:lnTo>
                    <a:pt x="0" y="25"/>
                  </a:lnTo>
                  <a:lnTo>
                    <a:pt x="27" y="26"/>
                  </a:lnTo>
                </a:path>
              </a:pathLst>
            </a:custGeom>
            <a:solidFill>
              <a:srgbClr val="FF81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87" name="Freeform 15">
              <a:extLst>
                <a:ext uri="{FF2B5EF4-FFF2-40B4-BE49-F238E27FC236}">
                  <a16:creationId xmlns:a16="http://schemas.microsoft.com/office/drawing/2014/main" id="{3ADBC215-8E56-781D-BD35-4197A0181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2" y="2579"/>
              <a:ext cx="109" cy="188"/>
            </a:xfrm>
            <a:custGeom>
              <a:avLst/>
              <a:gdLst>
                <a:gd name="T0" fmla="*/ 0 w 155"/>
                <a:gd name="T1" fmla="*/ 9 h 282"/>
                <a:gd name="T2" fmla="*/ 111 w 155"/>
                <a:gd name="T3" fmla="*/ 281 h 282"/>
                <a:gd name="T4" fmla="*/ 116 w 155"/>
                <a:gd name="T5" fmla="*/ 258 h 282"/>
                <a:gd name="T6" fmla="*/ 136 w 155"/>
                <a:gd name="T7" fmla="*/ 256 h 282"/>
                <a:gd name="T8" fmla="*/ 154 w 155"/>
                <a:gd name="T9" fmla="*/ 274 h 282"/>
                <a:gd name="T10" fmla="*/ 11 w 155"/>
                <a:gd name="T11" fmla="*/ 2 h 282"/>
                <a:gd name="T12" fmla="*/ 1 w 155"/>
                <a:gd name="T13" fmla="*/ 0 h 282"/>
                <a:gd name="T14" fmla="*/ 0 w 155"/>
                <a:gd name="T15" fmla="*/ 6 h 282"/>
                <a:gd name="T16" fmla="*/ 0 w 155"/>
                <a:gd name="T17" fmla="*/ 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" h="282">
                  <a:moveTo>
                    <a:pt x="0" y="9"/>
                  </a:moveTo>
                  <a:lnTo>
                    <a:pt x="111" y="281"/>
                  </a:lnTo>
                  <a:lnTo>
                    <a:pt x="116" y="258"/>
                  </a:lnTo>
                  <a:lnTo>
                    <a:pt x="136" y="256"/>
                  </a:lnTo>
                  <a:lnTo>
                    <a:pt x="154" y="274"/>
                  </a:lnTo>
                  <a:lnTo>
                    <a:pt x="11" y="2"/>
                  </a:lnTo>
                  <a:lnTo>
                    <a:pt x="1" y="0"/>
                  </a:lnTo>
                  <a:lnTo>
                    <a:pt x="0" y="6"/>
                  </a:lnTo>
                  <a:lnTo>
                    <a:pt x="0" y="9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88" name="Freeform 16">
              <a:extLst>
                <a:ext uri="{FF2B5EF4-FFF2-40B4-BE49-F238E27FC236}">
                  <a16:creationId xmlns:a16="http://schemas.microsoft.com/office/drawing/2014/main" id="{5B6FC412-DA5E-DF64-559F-AF9E0FCAA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" y="2753"/>
              <a:ext cx="21" cy="19"/>
            </a:xfrm>
            <a:custGeom>
              <a:avLst/>
              <a:gdLst>
                <a:gd name="T0" fmla="*/ 28 w 31"/>
                <a:gd name="T1" fmla="*/ 0 h 28"/>
                <a:gd name="T2" fmla="*/ 0 w 31"/>
                <a:gd name="T3" fmla="*/ 2 h 28"/>
                <a:gd name="T4" fmla="*/ 3 w 31"/>
                <a:gd name="T5" fmla="*/ 27 h 28"/>
                <a:gd name="T6" fmla="*/ 30 w 31"/>
                <a:gd name="T7" fmla="*/ 26 h 28"/>
                <a:gd name="T8" fmla="*/ 28 w 31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8">
                  <a:moveTo>
                    <a:pt x="28" y="0"/>
                  </a:moveTo>
                  <a:lnTo>
                    <a:pt x="0" y="2"/>
                  </a:lnTo>
                  <a:lnTo>
                    <a:pt x="3" y="27"/>
                  </a:lnTo>
                  <a:lnTo>
                    <a:pt x="30" y="26"/>
                  </a:lnTo>
                  <a:lnTo>
                    <a:pt x="28" y="0"/>
                  </a:lnTo>
                </a:path>
              </a:pathLst>
            </a:custGeom>
            <a:solidFill>
              <a:srgbClr val="FF81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89" name="Freeform 17">
              <a:extLst>
                <a:ext uri="{FF2B5EF4-FFF2-40B4-BE49-F238E27FC236}">
                  <a16:creationId xmlns:a16="http://schemas.microsoft.com/office/drawing/2014/main" id="{4C7DA3F0-B9B9-1069-3065-26B772C53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" y="2664"/>
              <a:ext cx="203" cy="110"/>
            </a:xfrm>
            <a:custGeom>
              <a:avLst/>
              <a:gdLst>
                <a:gd name="T0" fmla="*/ 280 w 291"/>
                <a:gd name="T1" fmla="*/ 1 h 165"/>
                <a:gd name="T2" fmla="*/ 0 w 291"/>
                <a:gd name="T3" fmla="*/ 125 h 165"/>
                <a:gd name="T4" fmla="*/ 25 w 291"/>
                <a:gd name="T5" fmla="*/ 128 h 165"/>
                <a:gd name="T6" fmla="*/ 29 w 291"/>
                <a:gd name="T7" fmla="*/ 145 h 165"/>
                <a:gd name="T8" fmla="*/ 11 w 291"/>
                <a:gd name="T9" fmla="*/ 164 h 165"/>
                <a:gd name="T10" fmla="*/ 289 w 291"/>
                <a:gd name="T11" fmla="*/ 10 h 165"/>
                <a:gd name="T12" fmla="*/ 290 w 291"/>
                <a:gd name="T13" fmla="*/ 1 h 165"/>
                <a:gd name="T14" fmla="*/ 284 w 291"/>
                <a:gd name="T15" fmla="*/ 0 h 165"/>
                <a:gd name="T16" fmla="*/ 280 w 291"/>
                <a:gd name="T17" fmla="*/ 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1" h="165">
                  <a:moveTo>
                    <a:pt x="280" y="1"/>
                  </a:moveTo>
                  <a:lnTo>
                    <a:pt x="0" y="125"/>
                  </a:lnTo>
                  <a:lnTo>
                    <a:pt x="25" y="128"/>
                  </a:lnTo>
                  <a:lnTo>
                    <a:pt x="29" y="145"/>
                  </a:lnTo>
                  <a:lnTo>
                    <a:pt x="11" y="164"/>
                  </a:lnTo>
                  <a:lnTo>
                    <a:pt x="289" y="10"/>
                  </a:lnTo>
                  <a:lnTo>
                    <a:pt x="290" y="1"/>
                  </a:lnTo>
                  <a:lnTo>
                    <a:pt x="284" y="0"/>
                  </a:lnTo>
                  <a:lnTo>
                    <a:pt x="280" y="1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0" name="Freeform 18">
              <a:extLst>
                <a:ext uri="{FF2B5EF4-FFF2-40B4-BE49-F238E27FC236}">
                  <a16:creationId xmlns:a16="http://schemas.microsoft.com/office/drawing/2014/main" id="{E62F6D19-2D66-F231-9EE2-0B1E46400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" y="2748"/>
              <a:ext cx="21" cy="20"/>
            </a:xfrm>
            <a:custGeom>
              <a:avLst/>
              <a:gdLst>
                <a:gd name="T0" fmla="*/ 30 w 31"/>
                <a:gd name="T1" fmla="*/ 26 h 31"/>
                <a:gd name="T2" fmla="*/ 26 w 31"/>
                <a:gd name="T3" fmla="*/ 0 h 31"/>
                <a:gd name="T4" fmla="*/ 0 w 31"/>
                <a:gd name="T5" fmla="*/ 5 h 31"/>
                <a:gd name="T6" fmla="*/ 3 w 31"/>
                <a:gd name="T7" fmla="*/ 30 h 31"/>
                <a:gd name="T8" fmla="*/ 30 w 31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30" y="26"/>
                  </a:moveTo>
                  <a:lnTo>
                    <a:pt x="26" y="0"/>
                  </a:lnTo>
                  <a:lnTo>
                    <a:pt x="0" y="5"/>
                  </a:lnTo>
                  <a:lnTo>
                    <a:pt x="3" y="30"/>
                  </a:lnTo>
                  <a:lnTo>
                    <a:pt x="30" y="26"/>
                  </a:lnTo>
                </a:path>
              </a:pathLst>
            </a:custGeom>
            <a:solidFill>
              <a:srgbClr val="FF81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1" name="Freeform 19">
              <a:extLst>
                <a:ext uri="{FF2B5EF4-FFF2-40B4-BE49-F238E27FC236}">
                  <a16:creationId xmlns:a16="http://schemas.microsoft.com/office/drawing/2014/main" id="{0251EE62-6621-D5A5-07D9-4DD970B4CA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2639"/>
              <a:ext cx="216" cy="99"/>
            </a:xfrm>
            <a:custGeom>
              <a:avLst/>
              <a:gdLst>
                <a:gd name="T0" fmla="*/ 6 w 309"/>
                <a:gd name="T1" fmla="*/ 13 h 149"/>
                <a:gd name="T2" fmla="*/ 281 w 309"/>
                <a:gd name="T3" fmla="*/ 148 h 149"/>
                <a:gd name="T4" fmla="*/ 268 w 309"/>
                <a:gd name="T5" fmla="*/ 127 h 149"/>
                <a:gd name="T6" fmla="*/ 282 w 309"/>
                <a:gd name="T7" fmla="*/ 113 h 149"/>
                <a:gd name="T8" fmla="*/ 308 w 309"/>
                <a:gd name="T9" fmla="*/ 116 h 149"/>
                <a:gd name="T10" fmla="*/ 9 w 309"/>
                <a:gd name="T11" fmla="*/ 0 h 149"/>
                <a:gd name="T12" fmla="*/ 0 w 309"/>
                <a:gd name="T13" fmla="*/ 5 h 149"/>
                <a:gd name="T14" fmla="*/ 4 w 309"/>
                <a:gd name="T15" fmla="*/ 10 h 149"/>
                <a:gd name="T16" fmla="*/ 6 w 309"/>
                <a:gd name="T17" fmla="*/ 1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9" h="149">
                  <a:moveTo>
                    <a:pt x="6" y="13"/>
                  </a:moveTo>
                  <a:lnTo>
                    <a:pt x="281" y="148"/>
                  </a:lnTo>
                  <a:lnTo>
                    <a:pt x="268" y="127"/>
                  </a:lnTo>
                  <a:lnTo>
                    <a:pt x="282" y="113"/>
                  </a:lnTo>
                  <a:lnTo>
                    <a:pt x="308" y="116"/>
                  </a:lnTo>
                  <a:lnTo>
                    <a:pt x="9" y="0"/>
                  </a:lnTo>
                  <a:lnTo>
                    <a:pt x="0" y="5"/>
                  </a:lnTo>
                  <a:lnTo>
                    <a:pt x="4" y="10"/>
                  </a:lnTo>
                  <a:lnTo>
                    <a:pt x="6" y="13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2" name="Oval 20">
              <a:extLst>
                <a:ext uri="{FF2B5EF4-FFF2-40B4-BE49-F238E27FC236}">
                  <a16:creationId xmlns:a16="http://schemas.microsoft.com/office/drawing/2014/main" id="{A56D9D6A-A272-128A-DA55-66FB793C2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6" y="2717"/>
              <a:ext cx="22" cy="19"/>
            </a:xfrm>
            <a:prstGeom prst="ellipse">
              <a:avLst/>
            </a:prstGeom>
            <a:solidFill>
              <a:srgbClr val="FF81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3" name="Freeform 21">
              <a:extLst>
                <a:ext uri="{FF2B5EF4-FFF2-40B4-BE49-F238E27FC236}">
                  <a16:creationId xmlns:a16="http://schemas.microsoft.com/office/drawing/2014/main" id="{A33D378E-567B-D4B7-1CB2-4F0B0711F8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0" y="2654"/>
              <a:ext cx="215" cy="98"/>
            </a:xfrm>
            <a:custGeom>
              <a:avLst/>
              <a:gdLst>
                <a:gd name="T0" fmla="*/ 6 w 308"/>
                <a:gd name="T1" fmla="*/ 12 h 149"/>
                <a:gd name="T2" fmla="*/ 280 w 308"/>
                <a:gd name="T3" fmla="*/ 148 h 149"/>
                <a:gd name="T4" fmla="*/ 268 w 308"/>
                <a:gd name="T5" fmla="*/ 128 h 149"/>
                <a:gd name="T6" fmla="*/ 281 w 308"/>
                <a:gd name="T7" fmla="*/ 114 h 149"/>
                <a:gd name="T8" fmla="*/ 307 w 308"/>
                <a:gd name="T9" fmla="*/ 116 h 149"/>
                <a:gd name="T10" fmla="*/ 9 w 308"/>
                <a:gd name="T11" fmla="*/ 0 h 149"/>
                <a:gd name="T12" fmla="*/ 0 w 308"/>
                <a:gd name="T13" fmla="*/ 5 h 149"/>
                <a:gd name="T14" fmla="*/ 3 w 308"/>
                <a:gd name="T15" fmla="*/ 11 h 149"/>
                <a:gd name="T16" fmla="*/ 6 w 308"/>
                <a:gd name="T17" fmla="*/ 1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9">
                  <a:moveTo>
                    <a:pt x="6" y="12"/>
                  </a:moveTo>
                  <a:lnTo>
                    <a:pt x="280" y="148"/>
                  </a:lnTo>
                  <a:lnTo>
                    <a:pt x="268" y="128"/>
                  </a:lnTo>
                  <a:lnTo>
                    <a:pt x="281" y="114"/>
                  </a:lnTo>
                  <a:lnTo>
                    <a:pt x="307" y="116"/>
                  </a:lnTo>
                  <a:lnTo>
                    <a:pt x="9" y="0"/>
                  </a:lnTo>
                  <a:lnTo>
                    <a:pt x="0" y="5"/>
                  </a:lnTo>
                  <a:lnTo>
                    <a:pt x="3" y="11"/>
                  </a:lnTo>
                  <a:lnTo>
                    <a:pt x="6" y="12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4" name="Oval 22">
              <a:extLst>
                <a:ext uri="{FF2B5EF4-FFF2-40B4-BE49-F238E27FC236}">
                  <a16:creationId xmlns:a16="http://schemas.microsoft.com/office/drawing/2014/main" id="{5FE9218A-3545-E4DA-D9EA-80A06FBF6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2" y="2732"/>
              <a:ext cx="22" cy="19"/>
            </a:xfrm>
            <a:prstGeom prst="ellipse">
              <a:avLst/>
            </a:prstGeom>
            <a:solidFill>
              <a:srgbClr val="FF81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895" name="Freeform 23">
              <a:extLst>
                <a:ext uri="{FF2B5EF4-FFF2-40B4-BE49-F238E27FC236}">
                  <a16:creationId xmlns:a16="http://schemas.microsoft.com/office/drawing/2014/main" id="{FE771D26-534C-6E0B-FBCF-BAF99681B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" y="2250"/>
              <a:ext cx="22" cy="239"/>
            </a:xfrm>
            <a:custGeom>
              <a:avLst/>
              <a:gdLst>
                <a:gd name="T0" fmla="*/ 0 w 32"/>
                <a:gd name="T1" fmla="*/ 347 h 359"/>
                <a:gd name="T2" fmla="*/ 9 w 32"/>
                <a:gd name="T3" fmla="*/ 0 h 359"/>
                <a:gd name="T4" fmla="*/ 31 w 32"/>
                <a:gd name="T5" fmla="*/ 351 h 359"/>
                <a:gd name="T6" fmla="*/ 22 w 32"/>
                <a:gd name="T7" fmla="*/ 358 h 359"/>
                <a:gd name="T8" fmla="*/ 14 w 32"/>
                <a:gd name="T9" fmla="*/ 358 h 359"/>
                <a:gd name="T10" fmla="*/ 6 w 32"/>
                <a:gd name="T11" fmla="*/ 353 h 359"/>
                <a:gd name="T12" fmla="*/ 0 w 32"/>
                <a:gd name="T13" fmla="*/ 347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59">
                  <a:moveTo>
                    <a:pt x="0" y="347"/>
                  </a:moveTo>
                  <a:lnTo>
                    <a:pt x="9" y="0"/>
                  </a:lnTo>
                  <a:lnTo>
                    <a:pt x="31" y="351"/>
                  </a:lnTo>
                  <a:lnTo>
                    <a:pt x="22" y="358"/>
                  </a:lnTo>
                  <a:lnTo>
                    <a:pt x="14" y="358"/>
                  </a:lnTo>
                  <a:lnTo>
                    <a:pt x="6" y="353"/>
                  </a:lnTo>
                  <a:lnTo>
                    <a:pt x="0" y="347"/>
                  </a:lnTo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6" name="Line 24">
              <a:extLst>
                <a:ext uri="{FF2B5EF4-FFF2-40B4-BE49-F238E27FC236}">
                  <a16:creationId xmlns:a16="http://schemas.microsoft.com/office/drawing/2014/main" id="{B4196614-FCAE-1455-1950-E45927501B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69" y="2323"/>
              <a:ext cx="26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7" name="Line 25">
              <a:extLst>
                <a:ext uri="{FF2B5EF4-FFF2-40B4-BE49-F238E27FC236}">
                  <a16:creationId xmlns:a16="http://schemas.microsoft.com/office/drawing/2014/main" id="{6FB308DE-7658-13C8-E183-53B541AD2E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11" y="2335"/>
              <a:ext cx="33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8" name="Line 26">
              <a:extLst>
                <a:ext uri="{FF2B5EF4-FFF2-40B4-BE49-F238E27FC236}">
                  <a16:creationId xmlns:a16="http://schemas.microsoft.com/office/drawing/2014/main" id="{38AC4CBC-EF16-369E-7E7D-E8299AE250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4" y="2362"/>
              <a:ext cx="36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899" name="Freeform 27">
              <a:extLst>
                <a:ext uri="{FF2B5EF4-FFF2-40B4-BE49-F238E27FC236}">
                  <a16:creationId xmlns:a16="http://schemas.microsoft.com/office/drawing/2014/main" id="{C6E34C2C-8151-F3D6-AA23-9C3F183D1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7" y="2195"/>
              <a:ext cx="128" cy="121"/>
            </a:xfrm>
            <a:custGeom>
              <a:avLst/>
              <a:gdLst>
                <a:gd name="T0" fmla="*/ 88 w 184"/>
                <a:gd name="T1" fmla="*/ 0 h 182"/>
                <a:gd name="T2" fmla="*/ 88 w 184"/>
                <a:gd name="T3" fmla="*/ 5 h 182"/>
                <a:gd name="T4" fmla="*/ 31 w 184"/>
                <a:gd name="T5" fmla="*/ 49 h 182"/>
                <a:gd name="T6" fmla="*/ 57 w 184"/>
                <a:gd name="T7" fmla="*/ 44 h 182"/>
                <a:gd name="T8" fmla="*/ 31 w 184"/>
                <a:gd name="T9" fmla="*/ 88 h 182"/>
                <a:gd name="T10" fmla="*/ 57 w 184"/>
                <a:gd name="T11" fmla="*/ 90 h 182"/>
                <a:gd name="T12" fmla="*/ 6 w 184"/>
                <a:gd name="T13" fmla="*/ 138 h 182"/>
                <a:gd name="T14" fmla="*/ 50 w 184"/>
                <a:gd name="T15" fmla="*/ 138 h 182"/>
                <a:gd name="T16" fmla="*/ 0 w 184"/>
                <a:gd name="T17" fmla="*/ 169 h 182"/>
                <a:gd name="T18" fmla="*/ 73 w 184"/>
                <a:gd name="T19" fmla="*/ 166 h 182"/>
                <a:gd name="T20" fmla="*/ 127 w 184"/>
                <a:gd name="T21" fmla="*/ 181 h 182"/>
                <a:gd name="T22" fmla="*/ 127 w 184"/>
                <a:gd name="T23" fmla="*/ 162 h 182"/>
                <a:gd name="T24" fmla="*/ 183 w 184"/>
                <a:gd name="T25" fmla="*/ 160 h 182"/>
                <a:gd name="T26" fmla="*/ 148 w 184"/>
                <a:gd name="T27" fmla="*/ 130 h 182"/>
                <a:gd name="T28" fmla="*/ 178 w 184"/>
                <a:gd name="T29" fmla="*/ 133 h 182"/>
                <a:gd name="T30" fmla="*/ 130 w 184"/>
                <a:gd name="T31" fmla="*/ 103 h 182"/>
                <a:gd name="T32" fmla="*/ 169 w 184"/>
                <a:gd name="T33" fmla="*/ 104 h 182"/>
                <a:gd name="T34" fmla="*/ 130 w 184"/>
                <a:gd name="T35" fmla="*/ 64 h 182"/>
                <a:gd name="T36" fmla="*/ 161 w 184"/>
                <a:gd name="T37" fmla="*/ 72 h 182"/>
                <a:gd name="T38" fmla="*/ 118 w 184"/>
                <a:gd name="T39" fmla="*/ 35 h 182"/>
                <a:gd name="T40" fmla="*/ 139 w 184"/>
                <a:gd name="T41" fmla="*/ 33 h 182"/>
                <a:gd name="T42" fmla="*/ 88 w 184"/>
                <a:gd name="T43" fmla="*/ 3 h 182"/>
                <a:gd name="T44" fmla="*/ 88 w 184"/>
                <a:gd name="T45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4" h="182">
                  <a:moveTo>
                    <a:pt x="88" y="0"/>
                  </a:moveTo>
                  <a:lnTo>
                    <a:pt x="88" y="5"/>
                  </a:lnTo>
                  <a:lnTo>
                    <a:pt x="31" y="49"/>
                  </a:lnTo>
                  <a:lnTo>
                    <a:pt x="57" y="44"/>
                  </a:lnTo>
                  <a:lnTo>
                    <a:pt x="31" y="88"/>
                  </a:lnTo>
                  <a:lnTo>
                    <a:pt x="57" y="90"/>
                  </a:lnTo>
                  <a:lnTo>
                    <a:pt x="6" y="138"/>
                  </a:lnTo>
                  <a:lnTo>
                    <a:pt x="50" y="138"/>
                  </a:lnTo>
                  <a:lnTo>
                    <a:pt x="0" y="169"/>
                  </a:lnTo>
                  <a:lnTo>
                    <a:pt x="73" y="166"/>
                  </a:lnTo>
                  <a:lnTo>
                    <a:pt x="127" y="181"/>
                  </a:lnTo>
                  <a:lnTo>
                    <a:pt x="127" y="162"/>
                  </a:lnTo>
                  <a:lnTo>
                    <a:pt x="183" y="160"/>
                  </a:lnTo>
                  <a:lnTo>
                    <a:pt x="148" y="130"/>
                  </a:lnTo>
                  <a:lnTo>
                    <a:pt x="178" y="133"/>
                  </a:lnTo>
                  <a:lnTo>
                    <a:pt x="130" y="103"/>
                  </a:lnTo>
                  <a:lnTo>
                    <a:pt x="169" y="104"/>
                  </a:lnTo>
                  <a:lnTo>
                    <a:pt x="130" y="64"/>
                  </a:lnTo>
                  <a:lnTo>
                    <a:pt x="161" y="72"/>
                  </a:lnTo>
                  <a:lnTo>
                    <a:pt x="118" y="35"/>
                  </a:lnTo>
                  <a:lnTo>
                    <a:pt x="139" y="33"/>
                  </a:lnTo>
                  <a:lnTo>
                    <a:pt x="88" y="3"/>
                  </a:lnTo>
                  <a:lnTo>
                    <a:pt x="88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0" name="Freeform 28">
              <a:extLst>
                <a:ext uri="{FF2B5EF4-FFF2-40B4-BE49-F238E27FC236}">
                  <a16:creationId xmlns:a16="http://schemas.microsoft.com/office/drawing/2014/main" id="{6EF4EBDE-1EE3-2B64-EA5B-D9297D81E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2313"/>
              <a:ext cx="22" cy="194"/>
            </a:xfrm>
            <a:custGeom>
              <a:avLst/>
              <a:gdLst>
                <a:gd name="T0" fmla="*/ 0 w 32"/>
                <a:gd name="T1" fmla="*/ 283 h 293"/>
                <a:gd name="T2" fmla="*/ 9 w 32"/>
                <a:gd name="T3" fmla="*/ 0 h 293"/>
                <a:gd name="T4" fmla="*/ 31 w 32"/>
                <a:gd name="T5" fmla="*/ 287 h 293"/>
                <a:gd name="T6" fmla="*/ 22 w 32"/>
                <a:gd name="T7" fmla="*/ 292 h 293"/>
                <a:gd name="T8" fmla="*/ 14 w 32"/>
                <a:gd name="T9" fmla="*/ 292 h 293"/>
                <a:gd name="T10" fmla="*/ 6 w 32"/>
                <a:gd name="T11" fmla="*/ 288 h 293"/>
                <a:gd name="T12" fmla="*/ 0 w 32"/>
                <a:gd name="T13" fmla="*/ 28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3">
                  <a:moveTo>
                    <a:pt x="0" y="283"/>
                  </a:moveTo>
                  <a:lnTo>
                    <a:pt x="9" y="0"/>
                  </a:lnTo>
                  <a:lnTo>
                    <a:pt x="31" y="287"/>
                  </a:lnTo>
                  <a:lnTo>
                    <a:pt x="22" y="292"/>
                  </a:lnTo>
                  <a:lnTo>
                    <a:pt x="14" y="292"/>
                  </a:lnTo>
                  <a:lnTo>
                    <a:pt x="6" y="288"/>
                  </a:lnTo>
                  <a:lnTo>
                    <a:pt x="0" y="283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1" name="Line 29">
              <a:extLst>
                <a:ext uri="{FF2B5EF4-FFF2-40B4-BE49-F238E27FC236}">
                  <a16:creationId xmlns:a16="http://schemas.microsoft.com/office/drawing/2014/main" id="{D1E7F899-9C0E-914E-5B82-8498A9BE23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55" y="2372"/>
              <a:ext cx="26" cy="1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2" name="Line 30">
              <a:extLst>
                <a:ext uri="{FF2B5EF4-FFF2-40B4-BE49-F238E27FC236}">
                  <a16:creationId xmlns:a16="http://schemas.microsoft.com/office/drawing/2014/main" id="{0D16DDE2-AB40-A3F1-249D-8293CC6144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96" y="2382"/>
              <a:ext cx="33" cy="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3" name="Line 31">
              <a:extLst>
                <a:ext uri="{FF2B5EF4-FFF2-40B4-BE49-F238E27FC236}">
                  <a16:creationId xmlns:a16="http://schemas.microsoft.com/office/drawing/2014/main" id="{5B5DAA51-AD13-5492-4029-D32A2C8AAC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2405"/>
              <a:ext cx="37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4" name="Freeform 32">
              <a:extLst>
                <a:ext uri="{FF2B5EF4-FFF2-40B4-BE49-F238E27FC236}">
                  <a16:creationId xmlns:a16="http://schemas.microsoft.com/office/drawing/2014/main" id="{7F00087E-4061-1B61-367B-09BCD1D78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" y="2269"/>
              <a:ext cx="129" cy="97"/>
            </a:xfrm>
            <a:custGeom>
              <a:avLst/>
              <a:gdLst>
                <a:gd name="T0" fmla="*/ 88 w 184"/>
                <a:gd name="T1" fmla="*/ 0 h 148"/>
                <a:gd name="T2" fmla="*/ 88 w 184"/>
                <a:gd name="T3" fmla="*/ 4 h 148"/>
                <a:gd name="T4" fmla="*/ 31 w 184"/>
                <a:gd name="T5" fmla="*/ 40 h 148"/>
                <a:gd name="T6" fmla="*/ 58 w 184"/>
                <a:gd name="T7" fmla="*/ 36 h 148"/>
                <a:gd name="T8" fmla="*/ 31 w 184"/>
                <a:gd name="T9" fmla="*/ 72 h 148"/>
                <a:gd name="T10" fmla="*/ 58 w 184"/>
                <a:gd name="T11" fmla="*/ 73 h 148"/>
                <a:gd name="T12" fmla="*/ 6 w 184"/>
                <a:gd name="T13" fmla="*/ 113 h 148"/>
                <a:gd name="T14" fmla="*/ 50 w 184"/>
                <a:gd name="T15" fmla="*/ 113 h 148"/>
                <a:gd name="T16" fmla="*/ 0 w 184"/>
                <a:gd name="T17" fmla="*/ 138 h 148"/>
                <a:gd name="T18" fmla="*/ 73 w 184"/>
                <a:gd name="T19" fmla="*/ 135 h 148"/>
                <a:gd name="T20" fmla="*/ 127 w 184"/>
                <a:gd name="T21" fmla="*/ 147 h 148"/>
                <a:gd name="T22" fmla="*/ 127 w 184"/>
                <a:gd name="T23" fmla="*/ 133 h 148"/>
                <a:gd name="T24" fmla="*/ 183 w 184"/>
                <a:gd name="T25" fmla="*/ 130 h 148"/>
                <a:gd name="T26" fmla="*/ 148 w 184"/>
                <a:gd name="T27" fmla="*/ 105 h 148"/>
                <a:gd name="T28" fmla="*/ 178 w 184"/>
                <a:gd name="T29" fmla="*/ 108 h 148"/>
                <a:gd name="T30" fmla="*/ 130 w 184"/>
                <a:gd name="T31" fmla="*/ 84 h 148"/>
                <a:gd name="T32" fmla="*/ 169 w 184"/>
                <a:gd name="T33" fmla="*/ 85 h 148"/>
                <a:gd name="T34" fmla="*/ 130 w 184"/>
                <a:gd name="T35" fmla="*/ 53 h 148"/>
                <a:gd name="T36" fmla="*/ 161 w 184"/>
                <a:gd name="T37" fmla="*/ 59 h 148"/>
                <a:gd name="T38" fmla="*/ 118 w 184"/>
                <a:gd name="T39" fmla="*/ 28 h 148"/>
                <a:gd name="T40" fmla="*/ 139 w 184"/>
                <a:gd name="T41" fmla="*/ 26 h 148"/>
                <a:gd name="T42" fmla="*/ 88 w 184"/>
                <a:gd name="T43" fmla="*/ 2 h 148"/>
                <a:gd name="T44" fmla="*/ 88 w 184"/>
                <a:gd name="T45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4" h="148">
                  <a:moveTo>
                    <a:pt x="88" y="0"/>
                  </a:moveTo>
                  <a:lnTo>
                    <a:pt x="88" y="4"/>
                  </a:lnTo>
                  <a:lnTo>
                    <a:pt x="31" y="40"/>
                  </a:lnTo>
                  <a:lnTo>
                    <a:pt x="58" y="36"/>
                  </a:lnTo>
                  <a:lnTo>
                    <a:pt x="31" y="72"/>
                  </a:lnTo>
                  <a:lnTo>
                    <a:pt x="58" y="73"/>
                  </a:lnTo>
                  <a:lnTo>
                    <a:pt x="6" y="113"/>
                  </a:lnTo>
                  <a:lnTo>
                    <a:pt x="50" y="113"/>
                  </a:lnTo>
                  <a:lnTo>
                    <a:pt x="0" y="138"/>
                  </a:lnTo>
                  <a:lnTo>
                    <a:pt x="73" y="135"/>
                  </a:lnTo>
                  <a:lnTo>
                    <a:pt x="127" y="147"/>
                  </a:lnTo>
                  <a:lnTo>
                    <a:pt x="127" y="133"/>
                  </a:lnTo>
                  <a:lnTo>
                    <a:pt x="183" y="130"/>
                  </a:lnTo>
                  <a:lnTo>
                    <a:pt x="148" y="105"/>
                  </a:lnTo>
                  <a:lnTo>
                    <a:pt x="178" y="108"/>
                  </a:lnTo>
                  <a:lnTo>
                    <a:pt x="130" y="84"/>
                  </a:lnTo>
                  <a:lnTo>
                    <a:pt x="169" y="85"/>
                  </a:lnTo>
                  <a:lnTo>
                    <a:pt x="130" y="53"/>
                  </a:lnTo>
                  <a:lnTo>
                    <a:pt x="161" y="59"/>
                  </a:lnTo>
                  <a:lnTo>
                    <a:pt x="118" y="28"/>
                  </a:lnTo>
                  <a:lnTo>
                    <a:pt x="139" y="26"/>
                  </a:lnTo>
                  <a:lnTo>
                    <a:pt x="88" y="2"/>
                  </a:lnTo>
                  <a:lnTo>
                    <a:pt x="88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5" name="Freeform 33">
              <a:extLst>
                <a:ext uri="{FF2B5EF4-FFF2-40B4-BE49-F238E27FC236}">
                  <a16:creationId xmlns:a16="http://schemas.microsoft.com/office/drawing/2014/main" id="{16842F66-94C8-2AD0-4CC0-9421CC9593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2328"/>
              <a:ext cx="22" cy="202"/>
            </a:xfrm>
            <a:custGeom>
              <a:avLst/>
              <a:gdLst>
                <a:gd name="T0" fmla="*/ 0 w 32"/>
                <a:gd name="T1" fmla="*/ 295 h 305"/>
                <a:gd name="T2" fmla="*/ 9 w 32"/>
                <a:gd name="T3" fmla="*/ 0 h 305"/>
                <a:gd name="T4" fmla="*/ 31 w 32"/>
                <a:gd name="T5" fmla="*/ 298 h 305"/>
                <a:gd name="T6" fmla="*/ 22 w 32"/>
                <a:gd name="T7" fmla="*/ 304 h 305"/>
                <a:gd name="T8" fmla="*/ 14 w 32"/>
                <a:gd name="T9" fmla="*/ 304 h 305"/>
                <a:gd name="T10" fmla="*/ 6 w 32"/>
                <a:gd name="T11" fmla="*/ 300 h 305"/>
                <a:gd name="T12" fmla="*/ 0 w 32"/>
                <a:gd name="T13" fmla="*/ 29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05">
                  <a:moveTo>
                    <a:pt x="0" y="295"/>
                  </a:moveTo>
                  <a:lnTo>
                    <a:pt x="9" y="0"/>
                  </a:lnTo>
                  <a:lnTo>
                    <a:pt x="31" y="298"/>
                  </a:lnTo>
                  <a:lnTo>
                    <a:pt x="22" y="304"/>
                  </a:lnTo>
                  <a:lnTo>
                    <a:pt x="14" y="304"/>
                  </a:lnTo>
                  <a:lnTo>
                    <a:pt x="6" y="300"/>
                  </a:lnTo>
                  <a:lnTo>
                    <a:pt x="0" y="295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6" name="Line 34">
              <a:extLst>
                <a:ext uri="{FF2B5EF4-FFF2-40B4-BE49-F238E27FC236}">
                  <a16:creationId xmlns:a16="http://schemas.microsoft.com/office/drawing/2014/main" id="{CD105AFA-E52A-FD49-35F7-0A2EC29183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76" y="2390"/>
              <a:ext cx="26" cy="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7" name="Line 35">
              <a:extLst>
                <a:ext uri="{FF2B5EF4-FFF2-40B4-BE49-F238E27FC236}">
                  <a16:creationId xmlns:a16="http://schemas.microsoft.com/office/drawing/2014/main" id="{0AA6EFE5-AE8C-72E4-2DD9-8A364E7684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18" y="2400"/>
              <a:ext cx="33" cy="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8" name="Line 36">
              <a:extLst>
                <a:ext uri="{FF2B5EF4-FFF2-40B4-BE49-F238E27FC236}">
                  <a16:creationId xmlns:a16="http://schemas.microsoft.com/office/drawing/2014/main" id="{52650A3E-7BCB-470F-F761-F6AA44BEFB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70" y="2424"/>
              <a:ext cx="37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09" name="Freeform 37">
              <a:extLst>
                <a:ext uri="{FF2B5EF4-FFF2-40B4-BE49-F238E27FC236}">
                  <a16:creationId xmlns:a16="http://schemas.microsoft.com/office/drawing/2014/main" id="{ADA060A5-14D9-F320-15CF-96BB313DC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" y="2281"/>
              <a:ext cx="129" cy="103"/>
            </a:xfrm>
            <a:custGeom>
              <a:avLst/>
              <a:gdLst>
                <a:gd name="T0" fmla="*/ 88 w 184"/>
                <a:gd name="T1" fmla="*/ 0 h 155"/>
                <a:gd name="T2" fmla="*/ 88 w 184"/>
                <a:gd name="T3" fmla="*/ 4 h 155"/>
                <a:gd name="T4" fmla="*/ 32 w 184"/>
                <a:gd name="T5" fmla="*/ 42 h 155"/>
                <a:gd name="T6" fmla="*/ 58 w 184"/>
                <a:gd name="T7" fmla="*/ 38 h 155"/>
                <a:gd name="T8" fmla="*/ 32 w 184"/>
                <a:gd name="T9" fmla="*/ 75 h 155"/>
                <a:gd name="T10" fmla="*/ 58 w 184"/>
                <a:gd name="T11" fmla="*/ 77 h 155"/>
                <a:gd name="T12" fmla="*/ 6 w 184"/>
                <a:gd name="T13" fmla="*/ 117 h 155"/>
                <a:gd name="T14" fmla="*/ 50 w 184"/>
                <a:gd name="T15" fmla="*/ 117 h 155"/>
                <a:gd name="T16" fmla="*/ 0 w 184"/>
                <a:gd name="T17" fmla="*/ 144 h 155"/>
                <a:gd name="T18" fmla="*/ 74 w 184"/>
                <a:gd name="T19" fmla="*/ 142 h 155"/>
                <a:gd name="T20" fmla="*/ 127 w 184"/>
                <a:gd name="T21" fmla="*/ 154 h 155"/>
                <a:gd name="T22" fmla="*/ 127 w 184"/>
                <a:gd name="T23" fmla="*/ 138 h 155"/>
                <a:gd name="T24" fmla="*/ 183 w 184"/>
                <a:gd name="T25" fmla="*/ 136 h 155"/>
                <a:gd name="T26" fmla="*/ 148 w 184"/>
                <a:gd name="T27" fmla="*/ 111 h 155"/>
                <a:gd name="T28" fmla="*/ 178 w 184"/>
                <a:gd name="T29" fmla="*/ 113 h 155"/>
                <a:gd name="T30" fmla="*/ 130 w 184"/>
                <a:gd name="T31" fmla="*/ 87 h 155"/>
                <a:gd name="T32" fmla="*/ 169 w 184"/>
                <a:gd name="T33" fmla="*/ 89 h 155"/>
                <a:gd name="T34" fmla="*/ 130 w 184"/>
                <a:gd name="T35" fmla="*/ 55 h 155"/>
                <a:gd name="T36" fmla="*/ 161 w 184"/>
                <a:gd name="T37" fmla="*/ 62 h 155"/>
                <a:gd name="T38" fmla="*/ 118 w 184"/>
                <a:gd name="T39" fmla="*/ 29 h 155"/>
                <a:gd name="T40" fmla="*/ 139 w 184"/>
                <a:gd name="T41" fmla="*/ 28 h 155"/>
                <a:gd name="T42" fmla="*/ 88 w 184"/>
                <a:gd name="T43" fmla="*/ 4 h 155"/>
                <a:gd name="T44" fmla="*/ 88 w 184"/>
                <a:gd name="T4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4" h="155">
                  <a:moveTo>
                    <a:pt x="88" y="0"/>
                  </a:moveTo>
                  <a:lnTo>
                    <a:pt x="88" y="4"/>
                  </a:lnTo>
                  <a:lnTo>
                    <a:pt x="32" y="42"/>
                  </a:lnTo>
                  <a:lnTo>
                    <a:pt x="58" y="38"/>
                  </a:lnTo>
                  <a:lnTo>
                    <a:pt x="32" y="75"/>
                  </a:lnTo>
                  <a:lnTo>
                    <a:pt x="58" y="77"/>
                  </a:lnTo>
                  <a:lnTo>
                    <a:pt x="6" y="117"/>
                  </a:lnTo>
                  <a:lnTo>
                    <a:pt x="50" y="117"/>
                  </a:lnTo>
                  <a:lnTo>
                    <a:pt x="0" y="144"/>
                  </a:lnTo>
                  <a:lnTo>
                    <a:pt x="74" y="142"/>
                  </a:lnTo>
                  <a:lnTo>
                    <a:pt x="127" y="154"/>
                  </a:lnTo>
                  <a:lnTo>
                    <a:pt x="127" y="138"/>
                  </a:lnTo>
                  <a:lnTo>
                    <a:pt x="183" y="136"/>
                  </a:lnTo>
                  <a:lnTo>
                    <a:pt x="148" y="111"/>
                  </a:lnTo>
                  <a:lnTo>
                    <a:pt x="178" y="113"/>
                  </a:lnTo>
                  <a:lnTo>
                    <a:pt x="130" y="87"/>
                  </a:lnTo>
                  <a:lnTo>
                    <a:pt x="169" y="89"/>
                  </a:lnTo>
                  <a:lnTo>
                    <a:pt x="130" y="55"/>
                  </a:lnTo>
                  <a:lnTo>
                    <a:pt x="161" y="62"/>
                  </a:lnTo>
                  <a:lnTo>
                    <a:pt x="118" y="29"/>
                  </a:lnTo>
                  <a:lnTo>
                    <a:pt x="139" y="28"/>
                  </a:lnTo>
                  <a:lnTo>
                    <a:pt x="88" y="4"/>
                  </a:lnTo>
                  <a:lnTo>
                    <a:pt x="88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0" name="Line 38">
              <a:extLst>
                <a:ext uri="{FF2B5EF4-FFF2-40B4-BE49-F238E27FC236}">
                  <a16:creationId xmlns:a16="http://schemas.microsoft.com/office/drawing/2014/main" id="{CF127B7A-8BA6-A22A-C073-2DB60A76E3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34" y="2463"/>
              <a:ext cx="30" cy="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1" name="Line 39">
              <a:extLst>
                <a:ext uri="{FF2B5EF4-FFF2-40B4-BE49-F238E27FC236}">
                  <a16:creationId xmlns:a16="http://schemas.microsoft.com/office/drawing/2014/main" id="{E7E2B59D-F32C-2E39-64A6-3F70D86C4F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81" y="2481"/>
              <a:ext cx="38" cy="2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2" name="Line 40">
              <a:extLst>
                <a:ext uri="{FF2B5EF4-FFF2-40B4-BE49-F238E27FC236}">
                  <a16:creationId xmlns:a16="http://schemas.microsoft.com/office/drawing/2014/main" id="{B69F2E9D-3A49-2FB3-0305-9626F1AE8B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8" y="2526"/>
              <a:ext cx="43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3" name="Freeform 41">
              <a:extLst>
                <a:ext uri="{FF2B5EF4-FFF2-40B4-BE49-F238E27FC236}">
                  <a16:creationId xmlns:a16="http://schemas.microsoft.com/office/drawing/2014/main" id="{1C80EEE6-0A60-8566-22CA-4F9C885946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2153"/>
              <a:ext cx="27" cy="390"/>
            </a:xfrm>
            <a:custGeom>
              <a:avLst/>
              <a:gdLst>
                <a:gd name="T0" fmla="*/ 0 w 37"/>
                <a:gd name="T1" fmla="*/ 566 h 587"/>
                <a:gd name="T2" fmla="*/ 11 w 37"/>
                <a:gd name="T3" fmla="*/ 0 h 587"/>
                <a:gd name="T4" fmla="*/ 36 w 37"/>
                <a:gd name="T5" fmla="*/ 575 h 587"/>
                <a:gd name="T6" fmla="*/ 26 w 37"/>
                <a:gd name="T7" fmla="*/ 585 h 587"/>
                <a:gd name="T8" fmla="*/ 17 w 37"/>
                <a:gd name="T9" fmla="*/ 586 h 587"/>
                <a:gd name="T10" fmla="*/ 7 w 37"/>
                <a:gd name="T11" fmla="*/ 578 h 587"/>
                <a:gd name="T12" fmla="*/ 0 w 37"/>
                <a:gd name="T13" fmla="*/ 566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587">
                  <a:moveTo>
                    <a:pt x="0" y="566"/>
                  </a:moveTo>
                  <a:lnTo>
                    <a:pt x="11" y="0"/>
                  </a:lnTo>
                  <a:lnTo>
                    <a:pt x="36" y="575"/>
                  </a:lnTo>
                  <a:lnTo>
                    <a:pt x="26" y="585"/>
                  </a:lnTo>
                  <a:lnTo>
                    <a:pt x="17" y="586"/>
                  </a:lnTo>
                  <a:lnTo>
                    <a:pt x="7" y="578"/>
                  </a:lnTo>
                  <a:lnTo>
                    <a:pt x="0" y="566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4" name="Line 42">
              <a:extLst>
                <a:ext uri="{FF2B5EF4-FFF2-40B4-BE49-F238E27FC236}">
                  <a16:creationId xmlns:a16="http://schemas.microsoft.com/office/drawing/2014/main" id="{AB98E442-261B-A843-A756-0B9A4B9B7B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68" y="2273"/>
              <a:ext cx="29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5" name="Line 43">
              <a:extLst>
                <a:ext uri="{FF2B5EF4-FFF2-40B4-BE49-F238E27FC236}">
                  <a16:creationId xmlns:a16="http://schemas.microsoft.com/office/drawing/2014/main" id="{437EF782-1903-E8DE-E61D-98B55F353A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6" y="2292"/>
              <a:ext cx="38" cy="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6" name="Line 44">
              <a:extLst>
                <a:ext uri="{FF2B5EF4-FFF2-40B4-BE49-F238E27FC236}">
                  <a16:creationId xmlns:a16="http://schemas.microsoft.com/office/drawing/2014/main" id="{34F492EE-C7A7-8BBF-B794-EC745779F3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3" y="2337"/>
              <a:ext cx="41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7" name="Freeform 45">
              <a:extLst>
                <a:ext uri="{FF2B5EF4-FFF2-40B4-BE49-F238E27FC236}">
                  <a16:creationId xmlns:a16="http://schemas.microsoft.com/office/drawing/2014/main" id="{5B61FB7E-3FB8-3F8C-6D70-42BAE65AF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0" y="2065"/>
              <a:ext cx="149" cy="195"/>
            </a:xfrm>
            <a:custGeom>
              <a:avLst/>
              <a:gdLst>
                <a:gd name="T0" fmla="*/ 102 w 213"/>
                <a:gd name="T1" fmla="*/ 0 h 295"/>
                <a:gd name="T2" fmla="*/ 102 w 213"/>
                <a:gd name="T3" fmla="*/ 8 h 295"/>
                <a:gd name="T4" fmla="*/ 37 w 213"/>
                <a:gd name="T5" fmla="*/ 80 h 295"/>
                <a:gd name="T6" fmla="*/ 67 w 213"/>
                <a:gd name="T7" fmla="*/ 73 h 295"/>
                <a:gd name="T8" fmla="*/ 37 w 213"/>
                <a:gd name="T9" fmla="*/ 143 h 295"/>
                <a:gd name="T10" fmla="*/ 67 w 213"/>
                <a:gd name="T11" fmla="*/ 147 h 295"/>
                <a:gd name="T12" fmla="*/ 8 w 213"/>
                <a:gd name="T13" fmla="*/ 226 h 295"/>
                <a:gd name="T14" fmla="*/ 58 w 213"/>
                <a:gd name="T15" fmla="*/ 226 h 295"/>
                <a:gd name="T16" fmla="*/ 0 w 213"/>
                <a:gd name="T17" fmla="*/ 277 h 295"/>
                <a:gd name="T18" fmla="*/ 86 w 213"/>
                <a:gd name="T19" fmla="*/ 271 h 295"/>
                <a:gd name="T20" fmla="*/ 148 w 213"/>
                <a:gd name="T21" fmla="*/ 294 h 295"/>
                <a:gd name="T22" fmla="*/ 148 w 213"/>
                <a:gd name="T23" fmla="*/ 265 h 295"/>
                <a:gd name="T24" fmla="*/ 212 w 213"/>
                <a:gd name="T25" fmla="*/ 260 h 295"/>
                <a:gd name="T26" fmla="*/ 172 w 213"/>
                <a:gd name="T27" fmla="*/ 212 h 295"/>
                <a:gd name="T28" fmla="*/ 207 w 213"/>
                <a:gd name="T29" fmla="*/ 217 h 295"/>
                <a:gd name="T30" fmla="*/ 152 w 213"/>
                <a:gd name="T31" fmla="*/ 167 h 295"/>
                <a:gd name="T32" fmla="*/ 196 w 213"/>
                <a:gd name="T33" fmla="*/ 171 h 295"/>
                <a:gd name="T34" fmla="*/ 152 w 213"/>
                <a:gd name="T35" fmla="*/ 105 h 295"/>
                <a:gd name="T36" fmla="*/ 187 w 213"/>
                <a:gd name="T37" fmla="*/ 118 h 295"/>
                <a:gd name="T38" fmla="*/ 137 w 213"/>
                <a:gd name="T39" fmla="*/ 56 h 295"/>
                <a:gd name="T40" fmla="*/ 162 w 213"/>
                <a:gd name="T41" fmla="*/ 53 h 295"/>
                <a:gd name="T42" fmla="*/ 102 w 213"/>
                <a:gd name="T43" fmla="*/ 4 h 295"/>
                <a:gd name="T44" fmla="*/ 102 w 213"/>
                <a:gd name="T4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3" h="295">
                  <a:moveTo>
                    <a:pt x="102" y="0"/>
                  </a:moveTo>
                  <a:lnTo>
                    <a:pt x="102" y="8"/>
                  </a:lnTo>
                  <a:lnTo>
                    <a:pt x="37" y="80"/>
                  </a:lnTo>
                  <a:lnTo>
                    <a:pt x="67" y="73"/>
                  </a:lnTo>
                  <a:lnTo>
                    <a:pt x="37" y="143"/>
                  </a:lnTo>
                  <a:lnTo>
                    <a:pt x="67" y="147"/>
                  </a:lnTo>
                  <a:lnTo>
                    <a:pt x="8" y="226"/>
                  </a:lnTo>
                  <a:lnTo>
                    <a:pt x="58" y="226"/>
                  </a:lnTo>
                  <a:lnTo>
                    <a:pt x="0" y="277"/>
                  </a:lnTo>
                  <a:lnTo>
                    <a:pt x="86" y="271"/>
                  </a:lnTo>
                  <a:lnTo>
                    <a:pt x="148" y="294"/>
                  </a:lnTo>
                  <a:lnTo>
                    <a:pt x="148" y="265"/>
                  </a:lnTo>
                  <a:lnTo>
                    <a:pt x="212" y="260"/>
                  </a:lnTo>
                  <a:lnTo>
                    <a:pt x="172" y="212"/>
                  </a:lnTo>
                  <a:lnTo>
                    <a:pt x="207" y="217"/>
                  </a:lnTo>
                  <a:lnTo>
                    <a:pt x="152" y="167"/>
                  </a:lnTo>
                  <a:lnTo>
                    <a:pt x="196" y="171"/>
                  </a:lnTo>
                  <a:lnTo>
                    <a:pt x="152" y="105"/>
                  </a:lnTo>
                  <a:lnTo>
                    <a:pt x="187" y="118"/>
                  </a:lnTo>
                  <a:lnTo>
                    <a:pt x="137" y="56"/>
                  </a:lnTo>
                  <a:lnTo>
                    <a:pt x="162" y="53"/>
                  </a:lnTo>
                  <a:lnTo>
                    <a:pt x="102" y="4"/>
                  </a:lnTo>
                  <a:lnTo>
                    <a:pt x="102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8" name="Freeform 46">
              <a:extLst>
                <a:ext uri="{FF2B5EF4-FFF2-40B4-BE49-F238E27FC236}">
                  <a16:creationId xmlns:a16="http://schemas.microsoft.com/office/drawing/2014/main" id="{C1F5E873-B8A1-F795-B49B-B8078E7AF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5" y="2409"/>
              <a:ext cx="26" cy="389"/>
            </a:xfrm>
            <a:custGeom>
              <a:avLst/>
              <a:gdLst>
                <a:gd name="T0" fmla="*/ 0 w 36"/>
                <a:gd name="T1" fmla="*/ 567 h 587"/>
                <a:gd name="T2" fmla="*/ 10 w 36"/>
                <a:gd name="T3" fmla="*/ 0 h 587"/>
                <a:gd name="T4" fmla="*/ 35 w 36"/>
                <a:gd name="T5" fmla="*/ 575 h 587"/>
                <a:gd name="T6" fmla="*/ 26 w 36"/>
                <a:gd name="T7" fmla="*/ 586 h 587"/>
                <a:gd name="T8" fmla="*/ 16 w 36"/>
                <a:gd name="T9" fmla="*/ 586 h 587"/>
                <a:gd name="T10" fmla="*/ 7 w 36"/>
                <a:gd name="T11" fmla="*/ 578 h 587"/>
                <a:gd name="T12" fmla="*/ 0 w 36"/>
                <a:gd name="T13" fmla="*/ 56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587">
                  <a:moveTo>
                    <a:pt x="0" y="567"/>
                  </a:moveTo>
                  <a:lnTo>
                    <a:pt x="10" y="0"/>
                  </a:lnTo>
                  <a:lnTo>
                    <a:pt x="35" y="575"/>
                  </a:lnTo>
                  <a:lnTo>
                    <a:pt x="26" y="586"/>
                  </a:lnTo>
                  <a:lnTo>
                    <a:pt x="16" y="586"/>
                  </a:lnTo>
                  <a:lnTo>
                    <a:pt x="7" y="578"/>
                  </a:lnTo>
                  <a:lnTo>
                    <a:pt x="0" y="567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19" name="Line 47">
              <a:extLst>
                <a:ext uri="{FF2B5EF4-FFF2-40B4-BE49-F238E27FC236}">
                  <a16:creationId xmlns:a16="http://schemas.microsoft.com/office/drawing/2014/main" id="{AE1E4893-6D13-A0F4-4DA9-079E90A1B1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92" y="2528"/>
              <a:ext cx="3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0" name="Line 48">
              <a:extLst>
                <a:ext uri="{FF2B5EF4-FFF2-40B4-BE49-F238E27FC236}">
                  <a16:creationId xmlns:a16="http://schemas.microsoft.com/office/drawing/2014/main" id="{9C6A2C4B-9159-7814-B39C-A2232DDBA87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39" y="2548"/>
              <a:ext cx="38" cy="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1" name="Line 49">
              <a:extLst>
                <a:ext uri="{FF2B5EF4-FFF2-40B4-BE49-F238E27FC236}">
                  <a16:creationId xmlns:a16="http://schemas.microsoft.com/office/drawing/2014/main" id="{FB3C8597-642B-0916-CBED-D032B12263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5" y="2592"/>
              <a:ext cx="43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2" name="Freeform 50">
              <a:extLst>
                <a:ext uri="{FF2B5EF4-FFF2-40B4-BE49-F238E27FC236}">
                  <a16:creationId xmlns:a16="http://schemas.microsoft.com/office/drawing/2014/main" id="{715E8BDF-6B30-15CC-D011-35D711F3B71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" y="2320"/>
              <a:ext cx="149" cy="196"/>
            </a:xfrm>
            <a:custGeom>
              <a:avLst/>
              <a:gdLst>
                <a:gd name="T0" fmla="*/ 101 w 213"/>
                <a:gd name="T1" fmla="*/ 0 h 295"/>
                <a:gd name="T2" fmla="*/ 101 w 213"/>
                <a:gd name="T3" fmla="*/ 7 h 295"/>
                <a:gd name="T4" fmla="*/ 37 w 213"/>
                <a:gd name="T5" fmla="*/ 79 h 295"/>
                <a:gd name="T6" fmla="*/ 67 w 213"/>
                <a:gd name="T7" fmla="*/ 73 h 295"/>
                <a:gd name="T8" fmla="*/ 37 w 213"/>
                <a:gd name="T9" fmla="*/ 143 h 295"/>
                <a:gd name="T10" fmla="*/ 67 w 213"/>
                <a:gd name="T11" fmla="*/ 146 h 295"/>
                <a:gd name="T12" fmla="*/ 7 w 213"/>
                <a:gd name="T13" fmla="*/ 225 h 295"/>
                <a:gd name="T14" fmla="*/ 58 w 213"/>
                <a:gd name="T15" fmla="*/ 225 h 295"/>
                <a:gd name="T16" fmla="*/ 0 w 213"/>
                <a:gd name="T17" fmla="*/ 276 h 295"/>
                <a:gd name="T18" fmla="*/ 85 w 213"/>
                <a:gd name="T19" fmla="*/ 270 h 295"/>
                <a:gd name="T20" fmla="*/ 148 w 213"/>
                <a:gd name="T21" fmla="*/ 294 h 295"/>
                <a:gd name="T22" fmla="*/ 148 w 213"/>
                <a:gd name="T23" fmla="*/ 265 h 295"/>
                <a:gd name="T24" fmla="*/ 212 w 213"/>
                <a:gd name="T25" fmla="*/ 260 h 295"/>
                <a:gd name="T26" fmla="*/ 171 w 213"/>
                <a:gd name="T27" fmla="*/ 212 h 295"/>
                <a:gd name="T28" fmla="*/ 206 w 213"/>
                <a:gd name="T29" fmla="*/ 216 h 295"/>
                <a:gd name="T30" fmla="*/ 151 w 213"/>
                <a:gd name="T31" fmla="*/ 167 h 295"/>
                <a:gd name="T32" fmla="*/ 196 w 213"/>
                <a:gd name="T33" fmla="*/ 170 h 295"/>
                <a:gd name="T34" fmla="*/ 151 w 213"/>
                <a:gd name="T35" fmla="*/ 104 h 295"/>
                <a:gd name="T36" fmla="*/ 186 w 213"/>
                <a:gd name="T37" fmla="*/ 118 h 295"/>
                <a:gd name="T38" fmla="*/ 136 w 213"/>
                <a:gd name="T39" fmla="*/ 55 h 295"/>
                <a:gd name="T40" fmla="*/ 162 w 213"/>
                <a:gd name="T41" fmla="*/ 52 h 295"/>
                <a:gd name="T42" fmla="*/ 101 w 213"/>
                <a:gd name="T43" fmla="*/ 4 h 295"/>
                <a:gd name="T44" fmla="*/ 101 w 213"/>
                <a:gd name="T4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3" h="295">
                  <a:moveTo>
                    <a:pt x="101" y="0"/>
                  </a:moveTo>
                  <a:lnTo>
                    <a:pt x="101" y="7"/>
                  </a:lnTo>
                  <a:lnTo>
                    <a:pt x="37" y="79"/>
                  </a:lnTo>
                  <a:lnTo>
                    <a:pt x="67" y="73"/>
                  </a:lnTo>
                  <a:lnTo>
                    <a:pt x="37" y="143"/>
                  </a:lnTo>
                  <a:lnTo>
                    <a:pt x="67" y="146"/>
                  </a:lnTo>
                  <a:lnTo>
                    <a:pt x="7" y="225"/>
                  </a:lnTo>
                  <a:lnTo>
                    <a:pt x="58" y="225"/>
                  </a:lnTo>
                  <a:lnTo>
                    <a:pt x="0" y="276"/>
                  </a:lnTo>
                  <a:lnTo>
                    <a:pt x="85" y="270"/>
                  </a:lnTo>
                  <a:lnTo>
                    <a:pt x="148" y="294"/>
                  </a:lnTo>
                  <a:lnTo>
                    <a:pt x="148" y="265"/>
                  </a:lnTo>
                  <a:lnTo>
                    <a:pt x="212" y="260"/>
                  </a:lnTo>
                  <a:lnTo>
                    <a:pt x="171" y="212"/>
                  </a:lnTo>
                  <a:lnTo>
                    <a:pt x="206" y="216"/>
                  </a:lnTo>
                  <a:lnTo>
                    <a:pt x="151" y="167"/>
                  </a:lnTo>
                  <a:lnTo>
                    <a:pt x="196" y="170"/>
                  </a:lnTo>
                  <a:lnTo>
                    <a:pt x="151" y="104"/>
                  </a:lnTo>
                  <a:lnTo>
                    <a:pt x="186" y="118"/>
                  </a:lnTo>
                  <a:lnTo>
                    <a:pt x="136" y="55"/>
                  </a:lnTo>
                  <a:lnTo>
                    <a:pt x="162" y="52"/>
                  </a:lnTo>
                  <a:lnTo>
                    <a:pt x="101" y="4"/>
                  </a:lnTo>
                  <a:lnTo>
                    <a:pt x="101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3" name="Freeform 51">
              <a:extLst>
                <a:ext uri="{FF2B5EF4-FFF2-40B4-BE49-F238E27FC236}">
                  <a16:creationId xmlns:a16="http://schemas.microsoft.com/office/drawing/2014/main" id="{90BC03A6-F688-BB96-A786-FC2E30E83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7" y="2146"/>
              <a:ext cx="24" cy="389"/>
            </a:xfrm>
            <a:custGeom>
              <a:avLst/>
              <a:gdLst>
                <a:gd name="T0" fmla="*/ 0 w 36"/>
                <a:gd name="T1" fmla="*/ 567 h 587"/>
                <a:gd name="T2" fmla="*/ 10 w 36"/>
                <a:gd name="T3" fmla="*/ 0 h 587"/>
                <a:gd name="T4" fmla="*/ 35 w 36"/>
                <a:gd name="T5" fmla="*/ 574 h 587"/>
                <a:gd name="T6" fmla="*/ 26 w 36"/>
                <a:gd name="T7" fmla="*/ 586 h 587"/>
                <a:gd name="T8" fmla="*/ 16 w 36"/>
                <a:gd name="T9" fmla="*/ 586 h 587"/>
                <a:gd name="T10" fmla="*/ 7 w 36"/>
                <a:gd name="T11" fmla="*/ 578 h 587"/>
                <a:gd name="T12" fmla="*/ 0 w 36"/>
                <a:gd name="T13" fmla="*/ 56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587">
                  <a:moveTo>
                    <a:pt x="0" y="567"/>
                  </a:moveTo>
                  <a:lnTo>
                    <a:pt x="10" y="0"/>
                  </a:lnTo>
                  <a:lnTo>
                    <a:pt x="35" y="574"/>
                  </a:lnTo>
                  <a:lnTo>
                    <a:pt x="26" y="586"/>
                  </a:lnTo>
                  <a:lnTo>
                    <a:pt x="16" y="586"/>
                  </a:lnTo>
                  <a:lnTo>
                    <a:pt x="7" y="578"/>
                  </a:lnTo>
                  <a:lnTo>
                    <a:pt x="0" y="567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4" name="Line 52">
              <a:extLst>
                <a:ext uri="{FF2B5EF4-FFF2-40B4-BE49-F238E27FC236}">
                  <a16:creationId xmlns:a16="http://schemas.microsoft.com/office/drawing/2014/main" id="{6FF27215-8629-9C7E-02DF-E42E0EEEA4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23" y="2265"/>
              <a:ext cx="3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5" name="Line 53">
              <a:extLst>
                <a:ext uri="{FF2B5EF4-FFF2-40B4-BE49-F238E27FC236}">
                  <a16:creationId xmlns:a16="http://schemas.microsoft.com/office/drawing/2014/main" id="{114642DD-43CD-BB4D-ABA8-A5966D2609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71" y="2285"/>
              <a:ext cx="37" cy="2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6" name="Line 54">
              <a:extLst>
                <a:ext uri="{FF2B5EF4-FFF2-40B4-BE49-F238E27FC236}">
                  <a16:creationId xmlns:a16="http://schemas.microsoft.com/office/drawing/2014/main" id="{52BE643E-8B74-28CF-326D-8B649DF562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7" y="2330"/>
              <a:ext cx="42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7" name="Freeform 55">
              <a:extLst>
                <a:ext uri="{FF2B5EF4-FFF2-40B4-BE49-F238E27FC236}">
                  <a16:creationId xmlns:a16="http://schemas.microsoft.com/office/drawing/2014/main" id="{69B66CAA-72BA-2D1C-A430-51840B918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5" y="2058"/>
              <a:ext cx="149" cy="196"/>
            </a:xfrm>
            <a:custGeom>
              <a:avLst/>
              <a:gdLst>
                <a:gd name="T0" fmla="*/ 101 w 213"/>
                <a:gd name="T1" fmla="*/ 0 h 294"/>
                <a:gd name="T2" fmla="*/ 101 w 213"/>
                <a:gd name="T3" fmla="*/ 6 h 294"/>
                <a:gd name="T4" fmla="*/ 37 w 213"/>
                <a:gd name="T5" fmla="*/ 79 h 294"/>
                <a:gd name="T6" fmla="*/ 67 w 213"/>
                <a:gd name="T7" fmla="*/ 71 h 294"/>
                <a:gd name="T8" fmla="*/ 37 w 213"/>
                <a:gd name="T9" fmla="*/ 143 h 294"/>
                <a:gd name="T10" fmla="*/ 67 w 213"/>
                <a:gd name="T11" fmla="*/ 146 h 294"/>
                <a:gd name="T12" fmla="*/ 7 w 213"/>
                <a:gd name="T13" fmla="*/ 225 h 294"/>
                <a:gd name="T14" fmla="*/ 58 w 213"/>
                <a:gd name="T15" fmla="*/ 225 h 294"/>
                <a:gd name="T16" fmla="*/ 0 w 213"/>
                <a:gd name="T17" fmla="*/ 275 h 294"/>
                <a:gd name="T18" fmla="*/ 85 w 213"/>
                <a:gd name="T19" fmla="*/ 271 h 294"/>
                <a:gd name="T20" fmla="*/ 148 w 213"/>
                <a:gd name="T21" fmla="*/ 293 h 294"/>
                <a:gd name="T22" fmla="*/ 148 w 213"/>
                <a:gd name="T23" fmla="*/ 263 h 294"/>
                <a:gd name="T24" fmla="*/ 212 w 213"/>
                <a:gd name="T25" fmla="*/ 259 h 294"/>
                <a:gd name="T26" fmla="*/ 171 w 213"/>
                <a:gd name="T27" fmla="*/ 210 h 294"/>
                <a:gd name="T28" fmla="*/ 206 w 213"/>
                <a:gd name="T29" fmla="*/ 215 h 294"/>
                <a:gd name="T30" fmla="*/ 151 w 213"/>
                <a:gd name="T31" fmla="*/ 165 h 294"/>
                <a:gd name="T32" fmla="*/ 196 w 213"/>
                <a:gd name="T33" fmla="*/ 169 h 294"/>
                <a:gd name="T34" fmla="*/ 151 w 213"/>
                <a:gd name="T35" fmla="*/ 104 h 294"/>
                <a:gd name="T36" fmla="*/ 186 w 213"/>
                <a:gd name="T37" fmla="*/ 116 h 294"/>
                <a:gd name="T38" fmla="*/ 136 w 213"/>
                <a:gd name="T39" fmla="*/ 54 h 294"/>
                <a:gd name="T40" fmla="*/ 161 w 213"/>
                <a:gd name="T41" fmla="*/ 52 h 294"/>
                <a:gd name="T42" fmla="*/ 101 w 213"/>
                <a:gd name="T43" fmla="*/ 4 h 294"/>
                <a:gd name="T44" fmla="*/ 101 w 213"/>
                <a:gd name="T4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3" h="294">
                  <a:moveTo>
                    <a:pt x="101" y="0"/>
                  </a:moveTo>
                  <a:lnTo>
                    <a:pt x="101" y="6"/>
                  </a:lnTo>
                  <a:lnTo>
                    <a:pt x="37" y="79"/>
                  </a:lnTo>
                  <a:lnTo>
                    <a:pt x="67" y="71"/>
                  </a:lnTo>
                  <a:lnTo>
                    <a:pt x="37" y="143"/>
                  </a:lnTo>
                  <a:lnTo>
                    <a:pt x="67" y="146"/>
                  </a:lnTo>
                  <a:lnTo>
                    <a:pt x="7" y="225"/>
                  </a:lnTo>
                  <a:lnTo>
                    <a:pt x="58" y="225"/>
                  </a:lnTo>
                  <a:lnTo>
                    <a:pt x="0" y="275"/>
                  </a:lnTo>
                  <a:lnTo>
                    <a:pt x="85" y="271"/>
                  </a:lnTo>
                  <a:lnTo>
                    <a:pt x="148" y="293"/>
                  </a:lnTo>
                  <a:lnTo>
                    <a:pt x="148" y="263"/>
                  </a:lnTo>
                  <a:lnTo>
                    <a:pt x="212" y="259"/>
                  </a:lnTo>
                  <a:lnTo>
                    <a:pt x="171" y="210"/>
                  </a:lnTo>
                  <a:lnTo>
                    <a:pt x="206" y="215"/>
                  </a:lnTo>
                  <a:lnTo>
                    <a:pt x="151" y="165"/>
                  </a:lnTo>
                  <a:lnTo>
                    <a:pt x="196" y="169"/>
                  </a:lnTo>
                  <a:lnTo>
                    <a:pt x="151" y="104"/>
                  </a:lnTo>
                  <a:lnTo>
                    <a:pt x="186" y="116"/>
                  </a:lnTo>
                  <a:lnTo>
                    <a:pt x="136" y="54"/>
                  </a:lnTo>
                  <a:lnTo>
                    <a:pt x="161" y="52"/>
                  </a:lnTo>
                  <a:lnTo>
                    <a:pt x="101" y="4"/>
                  </a:lnTo>
                  <a:lnTo>
                    <a:pt x="101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8" name="Freeform 56">
              <a:extLst>
                <a:ext uri="{FF2B5EF4-FFF2-40B4-BE49-F238E27FC236}">
                  <a16:creationId xmlns:a16="http://schemas.microsoft.com/office/drawing/2014/main" id="{907ABD42-ED25-6D12-C3C3-63A72360D1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" y="2403"/>
              <a:ext cx="25" cy="389"/>
            </a:xfrm>
            <a:custGeom>
              <a:avLst/>
              <a:gdLst>
                <a:gd name="T0" fmla="*/ 0 w 37"/>
                <a:gd name="T1" fmla="*/ 567 h 586"/>
                <a:gd name="T2" fmla="*/ 11 w 37"/>
                <a:gd name="T3" fmla="*/ 0 h 586"/>
                <a:gd name="T4" fmla="*/ 36 w 37"/>
                <a:gd name="T5" fmla="*/ 574 h 586"/>
                <a:gd name="T6" fmla="*/ 26 w 37"/>
                <a:gd name="T7" fmla="*/ 585 h 586"/>
                <a:gd name="T8" fmla="*/ 16 w 37"/>
                <a:gd name="T9" fmla="*/ 585 h 586"/>
                <a:gd name="T10" fmla="*/ 7 w 37"/>
                <a:gd name="T11" fmla="*/ 578 h 586"/>
                <a:gd name="T12" fmla="*/ 0 w 37"/>
                <a:gd name="T13" fmla="*/ 567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586">
                  <a:moveTo>
                    <a:pt x="0" y="567"/>
                  </a:moveTo>
                  <a:lnTo>
                    <a:pt x="11" y="0"/>
                  </a:lnTo>
                  <a:lnTo>
                    <a:pt x="36" y="574"/>
                  </a:lnTo>
                  <a:lnTo>
                    <a:pt x="26" y="585"/>
                  </a:lnTo>
                  <a:lnTo>
                    <a:pt x="16" y="585"/>
                  </a:lnTo>
                  <a:lnTo>
                    <a:pt x="7" y="578"/>
                  </a:lnTo>
                  <a:lnTo>
                    <a:pt x="0" y="567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29" name="Line 57">
              <a:extLst>
                <a:ext uri="{FF2B5EF4-FFF2-40B4-BE49-F238E27FC236}">
                  <a16:creationId xmlns:a16="http://schemas.microsoft.com/office/drawing/2014/main" id="{4FA20282-1A72-F467-87CD-ED2CE8C49E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48" y="2522"/>
              <a:ext cx="29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0" name="Line 58">
              <a:extLst>
                <a:ext uri="{FF2B5EF4-FFF2-40B4-BE49-F238E27FC236}">
                  <a16:creationId xmlns:a16="http://schemas.microsoft.com/office/drawing/2014/main" id="{17063D2C-A021-0755-2E55-A5F937D276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95" y="2542"/>
              <a:ext cx="38" cy="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1" name="Line 59">
              <a:extLst>
                <a:ext uri="{FF2B5EF4-FFF2-40B4-BE49-F238E27FC236}">
                  <a16:creationId xmlns:a16="http://schemas.microsoft.com/office/drawing/2014/main" id="{7194C875-454F-A3F3-BCE3-7E7CF4C6B2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2" y="2586"/>
              <a:ext cx="42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2" name="Freeform 60">
              <a:extLst>
                <a:ext uri="{FF2B5EF4-FFF2-40B4-BE49-F238E27FC236}">
                  <a16:creationId xmlns:a16="http://schemas.microsoft.com/office/drawing/2014/main" id="{1374E3A1-DA96-C9B8-B366-1680F337C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0" y="2313"/>
              <a:ext cx="148" cy="197"/>
            </a:xfrm>
            <a:custGeom>
              <a:avLst/>
              <a:gdLst>
                <a:gd name="T0" fmla="*/ 101 w 213"/>
                <a:gd name="T1" fmla="*/ 0 h 295"/>
                <a:gd name="T2" fmla="*/ 101 w 213"/>
                <a:gd name="T3" fmla="*/ 7 h 295"/>
                <a:gd name="T4" fmla="*/ 37 w 213"/>
                <a:gd name="T5" fmla="*/ 80 h 295"/>
                <a:gd name="T6" fmla="*/ 67 w 213"/>
                <a:gd name="T7" fmla="*/ 72 h 295"/>
                <a:gd name="T8" fmla="*/ 37 w 213"/>
                <a:gd name="T9" fmla="*/ 143 h 295"/>
                <a:gd name="T10" fmla="*/ 67 w 213"/>
                <a:gd name="T11" fmla="*/ 146 h 295"/>
                <a:gd name="T12" fmla="*/ 7 w 213"/>
                <a:gd name="T13" fmla="*/ 225 h 295"/>
                <a:gd name="T14" fmla="*/ 58 w 213"/>
                <a:gd name="T15" fmla="*/ 225 h 295"/>
                <a:gd name="T16" fmla="*/ 0 w 213"/>
                <a:gd name="T17" fmla="*/ 276 h 295"/>
                <a:gd name="T18" fmla="*/ 86 w 213"/>
                <a:gd name="T19" fmla="*/ 271 h 295"/>
                <a:gd name="T20" fmla="*/ 147 w 213"/>
                <a:gd name="T21" fmla="*/ 294 h 295"/>
                <a:gd name="T22" fmla="*/ 147 w 213"/>
                <a:gd name="T23" fmla="*/ 264 h 295"/>
                <a:gd name="T24" fmla="*/ 212 w 213"/>
                <a:gd name="T25" fmla="*/ 260 h 295"/>
                <a:gd name="T26" fmla="*/ 172 w 213"/>
                <a:gd name="T27" fmla="*/ 211 h 295"/>
                <a:gd name="T28" fmla="*/ 206 w 213"/>
                <a:gd name="T29" fmla="*/ 216 h 295"/>
                <a:gd name="T30" fmla="*/ 151 w 213"/>
                <a:gd name="T31" fmla="*/ 166 h 295"/>
                <a:gd name="T32" fmla="*/ 196 w 213"/>
                <a:gd name="T33" fmla="*/ 170 h 295"/>
                <a:gd name="T34" fmla="*/ 151 w 213"/>
                <a:gd name="T35" fmla="*/ 105 h 295"/>
                <a:gd name="T36" fmla="*/ 186 w 213"/>
                <a:gd name="T37" fmla="*/ 117 h 295"/>
                <a:gd name="T38" fmla="*/ 137 w 213"/>
                <a:gd name="T39" fmla="*/ 55 h 295"/>
                <a:gd name="T40" fmla="*/ 162 w 213"/>
                <a:gd name="T41" fmla="*/ 52 h 295"/>
                <a:gd name="T42" fmla="*/ 101 w 213"/>
                <a:gd name="T43" fmla="*/ 4 h 295"/>
                <a:gd name="T44" fmla="*/ 101 w 213"/>
                <a:gd name="T4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3" h="295">
                  <a:moveTo>
                    <a:pt x="101" y="0"/>
                  </a:moveTo>
                  <a:lnTo>
                    <a:pt x="101" y="7"/>
                  </a:lnTo>
                  <a:lnTo>
                    <a:pt x="37" y="80"/>
                  </a:lnTo>
                  <a:lnTo>
                    <a:pt x="67" y="72"/>
                  </a:lnTo>
                  <a:lnTo>
                    <a:pt x="37" y="143"/>
                  </a:lnTo>
                  <a:lnTo>
                    <a:pt x="67" y="146"/>
                  </a:lnTo>
                  <a:lnTo>
                    <a:pt x="7" y="225"/>
                  </a:lnTo>
                  <a:lnTo>
                    <a:pt x="58" y="225"/>
                  </a:lnTo>
                  <a:lnTo>
                    <a:pt x="0" y="276"/>
                  </a:lnTo>
                  <a:lnTo>
                    <a:pt x="86" y="271"/>
                  </a:lnTo>
                  <a:lnTo>
                    <a:pt x="147" y="294"/>
                  </a:lnTo>
                  <a:lnTo>
                    <a:pt x="147" y="264"/>
                  </a:lnTo>
                  <a:lnTo>
                    <a:pt x="212" y="260"/>
                  </a:lnTo>
                  <a:lnTo>
                    <a:pt x="172" y="211"/>
                  </a:lnTo>
                  <a:lnTo>
                    <a:pt x="206" y="216"/>
                  </a:lnTo>
                  <a:lnTo>
                    <a:pt x="151" y="166"/>
                  </a:lnTo>
                  <a:lnTo>
                    <a:pt x="196" y="170"/>
                  </a:lnTo>
                  <a:lnTo>
                    <a:pt x="151" y="105"/>
                  </a:lnTo>
                  <a:lnTo>
                    <a:pt x="186" y="117"/>
                  </a:lnTo>
                  <a:lnTo>
                    <a:pt x="137" y="55"/>
                  </a:lnTo>
                  <a:lnTo>
                    <a:pt x="162" y="52"/>
                  </a:lnTo>
                  <a:lnTo>
                    <a:pt x="101" y="4"/>
                  </a:lnTo>
                  <a:lnTo>
                    <a:pt x="101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3" name="Freeform 61">
              <a:extLst>
                <a:ext uri="{FF2B5EF4-FFF2-40B4-BE49-F238E27FC236}">
                  <a16:creationId xmlns:a16="http://schemas.microsoft.com/office/drawing/2014/main" id="{7C2D1B42-EF57-8A85-9994-1E7B7D17A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" y="2173"/>
              <a:ext cx="26" cy="391"/>
            </a:xfrm>
            <a:custGeom>
              <a:avLst/>
              <a:gdLst>
                <a:gd name="T0" fmla="*/ 0 w 37"/>
                <a:gd name="T1" fmla="*/ 567 h 588"/>
                <a:gd name="T2" fmla="*/ 11 w 37"/>
                <a:gd name="T3" fmla="*/ 0 h 588"/>
                <a:gd name="T4" fmla="*/ 36 w 37"/>
                <a:gd name="T5" fmla="*/ 576 h 588"/>
                <a:gd name="T6" fmla="*/ 26 w 37"/>
                <a:gd name="T7" fmla="*/ 586 h 588"/>
                <a:gd name="T8" fmla="*/ 17 w 37"/>
                <a:gd name="T9" fmla="*/ 587 h 588"/>
                <a:gd name="T10" fmla="*/ 7 w 37"/>
                <a:gd name="T11" fmla="*/ 578 h 588"/>
                <a:gd name="T12" fmla="*/ 0 w 37"/>
                <a:gd name="T13" fmla="*/ 567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588">
                  <a:moveTo>
                    <a:pt x="0" y="567"/>
                  </a:moveTo>
                  <a:lnTo>
                    <a:pt x="11" y="0"/>
                  </a:lnTo>
                  <a:lnTo>
                    <a:pt x="36" y="576"/>
                  </a:lnTo>
                  <a:lnTo>
                    <a:pt x="26" y="586"/>
                  </a:lnTo>
                  <a:lnTo>
                    <a:pt x="17" y="587"/>
                  </a:lnTo>
                  <a:lnTo>
                    <a:pt x="7" y="578"/>
                  </a:lnTo>
                  <a:lnTo>
                    <a:pt x="0" y="567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4" name="Line 62">
              <a:extLst>
                <a:ext uri="{FF2B5EF4-FFF2-40B4-BE49-F238E27FC236}">
                  <a16:creationId xmlns:a16="http://schemas.microsoft.com/office/drawing/2014/main" id="{1C1F2F34-AAD4-EA41-102D-8942DB32E9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62" y="2294"/>
              <a:ext cx="3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5" name="Line 63">
              <a:extLst>
                <a:ext uri="{FF2B5EF4-FFF2-40B4-BE49-F238E27FC236}">
                  <a16:creationId xmlns:a16="http://schemas.microsoft.com/office/drawing/2014/main" id="{34EACB02-1C3D-3A54-137E-9C7A93CDE32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10" y="2313"/>
              <a:ext cx="38" cy="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6" name="Line 64">
              <a:extLst>
                <a:ext uri="{FF2B5EF4-FFF2-40B4-BE49-F238E27FC236}">
                  <a16:creationId xmlns:a16="http://schemas.microsoft.com/office/drawing/2014/main" id="{6BC81166-38CE-7170-B4AF-F6631037B4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7" y="2357"/>
              <a:ext cx="42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7" name="Freeform 65">
              <a:extLst>
                <a:ext uri="{FF2B5EF4-FFF2-40B4-BE49-F238E27FC236}">
                  <a16:creationId xmlns:a16="http://schemas.microsoft.com/office/drawing/2014/main" id="{1ECC00DF-DE02-1C66-F161-281824DB7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6" y="2085"/>
              <a:ext cx="148" cy="196"/>
            </a:xfrm>
            <a:custGeom>
              <a:avLst/>
              <a:gdLst>
                <a:gd name="T0" fmla="*/ 101 w 212"/>
                <a:gd name="T1" fmla="*/ 0 h 296"/>
                <a:gd name="T2" fmla="*/ 101 w 212"/>
                <a:gd name="T3" fmla="*/ 7 h 296"/>
                <a:gd name="T4" fmla="*/ 36 w 212"/>
                <a:gd name="T5" fmla="*/ 80 h 296"/>
                <a:gd name="T6" fmla="*/ 66 w 212"/>
                <a:gd name="T7" fmla="*/ 73 h 296"/>
                <a:gd name="T8" fmla="*/ 36 w 212"/>
                <a:gd name="T9" fmla="*/ 144 h 296"/>
                <a:gd name="T10" fmla="*/ 66 w 212"/>
                <a:gd name="T11" fmla="*/ 147 h 296"/>
                <a:gd name="T12" fmla="*/ 7 w 212"/>
                <a:gd name="T13" fmla="*/ 226 h 296"/>
                <a:gd name="T14" fmla="*/ 57 w 212"/>
                <a:gd name="T15" fmla="*/ 226 h 296"/>
                <a:gd name="T16" fmla="*/ 0 w 212"/>
                <a:gd name="T17" fmla="*/ 277 h 296"/>
                <a:gd name="T18" fmla="*/ 85 w 212"/>
                <a:gd name="T19" fmla="*/ 271 h 296"/>
                <a:gd name="T20" fmla="*/ 147 w 212"/>
                <a:gd name="T21" fmla="*/ 295 h 296"/>
                <a:gd name="T22" fmla="*/ 147 w 212"/>
                <a:gd name="T23" fmla="*/ 265 h 296"/>
                <a:gd name="T24" fmla="*/ 211 w 212"/>
                <a:gd name="T25" fmla="*/ 260 h 296"/>
                <a:gd name="T26" fmla="*/ 171 w 212"/>
                <a:gd name="T27" fmla="*/ 212 h 296"/>
                <a:gd name="T28" fmla="*/ 206 w 212"/>
                <a:gd name="T29" fmla="*/ 217 h 296"/>
                <a:gd name="T30" fmla="*/ 150 w 212"/>
                <a:gd name="T31" fmla="*/ 167 h 296"/>
                <a:gd name="T32" fmla="*/ 196 w 212"/>
                <a:gd name="T33" fmla="*/ 170 h 296"/>
                <a:gd name="T34" fmla="*/ 150 w 212"/>
                <a:gd name="T35" fmla="*/ 105 h 296"/>
                <a:gd name="T36" fmla="*/ 185 w 212"/>
                <a:gd name="T37" fmla="*/ 118 h 296"/>
                <a:gd name="T38" fmla="*/ 136 w 212"/>
                <a:gd name="T39" fmla="*/ 56 h 296"/>
                <a:gd name="T40" fmla="*/ 161 w 212"/>
                <a:gd name="T41" fmla="*/ 53 h 296"/>
                <a:gd name="T42" fmla="*/ 101 w 212"/>
                <a:gd name="T43" fmla="*/ 5 h 296"/>
                <a:gd name="T44" fmla="*/ 101 w 212"/>
                <a:gd name="T45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2" h="296">
                  <a:moveTo>
                    <a:pt x="101" y="0"/>
                  </a:moveTo>
                  <a:lnTo>
                    <a:pt x="101" y="7"/>
                  </a:lnTo>
                  <a:lnTo>
                    <a:pt x="36" y="80"/>
                  </a:lnTo>
                  <a:lnTo>
                    <a:pt x="66" y="73"/>
                  </a:lnTo>
                  <a:lnTo>
                    <a:pt x="36" y="144"/>
                  </a:lnTo>
                  <a:lnTo>
                    <a:pt x="66" y="147"/>
                  </a:lnTo>
                  <a:lnTo>
                    <a:pt x="7" y="226"/>
                  </a:lnTo>
                  <a:lnTo>
                    <a:pt x="57" y="226"/>
                  </a:lnTo>
                  <a:lnTo>
                    <a:pt x="0" y="277"/>
                  </a:lnTo>
                  <a:lnTo>
                    <a:pt x="85" y="271"/>
                  </a:lnTo>
                  <a:lnTo>
                    <a:pt x="147" y="295"/>
                  </a:lnTo>
                  <a:lnTo>
                    <a:pt x="147" y="265"/>
                  </a:lnTo>
                  <a:lnTo>
                    <a:pt x="211" y="260"/>
                  </a:lnTo>
                  <a:lnTo>
                    <a:pt x="171" y="212"/>
                  </a:lnTo>
                  <a:lnTo>
                    <a:pt x="206" y="217"/>
                  </a:lnTo>
                  <a:lnTo>
                    <a:pt x="150" y="167"/>
                  </a:lnTo>
                  <a:lnTo>
                    <a:pt x="196" y="170"/>
                  </a:lnTo>
                  <a:lnTo>
                    <a:pt x="150" y="105"/>
                  </a:lnTo>
                  <a:lnTo>
                    <a:pt x="185" y="118"/>
                  </a:lnTo>
                  <a:lnTo>
                    <a:pt x="136" y="56"/>
                  </a:lnTo>
                  <a:lnTo>
                    <a:pt x="161" y="53"/>
                  </a:lnTo>
                  <a:lnTo>
                    <a:pt x="101" y="5"/>
                  </a:lnTo>
                  <a:lnTo>
                    <a:pt x="101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8" name="Freeform 66">
              <a:extLst>
                <a:ext uri="{FF2B5EF4-FFF2-40B4-BE49-F238E27FC236}">
                  <a16:creationId xmlns:a16="http://schemas.microsoft.com/office/drawing/2014/main" id="{7EC2E50F-68D4-308D-BD90-0093BE0F9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" y="2554"/>
              <a:ext cx="22" cy="195"/>
            </a:xfrm>
            <a:custGeom>
              <a:avLst/>
              <a:gdLst>
                <a:gd name="T0" fmla="*/ 0 w 32"/>
                <a:gd name="T1" fmla="*/ 284 h 294"/>
                <a:gd name="T2" fmla="*/ 9 w 32"/>
                <a:gd name="T3" fmla="*/ 0 h 294"/>
                <a:gd name="T4" fmla="*/ 31 w 32"/>
                <a:gd name="T5" fmla="*/ 288 h 294"/>
                <a:gd name="T6" fmla="*/ 22 w 32"/>
                <a:gd name="T7" fmla="*/ 293 h 294"/>
                <a:gd name="T8" fmla="*/ 14 w 32"/>
                <a:gd name="T9" fmla="*/ 293 h 294"/>
                <a:gd name="T10" fmla="*/ 6 w 32"/>
                <a:gd name="T11" fmla="*/ 289 h 294"/>
                <a:gd name="T12" fmla="*/ 0 w 32"/>
                <a:gd name="T13" fmla="*/ 28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4">
                  <a:moveTo>
                    <a:pt x="0" y="284"/>
                  </a:moveTo>
                  <a:lnTo>
                    <a:pt x="9" y="0"/>
                  </a:lnTo>
                  <a:lnTo>
                    <a:pt x="31" y="288"/>
                  </a:lnTo>
                  <a:lnTo>
                    <a:pt x="22" y="293"/>
                  </a:lnTo>
                  <a:lnTo>
                    <a:pt x="14" y="293"/>
                  </a:lnTo>
                  <a:lnTo>
                    <a:pt x="6" y="289"/>
                  </a:lnTo>
                  <a:lnTo>
                    <a:pt x="0" y="284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39" name="Line 67">
              <a:extLst>
                <a:ext uri="{FF2B5EF4-FFF2-40B4-BE49-F238E27FC236}">
                  <a16:creationId xmlns:a16="http://schemas.microsoft.com/office/drawing/2014/main" id="{0BA328E2-014E-73D7-BB7D-FE581B07D9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68" y="2614"/>
              <a:ext cx="26" cy="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40" name="Line 68">
              <a:extLst>
                <a:ext uri="{FF2B5EF4-FFF2-40B4-BE49-F238E27FC236}">
                  <a16:creationId xmlns:a16="http://schemas.microsoft.com/office/drawing/2014/main" id="{36C96527-C1FD-5DDB-E213-2E38F7EF41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10" y="2623"/>
              <a:ext cx="32" cy="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41" name="Line 69">
              <a:extLst>
                <a:ext uri="{FF2B5EF4-FFF2-40B4-BE49-F238E27FC236}">
                  <a16:creationId xmlns:a16="http://schemas.microsoft.com/office/drawing/2014/main" id="{B7E98A43-EB7A-3037-C91E-A69E91CA74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2" y="2646"/>
              <a:ext cx="37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42" name="Freeform 70">
              <a:extLst>
                <a:ext uri="{FF2B5EF4-FFF2-40B4-BE49-F238E27FC236}">
                  <a16:creationId xmlns:a16="http://schemas.microsoft.com/office/drawing/2014/main" id="{BA871F08-54C7-F529-6564-4207A0057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511"/>
              <a:ext cx="129" cy="98"/>
            </a:xfrm>
            <a:custGeom>
              <a:avLst/>
              <a:gdLst>
                <a:gd name="T0" fmla="*/ 88 w 184"/>
                <a:gd name="T1" fmla="*/ 0 h 149"/>
                <a:gd name="T2" fmla="*/ 88 w 184"/>
                <a:gd name="T3" fmla="*/ 4 h 149"/>
                <a:gd name="T4" fmla="*/ 32 w 184"/>
                <a:gd name="T5" fmla="*/ 39 h 149"/>
                <a:gd name="T6" fmla="*/ 58 w 184"/>
                <a:gd name="T7" fmla="*/ 37 h 149"/>
                <a:gd name="T8" fmla="*/ 32 w 184"/>
                <a:gd name="T9" fmla="*/ 71 h 149"/>
                <a:gd name="T10" fmla="*/ 58 w 184"/>
                <a:gd name="T11" fmla="*/ 73 h 149"/>
                <a:gd name="T12" fmla="*/ 6 w 184"/>
                <a:gd name="T13" fmla="*/ 113 h 149"/>
                <a:gd name="T14" fmla="*/ 50 w 184"/>
                <a:gd name="T15" fmla="*/ 113 h 149"/>
                <a:gd name="T16" fmla="*/ 0 w 184"/>
                <a:gd name="T17" fmla="*/ 138 h 149"/>
                <a:gd name="T18" fmla="*/ 74 w 184"/>
                <a:gd name="T19" fmla="*/ 135 h 149"/>
                <a:gd name="T20" fmla="*/ 127 w 184"/>
                <a:gd name="T21" fmla="*/ 148 h 149"/>
                <a:gd name="T22" fmla="*/ 127 w 184"/>
                <a:gd name="T23" fmla="*/ 132 h 149"/>
                <a:gd name="T24" fmla="*/ 183 w 184"/>
                <a:gd name="T25" fmla="*/ 130 h 149"/>
                <a:gd name="T26" fmla="*/ 148 w 184"/>
                <a:gd name="T27" fmla="*/ 106 h 149"/>
                <a:gd name="T28" fmla="*/ 178 w 184"/>
                <a:gd name="T29" fmla="*/ 108 h 149"/>
                <a:gd name="T30" fmla="*/ 130 w 184"/>
                <a:gd name="T31" fmla="*/ 84 h 149"/>
                <a:gd name="T32" fmla="*/ 169 w 184"/>
                <a:gd name="T33" fmla="*/ 85 h 149"/>
                <a:gd name="T34" fmla="*/ 130 w 184"/>
                <a:gd name="T35" fmla="*/ 53 h 149"/>
                <a:gd name="T36" fmla="*/ 161 w 184"/>
                <a:gd name="T37" fmla="*/ 59 h 149"/>
                <a:gd name="T38" fmla="*/ 118 w 184"/>
                <a:gd name="T39" fmla="*/ 28 h 149"/>
                <a:gd name="T40" fmla="*/ 139 w 184"/>
                <a:gd name="T41" fmla="*/ 26 h 149"/>
                <a:gd name="T42" fmla="*/ 88 w 184"/>
                <a:gd name="T43" fmla="*/ 3 h 149"/>
                <a:gd name="T44" fmla="*/ 88 w 184"/>
                <a:gd name="T4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4" h="149">
                  <a:moveTo>
                    <a:pt x="88" y="0"/>
                  </a:moveTo>
                  <a:lnTo>
                    <a:pt x="88" y="4"/>
                  </a:lnTo>
                  <a:lnTo>
                    <a:pt x="32" y="39"/>
                  </a:lnTo>
                  <a:lnTo>
                    <a:pt x="58" y="37"/>
                  </a:lnTo>
                  <a:lnTo>
                    <a:pt x="32" y="71"/>
                  </a:lnTo>
                  <a:lnTo>
                    <a:pt x="58" y="73"/>
                  </a:lnTo>
                  <a:lnTo>
                    <a:pt x="6" y="113"/>
                  </a:lnTo>
                  <a:lnTo>
                    <a:pt x="50" y="113"/>
                  </a:lnTo>
                  <a:lnTo>
                    <a:pt x="0" y="138"/>
                  </a:lnTo>
                  <a:lnTo>
                    <a:pt x="74" y="135"/>
                  </a:lnTo>
                  <a:lnTo>
                    <a:pt x="127" y="148"/>
                  </a:lnTo>
                  <a:lnTo>
                    <a:pt x="127" y="132"/>
                  </a:lnTo>
                  <a:lnTo>
                    <a:pt x="183" y="130"/>
                  </a:lnTo>
                  <a:lnTo>
                    <a:pt x="148" y="106"/>
                  </a:lnTo>
                  <a:lnTo>
                    <a:pt x="178" y="108"/>
                  </a:lnTo>
                  <a:lnTo>
                    <a:pt x="130" y="84"/>
                  </a:lnTo>
                  <a:lnTo>
                    <a:pt x="169" y="85"/>
                  </a:lnTo>
                  <a:lnTo>
                    <a:pt x="130" y="53"/>
                  </a:lnTo>
                  <a:lnTo>
                    <a:pt x="161" y="59"/>
                  </a:lnTo>
                  <a:lnTo>
                    <a:pt x="118" y="28"/>
                  </a:lnTo>
                  <a:lnTo>
                    <a:pt x="139" y="26"/>
                  </a:lnTo>
                  <a:lnTo>
                    <a:pt x="88" y="3"/>
                  </a:lnTo>
                  <a:lnTo>
                    <a:pt x="88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43" name="Freeform 71">
              <a:extLst>
                <a:ext uri="{FF2B5EF4-FFF2-40B4-BE49-F238E27FC236}">
                  <a16:creationId xmlns:a16="http://schemas.microsoft.com/office/drawing/2014/main" id="{0911AE51-A3B6-507C-237E-7B245A56C3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6" y="2538"/>
              <a:ext cx="22" cy="195"/>
            </a:xfrm>
            <a:custGeom>
              <a:avLst/>
              <a:gdLst>
                <a:gd name="T0" fmla="*/ 0 w 32"/>
                <a:gd name="T1" fmla="*/ 284 h 294"/>
                <a:gd name="T2" fmla="*/ 9 w 32"/>
                <a:gd name="T3" fmla="*/ 0 h 294"/>
                <a:gd name="T4" fmla="*/ 31 w 32"/>
                <a:gd name="T5" fmla="*/ 288 h 294"/>
                <a:gd name="T6" fmla="*/ 22 w 32"/>
                <a:gd name="T7" fmla="*/ 293 h 294"/>
                <a:gd name="T8" fmla="*/ 14 w 32"/>
                <a:gd name="T9" fmla="*/ 293 h 294"/>
                <a:gd name="T10" fmla="*/ 5 w 32"/>
                <a:gd name="T11" fmla="*/ 289 h 294"/>
                <a:gd name="T12" fmla="*/ 0 w 32"/>
                <a:gd name="T13" fmla="*/ 28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4">
                  <a:moveTo>
                    <a:pt x="0" y="284"/>
                  </a:moveTo>
                  <a:lnTo>
                    <a:pt x="9" y="0"/>
                  </a:lnTo>
                  <a:lnTo>
                    <a:pt x="31" y="288"/>
                  </a:lnTo>
                  <a:lnTo>
                    <a:pt x="22" y="293"/>
                  </a:lnTo>
                  <a:lnTo>
                    <a:pt x="14" y="293"/>
                  </a:lnTo>
                  <a:lnTo>
                    <a:pt x="5" y="289"/>
                  </a:lnTo>
                  <a:lnTo>
                    <a:pt x="0" y="284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44" name="Line 72">
              <a:extLst>
                <a:ext uri="{FF2B5EF4-FFF2-40B4-BE49-F238E27FC236}">
                  <a16:creationId xmlns:a16="http://schemas.microsoft.com/office/drawing/2014/main" id="{0E6A53FB-6A40-F514-D858-0C677D84F97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16" y="2599"/>
              <a:ext cx="25" cy="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45" name="Line 73">
              <a:extLst>
                <a:ext uri="{FF2B5EF4-FFF2-40B4-BE49-F238E27FC236}">
                  <a16:creationId xmlns:a16="http://schemas.microsoft.com/office/drawing/2014/main" id="{9E7A01C8-1B69-850B-923A-CD914029D9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56" y="2609"/>
              <a:ext cx="33" cy="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46" name="Line 74">
              <a:extLst>
                <a:ext uri="{FF2B5EF4-FFF2-40B4-BE49-F238E27FC236}">
                  <a16:creationId xmlns:a16="http://schemas.microsoft.com/office/drawing/2014/main" id="{9571D0E0-C671-424F-6AB8-6ABA0476CC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0" y="2631"/>
              <a:ext cx="36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47" name="Freeform 75">
              <a:extLst>
                <a:ext uri="{FF2B5EF4-FFF2-40B4-BE49-F238E27FC236}">
                  <a16:creationId xmlns:a16="http://schemas.microsoft.com/office/drawing/2014/main" id="{10AB355E-54C8-672E-909D-F39EF6E68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3" y="2495"/>
              <a:ext cx="128" cy="97"/>
            </a:xfrm>
            <a:custGeom>
              <a:avLst/>
              <a:gdLst>
                <a:gd name="T0" fmla="*/ 88 w 184"/>
                <a:gd name="T1" fmla="*/ 0 h 148"/>
                <a:gd name="T2" fmla="*/ 88 w 184"/>
                <a:gd name="T3" fmla="*/ 4 h 148"/>
                <a:gd name="T4" fmla="*/ 31 w 184"/>
                <a:gd name="T5" fmla="*/ 40 h 148"/>
                <a:gd name="T6" fmla="*/ 58 w 184"/>
                <a:gd name="T7" fmla="*/ 37 h 148"/>
                <a:gd name="T8" fmla="*/ 31 w 184"/>
                <a:gd name="T9" fmla="*/ 72 h 148"/>
                <a:gd name="T10" fmla="*/ 58 w 184"/>
                <a:gd name="T11" fmla="*/ 73 h 148"/>
                <a:gd name="T12" fmla="*/ 6 w 184"/>
                <a:gd name="T13" fmla="*/ 112 h 148"/>
                <a:gd name="T14" fmla="*/ 50 w 184"/>
                <a:gd name="T15" fmla="*/ 112 h 148"/>
                <a:gd name="T16" fmla="*/ 0 w 184"/>
                <a:gd name="T17" fmla="*/ 139 h 148"/>
                <a:gd name="T18" fmla="*/ 73 w 184"/>
                <a:gd name="T19" fmla="*/ 135 h 148"/>
                <a:gd name="T20" fmla="*/ 127 w 184"/>
                <a:gd name="T21" fmla="*/ 147 h 148"/>
                <a:gd name="T22" fmla="*/ 127 w 184"/>
                <a:gd name="T23" fmla="*/ 132 h 148"/>
                <a:gd name="T24" fmla="*/ 183 w 184"/>
                <a:gd name="T25" fmla="*/ 130 h 148"/>
                <a:gd name="T26" fmla="*/ 148 w 184"/>
                <a:gd name="T27" fmla="*/ 106 h 148"/>
                <a:gd name="T28" fmla="*/ 178 w 184"/>
                <a:gd name="T29" fmla="*/ 109 h 148"/>
                <a:gd name="T30" fmla="*/ 130 w 184"/>
                <a:gd name="T31" fmla="*/ 83 h 148"/>
                <a:gd name="T32" fmla="*/ 169 w 184"/>
                <a:gd name="T33" fmla="*/ 85 h 148"/>
                <a:gd name="T34" fmla="*/ 130 w 184"/>
                <a:gd name="T35" fmla="*/ 54 h 148"/>
                <a:gd name="T36" fmla="*/ 161 w 184"/>
                <a:gd name="T37" fmla="*/ 59 h 148"/>
                <a:gd name="T38" fmla="*/ 118 w 184"/>
                <a:gd name="T39" fmla="*/ 28 h 148"/>
                <a:gd name="T40" fmla="*/ 139 w 184"/>
                <a:gd name="T41" fmla="*/ 27 h 148"/>
                <a:gd name="T42" fmla="*/ 88 w 184"/>
                <a:gd name="T43" fmla="*/ 3 h 148"/>
                <a:gd name="T44" fmla="*/ 88 w 184"/>
                <a:gd name="T45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4" h="148">
                  <a:moveTo>
                    <a:pt x="88" y="0"/>
                  </a:moveTo>
                  <a:lnTo>
                    <a:pt x="88" y="4"/>
                  </a:lnTo>
                  <a:lnTo>
                    <a:pt x="31" y="40"/>
                  </a:lnTo>
                  <a:lnTo>
                    <a:pt x="58" y="37"/>
                  </a:lnTo>
                  <a:lnTo>
                    <a:pt x="31" y="72"/>
                  </a:lnTo>
                  <a:lnTo>
                    <a:pt x="58" y="73"/>
                  </a:lnTo>
                  <a:lnTo>
                    <a:pt x="6" y="112"/>
                  </a:lnTo>
                  <a:lnTo>
                    <a:pt x="50" y="112"/>
                  </a:lnTo>
                  <a:lnTo>
                    <a:pt x="0" y="139"/>
                  </a:lnTo>
                  <a:lnTo>
                    <a:pt x="73" y="135"/>
                  </a:lnTo>
                  <a:lnTo>
                    <a:pt x="127" y="147"/>
                  </a:lnTo>
                  <a:lnTo>
                    <a:pt x="127" y="132"/>
                  </a:lnTo>
                  <a:lnTo>
                    <a:pt x="183" y="130"/>
                  </a:lnTo>
                  <a:lnTo>
                    <a:pt x="148" y="106"/>
                  </a:lnTo>
                  <a:lnTo>
                    <a:pt x="178" y="109"/>
                  </a:lnTo>
                  <a:lnTo>
                    <a:pt x="130" y="83"/>
                  </a:lnTo>
                  <a:lnTo>
                    <a:pt x="169" y="85"/>
                  </a:lnTo>
                  <a:lnTo>
                    <a:pt x="130" y="54"/>
                  </a:lnTo>
                  <a:lnTo>
                    <a:pt x="161" y="59"/>
                  </a:lnTo>
                  <a:lnTo>
                    <a:pt x="118" y="28"/>
                  </a:lnTo>
                  <a:lnTo>
                    <a:pt x="139" y="27"/>
                  </a:lnTo>
                  <a:lnTo>
                    <a:pt x="88" y="3"/>
                  </a:lnTo>
                  <a:lnTo>
                    <a:pt x="88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9948" name="Group 76">
              <a:extLst>
                <a:ext uri="{FF2B5EF4-FFF2-40B4-BE49-F238E27FC236}">
                  <a16:creationId xmlns:a16="http://schemas.microsoft.com/office/drawing/2014/main" id="{2C46A67D-E426-C37D-42B3-2A283EDC58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9" y="2686"/>
              <a:ext cx="49" cy="109"/>
              <a:chOff x="2619" y="2604"/>
              <a:chExt cx="61" cy="129"/>
            </a:xfrm>
          </p:grpSpPr>
          <p:sp>
            <p:nvSpPr>
              <p:cNvPr id="79949" name="Freeform 77">
                <a:extLst>
                  <a:ext uri="{FF2B5EF4-FFF2-40B4-BE49-F238E27FC236}">
                    <a16:creationId xmlns:a16="http://schemas.microsoft.com/office/drawing/2014/main" id="{9A323727-3F4B-7FA6-0273-D894FF4E9123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950" name="Freeform 78">
                <a:extLst>
                  <a:ext uri="{FF2B5EF4-FFF2-40B4-BE49-F238E27FC236}">
                    <a16:creationId xmlns:a16="http://schemas.microsoft.com/office/drawing/2014/main" id="{4EDBF852-BDB3-520C-3C28-38F7060DE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9951" name="Freeform 79">
              <a:extLst>
                <a:ext uri="{FF2B5EF4-FFF2-40B4-BE49-F238E27FC236}">
                  <a16:creationId xmlns:a16="http://schemas.microsoft.com/office/drawing/2014/main" id="{DD66E2B3-38D9-C972-B179-59AF1DB73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" y="2341"/>
              <a:ext cx="25" cy="391"/>
            </a:xfrm>
            <a:custGeom>
              <a:avLst/>
              <a:gdLst>
                <a:gd name="T0" fmla="*/ 0 w 36"/>
                <a:gd name="T1" fmla="*/ 567 h 588"/>
                <a:gd name="T2" fmla="*/ 10 w 36"/>
                <a:gd name="T3" fmla="*/ 0 h 588"/>
                <a:gd name="T4" fmla="*/ 35 w 36"/>
                <a:gd name="T5" fmla="*/ 575 h 588"/>
                <a:gd name="T6" fmla="*/ 26 w 36"/>
                <a:gd name="T7" fmla="*/ 586 h 588"/>
                <a:gd name="T8" fmla="*/ 16 w 36"/>
                <a:gd name="T9" fmla="*/ 587 h 588"/>
                <a:gd name="T10" fmla="*/ 7 w 36"/>
                <a:gd name="T11" fmla="*/ 578 h 588"/>
                <a:gd name="T12" fmla="*/ 0 w 36"/>
                <a:gd name="T13" fmla="*/ 567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588">
                  <a:moveTo>
                    <a:pt x="0" y="567"/>
                  </a:moveTo>
                  <a:lnTo>
                    <a:pt x="10" y="0"/>
                  </a:lnTo>
                  <a:lnTo>
                    <a:pt x="35" y="575"/>
                  </a:lnTo>
                  <a:lnTo>
                    <a:pt x="26" y="586"/>
                  </a:lnTo>
                  <a:lnTo>
                    <a:pt x="16" y="587"/>
                  </a:lnTo>
                  <a:lnTo>
                    <a:pt x="7" y="578"/>
                  </a:lnTo>
                  <a:lnTo>
                    <a:pt x="0" y="567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52" name="Freeform 80">
              <a:extLst>
                <a:ext uri="{FF2B5EF4-FFF2-40B4-BE49-F238E27FC236}">
                  <a16:creationId xmlns:a16="http://schemas.microsoft.com/office/drawing/2014/main" id="{D952C526-8A68-82B9-5B21-CDC688582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6" y="2254"/>
              <a:ext cx="148" cy="195"/>
            </a:xfrm>
            <a:custGeom>
              <a:avLst/>
              <a:gdLst>
                <a:gd name="T0" fmla="*/ 101 w 212"/>
                <a:gd name="T1" fmla="*/ 0 h 294"/>
                <a:gd name="T2" fmla="*/ 101 w 212"/>
                <a:gd name="T3" fmla="*/ 6 h 294"/>
                <a:gd name="T4" fmla="*/ 36 w 212"/>
                <a:gd name="T5" fmla="*/ 79 h 294"/>
                <a:gd name="T6" fmla="*/ 67 w 212"/>
                <a:gd name="T7" fmla="*/ 72 h 294"/>
                <a:gd name="T8" fmla="*/ 36 w 212"/>
                <a:gd name="T9" fmla="*/ 142 h 294"/>
                <a:gd name="T10" fmla="*/ 67 w 212"/>
                <a:gd name="T11" fmla="*/ 146 h 294"/>
                <a:gd name="T12" fmla="*/ 7 w 212"/>
                <a:gd name="T13" fmla="*/ 225 h 294"/>
                <a:gd name="T14" fmla="*/ 58 w 212"/>
                <a:gd name="T15" fmla="*/ 225 h 294"/>
                <a:gd name="T16" fmla="*/ 0 w 212"/>
                <a:gd name="T17" fmla="*/ 275 h 294"/>
                <a:gd name="T18" fmla="*/ 85 w 212"/>
                <a:gd name="T19" fmla="*/ 270 h 294"/>
                <a:gd name="T20" fmla="*/ 147 w 212"/>
                <a:gd name="T21" fmla="*/ 293 h 294"/>
                <a:gd name="T22" fmla="*/ 147 w 212"/>
                <a:gd name="T23" fmla="*/ 264 h 294"/>
                <a:gd name="T24" fmla="*/ 211 w 212"/>
                <a:gd name="T25" fmla="*/ 259 h 294"/>
                <a:gd name="T26" fmla="*/ 171 w 212"/>
                <a:gd name="T27" fmla="*/ 211 h 294"/>
                <a:gd name="T28" fmla="*/ 206 w 212"/>
                <a:gd name="T29" fmla="*/ 216 h 294"/>
                <a:gd name="T30" fmla="*/ 151 w 212"/>
                <a:gd name="T31" fmla="*/ 166 h 294"/>
                <a:gd name="T32" fmla="*/ 196 w 212"/>
                <a:gd name="T33" fmla="*/ 169 h 294"/>
                <a:gd name="T34" fmla="*/ 151 w 212"/>
                <a:gd name="T35" fmla="*/ 104 h 294"/>
                <a:gd name="T36" fmla="*/ 186 w 212"/>
                <a:gd name="T37" fmla="*/ 117 h 294"/>
                <a:gd name="T38" fmla="*/ 136 w 212"/>
                <a:gd name="T39" fmla="*/ 55 h 294"/>
                <a:gd name="T40" fmla="*/ 162 w 212"/>
                <a:gd name="T41" fmla="*/ 52 h 294"/>
                <a:gd name="T42" fmla="*/ 101 w 212"/>
                <a:gd name="T43" fmla="*/ 3 h 294"/>
                <a:gd name="T44" fmla="*/ 101 w 212"/>
                <a:gd name="T4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2" h="294">
                  <a:moveTo>
                    <a:pt x="101" y="0"/>
                  </a:moveTo>
                  <a:lnTo>
                    <a:pt x="101" y="6"/>
                  </a:lnTo>
                  <a:lnTo>
                    <a:pt x="36" y="79"/>
                  </a:lnTo>
                  <a:lnTo>
                    <a:pt x="67" y="72"/>
                  </a:lnTo>
                  <a:lnTo>
                    <a:pt x="36" y="142"/>
                  </a:lnTo>
                  <a:lnTo>
                    <a:pt x="67" y="146"/>
                  </a:lnTo>
                  <a:lnTo>
                    <a:pt x="7" y="225"/>
                  </a:lnTo>
                  <a:lnTo>
                    <a:pt x="58" y="225"/>
                  </a:lnTo>
                  <a:lnTo>
                    <a:pt x="0" y="275"/>
                  </a:lnTo>
                  <a:lnTo>
                    <a:pt x="85" y="270"/>
                  </a:lnTo>
                  <a:lnTo>
                    <a:pt x="147" y="293"/>
                  </a:lnTo>
                  <a:lnTo>
                    <a:pt x="147" y="264"/>
                  </a:lnTo>
                  <a:lnTo>
                    <a:pt x="211" y="259"/>
                  </a:lnTo>
                  <a:lnTo>
                    <a:pt x="171" y="211"/>
                  </a:lnTo>
                  <a:lnTo>
                    <a:pt x="206" y="216"/>
                  </a:lnTo>
                  <a:lnTo>
                    <a:pt x="151" y="166"/>
                  </a:lnTo>
                  <a:lnTo>
                    <a:pt x="196" y="169"/>
                  </a:lnTo>
                  <a:lnTo>
                    <a:pt x="151" y="104"/>
                  </a:lnTo>
                  <a:lnTo>
                    <a:pt x="186" y="117"/>
                  </a:lnTo>
                  <a:lnTo>
                    <a:pt x="136" y="55"/>
                  </a:lnTo>
                  <a:lnTo>
                    <a:pt x="162" y="52"/>
                  </a:lnTo>
                  <a:lnTo>
                    <a:pt x="101" y="3"/>
                  </a:lnTo>
                  <a:lnTo>
                    <a:pt x="101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9953" name="Group 81">
              <a:extLst>
                <a:ext uri="{FF2B5EF4-FFF2-40B4-BE49-F238E27FC236}">
                  <a16:creationId xmlns:a16="http://schemas.microsoft.com/office/drawing/2014/main" id="{83632792-D1F7-F36E-3EF4-2B89078D39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68" y="2544"/>
              <a:ext cx="50" cy="109"/>
              <a:chOff x="2619" y="2604"/>
              <a:chExt cx="61" cy="129"/>
            </a:xfrm>
          </p:grpSpPr>
          <p:sp>
            <p:nvSpPr>
              <p:cNvPr id="79954" name="Freeform 82">
                <a:extLst>
                  <a:ext uri="{FF2B5EF4-FFF2-40B4-BE49-F238E27FC236}">
                    <a16:creationId xmlns:a16="http://schemas.microsoft.com/office/drawing/2014/main" id="{16FA13D6-13CB-DCEB-6347-889EB900DD0A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955" name="Freeform 83">
                <a:extLst>
                  <a:ext uri="{FF2B5EF4-FFF2-40B4-BE49-F238E27FC236}">
                    <a16:creationId xmlns:a16="http://schemas.microsoft.com/office/drawing/2014/main" id="{3E75D481-96DC-8BE8-BFA0-01225AD907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9956" name="Group 84">
              <a:extLst>
                <a:ext uri="{FF2B5EF4-FFF2-40B4-BE49-F238E27FC236}">
                  <a16:creationId xmlns:a16="http://schemas.microsoft.com/office/drawing/2014/main" id="{1F373B07-4B57-B9E9-0F1A-7D0D9BDDA5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2" y="2422"/>
              <a:ext cx="49" cy="109"/>
              <a:chOff x="2619" y="2604"/>
              <a:chExt cx="61" cy="129"/>
            </a:xfrm>
          </p:grpSpPr>
          <p:sp>
            <p:nvSpPr>
              <p:cNvPr id="79957" name="Freeform 85">
                <a:extLst>
                  <a:ext uri="{FF2B5EF4-FFF2-40B4-BE49-F238E27FC236}">
                    <a16:creationId xmlns:a16="http://schemas.microsoft.com/office/drawing/2014/main" id="{BBB7B792-843E-8395-1160-6382576584A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958" name="Freeform 86">
                <a:extLst>
                  <a:ext uri="{FF2B5EF4-FFF2-40B4-BE49-F238E27FC236}">
                    <a16:creationId xmlns:a16="http://schemas.microsoft.com/office/drawing/2014/main" id="{1795B456-CD72-4AED-636A-E48FB3E01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9959" name="Group 87">
              <a:extLst>
                <a:ext uri="{FF2B5EF4-FFF2-40B4-BE49-F238E27FC236}">
                  <a16:creationId xmlns:a16="http://schemas.microsoft.com/office/drawing/2014/main" id="{36EDDF4C-D119-C4FA-00AC-72A2609248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7" y="2528"/>
              <a:ext cx="50" cy="109"/>
              <a:chOff x="2619" y="2604"/>
              <a:chExt cx="61" cy="129"/>
            </a:xfrm>
          </p:grpSpPr>
          <p:sp>
            <p:nvSpPr>
              <p:cNvPr id="79960" name="Freeform 88">
                <a:extLst>
                  <a:ext uri="{FF2B5EF4-FFF2-40B4-BE49-F238E27FC236}">
                    <a16:creationId xmlns:a16="http://schemas.microsoft.com/office/drawing/2014/main" id="{49203E61-F161-E285-4016-D4C9650501C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961" name="Freeform 89">
                <a:extLst>
                  <a:ext uri="{FF2B5EF4-FFF2-40B4-BE49-F238E27FC236}">
                    <a16:creationId xmlns:a16="http://schemas.microsoft.com/office/drawing/2014/main" id="{004BFEA6-D53B-13F6-79C5-80965791A0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9962" name="Group 90">
              <a:extLst>
                <a:ext uri="{FF2B5EF4-FFF2-40B4-BE49-F238E27FC236}">
                  <a16:creationId xmlns:a16="http://schemas.microsoft.com/office/drawing/2014/main" id="{648406B6-61C6-F9D4-1A0D-6E97527918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4" y="2676"/>
              <a:ext cx="49" cy="108"/>
              <a:chOff x="2619" y="2604"/>
              <a:chExt cx="61" cy="129"/>
            </a:xfrm>
          </p:grpSpPr>
          <p:sp>
            <p:nvSpPr>
              <p:cNvPr id="79963" name="Freeform 91">
                <a:extLst>
                  <a:ext uri="{FF2B5EF4-FFF2-40B4-BE49-F238E27FC236}">
                    <a16:creationId xmlns:a16="http://schemas.microsoft.com/office/drawing/2014/main" id="{72864CB1-0A8D-0E9E-5C41-D9EB0CE9DB0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964" name="Freeform 92">
                <a:extLst>
                  <a:ext uri="{FF2B5EF4-FFF2-40B4-BE49-F238E27FC236}">
                    <a16:creationId xmlns:a16="http://schemas.microsoft.com/office/drawing/2014/main" id="{09A37BD8-AEC3-BCCC-2B72-F1006F6103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9965" name="Group 93">
              <a:extLst>
                <a:ext uri="{FF2B5EF4-FFF2-40B4-BE49-F238E27FC236}">
                  <a16:creationId xmlns:a16="http://schemas.microsoft.com/office/drawing/2014/main" id="{6D3F013D-3A53-C2A8-1FB2-57A3191874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1" y="2436"/>
              <a:ext cx="49" cy="108"/>
              <a:chOff x="2619" y="2604"/>
              <a:chExt cx="61" cy="129"/>
            </a:xfrm>
          </p:grpSpPr>
          <p:sp>
            <p:nvSpPr>
              <p:cNvPr id="79966" name="Freeform 94">
                <a:extLst>
                  <a:ext uri="{FF2B5EF4-FFF2-40B4-BE49-F238E27FC236}">
                    <a16:creationId xmlns:a16="http://schemas.microsoft.com/office/drawing/2014/main" id="{AD9E28E7-3079-740B-1DF3-98EF7FE61886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967" name="Freeform 95">
                <a:extLst>
                  <a:ext uri="{FF2B5EF4-FFF2-40B4-BE49-F238E27FC236}">
                    <a16:creationId xmlns:a16="http://schemas.microsoft.com/office/drawing/2014/main" id="{9EB86CC9-1040-06B8-8768-3D1A4C095F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9968" name="Group 96">
              <a:extLst>
                <a:ext uri="{FF2B5EF4-FFF2-40B4-BE49-F238E27FC236}">
                  <a16:creationId xmlns:a16="http://schemas.microsoft.com/office/drawing/2014/main" id="{3ED32F71-CE38-9FD5-DF33-81D076827C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5" y="2508"/>
              <a:ext cx="50" cy="109"/>
              <a:chOff x="2619" y="2604"/>
              <a:chExt cx="61" cy="129"/>
            </a:xfrm>
          </p:grpSpPr>
          <p:sp>
            <p:nvSpPr>
              <p:cNvPr id="79969" name="Freeform 97">
                <a:extLst>
                  <a:ext uri="{FF2B5EF4-FFF2-40B4-BE49-F238E27FC236}">
                    <a16:creationId xmlns:a16="http://schemas.microsoft.com/office/drawing/2014/main" id="{1D4FB3D8-7F44-46D7-42DE-8A327A80C3F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970" name="Freeform 98">
                <a:extLst>
                  <a:ext uri="{FF2B5EF4-FFF2-40B4-BE49-F238E27FC236}">
                    <a16:creationId xmlns:a16="http://schemas.microsoft.com/office/drawing/2014/main" id="{32BB895B-6CEC-6799-2795-AF046CC17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9971" name="Group 99">
            <a:extLst>
              <a:ext uri="{FF2B5EF4-FFF2-40B4-BE49-F238E27FC236}">
                <a16:creationId xmlns:a16="http://schemas.microsoft.com/office/drawing/2014/main" id="{028D25C0-0336-A173-B389-C01A56CB47B0}"/>
              </a:ext>
            </a:extLst>
          </p:cNvPr>
          <p:cNvGrpSpPr>
            <a:grpSpLocks/>
          </p:cNvGrpSpPr>
          <p:nvPr/>
        </p:nvGrpSpPr>
        <p:grpSpPr bwMode="auto">
          <a:xfrm>
            <a:off x="4929188" y="3683000"/>
            <a:ext cx="1322387" cy="1216025"/>
            <a:chOff x="2593" y="3019"/>
            <a:chExt cx="1019" cy="909"/>
          </a:xfrm>
        </p:grpSpPr>
        <p:sp>
          <p:nvSpPr>
            <p:cNvPr id="79972" name="Freeform 100">
              <a:extLst>
                <a:ext uri="{FF2B5EF4-FFF2-40B4-BE49-F238E27FC236}">
                  <a16:creationId xmlns:a16="http://schemas.microsoft.com/office/drawing/2014/main" id="{B89B776B-865C-8417-3061-2B8813077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3494"/>
              <a:ext cx="1019" cy="434"/>
            </a:xfrm>
            <a:custGeom>
              <a:avLst/>
              <a:gdLst>
                <a:gd name="T0" fmla="*/ 1192 w 1193"/>
                <a:gd name="T1" fmla="*/ 534 h 535"/>
                <a:gd name="T2" fmla="*/ 0 w 1193"/>
                <a:gd name="T3" fmla="*/ 534 h 535"/>
                <a:gd name="T4" fmla="*/ 96 w 1193"/>
                <a:gd name="T5" fmla="*/ 0 h 535"/>
                <a:gd name="T6" fmla="*/ 1073 w 1193"/>
                <a:gd name="T7" fmla="*/ 0 h 535"/>
                <a:gd name="T8" fmla="*/ 1192 w 1193"/>
                <a:gd name="T9" fmla="*/ 534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3" h="535">
                  <a:moveTo>
                    <a:pt x="1192" y="534"/>
                  </a:moveTo>
                  <a:lnTo>
                    <a:pt x="0" y="534"/>
                  </a:lnTo>
                  <a:lnTo>
                    <a:pt x="96" y="0"/>
                  </a:lnTo>
                  <a:lnTo>
                    <a:pt x="1073" y="0"/>
                  </a:lnTo>
                  <a:lnTo>
                    <a:pt x="1192" y="53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73" name="Freeform 101">
              <a:extLst>
                <a:ext uri="{FF2B5EF4-FFF2-40B4-BE49-F238E27FC236}">
                  <a16:creationId xmlns:a16="http://schemas.microsoft.com/office/drawing/2014/main" id="{A111BD54-F1A6-8175-D849-E4FACA760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" y="3254"/>
              <a:ext cx="27" cy="291"/>
            </a:xfrm>
            <a:custGeom>
              <a:avLst/>
              <a:gdLst>
                <a:gd name="T0" fmla="*/ 0 w 32"/>
                <a:gd name="T1" fmla="*/ 347 h 359"/>
                <a:gd name="T2" fmla="*/ 9 w 32"/>
                <a:gd name="T3" fmla="*/ 0 h 359"/>
                <a:gd name="T4" fmla="*/ 31 w 32"/>
                <a:gd name="T5" fmla="*/ 351 h 359"/>
                <a:gd name="T6" fmla="*/ 22 w 32"/>
                <a:gd name="T7" fmla="*/ 358 h 359"/>
                <a:gd name="T8" fmla="*/ 14 w 32"/>
                <a:gd name="T9" fmla="*/ 358 h 359"/>
                <a:gd name="T10" fmla="*/ 6 w 32"/>
                <a:gd name="T11" fmla="*/ 353 h 359"/>
                <a:gd name="T12" fmla="*/ 0 w 32"/>
                <a:gd name="T13" fmla="*/ 347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59">
                  <a:moveTo>
                    <a:pt x="0" y="347"/>
                  </a:moveTo>
                  <a:lnTo>
                    <a:pt x="9" y="0"/>
                  </a:lnTo>
                  <a:lnTo>
                    <a:pt x="31" y="351"/>
                  </a:lnTo>
                  <a:lnTo>
                    <a:pt x="22" y="358"/>
                  </a:lnTo>
                  <a:lnTo>
                    <a:pt x="14" y="358"/>
                  </a:lnTo>
                  <a:lnTo>
                    <a:pt x="6" y="353"/>
                  </a:lnTo>
                  <a:lnTo>
                    <a:pt x="0" y="347"/>
                  </a:lnTo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74" name="Line 102">
              <a:extLst>
                <a:ext uri="{FF2B5EF4-FFF2-40B4-BE49-F238E27FC236}">
                  <a16:creationId xmlns:a16="http://schemas.microsoft.com/office/drawing/2014/main" id="{DBE66AB7-EAED-8EBF-482A-C31A24A57F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90" y="3343"/>
              <a:ext cx="32" cy="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75" name="Line 103">
              <a:extLst>
                <a:ext uri="{FF2B5EF4-FFF2-40B4-BE49-F238E27FC236}">
                  <a16:creationId xmlns:a16="http://schemas.microsoft.com/office/drawing/2014/main" id="{871DC7F9-0D08-D6F8-EA2F-6FEC81ABEF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41" y="3358"/>
              <a:ext cx="40" cy="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76" name="Line 104">
              <a:extLst>
                <a:ext uri="{FF2B5EF4-FFF2-40B4-BE49-F238E27FC236}">
                  <a16:creationId xmlns:a16="http://schemas.microsoft.com/office/drawing/2014/main" id="{882D6FE0-8CAE-150E-1D18-7EC1E20198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4" y="3391"/>
              <a:ext cx="44" cy="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77" name="Freeform 105">
              <a:extLst>
                <a:ext uri="{FF2B5EF4-FFF2-40B4-BE49-F238E27FC236}">
                  <a16:creationId xmlns:a16="http://schemas.microsoft.com/office/drawing/2014/main" id="{910C0B39-EB2B-4F3D-5125-8518F6D8A8B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0" y="3187"/>
              <a:ext cx="157" cy="147"/>
            </a:xfrm>
            <a:custGeom>
              <a:avLst/>
              <a:gdLst>
                <a:gd name="T0" fmla="*/ 88 w 184"/>
                <a:gd name="T1" fmla="*/ 0 h 182"/>
                <a:gd name="T2" fmla="*/ 88 w 184"/>
                <a:gd name="T3" fmla="*/ 5 h 182"/>
                <a:gd name="T4" fmla="*/ 31 w 184"/>
                <a:gd name="T5" fmla="*/ 49 h 182"/>
                <a:gd name="T6" fmla="*/ 57 w 184"/>
                <a:gd name="T7" fmla="*/ 44 h 182"/>
                <a:gd name="T8" fmla="*/ 31 w 184"/>
                <a:gd name="T9" fmla="*/ 88 h 182"/>
                <a:gd name="T10" fmla="*/ 57 w 184"/>
                <a:gd name="T11" fmla="*/ 90 h 182"/>
                <a:gd name="T12" fmla="*/ 6 w 184"/>
                <a:gd name="T13" fmla="*/ 138 h 182"/>
                <a:gd name="T14" fmla="*/ 50 w 184"/>
                <a:gd name="T15" fmla="*/ 138 h 182"/>
                <a:gd name="T16" fmla="*/ 0 w 184"/>
                <a:gd name="T17" fmla="*/ 169 h 182"/>
                <a:gd name="T18" fmla="*/ 73 w 184"/>
                <a:gd name="T19" fmla="*/ 166 h 182"/>
                <a:gd name="T20" fmla="*/ 127 w 184"/>
                <a:gd name="T21" fmla="*/ 181 h 182"/>
                <a:gd name="T22" fmla="*/ 127 w 184"/>
                <a:gd name="T23" fmla="*/ 162 h 182"/>
                <a:gd name="T24" fmla="*/ 183 w 184"/>
                <a:gd name="T25" fmla="*/ 160 h 182"/>
                <a:gd name="T26" fmla="*/ 148 w 184"/>
                <a:gd name="T27" fmla="*/ 130 h 182"/>
                <a:gd name="T28" fmla="*/ 178 w 184"/>
                <a:gd name="T29" fmla="*/ 133 h 182"/>
                <a:gd name="T30" fmla="*/ 130 w 184"/>
                <a:gd name="T31" fmla="*/ 103 h 182"/>
                <a:gd name="T32" fmla="*/ 169 w 184"/>
                <a:gd name="T33" fmla="*/ 104 h 182"/>
                <a:gd name="T34" fmla="*/ 130 w 184"/>
                <a:gd name="T35" fmla="*/ 64 h 182"/>
                <a:gd name="T36" fmla="*/ 161 w 184"/>
                <a:gd name="T37" fmla="*/ 72 h 182"/>
                <a:gd name="T38" fmla="*/ 118 w 184"/>
                <a:gd name="T39" fmla="*/ 35 h 182"/>
                <a:gd name="T40" fmla="*/ 139 w 184"/>
                <a:gd name="T41" fmla="*/ 33 h 182"/>
                <a:gd name="T42" fmla="*/ 88 w 184"/>
                <a:gd name="T43" fmla="*/ 3 h 182"/>
                <a:gd name="T44" fmla="*/ 88 w 184"/>
                <a:gd name="T45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4" h="182">
                  <a:moveTo>
                    <a:pt x="88" y="0"/>
                  </a:moveTo>
                  <a:lnTo>
                    <a:pt x="88" y="5"/>
                  </a:lnTo>
                  <a:lnTo>
                    <a:pt x="31" y="49"/>
                  </a:lnTo>
                  <a:lnTo>
                    <a:pt x="57" y="44"/>
                  </a:lnTo>
                  <a:lnTo>
                    <a:pt x="31" y="88"/>
                  </a:lnTo>
                  <a:lnTo>
                    <a:pt x="57" y="90"/>
                  </a:lnTo>
                  <a:lnTo>
                    <a:pt x="6" y="138"/>
                  </a:lnTo>
                  <a:lnTo>
                    <a:pt x="50" y="138"/>
                  </a:lnTo>
                  <a:lnTo>
                    <a:pt x="0" y="169"/>
                  </a:lnTo>
                  <a:lnTo>
                    <a:pt x="73" y="166"/>
                  </a:lnTo>
                  <a:lnTo>
                    <a:pt x="127" y="181"/>
                  </a:lnTo>
                  <a:lnTo>
                    <a:pt x="127" y="162"/>
                  </a:lnTo>
                  <a:lnTo>
                    <a:pt x="183" y="160"/>
                  </a:lnTo>
                  <a:lnTo>
                    <a:pt x="148" y="130"/>
                  </a:lnTo>
                  <a:lnTo>
                    <a:pt x="178" y="133"/>
                  </a:lnTo>
                  <a:lnTo>
                    <a:pt x="130" y="103"/>
                  </a:lnTo>
                  <a:lnTo>
                    <a:pt x="169" y="104"/>
                  </a:lnTo>
                  <a:lnTo>
                    <a:pt x="130" y="64"/>
                  </a:lnTo>
                  <a:lnTo>
                    <a:pt x="161" y="72"/>
                  </a:lnTo>
                  <a:lnTo>
                    <a:pt x="118" y="35"/>
                  </a:lnTo>
                  <a:lnTo>
                    <a:pt x="139" y="33"/>
                  </a:lnTo>
                  <a:lnTo>
                    <a:pt x="88" y="3"/>
                  </a:lnTo>
                  <a:lnTo>
                    <a:pt x="88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78" name="Freeform 106">
              <a:extLst>
                <a:ext uri="{FF2B5EF4-FFF2-40B4-BE49-F238E27FC236}">
                  <a16:creationId xmlns:a16="http://schemas.microsoft.com/office/drawing/2014/main" id="{F1E3C786-F444-8E63-9FFC-70F61A70A8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9" y="3331"/>
              <a:ext cx="27" cy="236"/>
            </a:xfrm>
            <a:custGeom>
              <a:avLst/>
              <a:gdLst>
                <a:gd name="T0" fmla="*/ 0 w 32"/>
                <a:gd name="T1" fmla="*/ 283 h 293"/>
                <a:gd name="T2" fmla="*/ 9 w 32"/>
                <a:gd name="T3" fmla="*/ 0 h 293"/>
                <a:gd name="T4" fmla="*/ 31 w 32"/>
                <a:gd name="T5" fmla="*/ 287 h 293"/>
                <a:gd name="T6" fmla="*/ 22 w 32"/>
                <a:gd name="T7" fmla="*/ 292 h 293"/>
                <a:gd name="T8" fmla="*/ 14 w 32"/>
                <a:gd name="T9" fmla="*/ 292 h 293"/>
                <a:gd name="T10" fmla="*/ 6 w 32"/>
                <a:gd name="T11" fmla="*/ 288 h 293"/>
                <a:gd name="T12" fmla="*/ 0 w 32"/>
                <a:gd name="T13" fmla="*/ 28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3">
                  <a:moveTo>
                    <a:pt x="0" y="283"/>
                  </a:moveTo>
                  <a:lnTo>
                    <a:pt x="9" y="0"/>
                  </a:lnTo>
                  <a:lnTo>
                    <a:pt x="31" y="287"/>
                  </a:lnTo>
                  <a:lnTo>
                    <a:pt x="22" y="292"/>
                  </a:lnTo>
                  <a:lnTo>
                    <a:pt x="14" y="292"/>
                  </a:lnTo>
                  <a:lnTo>
                    <a:pt x="6" y="288"/>
                  </a:lnTo>
                  <a:lnTo>
                    <a:pt x="0" y="283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79" name="Line 107">
              <a:extLst>
                <a:ext uri="{FF2B5EF4-FFF2-40B4-BE49-F238E27FC236}">
                  <a16:creationId xmlns:a16="http://schemas.microsoft.com/office/drawing/2014/main" id="{FF98917F-84C6-6AD0-3840-E8C50D667DF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84" y="3403"/>
              <a:ext cx="32" cy="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80" name="Line 108">
              <a:extLst>
                <a:ext uri="{FF2B5EF4-FFF2-40B4-BE49-F238E27FC236}">
                  <a16:creationId xmlns:a16="http://schemas.microsoft.com/office/drawing/2014/main" id="{ED33200F-ECCD-D9B1-7F3D-1C8D2A4242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34" y="3414"/>
              <a:ext cx="41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81" name="Line 109">
              <a:extLst>
                <a:ext uri="{FF2B5EF4-FFF2-40B4-BE49-F238E27FC236}">
                  <a16:creationId xmlns:a16="http://schemas.microsoft.com/office/drawing/2014/main" id="{0D939842-ED39-0FF2-9FD6-ACE4AFEAFA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7" y="3443"/>
              <a:ext cx="45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82" name="Freeform 110">
              <a:extLst>
                <a:ext uri="{FF2B5EF4-FFF2-40B4-BE49-F238E27FC236}">
                  <a16:creationId xmlns:a16="http://schemas.microsoft.com/office/drawing/2014/main" id="{AC68EF43-EBC2-04B2-227D-75D021D5D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" y="3276"/>
              <a:ext cx="157" cy="120"/>
            </a:xfrm>
            <a:custGeom>
              <a:avLst/>
              <a:gdLst>
                <a:gd name="T0" fmla="*/ 88 w 184"/>
                <a:gd name="T1" fmla="*/ 0 h 148"/>
                <a:gd name="T2" fmla="*/ 88 w 184"/>
                <a:gd name="T3" fmla="*/ 4 h 148"/>
                <a:gd name="T4" fmla="*/ 31 w 184"/>
                <a:gd name="T5" fmla="*/ 40 h 148"/>
                <a:gd name="T6" fmla="*/ 58 w 184"/>
                <a:gd name="T7" fmla="*/ 36 h 148"/>
                <a:gd name="T8" fmla="*/ 31 w 184"/>
                <a:gd name="T9" fmla="*/ 72 h 148"/>
                <a:gd name="T10" fmla="*/ 58 w 184"/>
                <a:gd name="T11" fmla="*/ 73 h 148"/>
                <a:gd name="T12" fmla="*/ 6 w 184"/>
                <a:gd name="T13" fmla="*/ 113 h 148"/>
                <a:gd name="T14" fmla="*/ 50 w 184"/>
                <a:gd name="T15" fmla="*/ 113 h 148"/>
                <a:gd name="T16" fmla="*/ 0 w 184"/>
                <a:gd name="T17" fmla="*/ 138 h 148"/>
                <a:gd name="T18" fmla="*/ 73 w 184"/>
                <a:gd name="T19" fmla="*/ 135 h 148"/>
                <a:gd name="T20" fmla="*/ 127 w 184"/>
                <a:gd name="T21" fmla="*/ 147 h 148"/>
                <a:gd name="T22" fmla="*/ 127 w 184"/>
                <a:gd name="T23" fmla="*/ 133 h 148"/>
                <a:gd name="T24" fmla="*/ 183 w 184"/>
                <a:gd name="T25" fmla="*/ 130 h 148"/>
                <a:gd name="T26" fmla="*/ 148 w 184"/>
                <a:gd name="T27" fmla="*/ 105 h 148"/>
                <a:gd name="T28" fmla="*/ 178 w 184"/>
                <a:gd name="T29" fmla="*/ 108 h 148"/>
                <a:gd name="T30" fmla="*/ 130 w 184"/>
                <a:gd name="T31" fmla="*/ 84 h 148"/>
                <a:gd name="T32" fmla="*/ 169 w 184"/>
                <a:gd name="T33" fmla="*/ 85 h 148"/>
                <a:gd name="T34" fmla="*/ 130 w 184"/>
                <a:gd name="T35" fmla="*/ 53 h 148"/>
                <a:gd name="T36" fmla="*/ 161 w 184"/>
                <a:gd name="T37" fmla="*/ 59 h 148"/>
                <a:gd name="T38" fmla="*/ 118 w 184"/>
                <a:gd name="T39" fmla="*/ 28 h 148"/>
                <a:gd name="T40" fmla="*/ 139 w 184"/>
                <a:gd name="T41" fmla="*/ 26 h 148"/>
                <a:gd name="T42" fmla="*/ 88 w 184"/>
                <a:gd name="T43" fmla="*/ 2 h 148"/>
                <a:gd name="T44" fmla="*/ 88 w 184"/>
                <a:gd name="T45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4" h="148">
                  <a:moveTo>
                    <a:pt x="88" y="0"/>
                  </a:moveTo>
                  <a:lnTo>
                    <a:pt x="88" y="4"/>
                  </a:lnTo>
                  <a:lnTo>
                    <a:pt x="31" y="40"/>
                  </a:lnTo>
                  <a:lnTo>
                    <a:pt x="58" y="36"/>
                  </a:lnTo>
                  <a:lnTo>
                    <a:pt x="31" y="72"/>
                  </a:lnTo>
                  <a:lnTo>
                    <a:pt x="58" y="73"/>
                  </a:lnTo>
                  <a:lnTo>
                    <a:pt x="6" y="113"/>
                  </a:lnTo>
                  <a:lnTo>
                    <a:pt x="50" y="113"/>
                  </a:lnTo>
                  <a:lnTo>
                    <a:pt x="0" y="138"/>
                  </a:lnTo>
                  <a:lnTo>
                    <a:pt x="73" y="135"/>
                  </a:lnTo>
                  <a:lnTo>
                    <a:pt x="127" y="147"/>
                  </a:lnTo>
                  <a:lnTo>
                    <a:pt x="127" y="133"/>
                  </a:lnTo>
                  <a:lnTo>
                    <a:pt x="183" y="130"/>
                  </a:lnTo>
                  <a:lnTo>
                    <a:pt x="148" y="105"/>
                  </a:lnTo>
                  <a:lnTo>
                    <a:pt x="178" y="108"/>
                  </a:lnTo>
                  <a:lnTo>
                    <a:pt x="130" y="84"/>
                  </a:lnTo>
                  <a:lnTo>
                    <a:pt x="169" y="85"/>
                  </a:lnTo>
                  <a:lnTo>
                    <a:pt x="130" y="53"/>
                  </a:lnTo>
                  <a:lnTo>
                    <a:pt x="161" y="59"/>
                  </a:lnTo>
                  <a:lnTo>
                    <a:pt x="118" y="28"/>
                  </a:lnTo>
                  <a:lnTo>
                    <a:pt x="139" y="26"/>
                  </a:lnTo>
                  <a:lnTo>
                    <a:pt x="88" y="2"/>
                  </a:lnTo>
                  <a:lnTo>
                    <a:pt x="88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83" name="Freeform 111">
              <a:extLst>
                <a:ext uri="{FF2B5EF4-FFF2-40B4-BE49-F238E27FC236}">
                  <a16:creationId xmlns:a16="http://schemas.microsoft.com/office/drawing/2014/main" id="{7E13EA20-C272-BF14-DE04-C54903495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" y="3348"/>
              <a:ext cx="27" cy="247"/>
            </a:xfrm>
            <a:custGeom>
              <a:avLst/>
              <a:gdLst>
                <a:gd name="T0" fmla="*/ 0 w 32"/>
                <a:gd name="T1" fmla="*/ 295 h 305"/>
                <a:gd name="T2" fmla="*/ 9 w 32"/>
                <a:gd name="T3" fmla="*/ 0 h 305"/>
                <a:gd name="T4" fmla="*/ 31 w 32"/>
                <a:gd name="T5" fmla="*/ 298 h 305"/>
                <a:gd name="T6" fmla="*/ 22 w 32"/>
                <a:gd name="T7" fmla="*/ 304 h 305"/>
                <a:gd name="T8" fmla="*/ 14 w 32"/>
                <a:gd name="T9" fmla="*/ 304 h 305"/>
                <a:gd name="T10" fmla="*/ 6 w 32"/>
                <a:gd name="T11" fmla="*/ 300 h 305"/>
                <a:gd name="T12" fmla="*/ 0 w 32"/>
                <a:gd name="T13" fmla="*/ 29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05">
                  <a:moveTo>
                    <a:pt x="0" y="295"/>
                  </a:moveTo>
                  <a:lnTo>
                    <a:pt x="9" y="0"/>
                  </a:lnTo>
                  <a:lnTo>
                    <a:pt x="31" y="298"/>
                  </a:lnTo>
                  <a:lnTo>
                    <a:pt x="22" y="304"/>
                  </a:lnTo>
                  <a:lnTo>
                    <a:pt x="14" y="304"/>
                  </a:lnTo>
                  <a:lnTo>
                    <a:pt x="6" y="300"/>
                  </a:lnTo>
                  <a:lnTo>
                    <a:pt x="0" y="295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84" name="Line 112">
              <a:extLst>
                <a:ext uri="{FF2B5EF4-FFF2-40B4-BE49-F238E27FC236}">
                  <a16:creationId xmlns:a16="http://schemas.microsoft.com/office/drawing/2014/main" id="{856A15C9-57C2-47E5-7724-67FCA455E9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43" y="3424"/>
              <a:ext cx="32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85" name="Line 113">
              <a:extLst>
                <a:ext uri="{FF2B5EF4-FFF2-40B4-BE49-F238E27FC236}">
                  <a16:creationId xmlns:a16="http://schemas.microsoft.com/office/drawing/2014/main" id="{E3FE20DC-6A32-C962-B5E8-711FC309F1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94" y="3437"/>
              <a:ext cx="40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86" name="Line 114">
              <a:extLst>
                <a:ext uri="{FF2B5EF4-FFF2-40B4-BE49-F238E27FC236}">
                  <a16:creationId xmlns:a16="http://schemas.microsoft.com/office/drawing/2014/main" id="{1B3B7816-C09D-39C4-F145-065AF55583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36" y="3466"/>
              <a:ext cx="45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87" name="Freeform 115">
              <a:extLst>
                <a:ext uri="{FF2B5EF4-FFF2-40B4-BE49-F238E27FC236}">
                  <a16:creationId xmlns:a16="http://schemas.microsoft.com/office/drawing/2014/main" id="{DAAE6FDD-ED34-6772-7E0F-5FC019D97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3" y="3292"/>
              <a:ext cx="157" cy="125"/>
            </a:xfrm>
            <a:custGeom>
              <a:avLst/>
              <a:gdLst>
                <a:gd name="T0" fmla="*/ 88 w 184"/>
                <a:gd name="T1" fmla="*/ 0 h 155"/>
                <a:gd name="T2" fmla="*/ 88 w 184"/>
                <a:gd name="T3" fmla="*/ 4 h 155"/>
                <a:gd name="T4" fmla="*/ 32 w 184"/>
                <a:gd name="T5" fmla="*/ 42 h 155"/>
                <a:gd name="T6" fmla="*/ 58 w 184"/>
                <a:gd name="T7" fmla="*/ 38 h 155"/>
                <a:gd name="T8" fmla="*/ 32 w 184"/>
                <a:gd name="T9" fmla="*/ 75 h 155"/>
                <a:gd name="T10" fmla="*/ 58 w 184"/>
                <a:gd name="T11" fmla="*/ 77 h 155"/>
                <a:gd name="T12" fmla="*/ 6 w 184"/>
                <a:gd name="T13" fmla="*/ 117 h 155"/>
                <a:gd name="T14" fmla="*/ 50 w 184"/>
                <a:gd name="T15" fmla="*/ 117 h 155"/>
                <a:gd name="T16" fmla="*/ 0 w 184"/>
                <a:gd name="T17" fmla="*/ 144 h 155"/>
                <a:gd name="T18" fmla="*/ 74 w 184"/>
                <a:gd name="T19" fmla="*/ 142 h 155"/>
                <a:gd name="T20" fmla="*/ 127 w 184"/>
                <a:gd name="T21" fmla="*/ 154 h 155"/>
                <a:gd name="T22" fmla="*/ 127 w 184"/>
                <a:gd name="T23" fmla="*/ 138 h 155"/>
                <a:gd name="T24" fmla="*/ 183 w 184"/>
                <a:gd name="T25" fmla="*/ 136 h 155"/>
                <a:gd name="T26" fmla="*/ 148 w 184"/>
                <a:gd name="T27" fmla="*/ 111 h 155"/>
                <a:gd name="T28" fmla="*/ 178 w 184"/>
                <a:gd name="T29" fmla="*/ 113 h 155"/>
                <a:gd name="T30" fmla="*/ 130 w 184"/>
                <a:gd name="T31" fmla="*/ 87 h 155"/>
                <a:gd name="T32" fmla="*/ 169 w 184"/>
                <a:gd name="T33" fmla="*/ 89 h 155"/>
                <a:gd name="T34" fmla="*/ 130 w 184"/>
                <a:gd name="T35" fmla="*/ 55 h 155"/>
                <a:gd name="T36" fmla="*/ 161 w 184"/>
                <a:gd name="T37" fmla="*/ 62 h 155"/>
                <a:gd name="T38" fmla="*/ 118 w 184"/>
                <a:gd name="T39" fmla="*/ 29 h 155"/>
                <a:gd name="T40" fmla="*/ 139 w 184"/>
                <a:gd name="T41" fmla="*/ 28 h 155"/>
                <a:gd name="T42" fmla="*/ 88 w 184"/>
                <a:gd name="T43" fmla="*/ 4 h 155"/>
                <a:gd name="T44" fmla="*/ 88 w 184"/>
                <a:gd name="T4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4" h="155">
                  <a:moveTo>
                    <a:pt x="88" y="0"/>
                  </a:moveTo>
                  <a:lnTo>
                    <a:pt x="88" y="4"/>
                  </a:lnTo>
                  <a:lnTo>
                    <a:pt x="32" y="42"/>
                  </a:lnTo>
                  <a:lnTo>
                    <a:pt x="58" y="38"/>
                  </a:lnTo>
                  <a:lnTo>
                    <a:pt x="32" y="75"/>
                  </a:lnTo>
                  <a:lnTo>
                    <a:pt x="58" y="77"/>
                  </a:lnTo>
                  <a:lnTo>
                    <a:pt x="6" y="117"/>
                  </a:lnTo>
                  <a:lnTo>
                    <a:pt x="50" y="117"/>
                  </a:lnTo>
                  <a:lnTo>
                    <a:pt x="0" y="144"/>
                  </a:lnTo>
                  <a:lnTo>
                    <a:pt x="74" y="142"/>
                  </a:lnTo>
                  <a:lnTo>
                    <a:pt x="127" y="154"/>
                  </a:lnTo>
                  <a:lnTo>
                    <a:pt x="127" y="138"/>
                  </a:lnTo>
                  <a:lnTo>
                    <a:pt x="183" y="136"/>
                  </a:lnTo>
                  <a:lnTo>
                    <a:pt x="148" y="111"/>
                  </a:lnTo>
                  <a:lnTo>
                    <a:pt x="178" y="113"/>
                  </a:lnTo>
                  <a:lnTo>
                    <a:pt x="130" y="87"/>
                  </a:lnTo>
                  <a:lnTo>
                    <a:pt x="169" y="89"/>
                  </a:lnTo>
                  <a:lnTo>
                    <a:pt x="130" y="55"/>
                  </a:lnTo>
                  <a:lnTo>
                    <a:pt x="161" y="62"/>
                  </a:lnTo>
                  <a:lnTo>
                    <a:pt x="118" y="29"/>
                  </a:lnTo>
                  <a:lnTo>
                    <a:pt x="139" y="28"/>
                  </a:lnTo>
                  <a:lnTo>
                    <a:pt x="88" y="4"/>
                  </a:lnTo>
                  <a:lnTo>
                    <a:pt x="88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88" name="Line 116">
              <a:extLst>
                <a:ext uri="{FF2B5EF4-FFF2-40B4-BE49-F238E27FC236}">
                  <a16:creationId xmlns:a16="http://schemas.microsoft.com/office/drawing/2014/main" id="{EDC91016-5D61-4DD8-EB4F-DA7EA5F2F5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36" y="3513"/>
              <a:ext cx="37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89" name="Line 117">
              <a:extLst>
                <a:ext uri="{FF2B5EF4-FFF2-40B4-BE49-F238E27FC236}">
                  <a16:creationId xmlns:a16="http://schemas.microsoft.com/office/drawing/2014/main" id="{69E2275B-EA47-FB14-12EB-D75E396973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94" y="3536"/>
              <a:ext cx="46" cy="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90" name="Line 118">
              <a:extLst>
                <a:ext uri="{FF2B5EF4-FFF2-40B4-BE49-F238E27FC236}">
                  <a16:creationId xmlns:a16="http://schemas.microsoft.com/office/drawing/2014/main" id="{A03361AF-8E64-05A3-CA53-E093892AB2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9" y="3590"/>
              <a:ext cx="52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91" name="Freeform 119">
              <a:extLst>
                <a:ext uri="{FF2B5EF4-FFF2-40B4-BE49-F238E27FC236}">
                  <a16:creationId xmlns:a16="http://schemas.microsoft.com/office/drawing/2014/main" id="{CCFA6670-5180-3845-BC22-4832FB08C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" y="3136"/>
              <a:ext cx="32" cy="476"/>
            </a:xfrm>
            <a:custGeom>
              <a:avLst/>
              <a:gdLst>
                <a:gd name="T0" fmla="*/ 0 w 37"/>
                <a:gd name="T1" fmla="*/ 566 h 587"/>
                <a:gd name="T2" fmla="*/ 11 w 37"/>
                <a:gd name="T3" fmla="*/ 0 h 587"/>
                <a:gd name="T4" fmla="*/ 36 w 37"/>
                <a:gd name="T5" fmla="*/ 575 h 587"/>
                <a:gd name="T6" fmla="*/ 26 w 37"/>
                <a:gd name="T7" fmla="*/ 585 h 587"/>
                <a:gd name="T8" fmla="*/ 17 w 37"/>
                <a:gd name="T9" fmla="*/ 586 h 587"/>
                <a:gd name="T10" fmla="*/ 7 w 37"/>
                <a:gd name="T11" fmla="*/ 578 h 587"/>
                <a:gd name="T12" fmla="*/ 0 w 37"/>
                <a:gd name="T13" fmla="*/ 566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587">
                  <a:moveTo>
                    <a:pt x="0" y="566"/>
                  </a:moveTo>
                  <a:lnTo>
                    <a:pt x="11" y="0"/>
                  </a:lnTo>
                  <a:lnTo>
                    <a:pt x="36" y="575"/>
                  </a:lnTo>
                  <a:lnTo>
                    <a:pt x="26" y="585"/>
                  </a:lnTo>
                  <a:lnTo>
                    <a:pt x="17" y="586"/>
                  </a:lnTo>
                  <a:lnTo>
                    <a:pt x="7" y="578"/>
                  </a:lnTo>
                  <a:lnTo>
                    <a:pt x="0" y="566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92" name="Line 120">
              <a:extLst>
                <a:ext uri="{FF2B5EF4-FFF2-40B4-BE49-F238E27FC236}">
                  <a16:creationId xmlns:a16="http://schemas.microsoft.com/office/drawing/2014/main" id="{32E6789F-2E0D-4BE8-FB6B-A93F4A0C05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22" y="3282"/>
              <a:ext cx="36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93" name="Line 121">
              <a:extLst>
                <a:ext uri="{FF2B5EF4-FFF2-40B4-BE49-F238E27FC236}">
                  <a16:creationId xmlns:a16="http://schemas.microsoft.com/office/drawing/2014/main" id="{4B849B3C-2383-27DB-8B85-FBCD0FB008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81" y="3305"/>
              <a:ext cx="47" cy="3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94" name="Line 122">
              <a:extLst>
                <a:ext uri="{FF2B5EF4-FFF2-40B4-BE49-F238E27FC236}">
                  <a16:creationId xmlns:a16="http://schemas.microsoft.com/office/drawing/2014/main" id="{33ED1C42-6AF5-8850-303E-57E69CE525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16" y="3360"/>
              <a:ext cx="51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95" name="Freeform 123">
              <a:extLst>
                <a:ext uri="{FF2B5EF4-FFF2-40B4-BE49-F238E27FC236}">
                  <a16:creationId xmlns:a16="http://schemas.microsoft.com/office/drawing/2014/main" id="{13B8C97B-F3B6-697D-7515-8F2A845A3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3028"/>
              <a:ext cx="182" cy="238"/>
            </a:xfrm>
            <a:custGeom>
              <a:avLst/>
              <a:gdLst>
                <a:gd name="T0" fmla="*/ 102 w 213"/>
                <a:gd name="T1" fmla="*/ 0 h 295"/>
                <a:gd name="T2" fmla="*/ 102 w 213"/>
                <a:gd name="T3" fmla="*/ 8 h 295"/>
                <a:gd name="T4" fmla="*/ 37 w 213"/>
                <a:gd name="T5" fmla="*/ 80 h 295"/>
                <a:gd name="T6" fmla="*/ 67 w 213"/>
                <a:gd name="T7" fmla="*/ 73 h 295"/>
                <a:gd name="T8" fmla="*/ 37 w 213"/>
                <a:gd name="T9" fmla="*/ 143 h 295"/>
                <a:gd name="T10" fmla="*/ 67 w 213"/>
                <a:gd name="T11" fmla="*/ 147 h 295"/>
                <a:gd name="T12" fmla="*/ 8 w 213"/>
                <a:gd name="T13" fmla="*/ 226 h 295"/>
                <a:gd name="T14" fmla="*/ 58 w 213"/>
                <a:gd name="T15" fmla="*/ 226 h 295"/>
                <a:gd name="T16" fmla="*/ 0 w 213"/>
                <a:gd name="T17" fmla="*/ 277 h 295"/>
                <a:gd name="T18" fmla="*/ 86 w 213"/>
                <a:gd name="T19" fmla="*/ 271 h 295"/>
                <a:gd name="T20" fmla="*/ 148 w 213"/>
                <a:gd name="T21" fmla="*/ 294 h 295"/>
                <a:gd name="T22" fmla="*/ 148 w 213"/>
                <a:gd name="T23" fmla="*/ 265 h 295"/>
                <a:gd name="T24" fmla="*/ 212 w 213"/>
                <a:gd name="T25" fmla="*/ 260 h 295"/>
                <a:gd name="T26" fmla="*/ 172 w 213"/>
                <a:gd name="T27" fmla="*/ 212 h 295"/>
                <a:gd name="T28" fmla="*/ 207 w 213"/>
                <a:gd name="T29" fmla="*/ 217 h 295"/>
                <a:gd name="T30" fmla="*/ 152 w 213"/>
                <a:gd name="T31" fmla="*/ 167 h 295"/>
                <a:gd name="T32" fmla="*/ 196 w 213"/>
                <a:gd name="T33" fmla="*/ 171 h 295"/>
                <a:gd name="T34" fmla="*/ 152 w 213"/>
                <a:gd name="T35" fmla="*/ 105 h 295"/>
                <a:gd name="T36" fmla="*/ 187 w 213"/>
                <a:gd name="T37" fmla="*/ 118 h 295"/>
                <a:gd name="T38" fmla="*/ 137 w 213"/>
                <a:gd name="T39" fmla="*/ 56 h 295"/>
                <a:gd name="T40" fmla="*/ 162 w 213"/>
                <a:gd name="T41" fmla="*/ 53 h 295"/>
                <a:gd name="T42" fmla="*/ 102 w 213"/>
                <a:gd name="T43" fmla="*/ 4 h 295"/>
                <a:gd name="T44" fmla="*/ 102 w 213"/>
                <a:gd name="T4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3" h="295">
                  <a:moveTo>
                    <a:pt x="102" y="0"/>
                  </a:moveTo>
                  <a:lnTo>
                    <a:pt x="102" y="8"/>
                  </a:lnTo>
                  <a:lnTo>
                    <a:pt x="37" y="80"/>
                  </a:lnTo>
                  <a:lnTo>
                    <a:pt x="67" y="73"/>
                  </a:lnTo>
                  <a:lnTo>
                    <a:pt x="37" y="143"/>
                  </a:lnTo>
                  <a:lnTo>
                    <a:pt x="67" y="147"/>
                  </a:lnTo>
                  <a:lnTo>
                    <a:pt x="8" y="226"/>
                  </a:lnTo>
                  <a:lnTo>
                    <a:pt x="58" y="226"/>
                  </a:lnTo>
                  <a:lnTo>
                    <a:pt x="0" y="277"/>
                  </a:lnTo>
                  <a:lnTo>
                    <a:pt x="86" y="271"/>
                  </a:lnTo>
                  <a:lnTo>
                    <a:pt x="148" y="294"/>
                  </a:lnTo>
                  <a:lnTo>
                    <a:pt x="148" y="265"/>
                  </a:lnTo>
                  <a:lnTo>
                    <a:pt x="212" y="260"/>
                  </a:lnTo>
                  <a:lnTo>
                    <a:pt x="172" y="212"/>
                  </a:lnTo>
                  <a:lnTo>
                    <a:pt x="207" y="217"/>
                  </a:lnTo>
                  <a:lnTo>
                    <a:pt x="152" y="167"/>
                  </a:lnTo>
                  <a:lnTo>
                    <a:pt x="196" y="171"/>
                  </a:lnTo>
                  <a:lnTo>
                    <a:pt x="152" y="105"/>
                  </a:lnTo>
                  <a:lnTo>
                    <a:pt x="187" y="118"/>
                  </a:lnTo>
                  <a:lnTo>
                    <a:pt x="137" y="56"/>
                  </a:lnTo>
                  <a:lnTo>
                    <a:pt x="162" y="53"/>
                  </a:lnTo>
                  <a:lnTo>
                    <a:pt x="102" y="4"/>
                  </a:lnTo>
                  <a:lnTo>
                    <a:pt x="102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96" name="Freeform 124">
              <a:extLst>
                <a:ext uri="{FF2B5EF4-FFF2-40B4-BE49-F238E27FC236}">
                  <a16:creationId xmlns:a16="http://schemas.microsoft.com/office/drawing/2014/main" id="{79523AAF-9EE4-427D-E11D-66D5B4C792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1" y="3447"/>
              <a:ext cx="31" cy="475"/>
            </a:xfrm>
            <a:custGeom>
              <a:avLst/>
              <a:gdLst>
                <a:gd name="T0" fmla="*/ 0 w 36"/>
                <a:gd name="T1" fmla="*/ 567 h 587"/>
                <a:gd name="T2" fmla="*/ 10 w 36"/>
                <a:gd name="T3" fmla="*/ 0 h 587"/>
                <a:gd name="T4" fmla="*/ 35 w 36"/>
                <a:gd name="T5" fmla="*/ 575 h 587"/>
                <a:gd name="T6" fmla="*/ 26 w 36"/>
                <a:gd name="T7" fmla="*/ 586 h 587"/>
                <a:gd name="T8" fmla="*/ 16 w 36"/>
                <a:gd name="T9" fmla="*/ 586 h 587"/>
                <a:gd name="T10" fmla="*/ 7 w 36"/>
                <a:gd name="T11" fmla="*/ 578 h 587"/>
                <a:gd name="T12" fmla="*/ 0 w 36"/>
                <a:gd name="T13" fmla="*/ 56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587">
                  <a:moveTo>
                    <a:pt x="0" y="567"/>
                  </a:moveTo>
                  <a:lnTo>
                    <a:pt x="10" y="0"/>
                  </a:lnTo>
                  <a:lnTo>
                    <a:pt x="35" y="575"/>
                  </a:lnTo>
                  <a:lnTo>
                    <a:pt x="26" y="586"/>
                  </a:lnTo>
                  <a:lnTo>
                    <a:pt x="16" y="586"/>
                  </a:lnTo>
                  <a:lnTo>
                    <a:pt x="7" y="578"/>
                  </a:lnTo>
                  <a:lnTo>
                    <a:pt x="0" y="567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97" name="Line 125">
              <a:extLst>
                <a:ext uri="{FF2B5EF4-FFF2-40B4-BE49-F238E27FC236}">
                  <a16:creationId xmlns:a16="http://schemas.microsoft.com/office/drawing/2014/main" id="{D6F43768-5968-42AC-936F-9124262FF4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62" y="3593"/>
              <a:ext cx="37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98" name="Line 126">
              <a:extLst>
                <a:ext uri="{FF2B5EF4-FFF2-40B4-BE49-F238E27FC236}">
                  <a16:creationId xmlns:a16="http://schemas.microsoft.com/office/drawing/2014/main" id="{B303AB70-8A32-7EDC-9080-486FFA995C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20" y="3617"/>
              <a:ext cx="46" cy="3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99" name="Line 127">
              <a:extLst>
                <a:ext uri="{FF2B5EF4-FFF2-40B4-BE49-F238E27FC236}">
                  <a16:creationId xmlns:a16="http://schemas.microsoft.com/office/drawing/2014/main" id="{F54046D2-C3DC-6F99-1BC3-95DA795488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4" y="3671"/>
              <a:ext cx="52" cy="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00" name="Freeform 128">
              <a:extLst>
                <a:ext uri="{FF2B5EF4-FFF2-40B4-BE49-F238E27FC236}">
                  <a16:creationId xmlns:a16="http://schemas.microsoft.com/office/drawing/2014/main" id="{B9648745-EC8E-DAB3-7355-62598FFE99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3339"/>
              <a:ext cx="182" cy="240"/>
            </a:xfrm>
            <a:custGeom>
              <a:avLst/>
              <a:gdLst>
                <a:gd name="T0" fmla="*/ 101 w 213"/>
                <a:gd name="T1" fmla="*/ 0 h 295"/>
                <a:gd name="T2" fmla="*/ 101 w 213"/>
                <a:gd name="T3" fmla="*/ 7 h 295"/>
                <a:gd name="T4" fmla="*/ 37 w 213"/>
                <a:gd name="T5" fmla="*/ 79 h 295"/>
                <a:gd name="T6" fmla="*/ 67 w 213"/>
                <a:gd name="T7" fmla="*/ 73 h 295"/>
                <a:gd name="T8" fmla="*/ 37 w 213"/>
                <a:gd name="T9" fmla="*/ 143 h 295"/>
                <a:gd name="T10" fmla="*/ 67 w 213"/>
                <a:gd name="T11" fmla="*/ 146 h 295"/>
                <a:gd name="T12" fmla="*/ 7 w 213"/>
                <a:gd name="T13" fmla="*/ 225 h 295"/>
                <a:gd name="T14" fmla="*/ 58 w 213"/>
                <a:gd name="T15" fmla="*/ 225 h 295"/>
                <a:gd name="T16" fmla="*/ 0 w 213"/>
                <a:gd name="T17" fmla="*/ 276 h 295"/>
                <a:gd name="T18" fmla="*/ 85 w 213"/>
                <a:gd name="T19" fmla="*/ 270 h 295"/>
                <a:gd name="T20" fmla="*/ 148 w 213"/>
                <a:gd name="T21" fmla="*/ 294 h 295"/>
                <a:gd name="T22" fmla="*/ 148 w 213"/>
                <a:gd name="T23" fmla="*/ 265 h 295"/>
                <a:gd name="T24" fmla="*/ 212 w 213"/>
                <a:gd name="T25" fmla="*/ 260 h 295"/>
                <a:gd name="T26" fmla="*/ 171 w 213"/>
                <a:gd name="T27" fmla="*/ 212 h 295"/>
                <a:gd name="T28" fmla="*/ 206 w 213"/>
                <a:gd name="T29" fmla="*/ 216 h 295"/>
                <a:gd name="T30" fmla="*/ 151 w 213"/>
                <a:gd name="T31" fmla="*/ 167 h 295"/>
                <a:gd name="T32" fmla="*/ 196 w 213"/>
                <a:gd name="T33" fmla="*/ 170 h 295"/>
                <a:gd name="T34" fmla="*/ 151 w 213"/>
                <a:gd name="T35" fmla="*/ 104 h 295"/>
                <a:gd name="T36" fmla="*/ 186 w 213"/>
                <a:gd name="T37" fmla="*/ 118 h 295"/>
                <a:gd name="T38" fmla="*/ 136 w 213"/>
                <a:gd name="T39" fmla="*/ 55 h 295"/>
                <a:gd name="T40" fmla="*/ 162 w 213"/>
                <a:gd name="T41" fmla="*/ 52 h 295"/>
                <a:gd name="T42" fmla="*/ 101 w 213"/>
                <a:gd name="T43" fmla="*/ 4 h 295"/>
                <a:gd name="T44" fmla="*/ 101 w 213"/>
                <a:gd name="T4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3" h="295">
                  <a:moveTo>
                    <a:pt x="101" y="0"/>
                  </a:moveTo>
                  <a:lnTo>
                    <a:pt x="101" y="7"/>
                  </a:lnTo>
                  <a:lnTo>
                    <a:pt x="37" y="79"/>
                  </a:lnTo>
                  <a:lnTo>
                    <a:pt x="67" y="73"/>
                  </a:lnTo>
                  <a:lnTo>
                    <a:pt x="37" y="143"/>
                  </a:lnTo>
                  <a:lnTo>
                    <a:pt x="67" y="146"/>
                  </a:lnTo>
                  <a:lnTo>
                    <a:pt x="7" y="225"/>
                  </a:lnTo>
                  <a:lnTo>
                    <a:pt x="58" y="225"/>
                  </a:lnTo>
                  <a:lnTo>
                    <a:pt x="0" y="276"/>
                  </a:lnTo>
                  <a:lnTo>
                    <a:pt x="85" y="270"/>
                  </a:lnTo>
                  <a:lnTo>
                    <a:pt x="148" y="294"/>
                  </a:lnTo>
                  <a:lnTo>
                    <a:pt x="148" y="265"/>
                  </a:lnTo>
                  <a:lnTo>
                    <a:pt x="212" y="260"/>
                  </a:lnTo>
                  <a:lnTo>
                    <a:pt x="171" y="212"/>
                  </a:lnTo>
                  <a:lnTo>
                    <a:pt x="206" y="216"/>
                  </a:lnTo>
                  <a:lnTo>
                    <a:pt x="151" y="167"/>
                  </a:lnTo>
                  <a:lnTo>
                    <a:pt x="196" y="170"/>
                  </a:lnTo>
                  <a:lnTo>
                    <a:pt x="151" y="104"/>
                  </a:lnTo>
                  <a:lnTo>
                    <a:pt x="186" y="118"/>
                  </a:lnTo>
                  <a:lnTo>
                    <a:pt x="136" y="55"/>
                  </a:lnTo>
                  <a:lnTo>
                    <a:pt x="162" y="52"/>
                  </a:lnTo>
                  <a:lnTo>
                    <a:pt x="101" y="4"/>
                  </a:lnTo>
                  <a:lnTo>
                    <a:pt x="101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01" name="Freeform 129">
              <a:extLst>
                <a:ext uri="{FF2B5EF4-FFF2-40B4-BE49-F238E27FC236}">
                  <a16:creationId xmlns:a16="http://schemas.microsoft.com/office/drawing/2014/main" id="{CC72271A-A540-6E4C-7007-788F1E52E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2" y="3126"/>
              <a:ext cx="30" cy="475"/>
            </a:xfrm>
            <a:custGeom>
              <a:avLst/>
              <a:gdLst>
                <a:gd name="T0" fmla="*/ 0 w 36"/>
                <a:gd name="T1" fmla="*/ 567 h 587"/>
                <a:gd name="T2" fmla="*/ 10 w 36"/>
                <a:gd name="T3" fmla="*/ 0 h 587"/>
                <a:gd name="T4" fmla="*/ 35 w 36"/>
                <a:gd name="T5" fmla="*/ 574 h 587"/>
                <a:gd name="T6" fmla="*/ 26 w 36"/>
                <a:gd name="T7" fmla="*/ 586 h 587"/>
                <a:gd name="T8" fmla="*/ 16 w 36"/>
                <a:gd name="T9" fmla="*/ 586 h 587"/>
                <a:gd name="T10" fmla="*/ 7 w 36"/>
                <a:gd name="T11" fmla="*/ 578 h 587"/>
                <a:gd name="T12" fmla="*/ 0 w 36"/>
                <a:gd name="T13" fmla="*/ 56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587">
                  <a:moveTo>
                    <a:pt x="0" y="567"/>
                  </a:moveTo>
                  <a:lnTo>
                    <a:pt x="10" y="0"/>
                  </a:lnTo>
                  <a:lnTo>
                    <a:pt x="35" y="574"/>
                  </a:lnTo>
                  <a:lnTo>
                    <a:pt x="26" y="586"/>
                  </a:lnTo>
                  <a:lnTo>
                    <a:pt x="16" y="586"/>
                  </a:lnTo>
                  <a:lnTo>
                    <a:pt x="7" y="578"/>
                  </a:lnTo>
                  <a:lnTo>
                    <a:pt x="0" y="567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02" name="Line 130">
              <a:extLst>
                <a:ext uri="{FF2B5EF4-FFF2-40B4-BE49-F238E27FC236}">
                  <a16:creationId xmlns:a16="http://schemas.microsoft.com/office/drawing/2014/main" id="{863CD7A8-4B38-8A92-E371-C3542D2C24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23" y="3272"/>
              <a:ext cx="36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03" name="Line 131">
              <a:extLst>
                <a:ext uri="{FF2B5EF4-FFF2-40B4-BE49-F238E27FC236}">
                  <a16:creationId xmlns:a16="http://schemas.microsoft.com/office/drawing/2014/main" id="{F8887ECC-A639-B21E-A1CE-3BD1414A79A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81" y="3296"/>
              <a:ext cx="46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04" name="Line 132">
              <a:extLst>
                <a:ext uri="{FF2B5EF4-FFF2-40B4-BE49-F238E27FC236}">
                  <a16:creationId xmlns:a16="http://schemas.microsoft.com/office/drawing/2014/main" id="{C24B4F1F-D838-89CD-B63B-36B6731848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5" y="3351"/>
              <a:ext cx="52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05" name="Freeform 133">
              <a:extLst>
                <a:ext uri="{FF2B5EF4-FFF2-40B4-BE49-F238E27FC236}">
                  <a16:creationId xmlns:a16="http://schemas.microsoft.com/office/drawing/2014/main" id="{2DEA5953-0963-06D5-CDD3-25F7D1DF4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3019"/>
              <a:ext cx="182" cy="239"/>
            </a:xfrm>
            <a:custGeom>
              <a:avLst/>
              <a:gdLst>
                <a:gd name="T0" fmla="*/ 101 w 213"/>
                <a:gd name="T1" fmla="*/ 0 h 294"/>
                <a:gd name="T2" fmla="*/ 101 w 213"/>
                <a:gd name="T3" fmla="*/ 6 h 294"/>
                <a:gd name="T4" fmla="*/ 37 w 213"/>
                <a:gd name="T5" fmla="*/ 79 h 294"/>
                <a:gd name="T6" fmla="*/ 67 w 213"/>
                <a:gd name="T7" fmla="*/ 71 h 294"/>
                <a:gd name="T8" fmla="*/ 37 w 213"/>
                <a:gd name="T9" fmla="*/ 143 h 294"/>
                <a:gd name="T10" fmla="*/ 67 w 213"/>
                <a:gd name="T11" fmla="*/ 146 h 294"/>
                <a:gd name="T12" fmla="*/ 7 w 213"/>
                <a:gd name="T13" fmla="*/ 225 h 294"/>
                <a:gd name="T14" fmla="*/ 58 w 213"/>
                <a:gd name="T15" fmla="*/ 225 h 294"/>
                <a:gd name="T16" fmla="*/ 0 w 213"/>
                <a:gd name="T17" fmla="*/ 275 h 294"/>
                <a:gd name="T18" fmla="*/ 85 w 213"/>
                <a:gd name="T19" fmla="*/ 271 h 294"/>
                <a:gd name="T20" fmla="*/ 148 w 213"/>
                <a:gd name="T21" fmla="*/ 293 h 294"/>
                <a:gd name="T22" fmla="*/ 148 w 213"/>
                <a:gd name="T23" fmla="*/ 263 h 294"/>
                <a:gd name="T24" fmla="*/ 212 w 213"/>
                <a:gd name="T25" fmla="*/ 259 h 294"/>
                <a:gd name="T26" fmla="*/ 171 w 213"/>
                <a:gd name="T27" fmla="*/ 210 h 294"/>
                <a:gd name="T28" fmla="*/ 206 w 213"/>
                <a:gd name="T29" fmla="*/ 215 h 294"/>
                <a:gd name="T30" fmla="*/ 151 w 213"/>
                <a:gd name="T31" fmla="*/ 165 h 294"/>
                <a:gd name="T32" fmla="*/ 196 w 213"/>
                <a:gd name="T33" fmla="*/ 169 h 294"/>
                <a:gd name="T34" fmla="*/ 151 w 213"/>
                <a:gd name="T35" fmla="*/ 104 h 294"/>
                <a:gd name="T36" fmla="*/ 186 w 213"/>
                <a:gd name="T37" fmla="*/ 116 h 294"/>
                <a:gd name="T38" fmla="*/ 136 w 213"/>
                <a:gd name="T39" fmla="*/ 54 h 294"/>
                <a:gd name="T40" fmla="*/ 161 w 213"/>
                <a:gd name="T41" fmla="*/ 52 h 294"/>
                <a:gd name="T42" fmla="*/ 101 w 213"/>
                <a:gd name="T43" fmla="*/ 4 h 294"/>
                <a:gd name="T44" fmla="*/ 101 w 213"/>
                <a:gd name="T4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3" h="294">
                  <a:moveTo>
                    <a:pt x="101" y="0"/>
                  </a:moveTo>
                  <a:lnTo>
                    <a:pt x="101" y="6"/>
                  </a:lnTo>
                  <a:lnTo>
                    <a:pt x="37" y="79"/>
                  </a:lnTo>
                  <a:lnTo>
                    <a:pt x="67" y="71"/>
                  </a:lnTo>
                  <a:lnTo>
                    <a:pt x="37" y="143"/>
                  </a:lnTo>
                  <a:lnTo>
                    <a:pt x="67" y="146"/>
                  </a:lnTo>
                  <a:lnTo>
                    <a:pt x="7" y="225"/>
                  </a:lnTo>
                  <a:lnTo>
                    <a:pt x="58" y="225"/>
                  </a:lnTo>
                  <a:lnTo>
                    <a:pt x="0" y="275"/>
                  </a:lnTo>
                  <a:lnTo>
                    <a:pt x="85" y="271"/>
                  </a:lnTo>
                  <a:lnTo>
                    <a:pt x="148" y="293"/>
                  </a:lnTo>
                  <a:lnTo>
                    <a:pt x="148" y="263"/>
                  </a:lnTo>
                  <a:lnTo>
                    <a:pt x="212" y="259"/>
                  </a:lnTo>
                  <a:lnTo>
                    <a:pt x="171" y="210"/>
                  </a:lnTo>
                  <a:lnTo>
                    <a:pt x="206" y="215"/>
                  </a:lnTo>
                  <a:lnTo>
                    <a:pt x="151" y="165"/>
                  </a:lnTo>
                  <a:lnTo>
                    <a:pt x="196" y="169"/>
                  </a:lnTo>
                  <a:lnTo>
                    <a:pt x="151" y="104"/>
                  </a:lnTo>
                  <a:lnTo>
                    <a:pt x="186" y="116"/>
                  </a:lnTo>
                  <a:lnTo>
                    <a:pt x="136" y="54"/>
                  </a:lnTo>
                  <a:lnTo>
                    <a:pt x="161" y="52"/>
                  </a:lnTo>
                  <a:lnTo>
                    <a:pt x="101" y="4"/>
                  </a:lnTo>
                  <a:lnTo>
                    <a:pt x="101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06" name="Freeform 134">
              <a:extLst>
                <a:ext uri="{FF2B5EF4-FFF2-40B4-BE49-F238E27FC236}">
                  <a16:creationId xmlns:a16="http://schemas.microsoft.com/office/drawing/2014/main" id="{0B55344B-8EEF-BF6E-8C50-196B2043AB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3440"/>
              <a:ext cx="31" cy="475"/>
            </a:xfrm>
            <a:custGeom>
              <a:avLst/>
              <a:gdLst>
                <a:gd name="T0" fmla="*/ 0 w 37"/>
                <a:gd name="T1" fmla="*/ 567 h 586"/>
                <a:gd name="T2" fmla="*/ 11 w 37"/>
                <a:gd name="T3" fmla="*/ 0 h 586"/>
                <a:gd name="T4" fmla="*/ 36 w 37"/>
                <a:gd name="T5" fmla="*/ 574 h 586"/>
                <a:gd name="T6" fmla="*/ 26 w 37"/>
                <a:gd name="T7" fmla="*/ 585 h 586"/>
                <a:gd name="T8" fmla="*/ 16 w 37"/>
                <a:gd name="T9" fmla="*/ 585 h 586"/>
                <a:gd name="T10" fmla="*/ 7 w 37"/>
                <a:gd name="T11" fmla="*/ 578 h 586"/>
                <a:gd name="T12" fmla="*/ 0 w 37"/>
                <a:gd name="T13" fmla="*/ 567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586">
                  <a:moveTo>
                    <a:pt x="0" y="567"/>
                  </a:moveTo>
                  <a:lnTo>
                    <a:pt x="11" y="0"/>
                  </a:lnTo>
                  <a:lnTo>
                    <a:pt x="36" y="574"/>
                  </a:lnTo>
                  <a:lnTo>
                    <a:pt x="26" y="585"/>
                  </a:lnTo>
                  <a:lnTo>
                    <a:pt x="16" y="585"/>
                  </a:lnTo>
                  <a:lnTo>
                    <a:pt x="7" y="578"/>
                  </a:lnTo>
                  <a:lnTo>
                    <a:pt x="0" y="567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07" name="Line 135">
              <a:extLst>
                <a:ext uri="{FF2B5EF4-FFF2-40B4-BE49-F238E27FC236}">
                  <a16:creationId xmlns:a16="http://schemas.microsoft.com/office/drawing/2014/main" id="{51E5B5F7-CF46-75B1-C63E-7227CE0C14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98" y="3586"/>
              <a:ext cx="36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08" name="Line 136">
              <a:extLst>
                <a:ext uri="{FF2B5EF4-FFF2-40B4-BE49-F238E27FC236}">
                  <a16:creationId xmlns:a16="http://schemas.microsoft.com/office/drawing/2014/main" id="{3037758B-BE3C-9A03-2E5B-20E4358BE2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56" y="3610"/>
              <a:ext cx="46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09" name="Line 137">
              <a:extLst>
                <a:ext uri="{FF2B5EF4-FFF2-40B4-BE49-F238E27FC236}">
                  <a16:creationId xmlns:a16="http://schemas.microsoft.com/office/drawing/2014/main" id="{1DDA2F7F-DC5D-EA42-264F-3A36B0FB07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0" y="3664"/>
              <a:ext cx="52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10" name="Freeform 138">
              <a:extLst>
                <a:ext uri="{FF2B5EF4-FFF2-40B4-BE49-F238E27FC236}">
                  <a16:creationId xmlns:a16="http://schemas.microsoft.com/office/drawing/2014/main" id="{40F3CAAE-1E24-CEC1-C903-24E8C61A3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1" y="3331"/>
              <a:ext cx="182" cy="239"/>
            </a:xfrm>
            <a:custGeom>
              <a:avLst/>
              <a:gdLst>
                <a:gd name="T0" fmla="*/ 101 w 213"/>
                <a:gd name="T1" fmla="*/ 0 h 295"/>
                <a:gd name="T2" fmla="*/ 101 w 213"/>
                <a:gd name="T3" fmla="*/ 7 h 295"/>
                <a:gd name="T4" fmla="*/ 37 w 213"/>
                <a:gd name="T5" fmla="*/ 80 h 295"/>
                <a:gd name="T6" fmla="*/ 67 w 213"/>
                <a:gd name="T7" fmla="*/ 72 h 295"/>
                <a:gd name="T8" fmla="*/ 37 w 213"/>
                <a:gd name="T9" fmla="*/ 143 h 295"/>
                <a:gd name="T10" fmla="*/ 67 w 213"/>
                <a:gd name="T11" fmla="*/ 146 h 295"/>
                <a:gd name="T12" fmla="*/ 7 w 213"/>
                <a:gd name="T13" fmla="*/ 225 h 295"/>
                <a:gd name="T14" fmla="*/ 58 w 213"/>
                <a:gd name="T15" fmla="*/ 225 h 295"/>
                <a:gd name="T16" fmla="*/ 0 w 213"/>
                <a:gd name="T17" fmla="*/ 276 h 295"/>
                <a:gd name="T18" fmla="*/ 86 w 213"/>
                <a:gd name="T19" fmla="*/ 271 h 295"/>
                <a:gd name="T20" fmla="*/ 147 w 213"/>
                <a:gd name="T21" fmla="*/ 294 h 295"/>
                <a:gd name="T22" fmla="*/ 147 w 213"/>
                <a:gd name="T23" fmla="*/ 264 h 295"/>
                <a:gd name="T24" fmla="*/ 212 w 213"/>
                <a:gd name="T25" fmla="*/ 260 h 295"/>
                <a:gd name="T26" fmla="*/ 172 w 213"/>
                <a:gd name="T27" fmla="*/ 211 h 295"/>
                <a:gd name="T28" fmla="*/ 206 w 213"/>
                <a:gd name="T29" fmla="*/ 216 h 295"/>
                <a:gd name="T30" fmla="*/ 151 w 213"/>
                <a:gd name="T31" fmla="*/ 166 h 295"/>
                <a:gd name="T32" fmla="*/ 196 w 213"/>
                <a:gd name="T33" fmla="*/ 170 h 295"/>
                <a:gd name="T34" fmla="*/ 151 w 213"/>
                <a:gd name="T35" fmla="*/ 105 h 295"/>
                <a:gd name="T36" fmla="*/ 186 w 213"/>
                <a:gd name="T37" fmla="*/ 117 h 295"/>
                <a:gd name="T38" fmla="*/ 137 w 213"/>
                <a:gd name="T39" fmla="*/ 55 h 295"/>
                <a:gd name="T40" fmla="*/ 162 w 213"/>
                <a:gd name="T41" fmla="*/ 52 h 295"/>
                <a:gd name="T42" fmla="*/ 101 w 213"/>
                <a:gd name="T43" fmla="*/ 4 h 295"/>
                <a:gd name="T44" fmla="*/ 101 w 213"/>
                <a:gd name="T4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3" h="295">
                  <a:moveTo>
                    <a:pt x="101" y="0"/>
                  </a:moveTo>
                  <a:lnTo>
                    <a:pt x="101" y="7"/>
                  </a:lnTo>
                  <a:lnTo>
                    <a:pt x="37" y="80"/>
                  </a:lnTo>
                  <a:lnTo>
                    <a:pt x="67" y="72"/>
                  </a:lnTo>
                  <a:lnTo>
                    <a:pt x="37" y="143"/>
                  </a:lnTo>
                  <a:lnTo>
                    <a:pt x="67" y="146"/>
                  </a:lnTo>
                  <a:lnTo>
                    <a:pt x="7" y="225"/>
                  </a:lnTo>
                  <a:lnTo>
                    <a:pt x="58" y="225"/>
                  </a:lnTo>
                  <a:lnTo>
                    <a:pt x="0" y="276"/>
                  </a:lnTo>
                  <a:lnTo>
                    <a:pt x="86" y="271"/>
                  </a:lnTo>
                  <a:lnTo>
                    <a:pt x="147" y="294"/>
                  </a:lnTo>
                  <a:lnTo>
                    <a:pt x="147" y="264"/>
                  </a:lnTo>
                  <a:lnTo>
                    <a:pt x="212" y="260"/>
                  </a:lnTo>
                  <a:lnTo>
                    <a:pt x="172" y="211"/>
                  </a:lnTo>
                  <a:lnTo>
                    <a:pt x="206" y="216"/>
                  </a:lnTo>
                  <a:lnTo>
                    <a:pt x="151" y="166"/>
                  </a:lnTo>
                  <a:lnTo>
                    <a:pt x="196" y="170"/>
                  </a:lnTo>
                  <a:lnTo>
                    <a:pt x="151" y="105"/>
                  </a:lnTo>
                  <a:lnTo>
                    <a:pt x="186" y="117"/>
                  </a:lnTo>
                  <a:lnTo>
                    <a:pt x="137" y="55"/>
                  </a:lnTo>
                  <a:lnTo>
                    <a:pt x="162" y="52"/>
                  </a:lnTo>
                  <a:lnTo>
                    <a:pt x="101" y="4"/>
                  </a:lnTo>
                  <a:lnTo>
                    <a:pt x="101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11" name="Freeform 139">
              <a:extLst>
                <a:ext uri="{FF2B5EF4-FFF2-40B4-BE49-F238E27FC236}">
                  <a16:creationId xmlns:a16="http://schemas.microsoft.com/office/drawing/2014/main" id="{5760D5D9-99E7-FE86-A7DE-3E3B5CF32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" y="3159"/>
              <a:ext cx="32" cy="477"/>
            </a:xfrm>
            <a:custGeom>
              <a:avLst/>
              <a:gdLst>
                <a:gd name="T0" fmla="*/ 0 w 37"/>
                <a:gd name="T1" fmla="*/ 567 h 588"/>
                <a:gd name="T2" fmla="*/ 11 w 37"/>
                <a:gd name="T3" fmla="*/ 0 h 588"/>
                <a:gd name="T4" fmla="*/ 36 w 37"/>
                <a:gd name="T5" fmla="*/ 576 h 588"/>
                <a:gd name="T6" fmla="*/ 26 w 37"/>
                <a:gd name="T7" fmla="*/ 586 h 588"/>
                <a:gd name="T8" fmla="*/ 17 w 37"/>
                <a:gd name="T9" fmla="*/ 587 h 588"/>
                <a:gd name="T10" fmla="*/ 7 w 37"/>
                <a:gd name="T11" fmla="*/ 578 h 588"/>
                <a:gd name="T12" fmla="*/ 0 w 37"/>
                <a:gd name="T13" fmla="*/ 567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588">
                  <a:moveTo>
                    <a:pt x="0" y="567"/>
                  </a:moveTo>
                  <a:lnTo>
                    <a:pt x="11" y="0"/>
                  </a:lnTo>
                  <a:lnTo>
                    <a:pt x="36" y="576"/>
                  </a:lnTo>
                  <a:lnTo>
                    <a:pt x="26" y="586"/>
                  </a:lnTo>
                  <a:lnTo>
                    <a:pt x="17" y="587"/>
                  </a:lnTo>
                  <a:lnTo>
                    <a:pt x="7" y="578"/>
                  </a:lnTo>
                  <a:lnTo>
                    <a:pt x="0" y="567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12" name="Line 140">
              <a:extLst>
                <a:ext uri="{FF2B5EF4-FFF2-40B4-BE49-F238E27FC236}">
                  <a16:creationId xmlns:a16="http://schemas.microsoft.com/office/drawing/2014/main" id="{E3162060-CE36-D8A8-6B9F-EA454628E1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04" y="3307"/>
              <a:ext cx="36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13" name="Line 141">
              <a:extLst>
                <a:ext uri="{FF2B5EF4-FFF2-40B4-BE49-F238E27FC236}">
                  <a16:creationId xmlns:a16="http://schemas.microsoft.com/office/drawing/2014/main" id="{68223BCA-9CB4-3DAD-E465-B437D2445A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62" y="3331"/>
              <a:ext cx="46" cy="3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14" name="Line 142">
              <a:extLst>
                <a:ext uri="{FF2B5EF4-FFF2-40B4-BE49-F238E27FC236}">
                  <a16:creationId xmlns:a16="http://schemas.microsoft.com/office/drawing/2014/main" id="{3A548502-D96F-8B7C-32B8-3D8A60A28F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7" y="3384"/>
              <a:ext cx="52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15" name="Freeform 143">
              <a:extLst>
                <a:ext uri="{FF2B5EF4-FFF2-40B4-BE49-F238E27FC236}">
                  <a16:creationId xmlns:a16="http://schemas.microsoft.com/office/drawing/2014/main" id="{EA70C7A5-4636-7127-9D8D-B05261314E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" y="3052"/>
              <a:ext cx="181" cy="240"/>
            </a:xfrm>
            <a:custGeom>
              <a:avLst/>
              <a:gdLst>
                <a:gd name="T0" fmla="*/ 101 w 212"/>
                <a:gd name="T1" fmla="*/ 0 h 296"/>
                <a:gd name="T2" fmla="*/ 101 w 212"/>
                <a:gd name="T3" fmla="*/ 7 h 296"/>
                <a:gd name="T4" fmla="*/ 36 w 212"/>
                <a:gd name="T5" fmla="*/ 80 h 296"/>
                <a:gd name="T6" fmla="*/ 66 w 212"/>
                <a:gd name="T7" fmla="*/ 73 h 296"/>
                <a:gd name="T8" fmla="*/ 36 w 212"/>
                <a:gd name="T9" fmla="*/ 144 h 296"/>
                <a:gd name="T10" fmla="*/ 66 w 212"/>
                <a:gd name="T11" fmla="*/ 147 h 296"/>
                <a:gd name="T12" fmla="*/ 7 w 212"/>
                <a:gd name="T13" fmla="*/ 226 h 296"/>
                <a:gd name="T14" fmla="*/ 57 w 212"/>
                <a:gd name="T15" fmla="*/ 226 h 296"/>
                <a:gd name="T16" fmla="*/ 0 w 212"/>
                <a:gd name="T17" fmla="*/ 277 h 296"/>
                <a:gd name="T18" fmla="*/ 85 w 212"/>
                <a:gd name="T19" fmla="*/ 271 h 296"/>
                <a:gd name="T20" fmla="*/ 147 w 212"/>
                <a:gd name="T21" fmla="*/ 295 h 296"/>
                <a:gd name="T22" fmla="*/ 147 w 212"/>
                <a:gd name="T23" fmla="*/ 265 h 296"/>
                <a:gd name="T24" fmla="*/ 211 w 212"/>
                <a:gd name="T25" fmla="*/ 260 h 296"/>
                <a:gd name="T26" fmla="*/ 171 w 212"/>
                <a:gd name="T27" fmla="*/ 212 h 296"/>
                <a:gd name="T28" fmla="*/ 206 w 212"/>
                <a:gd name="T29" fmla="*/ 217 h 296"/>
                <a:gd name="T30" fmla="*/ 150 w 212"/>
                <a:gd name="T31" fmla="*/ 167 h 296"/>
                <a:gd name="T32" fmla="*/ 196 w 212"/>
                <a:gd name="T33" fmla="*/ 170 h 296"/>
                <a:gd name="T34" fmla="*/ 150 w 212"/>
                <a:gd name="T35" fmla="*/ 105 h 296"/>
                <a:gd name="T36" fmla="*/ 185 w 212"/>
                <a:gd name="T37" fmla="*/ 118 h 296"/>
                <a:gd name="T38" fmla="*/ 136 w 212"/>
                <a:gd name="T39" fmla="*/ 56 h 296"/>
                <a:gd name="T40" fmla="*/ 161 w 212"/>
                <a:gd name="T41" fmla="*/ 53 h 296"/>
                <a:gd name="T42" fmla="*/ 101 w 212"/>
                <a:gd name="T43" fmla="*/ 5 h 296"/>
                <a:gd name="T44" fmla="*/ 101 w 212"/>
                <a:gd name="T45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2" h="296">
                  <a:moveTo>
                    <a:pt x="101" y="0"/>
                  </a:moveTo>
                  <a:lnTo>
                    <a:pt x="101" y="7"/>
                  </a:lnTo>
                  <a:lnTo>
                    <a:pt x="36" y="80"/>
                  </a:lnTo>
                  <a:lnTo>
                    <a:pt x="66" y="73"/>
                  </a:lnTo>
                  <a:lnTo>
                    <a:pt x="36" y="144"/>
                  </a:lnTo>
                  <a:lnTo>
                    <a:pt x="66" y="147"/>
                  </a:lnTo>
                  <a:lnTo>
                    <a:pt x="7" y="226"/>
                  </a:lnTo>
                  <a:lnTo>
                    <a:pt x="57" y="226"/>
                  </a:lnTo>
                  <a:lnTo>
                    <a:pt x="0" y="277"/>
                  </a:lnTo>
                  <a:lnTo>
                    <a:pt x="85" y="271"/>
                  </a:lnTo>
                  <a:lnTo>
                    <a:pt x="147" y="295"/>
                  </a:lnTo>
                  <a:lnTo>
                    <a:pt x="147" y="265"/>
                  </a:lnTo>
                  <a:lnTo>
                    <a:pt x="211" y="260"/>
                  </a:lnTo>
                  <a:lnTo>
                    <a:pt x="171" y="212"/>
                  </a:lnTo>
                  <a:lnTo>
                    <a:pt x="206" y="217"/>
                  </a:lnTo>
                  <a:lnTo>
                    <a:pt x="150" y="167"/>
                  </a:lnTo>
                  <a:lnTo>
                    <a:pt x="196" y="170"/>
                  </a:lnTo>
                  <a:lnTo>
                    <a:pt x="150" y="105"/>
                  </a:lnTo>
                  <a:lnTo>
                    <a:pt x="185" y="118"/>
                  </a:lnTo>
                  <a:lnTo>
                    <a:pt x="136" y="56"/>
                  </a:lnTo>
                  <a:lnTo>
                    <a:pt x="161" y="53"/>
                  </a:lnTo>
                  <a:lnTo>
                    <a:pt x="101" y="5"/>
                  </a:lnTo>
                  <a:lnTo>
                    <a:pt x="101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16" name="Freeform 144">
              <a:extLst>
                <a:ext uri="{FF2B5EF4-FFF2-40B4-BE49-F238E27FC236}">
                  <a16:creationId xmlns:a16="http://schemas.microsoft.com/office/drawing/2014/main" id="{26A6893E-640B-9C1F-9E0F-B61DAD83347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5" y="3625"/>
              <a:ext cx="27" cy="237"/>
            </a:xfrm>
            <a:custGeom>
              <a:avLst/>
              <a:gdLst>
                <a:gd name="T0" fmla="*/ 0 w 32"/>
                <a:gd name="T1" fmla="*/ 284 h 294"/>
                <a:gd name="T2" fmla="*/ 9 w 32"/>
                <a:gd name="T3" fmla="*/ 0 h 294"/>
                <a:gd name="T4" fmla="*/ 31 w 32"/>
                <a:gd name="T5" fmla="*/ 288 h 294"/>
                <a:gd name="T6" fmla="*/ 22 w 32"/>
                <a:gd name="T7" fmla="*/ 293 h 294"/>
                <a:gd name="T8" fmla="*/ 14 w 32"/>
                <a:gd name="T9" fmla="*/ 293 h 294"/>
                <a:gd name="T10" fmla="*/ 6 w 32"/>
                <a:gd name="T11" fmla="*/ 289 h 294"/>
                <a:gd name="T12" fmla="*/ 0 w 32"/>
                <a:gd name="T13" fmla="*/ 28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4">
                  <a:moveTo>
                    <a:pt x="0" y="284"/>
                  </a:moveTo>
                  <a:lnTo>
                    <a:pt x="9" y="0"/>
                  </a:lnTo>
                  <a:lnTo>
                    <a:pt x="31" y="288"/>
                  </a:lnTo>
                  <a:lnTo>
                    <a:pt x="22" y="293"/>
                  </a:lnTo>
                  <a:lnTo>
                    <a:pt x="14" y="293"/>
                  </a:lnTo>
                  <a:lnTo>
                    <a:pt x="6" y="289"/>
                  </a:lnTo>
                  <a:lnTo>
                    <a:pt x="0" y="284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17" name="Line 145">
              <a:extLst>
                <a:ext uri="{FF2B5EF4-FFF2-40B4-BE49-F238E27FC236}">
                  <a16:creationId xmlns:a16="http://schemas.microsoft.com/office/drawing/2014/main" id="{1B599C9F-EEDE-41A5-E10D-D645D2F556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00" y="3698"/>
              <a:ext cx="32" cy="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18" name="Line 146">
              <a:extLst>
                <a:ext uri="{FF2B5EF4-FFF2-40B4-BE49-F238E27FC236}">
                  <a16:creationId xmlns:a16="http://schemas.microsoft.com/office/drawing/2014/main" id="{0DA65219-610E-7658-D8DB-7B265B93E5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1" y="3709"/>
              <a:ext cx="40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19" name="Line 147">
              <a:extLst>
                <a:ext uri="{FF2B5EF4-FFF2-40B4-BE49-F238E27FC236}">
                  <a16:creationId xmlns:a16="http://schemas.microsoft.com/office/drawing/2014/main" id="{1C46F8BC-5FD0-B404-4807-51C1AFF279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3" y="3737"/>
              <a:ext cx="45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20" name="Freeform 148">
              <a:extLst>
                <a:ext uri="{FF2B5EF4-FFF2-40B4-BE49-F238E27FC236}">
                  <a16:creationId xmlns:a16="http://schemas.microsoft.com/office/drawing/2014/main" id="{F7DFD676-48A3-12D4-9883-EB821A459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" y="3572"/>
              <a:ext cx="157" cy="120"/>
            </a:xfrm>
            <a:custGeom>
              <a:avLst/>
              <a:gdLst>
                <a:gd name="T0" fmla="*/ 88 w 184"/>
                <a:gd name="T1" fmla="*/ 0 h 149"/>
                <a:gd name="T2" fmla="*/ 88 w 184"/>
                <a:gd name="T3" fmla="*/ 4 h 149"/>
                <a:gd name="T4" fmla="*/ 32 w 184"/>
                <a:gd name="T5" fmla="*/ 39 h 149"/>
                <a:gd name="T6" fmla="*/ 58 w 184"/>
                <a:gd name="T7" fmla="*/ 37 h 149"/>
                <a:gd name="T8" fmla="*/ 32 w 184"/>
                <a:gd name="T9" fmla="*/ 71 h 149"/>
                <a:gd name="T10" fmla="*/ 58 w 184"/>
                <a:gd name="T11" fmla="*/ 73 h 149"/>
                <a:gd name="T12" fmla="*/ 6 w 184"/>
                <a:gd name="T13" fmla="*/ 113 h 149"/>
                <a:gd name="T14" fmla="*/ 50 w 184"/>
                <a:gd name="T15" fmla="*/ 113 h 149"/>
                <a:gd name="T16" fmla="*/ 0 w 184"/>
                <a:gd name="T17" fmla="*/ 138 h 149"/>
                <a:gd name="T18" fmla="*/ 74 w 184"/>
                <a:gd name="T19" fmla="*/ 135 h 149"/>
                <a:gd name="T20" fmla="*/ 127 w 184"/>
                <a:gd name="T21" fmla="*/ 148 h 149"/>
                <a:gd name="T22" fmla="*/ 127 w 184"/>
                <a:gd name="T23" fmla="*/ 132 h 149"/>
                <a:gd name="T24" fmla="*/ 183 w 184"/>
                <a:gd name="T25" fmla="*/ 130 h 149"/>
                <a:gd name="T26" fmla="*/ 148 w 184"/>
                <a:gd name="T27" fmla="*/ 106 h 149"/>
                <a:gd name="T28" fmla="*/ 178 w 184"/>
                <a:gd name="T29" fmla="*/ 108 h 149"/>
                <a:gd name="T30" fmla="*/ 130 w 184"/>
                <a:gd name="T31" fmla="*/ 84 h 149"/>
                <a:gd name="T32" fmla="*/ 169 w 184"/>
                <a:gd name="T33" fmla="*/ 85 h 149"/>
                <a:gd name="T34" fmla="*/ 130 w 184"/>
                <a:gd name="T35" fmla="*/ 53 h 149"/>
                <a:gd name="T36" fmla="*/ 161 w 184"/>
                <a:gd name="T37" fmla="*/ 59 h 149"/>
                <a:gd name="T38" fmla="*/ 118 w 184"/>
                <a:gd name="T39" fmla="*/ 28 h 149"/>
                <a:gd name="T40" fmla="*/ 139 w 184"/>
                <a:gd name="T41" fmla="*/ 26 h 149"/>
                <a:gd name="T42" fmla="*/ 88 w 184"/>
                <a:gd name="T43" fmla="*/ 3 h 149"/>
                <a:gd name="T44" fmla="*/ 88 w 184"/>
                <a:gd name="T4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4" h="149">
                  <a:moveTo>
                    <a:pt x="88" y="0"/>
                  </a:moveTo>
                  <a:lnTo>
                    <a:pt x="88" y="4"/>
                  </a:lnTo>
                  <a:lnTo>
                    <a:pt x="32" y="39"/>
                  </a:lnTo>
                  <a:lnTo>
                    <a:pt x="58" y="37"/>
                  </a:lnTo>
                  <a:lnTo>
                    <a:pt x="32" y="71"/>
                  </a:lnTo>
                  <a:lnTo>
                    <a:pt x="58" y="73"/>
                  </a:lnTo>
                  <a:lnTo>
                    <a:pt x="6" y="113"/>
                  </a:lnTo>
                  <a:lnTo>
                    <a:pt x="50" y="113"/>
                  </a:lnTo>
                  <a:lnTo>
                    <a:pt x="0" y="138"/>
                  </a:lnTo>
                  <a:lnTo>
                    <a:pt x="74" y="135"/>
                  </a:lnTo>
                  <a:lnTo>
                    <a:pt x="127" y="148"/>
                  </a:lnTo>
                  <a:lnTo>
                    <a:pt x="127" y="132"/>
                  </a:lnTo>
                  <a:lnTo>
                    <a:pt x="183" y="130"/>
                  </a:lnTo>
                  <a:lnTo>
                    <a:pt x="148" y="106"/>
                  </a:lnTo>
                  <a:lnTo>
                    <a:pt x="178" y="108"/>
                  </a:lnTo>
                  <a:lnTo>
                    <a:pt x="130" y="84"/>
                  </a:lnTo>
                  <a:lnTo>
                    <a:pt x="169" y="85"/>
                  </a:lnTo>
                  <a:lnTo>
                    <a:pt x="130" y="53"/>
                  </a:lnTo>
                  <a:lnTo>
                    <a:pt x="161" y="59"/>
                  </a:lnTo>
                  <a:lnTo>
                    <a:pt x="118" y="28"/>
                  </a:lnTo>
                  <a:lnTo>
                    <a:pt x="139" y="26"/>
                  </a:lnTo>
                  <a:lnTo>
                    <a:pt x="88" y="3"/>
                  </a:lnTo>
                  <a:lnTo>
                    <a:pt x="88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21" name="Freeform 149">
              <a:extLst>
                <a:ext uri="{FF2B5EF4-FFF2-40B4-BE49-F238E27FC236}">
                  <a16:creationId xmlns:a16="http://schemas.microsoft.com/office/drawing/2014/main" id="{5C0D2BA3-4972-4CE3-7D16-56BE2E992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" y="3605"/>
              <a:ext cx="27" cy="238"/>
            </a:xfrm>
            <a:custGeom>
              <a:avLst/>
              <a:gdLst>
                <a:gd name="T0" fmla="*/ 0 w 32"/>
                <a:gd name="T1" fmla="*/ 284 h 294"/>
                <a:gd name="T2" fmla="*/ 9 w 32"/>
                <a:gd name="T3" fmla="*/ 0 h 294"/>
                <a:gd name="T4" fmla="*/ 31 w 32"/>
                <a:gd name="T5" fmla="*/ 288 h 294"/>
                <a:gd name="T6" fmla="*/ 22 w 32"/>
                <a:gd name="T7" fmla="*/ 293 h 294"/>
                <a:gd name="T8" fmla="*/ 14 w 32"/>
                <a:gd name="T9" fmla="*/ 293 h 294"/>
                <a:gd name="T10" fmla="*/ 5 w 32"/>
                <a:gd name="T11" fmla="*/ 289 h 294"/>
                <a:gd name="T12" fmla="*/ 0 w 32"/>
                <a:gd name="T13" fmla="*/ 28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4">
                  <a:moveTo>
                    <a:pt x="0" y="284"/>
                  </a:moveTo>
                  <a:lnTo>
                    <a:pt x="9" y="0"/>
                  </a:lnTo>
                  <a:lnTo>
                    <a:pt x="31" y="288"/>
                  </a:lnTo>
                  <a:lnTo>
                    <a:pt x="22" y="293"/>
                  </a:lnTo>
                  <a:lnTo>
                    <a:pt x="14" y="293"/>
                  </a:lnTo>
                  <a:lnTo>
                    <a:pt x="5" y="289"/>
                  </a:lnTo>
                  <a:lnTo>
                    <a:pt x="0" y="284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22" name="Line 150">
              <a:extLst>
                <a:ext uri="{FF2B5EF4-FFF2-40B4-BE49-F238E27FC236}">
                  <a16:creationId xmlns:a16="http://schemas.microsoft.com/office/drawing/2014/main" id="{D342E9DF-701D-CCF8-D1D2-F71DDE7317B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69" y="3679"/>
              <a:ext cx="31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23" name="Line 151">
              <a:extLst>
                <a:ext uri="{FF2B5EF4-FFF2-40B4-BE49-F238E27FC236}">
                  <a16:creationId xmlns:a16="http://schemas.microsoft.com/office/drawing/2014/main" id="{B190AAEF-C43E-ECBF-59EC-DC818FB240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19" y="3692"/>
              <a:ext cx="40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24" name="Line 152">
              <a:extLst>
                <a:ext uri="{FF2B5EF4-FFF2-40B4-BE49-F238E27FC236}">
                  <a16:creationId xmlns:a16="http://schemas.microsoft.com/office/drawing/2014/main" id="{55ADA367-D864-6061-89BC-1F782A8C2B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2" y="3719"/>
              <a:ext cx="44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25" name="Freeform 153">
              <a:extLst>
                <a:ext uri="{FF2B5EF4-FFF2-40B4-BE49-F238E27FC236}">
                  <a16:creationId xmlns:a16="http://schemas.microsoft.com/office/drawing/2014/main" id="{5603994C-8608-EF0F-0346-412B9EEFA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9" y="3552"/>
              <a:ext cx="157" cy="119"/>
            </a:xfrm>
            <a:custGeom>
              <a:avLst/>
              <a:gdLst>
                <a:gd name="T0" fmla="*/ 88 w 184"/>
                <a:gd name="T1" fmla="*/ 0 h 148"/>
                <a:gd name="T2" fmla="*/ 88 w 184"/>
                <a:gd name="T3" fmla="*/ 4 h 148"/>
                <a:gd name="T4" fmla="*/ 31 w 184"/>
                <a:gd name="T5" fmla="*/ 40 h 148"/>
                <a:gd name="T6" fmla="*/ 58 w 184"/>
                <a:gd name="T7" fmla="*/ 37 h 148"/>
                <a:gd name="T8" fmla="*/ 31 w 184"/>
                <a:gd name="T9" fmla="*/ 72 h 148"/>
                <a:gd name="T10" fmla="*/ 58 w 184"/>
                <a:gd name="T11" fmla="*/ 73 h 148"/>
                <a:gd name="T12" fmla="*/ 6 w 184"/>
                <a:gd name="T13" fmla="*/ 112 h 148"/>
                <a:gd name="T14" fmla="*/ 50 w 184"/>
                <a:gd name="T15" fmla="*/ 112 h 148"/>
                <a:gd name="T16" fmla="*/ 0 w 184"/>
                <a:gd name="T17" fmla="*/ 139 h 148"/>
                <a:gd name="T18" fmla="*/ 73 w 184"/>
                <a:gd name="T19" fmla="*/ 135 h 148"/>
                <a:gd name="T20" fmla="*/ 127 w 184"/>
                <a:gd name="T21" fmla="*/ 147 h 148"/>
                <a:gd name="T22" fmla="*/ 127 w 184"/>
                <a:gd name="T23" fmla="*/ 132 h 148"/>
                <a:gd name="T24" fmla="*/ 183 w 184"/>
                <a:gd name="T25" fmla="*/ 130 h 148"/>
                <a:gd name="T26" fmla="*/ 148 w 184"/>
                <a:gd name="T27" fmla="*/ 106 h 148"/>
                <a:gd name="T28" fmla="*/ 178 w 184"/>
                <a:gd name="T29" fmla="*/ 109 h 148"/>
                <a:gd name="T30" fmla="*/ 130 w 184"/>
                <a:gd name="T31" fmla="*/ 83 h 148"/>
                <a:gd name="T32" fmla="*/ 169 w 184"/>
                <a:gd name="T33" fmla="*/ 85 h 148"/>
                <a:gd name="T34" fmla="*/ 130 w 184"/>
                <a:gd name="T35" fmla="*/ 54 h 148"/>
                <a:gd name="T36" fmla="*/ 161 w 184"/>
                <a:gd name="T37" fmla="*/ 59 h 148"/>
                <a:gd name="T38" fmla="*/ 118 w 184"/>
                <a:gd name="T39" fmla="*/ 28 h 148"/>
                <a:gd name="T40" fmla="*/ 139 w 184"/>
                <a:gd name="T41" fmla="*/ 27 h 148"/>
                <a:gd name="T42" fmla="*/ 88 w 184"/>
                <a:gd name="T43" fmla="*/ 3 h 148"/>
                <a:gd name="T44" fmla="*/ 88 w 184"/>
                <a:gd name="T45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4" h="148">
                  <a:moveTo>
                    <a:pt x="88" y="0"/>
                  </a:moveTo>
                  <a:lnTo>
                    <a:pt x="88" y="4"/>
                  </a:lnTo>
                  <a:lnTo>
                    <a:pt x="31" y="40"/>
                  </a:lnTo>
                  <a:lnTo>
                    <a:pt x="58" y="37"/>
                  </a:lnTo>
                  <a:lnTo>
                    <a:pt x="31" y="72"/>
                  </a:lnTo>
                  <a:lnTo>
                    <a:pt x="58" y="73"/>
                  </a:lnTo>
                  <a:lnTo>
                    <a:pt x="6" y="112"/>
                  </a:lnTo>
                  <a:lnTo>
                    <a:pt x="50" y="112"/>
                  </a:lnTo>
                  <a:lnTo>
                    <a:pt x="0" y="139"/>
                  </a:lnTo>
                  <a:lnTo>
                    <a:pt x="73" y="135"/>
                  </a:lnTo>
                  <a:lnTo>
                    <a:pt x="127" y="147"/>
                  </a:lnTo>
                  <a:lnTo>
                    <a:pt x="127" y="132"/>
                  </a:lnTo>
                  <a:lnTo>
                    <a:pt x="183" y="130"/>
                  </a:lnTo>
                  <a:lnTo>
                    <a:pt x="148" y="106"/>
                  </a:lnTo>
                  <a:lnTo>
                    <a:pt x="178" y="109"/>
                  </a:lnTo>
                  <a:lnTo>
                    <a:pt x="130" y="83"/>
                  </a:lnTo>
                  <a:lnTo>
                    <a:pt x="169" y="85"/>
                  </a:lnTo>
                  <a:lnTo>
                    <a:pt x="130" y="54"/>
                  </a:lnTo>
                  <a:lnTo>
                    <a:pt x="161" y="59"/>
                  </a:lnTo>
                  <a:lnTo>
                    <a:pt x="118" y="28"/>
                  </a:lnTo>
                  <a:lnTo>
                    <a:pt x="139" y="27"/>
                  </a:lnTo>
                  <a:lnTo>
                    <a:pt x="88" y="3"/>
                  </a:lnTo>
                  <a:lnTo>
                    <a:pt x="88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026" name="Group 154">
              <a:extLst>
                <a:ext uri="{FF2B5EF4-FFF2-40B4-BE49-F238E27FC236}">
                  <a16:creationId xmlns:a16="http://schemas.microsoft.com/office/drawing/2014/main" id="{F89ED9E1-C486-E343-9CAE-29AE710271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8" y="3785"/>
              <a:ext cx="61" cy="133"/>
              <a:chOff x="2619" y="2604"/>
              <a:chExt cx="61" cy="129"/>
            </a:xfrm>
          </p:grpSpPr>
          <p:sp>
            <p:nvSpPr>
              <p:cNvPr id="80027" name="Freeform 155">
                <a:extLst>
                  <a:ext uri="{FF2B5EF4-FFF2-40B4-BE49-F238E27FC236}">
                    <a16:creationId xmlns:a16="http://schemas.microsoft.com/office/drawing/2014/main" id="{898974C6-91DD-D345-290C-D42D1EAFA79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28" name="Freeform 156">
                <a:extLst>
                  <a:ext uri="{FF2B5EF4-FFF2-40B4-BE49-F238E27FC236}">
                    <a16:creationId xmlns:a16="http://schemas.microsoft.com/office/drawing/2014/main" id="{BF3E6C93-D54D-0A89-2031-411E6AD181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0029" name="Freeform 157">
              <a:extLst>
                <a:ext uri="{FF2B5EF4-FFF2-40B4-BE49-F238E27FC236}">
                  <a16:creationId xmlns:a16="http://schemas.microsoft.com/office/drawing/2014/main" id="{4C701AD4-9402-8ED5-8304-11A18F214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5" y="3365"/>
              <a:ext cx="31" cy="477"/>
            </a:xfrm>
            <a:custGeom>
              <a:avLst/>
              <a:gdLst>
                <a:gd name="T0" fmla="*/ 0 w 36"/>
                <a:gd name="T1" fmla="*/ 567 h 588"/>
                <a:gd name="T2" fmla="*/ 10 w 36"/>
                <a:gd name="T3" fmla="*/ 0 h 588"/>
                <a:gd name="T4" fmla="*/ 35 w 36"/>
                <a:gd name="T5" fmla="*/ 575 h 588"/>
                <a:gd name="T6" fmla="*/ 26 w 36"/>
                <a:gd name="T7" fmla="*/ 586 h 588"/>
                <a:gd name="T8" fmla="*/ 16 w 36"/>
                <a:gd name="T9" fmla="*/ 587 h 588"/>
                <a:gd name="T10" fmla="*/ 7 w 36"/>
                <a:gd name="T11" fmla="*/ 578 h 588"/>
                <a:gd name="T12" fmla="*/ 0 w 36"/>
                <a:gd name="T13" fmla="*/ 567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588">
                  <a:moveTo>
                    <a:pt x="0" y="567"/>
                  </a:moveTo>
                  <a:lnTo>
                    <a:pt x="10" y="0"/>
                  </a:lnTo>
                  <a:lnTo>
                    <a:pt x="35" y="575"/>
                  </a:lnTo>
                  <a:lnTo>
                    <a:pt x="26" y="586"/>
                  </a:lnTo>
                  <a:lnTo>
                    <a:pt x="16" y="587"/>
                  </a:lnTo>
                  <a:lnTo>
                    <a:pt x="7" y="578"/>
                  </a:lnTo>
                  <a:lnTo>
                    <a:pt x="0" y="567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030" name="Freeform 158">
              <a:extLst>
                <a:ext uri="{FF2B5EF4-FFF2-40B4-BE49-F238E27FC236}">
                  <a16:creationId xmlns:a16="http://schemas.microsoft.com/office/drawing/2014/main" id="{86A64624-6F74-2B56-BFCD-EA6917F93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0" y="3258"/>
              <a:ext cx="181" cy="238"/>
            </a:xfrm>
            <a:custGeom>
              <a:avLst/>
              <a:gdLst>
                <a:gd name="T0" fmla="*/ 101 w 212"/>
                <a:gd name="T1" fmla="*/ 0 h 294"/>
                <a:gd name="T2" fmla="*/ 101 w 212"/>
                <a:gd name="T3" fmla="*/ 6 h 294"/>
                <a:gd name="T4" fmla="*/ 36 w 212"/>
                <a:gd name="T5" fmla="*/ 79 h 294"/>
                <a:gd name="T6" fmla="*/ 67 w 212"/>
                <a:gd name="T7" fmla="*/ 72 h 294"/>
                <a:gd name="T8" fmla="*/ 36 w 212"/>
                <a:gd name="T9" fmla="*/ 142 h 294"/>
                <a:gd name="T10" fmla="*/ 67 w 212"/>
                <a:gd name="T11" fmla="*/ 146 h 294"/>
                <a:gd name="T12" fmla="*/ 7 w 212"/>
                <a:gd name="T13" fmla="*/ 225 h 294"/>
                <a:gd name="T14" fmla="*/ 58 w 212"/>
                <a:gd name="T15" fmla="*/ 225 h 294"/>
                <a:gd name="T16" fmla="*/ 0 w 212"/>
                <a:gd name="T17" fmla="*/ 275 h 294"/>
                <a:gd name="T18" fmla="*/ 85 w 212"/>
                <a:gd name="T19" fmla="*/ 270 h 294"/>
                <a:gd name="T20" fmla="*/ 147 w 212"/>
                <a:gd name="T21" fmla="*/ 293 h 294"/>
                <a:gd name="T22" fmla="*/ 147 w 212"/>
                <a:gd name="T23" fmla="*/ 264 h 294"/>
                <a:gd name="T24" fmla="*/ 211 w 212"/>
                <a:gd name="T25" fmla="*/ 259 h 294"/>
                <a:gd name="T26" fmla="*/ 171 w 212"/>
                <a:gd name="T27" fmla="*/ 211 h 294"/>
                <a:gd name="T28" fmla="*/ 206 w 212"/>
                <a:gd name="T29" fmla="*/ 216 h 294"/>
                <a:gd name="T30" fmla="*/ 151 w 212"/>
                <a:gd name="T31" fmla="*/ 166 h 294"/>
                <a:gd name="T32" fmla="*/ 196 w 212"/>
                <a:gd name="T33" fmla="*/ 169 h 294"/>
                <a:gd name="T34" fmla="*/ 151 w 212"/>
                <a:gd name="T35" fmla="*/ 104 h 294"/>
                <a:gd name="T36" fmla="*/ 186 w 212"/>
                <a:gd name="T37" fmla="*/ 117 h 294"/>
                <a:gd name="T38" fmla="*/ 136 w 212"/>
                <a:gd name="T39" fmla="*/ 55 h 294"/>
                <a:gd name="T40" fmla="*/ 162 w 212"/>
                <a:gd name="T41" fmla="*/ 52 h 294"/>
                <a:gd name="T42" fmla="*/ 101 w 212"/>
                <a:gd name="T43" fmla="*/ 3 h 294"/>
                <a:gd name="T44" fmla="*/ 101 w 212"/>
                <a:gd name="T4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2" h="294">
                  <a:moveTo>
                    <a:pt x="101" y="0"/>
                  </a:moveTo>
                  <a:lnTo>
                    <a:pt x="101" y="6"/>
                  </a:lnTo>
                  <a:lnTo>
                    <a:pt x="36" y="79"/>
                  </a:lnTo>
                  <a:lnTo>
                    <a:pt x="67" y="72"/>
                  </a:lnTo>
                  <a:lnTo>
                    <a:pt x="36" y="142"/>
                  </a:lnTo>
                  <a:lnTo>
                    <a:pt x="67" y="146"/>
                  </a:lnTo>
                  <a:lnTo>
                    <a:pt x="7" y="225"/>
                  </a:lnTo>
                  <a:lnTo>
                    <a:pt x="58" y="225"/>
                  </a:lnTo>
                  <a:lnTo>
                    <a:pt x="0" y="275"/>
                  </a:lnTo>
                  <a:lnTo>
                    <a:pt x="85" y="270"/>
                  </a:lnTo>
                  <a:lnTo>
                    <a:pt x="147" y="293"/>
                  </a:lnTo>
                  <a:lnTo>
                    <a:pt x="147" y="264"/>
                  </a:lnTo>
                  <a:lnTo>
                    <a:pt x="211" y="259"/>
                  </a:lnTo>
                  <a:lnTo>
                    <a:pt x="171" y="211"/>
                  </a:lnTo>
                  <a:lnTo>
                    <a:pt x="206" y="216"/>
                  </a:lnTo>
                  <a:lnTo>
                    <a:pt x="151" y="166"/>
                  </a:lnTo>
                  <a:lnTo>
                    <a:pt x="196" y="169"/>
                  </a:lnTo>
                  <a:lnTo>
                    <a:pt x="151" y="104"/>
                  </a:lnTo>
                  <a:lnTo>
                    <a:pt x="186" y="117"/>
                  </a:lnTo>
                  <a:lnTo>
                    <a:pt x="136" y="55"/>
                  </a:lnTo>
                  <a:lnTo>
                    <a:pt x="162" y="52"/>
                  </a:lnTo>
                  <a:lnTo>
                    <a:pt x="101" y="3"/>
                  </a:lnTo>
                  <a:lnTo>
                    <a:pt x="101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031" name="Group 159">
              <a:extLst>
                <a:ext uri="{FF2B5EF4-FFF2-40B4-BE49-F238E27FC236}">
                  <a16:creationId xmlns:a16="http://schemas.microsoft.com/office/drawing/2014/main" id="{C2F7CA30-B84D-B688-5F73-8EEDE88414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3613"/>
              <a:ext cx="61" cy="132"/>
              <a:chOff x="2619" y="2604"/>
              <a:chExt cx="61" cy="129"/>
            </a:xfrm>
          </p:grpSpPr>
          <p:sp>
            <p:nvSpPr>
              <p:cNvPr id="80032" name="Freeform 160">
                <a:extLst>
                  <a:ext uri="{FF2B5EF4-FFF2-40B4-BE49-F238E27FC236}">
                    <a16:creationId xmlns:a16="http://schemas.microsoft.com/office/drawing/2014/main" id="{0692089D-61D8-02CA-FE7B-8010ED13621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33" name="Freeform 161">
                <a:extLst>
                  <a:ext uri="{FF2B5EF4-FFF2-40B4-BE49-F238E27FC236}">
                    <a16:creationId xmlns:a16="http://schemas.microsoft.com/office/drawing/2014/main" id="{FB4A8752-7B03-76C2-D141-125682E211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034" name="Group 162">
              <a:extLst>
                <a:ext uri="{FF2B5EF4-FFF2-40B4-BE49-F238E27FC236}">
                  <a16:creationId xmlns:a16="http://schemas.microsoft.com/office/drawing/2014/main" id="{A9030F20-2615-9110-D23B-2433C76D5A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54" y="3464"/>
              <a:ext cx="61" cy="132"/>
              <a:chOff x="2619" y="2604"/>
              <a:chExt cx="61" cy="129"/>
            </a:xfrm>
          </p:grpSpPr>
          <p:sp>
            <p:nvSpPr>
              <p:cNvPr id="80035" name="Freeform 163">
                <a:extLst>
                  <a:ext uri="{FF2B5EF4-FFF2-40B4-BE49-F238E27FC236}">
                    <a16:creationId xmlns:a16="http://schemas.microsoft.com/office/drawing/2014/main" id="{14656694-3155-FD35-C31A-773669779A4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36" name="Freeform 164">
                <a:extLst>
                  <a:ext uri="{FF2B5EF4-FFF2-40B4-BE49-F238E27FC236}">
                    <a16:creationId xmlns:a16="http://schemas.microsoft.com/office/drawing/2014/main" id="{3D74E4C0-814C-0A66-D6B5-3422ADFD29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037" name="Group 165">
              <a:extLst>
                <a:ext uri="{FF2B5EF4-FFF2-40B4-BE49-F238E27FC236}">
                  <a16:creationId xmlns:a16="http://schemas.microsoft.com/office/drawing/2014/main" id="{13E0B94A-5B7C-379D-2651-AD759E5093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66" y="3593"/>
              <a:ext cx="61" cy="133"/>
              <a:chOff x="2619" y="2604"/>
              <a:chExt cx="61" cy="129"/>
            </a:xfrm>
          </p:grpSpPr>
          <p:sp>
            <p:nvSpPr>
              <p:cNvPr id="80038" name="Freeform 166">
                <a:extLst>
                  <a:ext uri="{FF2B5EF4-FFF2-40B4-BE49-F238E27FC236}">
                    <a16:creationId xmlns:a16="http://schemas.microsoft.com/office/drawing/2014/main" id="{124E150F-7E60-3EC4-F51B-97EA2BE4F84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39" name="Freeform 167">
                <a:extLst>
                  <a:ext uri="{FF2B5EF4-FFF2-40B4-BE49-F238E27FC236}">
                    <a16:creationId xmlns:a16="http://schemas.microsoft.com/office/drawing/2014/main" id="{50C4A513-061C-F70E-3137-EC7408645D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040" name="Group 168">
              <a:extLst>
                <a:ext uri="{FF2B5EF4-FFF2-40B4-BE49-F238E27FC236}">
                  <a16:creationId xmlns:a16="http://schemas.microsoft.com/office/drawing/2014/main" id="{BA23A4DD-3111-CAF6-DB07-7BF2CECF9F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8" y="3773"/>
              <a:ext cx="61" cy="133"/>
              <a:chOff x="2619" y="2604"/>
              <a:chExt cx="61" cy="129"/>
            </a:xfrm>
          </p:grpSpPr>
          <p:sp>
            <p:nvSpPr>
              <p:cNvPr id="80041" name="Freeform 169">
                <a:extLst>
                  <a:ext uri="{FF2B5EF4-FFF2-40B4-BE49-F238E27FC236}">
                    <a16:creationId xmlns:a16="http://schemas.microsoft.com/office/drawing/2014/main" id="{AD46A200-A88E-7400-5E60-61ED41CFAFD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42" name="Freeform 170">
                <a:extLst>
                  <a:ext uri="{FF2B5EF4-FFF2-40B4-BE49-F238E27FC236}">
                    <a16:creationId xmlns:a16="http://schemas.microsoft.com/office/drawing/2014/main" id="{8045FBEC-BC68-A05C-E761-3A25329C5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043" name="Group 171">
              <a:extLst>
                <a:ext uri="{FF2B5EF4-FFF2-40B4-BE49-F238E27FC236}">
                  <a16:creationId xmlns:a16="http://schemas.microsoft.com/office/drawing/2014/main" id="{231FDC5C-2BBB-3116-4BD7-608735DEB4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2" y="3480"/>
              <a:ext cx="61" cy="133"/>
              <a:chOff x="2619" y="2604"/>
              <a:chExt cx="61" cy="129"/>
            </a:xfrm>
          </p:grpSpPr>
          <p:sp>
            <p:nvSpPr>
              <p:cNvPr id="80044" name="Freeform 172">
                <a:extLst>
                  <a:ext uri="{FF2B5EF4-FFF2-40B4-BE49-F238E27FC236}">
                    <a16:creationId xmlns:a16="http://schemas.microsoft.com/office/drawing/2014/main" id="{8641F8A4-7B10-1951-D3DF-6B19B04FD42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45" name="Freeform 173">
                <a:extLst>
                  <a:ext uri="{FF2B5EF4-FFF2-40B4-BE49-F238E27FC236}">
                    <a16:creationId xmlns:a16="http://schemas.microsoft.com/office/drawing/2014/main" id="{9F4D9CE9-1659-491B-6803-1A1294588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046" name="Group 174">
              <a:extLst>
                <a:ext uri="{FF2B5EF4-FFF2-40B4-BE49-F238E27FC236}">
                  <a16:creationId xmlns:a16="http://schemas.microsoft.com/office/drawing/2014/main" id="{D65A3FC6-4978-912D-7E3C-9C6718DDAC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92" y="3568"/>
              <a:ext cx="61" cy="133"/>
              <a:chOff x="2619" y="2604"/>
              <a:chExt cx="61" cy="129"/>
            </a:xfrm>
          </p:grpSpPr>
          <p:sp>
            <p:nvSpPr>
              <p:cNvPr id="80047" name="Freeform 175">
                <a:extLst>
                  <a:ext uri="{FF2B5EF4-FFF2-40B4-BE49-F238E27FC236}">
                    <a16:creationId xmlns:a16="http://schemas.microsoft.com/office/drawing/2014/main" id="{19725E5C-6E8B-8CAC-D872-76FFC671547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48" name="Freeform 176">
                <a:extLst>
                  <a:ext uri="{FF2B5EF4-FFF2-40B4-BE49-F238E27FC236}">
                    <a16:creationId xmlns:a16="http://schemas.microsoft.com/office/drawing/2014/main" id="{54627AE3-11B1-2ACB-ADB0-1F5C2A7296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0049" name="Rectangle 177">
            <a:extLst>
              <a:ext uri="{FF2B5EF4-FFF2-40B4-BE49-F238E27FC236}">
                <a16:creationId xmlns:a16="http://schemas.microsoft.com/office/drawing/2014/main" id="{2F09BCC6-C074-6A9F-8741-BC0DC0AE1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4763" y="4914900"/>
            <a:ext cx="1039812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200" b="1"/>
              <a:t>Late, lo wood</a:t>
            </a:r>
          </a:p>
        </p:txBody>
      </p:sp>
      <p:grpSp>
        <p:nvGrpSpPr>
          <p:cNvPr id="80050" name="Group 178">
            <a:extLst>
              <a:ext uri="{FF2B5EF4-FFF2-40B4-BE49-F238E27FC236}">
                <a16:creationId xmlns:a16="http://schemas.microsoft.com/office/drawing/2014/main" id="{26046529-A6B1-9837-EA51-C5A18D1F3C28}"/>
              </a:ext>
            </a:extLst>
          </p:cNvPr>
          <p:cNvGrpSpPr>
            <a:grpSpLocks/>
          </p:cNvGrpSpPr>
          <p:nvPr/>
        </p:nvGrpSpPr>
        <p:grpSpPr bwMode="auto">
          <a:xfrm>
            <a:off x="3435350" y="1751013"/>
            <a:ext cx="1381125" cy="1146175"/>
            <a:chOff x="2548" y="824"/>
            <a:chExt cx="1064" cy="857"/>
          </a:xfrm>
        </p:grpSpPr>
        <p:sp>
          <p:nvSpPr>
            <p:cNvPr id="80051" name="Freeform 179">
              <a:extLst>
                <a:ext uri="{FF2B5EF4-FFF2-40B4-BE49-F238E27FC236}">
                  <a16:creationId xmlns:a16="http://schemas.microsoft.com/office/drawing/2014/main" id="{E228B36E-FED3-7BCB-FC32-629CA64F7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2" y="1224"/>
              <a:ext cx="1019" cy="457"/>
            </a:xfrm>
            <a:custGeom>
              <a:avLst/>
              <a:gdLst>
                <a:gd name="T0" fmla="*/ 1192 w 1193"/>
                <a:gd name="T1" fmla="*/ 534 h 535"/>
                <a:gd name="T2" fmla="*/ 0 w 1193"/>
                <a:gd name="T3" fmla="*/ 534 h 535"/>
                <a:gd name="T4" fmla="*/ 96 w 1193"/>
                <a:gd name="T5" fmla="*/ 0 h 535"/>
                <a:gd name="T6" fmla="*/ 1073 w 1193"/>
                <a:gd name="T7" fmla="*/ 0 h 535"/>
                <a:gd name="T8" fmla="*/ 1192 w 1193"/>
                <a:gd name="T9" fmla="*/ 534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3" h="535">
                  <a:moveTo>
                    <a:pt x="1192" y="534"/>
                  </a:moveTo>
                  <a:lnTo>
                    <a:pt x="0" y="534"/>
                  </a:lnTo>
                  <a:lnTo>
                    <a:pt x="96" y="0"/>
                  </a:lnTo>
                  <a:lnTo>
                    <a:pt x="1073" y="0"/>
                  </a:lnTo>
                  <a:lnTo>
                    <a:pt x="1192" y="53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052" name="Group 180">
              <a:extLst>
                <a:ext uri="{FF2B5EF4-FFF2-40B4-BE49-F238E27FC236}">
                  <a16:creationId xmlns:a16="http://schemas.microsoft.com/office/drawing/2014/main" id="{048B81B8-0679-2984-4715-80BC26362D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7" y="830"/>
              <a:ext cx="182" cy="467"/>
              <a:chOff x="875" y="4542"/>
              <a:chExt cx="213" cy="546"/>
            </a:xfrm>
          </p:grpSpPr>
          <p:sp>
            <p:nvSpPr>
              <p:cNvPr id="80053" name="Line 181">
                <a:extLst>
                  <a:ext uri="{FF2B5EF4-FFF2-40B4-BE49-F238E27FC236}">
                    <a16:creationId xmlns:a16="http://schemas.microsoft.com/office/drawing/2014/main" id="{69B49D75-E5DF-A3CB-0CEF-918AB10926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54" name="Line 182">
                <a:extLst>
                  <a:ext uri="{FF2B5EF4-FFF2-40B4-BE49-F238E27FC236}">
                    <a16:creationId xmlns:a16="http://schemas.microsoft.com/office/drawing/2014/main" id="{B4F0728B-78FC-77DA-F187-35EDD6AAFF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55" name="Line 183">
                <a:extLst>
                  <a:ext uri="{FF2B5EF4-FFF2-40B4-BE49-F238E27FC236}">
                    <a16:creationId xmlns:a16="http://schemas.microsoft.com/office/drawing/2014/main" id="{0704C75B-3C45-4305-5FED-B44C3D5857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056" name="Group 184">
                <a:extLst>
                  <a:ext uri="{FF2B5EF4-FFF2-40B4-BE49-F238E27FC236}">
                    <a16:creationId xmlns:a16="http://schemas.microsoft.com/office/drawing/2014/main" id="{14823140-8D8A-92CA-1FF9-A07EAB2A374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057" name="Freeform 185">
                  <a:extLst>
                    <a:ext uri="{FF2B5EF4-FFF2-40B4-BE49-F238E27FC236}">
                      <a16:creationId xmlns:a16="http://schemas.microsoft.com/office/drawing/2014/main" id="{13D2FB23-0C02-1B5E-73E7-6E96616C4C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058" name="Freeform 186">
                  <a:extLst>
                    <a:ext uri="{FF2B5EF4-FFF2-40B4-BE49-F238E27FC236}">
                      <a16:creationId xmlns:a16="http://schemas.microsoft.com/office/drawing/2014/main" id="{92A88618-C333-8781-72D1-94F0A4A505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059" name="Group 187">
              <a:extLst>
                <a:ext uri="{FF2B5EF4-FFF2-40B4-BE49-F238E27FC236}">
                  <a16:creationId xmlns:a16="http://schemas.microsoft.com/office/drawing/2014/main" id="{4336EAB7-5444-7820-115C-FC8538E749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4" y="841"/>
              <a:ext cx="182" cy="467"/>
              <a:chOff x="875" y="4542"/>
              <a:chExt cx="213" cy="546"/>
            </a:xfrm>
          </p:grpSpPr>
          <p:sp>
            <p:nvSpPr>
              <p:cNvPr id="80060" name="Line 188">
                <a:extLst>
                  <a:ext uri="{FF2B5EF4-FFF2-40B4-BE49-F238E27FC236}">
                    <a16:creationId xmlns:a16="http://schemas.microsoft.com/office/drawing/2014/main" id="{41A6172B-CECE-A546-85F0-07A0C8CFB6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61" name="Line 189">
                <a:extLst>
                  <a:ext uri="{FF2B5EF4-FFF2-40B4-BE49-F238E27FC236}">
                    <a16:creationId xmlns:a16="http://schemas.microsoft.com/office/drawing/2014/main" id="{87A806E3-0415-215B-1B53-03DB8E9F22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62" name="Line 190">
                <a:extLst>
                  <a:ext uri="{FF2B5EF4-FFF2-40B4-BE49-F238E27FC236}">
                    <a16:creationId xmlns:a16="http://schemas.microsoft.com/office/drawing/2014/main" id="{EA57D047-9DE8-67A6-2A8D-2B6422EBAD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063" name="Group 191">
                <a:extLst>
                  <a:ext uri="{FF2B5EF4-FFF2-40B4-BE49-F238E27FC236}">
                    <a16:creationId xmlns:a16="http://schemas.microsoft.com/office/drawing/2014/main" id="{BCF883F9-2B94-BD87-BB65-FBB646BF548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064" name="Freeform 192">
                  <a:extLst>
                    <a:ext uri="{FF2B5EF4-FFF2-40B4-BE49-F238E27FC236}">
                      <a16:creationId xmlns:a16="http://schemas.microsoft.com/office/drawing/2014/main" id="{694EBA75-8D07-6563-7D39-6BCEC98812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065" name="Freeform 193">
                  <a:extLst>
                    <a:ext uri="{FF2B5EF4-FFF2-40B4-BE49-F238E27FC236}">
                      <a16:creationId xmlns:a16="http://schemas.microsoft.com/office/drawing/2014/main" id="{5B43428B-F98B-6A52-58BF-993A4489EA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066" name="Group 194">
              <a:extLst>
                <a:ext uri="{FF2B5EF4-FFF2-40B4-BE49-F238E27FC236}">
                  <a16:creationId xmlns:a16="http://schemas.microsoft.com/office/drawing/2014/main" id="{0D5DE826-A9F4-8732-CE02-87CC2A238CE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0" y="832"/>
              <a:ext cx="182" cy="466"/>
              <a:chOff x="875" y="4542"/>
              <a:chExt cx="213" cy="546"/>
            </a:xfrm>
          </p:grpSpPr>
          <p:sp>
            <p:nvSpPr>
              <p:cNvPr id="80067" name="Line 195">
                <a:extLst>
                  <a:ext uri="{FF2B5EF4-FFF2-40B4-BE49-F238E27FC236}">
                    <a16:creationId xmlns:a16="http://schemas.microsoft.com/office/drawing/2014/main" id="{E48C909F-95D4-56E0-E4CD-1F81998ECC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68" name="Line 196">
                <a:extLst>
                  <a:ext uri="{FF2B5EF4-FFF2-40B4-BE49-F238E27FC236}">
                    <a16:creationId xmlns:a16="http://schemas.microsoft.com/office/drawing/2014/main" id="{68C07F8D-1830-F138-98A8-BA19EFBA5D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69" name="Line 197">
                <a:extLst>
                  <a:ext uri="{FF2B5EF4-FFF2-40B4-BE49-F238E27FC236}">
                    <a16:creationId xmlns:a16="http://schemas.microsoft.com/office/drawing/2014/main" id="{1CEE2929-AF3D-181D-44D7-2E3390FE47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070" name="Group 198">
                <a:extLst>
                  <a:ext uri="{FF2B5EF4-FFF2-40B4-BE49-F238E27FC236}">
                    <a16:creationId xmlns:a16="http://schemas.microsoft.com/office/drawing/2014/main" id="{6E144F99-83EE-2550-F7C5-86260AF364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071" name="Freeform 199">
                  <a:extLst>
                    <a:ext uri="{FF2B5EF4-FFF2-40B4-BE49-F238E27FC236}">
                      <a16:creationId xmlns:a16="http://schemas.microsoft.com/office/drawing/2014/main" id="{CE15A3B4-FBF6-368A-2B9B-5E4A3DBA82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072" name="Freeform 200">
                  <a:extLst>
                    <a:ext uri="{FF2B5EF4-FFF2-40B4-BE49-F238E27FC236}">
                      <a16:creationId xmlns:a16="http://schemas.microsoft.com/office/drawing/2014/main" id="{21849630-7D33-A79D-9EE0-8ABE955BB1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073" name="Group 201">
              <a:extLst>
                <a:ext uri="{FF2B5EF4-FFF2-40B4-BE49-F238E27FC236}">
                  <a16:creationId xmlns:a16="http://schemas.microsoft.com/office/drawing/2014/main" id="{7CE1AF37-ED73-C6B6-A9DD-27713C98D0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6" y="824"/>
              <a:ext cx="182" cy="467"/>
              <a:chOff x="875" y="4542"/>
              <a:chExt cx="213" cy="546"/>
            </a:xfrm>
          </p:grpSpPr>
          <p:sp>
            <p:nvSpPr>
              <p:cNvPr id="80074" name="Line 202">
                <a:extLst>
                  <a:ext uri="{FF2B5EF4-FFF2-40B4-BE49-F238E27FC236}">
                    <a16:creationId xmlns:a16="http://schemas.microsoft.com/office/drawing/2014/main" id="{4C55F8C2-41E2-7E17-472B-4739FF113E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75" name="Line 203">
                <a:extLst>
                  <a:ext uri="{FF2B5EF4-FFF2-40B4-BE49-F238E27FC236}">
                    <a16:creationId xmlns:a16="http://schemas.microsoft.com/office/drawing/2014/main" id="{6EF86B46-60C6-5690-2972-A9C5958A46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76" name="Line 204">
                <a:extLst>
                  <a:ext uri="{FF2B5EF4-FFF2-40B4-BE49-F238E27FC236}">
                    <a16:creationId xmlns:a16="http://schemas.microsoft.com/office/drawing/2014/main" id="{3801D3BF-7D87-6C35-B53C-AC7D96E770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077" name="Group 205">
                <a:extLst>
                  <a:ext uri="{FF2B5EF4-FFF2-40B4-BE49-F238E27FC236}">
                    <a16:creationId xmlns:a16="http://schemas.microsoft.com/office/drawing/2014/main" id="{9942D86B-4EB0-39AB-EA3B-6B503B8DBC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078" name="Freeform 206">
                  <a:extLst>
                    <a:ext uri="{FF2B5EF4-FFF2-40B4-BE49-F238E27FC236}">
                      <a16:creationId xmlns:a16="http://schemas.microsoft.com/office/drawing/2014/main" id="{F7D2E75C-1C38-42AC-F4E4-687A80B019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079" name="Freeform 207">
                  <a:extLst>
                    <a:ext uri="{FF2B5EF4-FFF2-40B4-BE49-F238E27FC236}">
                      <a16:creationId xmlns:a16="http://schemas.microsoft.com/office/drawing/2014/main" id="{E07DB408-3199-288A-2D88-A5C683286E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080" name="Group 208">
              <a:extLst>
                <a:ext uri="{FF2B5EF4-FFF2-40B4-BE49-F238E27FC236}">
                  <a16:creationId xmlns:a16="http://schemas.microsoft.com/office/drawing/2014/main" id="{ED678F70-AC4A-6D84-F320-F907A3A9E5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30" y="974"/>
              <a:ext cx="182" cy="467"/>
              <a:chOff x="875" y="4542"/>
              <a:chExt cx="213" cy="546"/>
            </a:xfrm>
          </p:grpSpPr>
          <p:sp>
            <p:nvSpPr>
              <p:cNvPr id="80081" name="Line 209">
                <a:extLst>
                  <a:ext uri="{FF2B5EF4-FFF2-40B4-BE49-F238E27FC236}">
                    <a16:creationId xmlns:a16="http://schemas.microsoft.com/office/drawing/2014/main" id="{A4D0C04D-66AD-F399-6593-D1150F9BE8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82" name="Line 210">
                <a:extLst>
                  <a:ext uri="{FF2B5EF4-FFF2-40B4-BE49-F238E27FC236}">
                    <a16:creationId xmlns:a16="http://schemas.microsoft.com/office/drawing/2014/main" id="{704FC8E4-7E92-1457-DFC8-6ACF4A8573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83" name="Line 211">
                <a:extLst>
                  <a:ext uri="{FF2B5EF4-FFF2-40B4-BE49-F238E27FC236}">
                    <a16:creationId xmlns:a16="http://schemas.microsoft.com/office/drawing/2014/main" id="{43E35FF9-DDEE-19F2-D191-63A31F4AF5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084" name="Group 212">
                <a:extLst>
                  <a:ext uri="{FF2B5EF4-FFF2-40B4-BE49-F238E27FC236}">
                    <a16:creationId xmlns:a16="http://schemas.microsoft.com/office/drawing/2014/main" id="{5554A9CA-52CB-B9BB-94EB-6586ADF2E9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085" name="Freeform 213">
                  <a:extLst>
                    <a:ext uri="{FF2B5EF4-FFF2-40B4-BE49-F238E27FC236}">
                      <a16:creationId xmlns:a16="http://schemas.microsoft.com/office/drawing/2014/main" id="{A213D939-3265-CDD6-B1A1-2E750E52B9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086" name="Freeform 214">
                  <a:extLst>
                    <a:ext uri="{FF2B5EF4-FFF2-40B4-BE49-F238E27FC236}">
                      <a16:creationId xmlns:a16="http://schemas.microsoft.com/office/drawing/2014/main" id="{85BB3B77-1F89-7984-6CDF-C57E47D6D9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087" name="Group 215">
              <a:extLst>
                <a:ext uri="{FF2B5EF4-FFF2-40B4-BE49-F238E27FC236}">
                  <a16:creationId xmlns:a16="http://schemas.microsoft.com/office/drawing/2014/main" id="{180F8102-3DA9-28B2-3012-4F49A3F92D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2" y="1023"/>
              <a:ext cx="182" cy="467"/>
              <a:chOff x="875" y="4542"/>
              <a:chExt cx="213" cy="546"/>
            </a:xfrm>
          </p:grpSpPr>
          <p:sp>
            <p:nvSpPr>
              <p:cNvPr id="80088" name="Line 216">
                <a:extLst>
                  <a:ext uri="{FF2B5EF4-FFF2-40B4-BE49-F238E27FC236}">
                    <a16:creationId xmlns:a16="http://schemas.microsoft.com/office/drawing/2014/main" id="{7D9AAA22-D81F-D47A-FB32-00C7573646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89" name="Line 217">
                <a:extLst>
                  <a:ext uri="{FF2B5EF4-FFF2-40B4-BE49-F238E27FC236}">
                    <a16:creationId xmlns:a16="http://schemas.microsoft.com/office/drawing/2014/main" id="{CCD94472-225D-852E-DF1E-18FC7A450B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90" name="Line 218">
                <a:extLst>
                  <a:ext uri="{FF2B5EF4-FFF2-40B4-BE49-F238E27FC236}">
                    <a16:creationId xmlns:a16="http://schemas.microsoft.com/office/drawing/2014/main" id="{845508DD-F8FC-9CF5-2963-7CEA670C7C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091" name="Group 219">
                <a:extLst>
                  <a:ext uri="{FF2B5EF4-FFF2-40B4-BE49-F238E27FC236}">
                    <a16:creationId xmlns:a16="http://schemas.microsoft.com/office/drawing/2014/main" id="{D7D2CED3-EF1D-2604-A312-031248661D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092" name="Freeform 220">
                  <a:extLst>
                    <a:ext uri="{FF2B5EF4-FFF2-40B4-BE49-F238E27FC236}">
                      <a16:creationId xmlns:a16="http://schemas.microsoft.com/office/drawing/2014/main" id="{1E79FD1F-6502-C25D-00DA-E99F3F3429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093" name="Freeform 221">
                  <a:extLst>
                    <a:ext uri="{FF2B5EF4-FFF2-40B4-BE49-F238E27FC236}">
                      <a16:creationId xmlns:a16="http://schemas.microsoft.com/office/drawing/2014/main" id="{C059BFB4-255D-D583-5657-7B791B91B0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094" name="Group 222">
              <a:extLst>
                <a:ext uri="{FF2B5EF4-FFF2-40B4-BE49-F238E27FC236}">
                  <a16:creationId xmlns:a16="http://schemas.microsoft.com/office/drawing/2014/main" id="{C3836E96-4013-19FA-2CA9-04C4531857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6" y="922"/>
              <a:ext cx="182" cy="467"/>
              <a:chOff x="875" y="4542"/>
              <a:chExt cx="213" cy="546"/>
            </a:xfrm>
          </p:grpSpPr>
          <p:sp>
            <p:nvSpPr>
              <p:cNvPr id="80095" name="Line 223">
                <a:extLst>
                  <a:ext uri="{FF2B5EF4-FFF2-40B4-BE49-F238E27FC236}">
                    <a16:creationId xmlns:a16="http://schemas.microsoft.com/office/drawing/2014/main" id="{34A4DEE2-8CF3-BF4C-255E-8658A4A836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96" name="Line 224">
                <a:extLst>
                  <a:ext uri="{FF2B5EF4-FFF2-40B4-BE49-F238E27FC236}">
                    <a16:creationId xmlns:a16="http://schemas.microsoft.com/office/drawing/2014/main" id="{9D332C85-D073-2CCB-5D7A-EC3DC2001D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097" name="Line 225">
                <a:extLst>
                  <a:ext uri="{FF2B5EF4-FFF2-40B4-BE49-F238E27FC236}">
                    <a16:creationId xmlns:a16="http://schemas.microsoft.com/office/drawing/2014/main" id="{297F3A5E-04AC-3102-D452-BB7D5DC199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098" name="Group 226">
                <a:extLst>
                  <a:ext uri="{FF2B5EF4-FFF2-40B4-BE49-F238E27FC236}">
                    <a16:creationId xmlns:a16="http://schemas.microsoft.com/office/drawing/2014/main" id="{13D28D94-BE87-39CF-0862-6F74B3F549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099" name="Freeform 227">
                  <a:extLst>
                    <a:ext uri="{FF2B5EF4-FFF2-40B4-BE49-F238E27FC236}">
                      <a16:creationId xmlns:a16="http://schemas.microsoft.com/office/drawing/2014/main" id="{7ADE76BE-DBA9-FF06-E1D4-16A8B1D4F2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100" name="Freeform 228">
                  <a:extLst>
                    <a:ext uri="{FF2B5EF4-FFF2-40B4-BE49-F238E27FC236}">
                      <a16:creationId xmlns:a16="http://schemas.microsoft.com/office/drawing/2014/main" id="{6C734EDB-6913-12F7-F0B4-BB057840D1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101" name="Group 229">
              <a:extLst>
                <a:ext uri="{FF2B5EF4-FFF2-40B4-BE49-F238E27FC236}">
                  <a16:creationId xmlns:a16="http://schemas.microsoft.com/office/drawing/2014/main" id="{E3AA73EA-3E05-6A84-C3FD-4A82DFCE8E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5" y="980"/>
              <a:ext cx="182" cy="466"/>
              <a:chOff x="875" y="4542"/>
              <a:chExt cx="213" cy="546"/>
            </a:xfrm>
          </p:grpSpPr>
          <p:sp>
            <p:nvSpPr>
              <p:cNvPr id="80102" name="Line 230">
                <a:extLst>
                  <a:ext uri="{FF2B5EF4-FFF2-40B4-BE49-F238E27FC236}">
                    <a16:creationId xmlns:a16="http://schemas.microsoft.com/office/drawing/2014/main" id="{2F4A5DA4-CDBA-3CA3-5A52-583416C4F5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03" name="Line 231">
                <a:extLst>
                  <a:ext uri="{FF2B5EF4-FFF2-40B4-BE49-F238E27FC236}">
                    <a16:creationId xmlns:a16="http://schemas.microsoft.com/office/drawing/2014/main" id="{DADCBB9D-A737-EFF6-0CED-D9ECBABAAB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04" name="Line 232">
                <a:extLst>
                  <a:ext uri="{FF2B5EF4-FFF2-40B4-BE49-F238E27FC236}">
                    <a16:creationId xmlns:a16="http://schemas.microsoft.com/office/drawing/2014/main" id="{C0D5FF1A-C7D7-3A61-25CC-2F6461F599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105" name="Group 233">
                <a:extLst>
                  <a:ext uri="{FF2B5EF4-FFF2-40B4-BE49-F238E27FC236}">
                    <a16:creationId xmlns:a16="http://schemas.microsoft.com/office/drawing/2014/main" id="{A907059A-0F64-FFDE-10C0-A3B01CEC8D5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106" name="Freeform 234">
                  <a:extLst>
                    <a:ext uri="{FF2B5EF4-FFF2-40B4-BE49-F238E27FC236}">
                      <a16:creationId xmlns:a16="http://schemas.microsoft.com/office/drawing/2014/main" id="{B19F993B-F236-8F48-F688-24D4F68286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107" name="Freeform 235">
                  <a:extLst>
                    <a:ext uri="{FF2B5EF4-FFF2-40B4-BE49-F238E27FC236}">
                      <a16:creationId xmlns:a16="http://schemas.microsoft.com/office/drawing/2014/main" id="{4F45FE89-6242-FC86-1823-BA79CC54C3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108" name="Group 236">
              <a:extLst>
                <a:ext uri="{FF2B5EF4-FFF2-40B4-BE49-F238E27FC236}">
                  <a16:creationId xmlns:a16="http://schemas.microsoft.com/office/drawing/2014/main" id="{E7A48DCD-8376-693F-AE5F-95AD7F01C9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4" y="996"/>
              <a:ext cx="182" cy="466"/>
              <a:chOff x="875" y="4542"/>
              <a:chExt cx="213" cy="546"/>
            </a:xfrm>
          </p:grpSpPr>
          <p:sp>
            <p:nvSpPr>
              <p:cNvPr id="80109" name="Line 237">
                <a:extLst>
                  <a:ext uri="{FF2B5EF4-FFF2-40B4-BE49-F238E27FC236}">
                    <a16:creationId xmlns:a16="http://schemas.microsoft.com/office/drawing/2014/main" id="{4FB81AB4-1CF8-92E8-DDEC-ED202B79B8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10" name="Line 238">
                <a:extLst>
                  <a:ext uri="{FF2B5EF4-FFF2-40B4-BE49-F238E27FC236}">
                    <a16:creationId xmlns:a16="http://schemas.microsoft.com/office/drawing/2014/main" id="{53B57656-62AF-0DC7-6B6D-432B139DF6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11" name="Line 239">
                <a:extLst>
                  <a:ext uri="{FF2B5EF4-FFF2-40B4-BE49-F238E27FC236}">
                    <a16:creationId xmlns:a16="http://schemas.microsoft.com/office/drawing/2014/main" id="{9891CEA4-2874-057D-E7E1-90042BA5E8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112" name="Group 240">
                <a:extLst>
                  <a:ext uri="{FF2B5EF4-FFF2-40B4-BE49-F238E27FC236}">
                    <a16:creationId xmlns:a16="http://schemas.microsoft.com/office/drawing/2014/main" id="{97D069A4-830E-D3E2-0238-5629C9E258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113" name="Freeform 241">
                  <a:extLst>
                    <a:ext uri="{FF2B5EF4-FFF2-40B4-BE49-F238E27FC236}">
                      <a16:creationId xmlns:a16="http://schemas.microsoft.com/office/drawing/2014/main" id="{1FDB9CC5-B471-7B9E-B2F8-69D4EE90AC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114" name="Freeform 242">
                  <a:extLst>
                    <a:ext uri="{FF2B5EF4-FFF2-40B4-BE49-F238E27FC236}">
                      <a16:creationId xmlns:a16="http://schemas.microsoft.com/office/drawing/2014/main" id="{D0F49C64-FB47-7E20-A128-A8FCE8BB56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115" name="Group 243">
              <a:extLst>
                <a:ext uri="{FF2B5EF4-FFF2-40B4-BE49-F238E27FC236}">
                  <a16:creationId xmlns:a16="http://schemas.microsoft.com/office/drawing/2014/main" id="{FF834703-1E6A-56BD-A1CA-65F3D3C5CA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5" y="958"/>
              <a:ext cx="182" cy="467"/>
              <a:chOff x="875" y="4542"/>
              <a:chExt cx="213" cy="546"/>
            </a:xfrm>
          </p:grpSpPr>
          <p:sp>
            <p:nvSpPr>
              <p:cNvPr id="80116" name="Line 244">
                <a:extLst>
                  <a:ext uri="{FF2B5EF4-FFF2-40B4-BE49-F238E27FC236}">
                    <a16:creationId xmlns:a16="http://schemas.microsoft.com/office/drawing/2014/main" id="{DD660AF1-6ED7-7566-E083-3B02528549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17" name="Line 245">
                <a:extLst>
                  <a:ext uri="{FF2B5EF4-FFF2-40B4-BE49-F238E27FC236}">
                    <a16:creationId xmlns:a16="http://schemas.microsoft.com/office/drawing/2014/main" id="{FAA1055C-F1D2-364D-4D96-473C5E9093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18" name="Line 246">
                <a:extLst>
                  <a:ext uri="{FF2B5EF4-FFF2-40B4-BE49-F238E27FC236}">
                    <a16:creationId xmlns:a16="http://schemas.microsoft.com/office/drawing/2014/main" id="{E1907ACB-0E17-DB2C-5BC0-8927F9641D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119" name="Group 247">
                <a:extLst>
                  <a:ext uri="{FF2B5EF4-FFF2-40B4-BE49-F238E27FC236}">
                    <a16:creationId xmlns:a16="http://schemas.microsoft.com/office/drawing/2014/main" id="{844E61E6-38DD-ED12-DD60-74B6B62640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120" name="Freeform 248">
                  <a:extLst>
                    <a:ext uri="{FF2B5EF4-FFF2-40B4-BE49-F238E27FC236}">
                      <a16:creationId xmlns:a16="http://schemas.microsoft.com/office/drawing/2014/main" id="{ACBF8AE9-C64E-6386-7CAA-22FFD0E027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121" name="Freeform 249">
                  <a:extLst>
                    <a:ext uri="{FF2B5EF4-FFF2-40B4-BE49-F238E27FC236}">
                      <a16:creationId xmlns:a16="http://schemas.microsoft.com/office/drawing/2014/main" id="{F9A74147-84D0-79BC-0AA7-9D482B4511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122" name="Group 250">
              <a:extLst>
                <a:ext uri="{FF2B5EF4-FFF2-40B4-BE49-F238E27FC236}">
                  <a16:creationId xmlns:a16="http://schemas.microsoft.com/office/drawing/2014/main" id="{9FDE4A91-4E04-0C11-9207-0C0C83B6F4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8" y="1147"/>
              <a:ext cx="182" cy="466"/>
              <a:chOff x="875" y="4542"/>
              <a:chExt cx="213" cy="546"/>
            </a:xfrm>
          </p:grpSpPr>
          <p:sp>
            <p:nvSpPr>
              <p:cNvPr id="80123" name="Line 251">
                <a:extLst>
                  <a:ext uri="{FF2B5EF4-FFF2-40B4-BE49-F238E27FC236}">
                    <a16:creationId xmlns:a16="http://schemas.microsoft.com/office/drawing/2014/main" id="{BDC68811-49F0-3EB9-BB0F-680F907750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24" name="Line 252">
                <a:extLst>
                  <a:ext uri="{FF2B5EF4-FFF2-40B4-BE49-F238E27FC236}">
                    <a16:creationId xmlns:a16="http://schemas.microsoft.com/office/drawing/2014/main" id="{E034684E-16E4-F812-3517-CE10DF48CD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25" name="Line 253">
                <a:extLst>
                  <a:ext uri="{FF2B5EF4-FFF2-40B4-BE49-F238E27FC236}">
                    <a16:creationId xmlns:a16="http://schemas.microsoft.com/office/drawing/2014/main" id="{C17C7417-3DDF-180E-8805-18D1152F54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126" name="Group 254">
                <a:extLst>
                  <a:ext uri="{FF2B5EF4-FFF2-40B4-BE49-F238E27FC236}">
                    <a16:creationId xmlns:a16="http://schemas.microsoft.com/office/drawing/2014/main" id="{18299430-9DC1-BF39-07ED-C4621EFC4F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127" name="Freeform 255">
                  <a:extLst>
                    <a:ext uri="{FF2B5EF4-FFF2-40B4-BE49-F238E27FC236}">
                      <a16:creationId xmlns:a16="http://schemas.microsoft.com/office/drawing/2014/main" id="{7211AF4D-8793-186D-52E0-F661E262AD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128" name="Freeform 256">
                  <a:extLst>
                    <a:ext uri="{FF2B5EF4-FFF2-40B4-BE49-F238E27FC236}">
                      <a16:creationId xmlns:a16="http://schemas.microsoft.com/office/drawing/2014/main" id="{A02621C5-584A-A69B-9778-F222D355A2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129" name="Group 257">
              <a:extLst>
                <a:ext uri="{FF2B5EF4-FFF2-40B4-BE49-F238E27FC236}">
                  <a16:creationId xmlns:a16="http://schemas.microsoft.com/office/drawing/2014/main" id="{5AF7208F-6F4E-57CE-4722-70AFA19875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6" y="1206"/>
              <a:ext cx="182" cy="466"/>
              <a:chOff x="875" y="4542"/>
              <a:chExt cx="213" cy="546"/>
            </a:xfrm>
          </p:grpSpPr>
          <p:sp>
            <p:nvSpPr>
              <p:cNvPr id="80130" name="Line 258">
                <a:extLst>
                  <a:ext uri="{FF2B5EF4-FFF2-40B4-BE49-F238E27FC236}">
                    <a16:creationId xmlns:a16="http://schemas.microsoft.com/office/drawing/2014/main" id="{904C86AD-AB0E-7098-9B4B-D9C9645D99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31" name="Line 259">
                <a:extLst>
                  <a:ext uri="{FF2B5EF4-FFF2-40B4-BE49-F238E27FC236}">
                    <a16:creationId xmlns:a16="http://schemas.microsoft.com/office/drawing/2014/main" id="{09EF23E9-5299-34C1-A6F6-3F8F7037BF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32" name="Line 260">
                <a:extLst>
                  <a:ext uri="{FF2B5EF4-FFF2-40B4-BE49-F238E27FC236}">
                    <a16:creationId xmlns:a16="http://schemas.microsoft.com/office/drawing/2014/main" id="{679E9A18-E85A-9DF6-49BA-0848103EC2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133" name="Group 261">
                <a:extLst>
                  <a:ext uri="{FF2B5EF4-FFF2-40B4-BE49-F238E27FC236}">
                    <a16:creationId xmlns:a16="http://schemas.microsoft.com/office/drawing/2014/main" id="{34D02F15-11EE-034B-2ACC-98FF73FF2D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134" name="Freeform 262">
                  <a:extLst>
                    <a:ext uri="{FF2B5EF4-FFF2-40B4-BE49-F238E27FC236}">
                      <a16:creationId xmlns:a16="http://schemas.microsoft.com/office/drawing/2014/main" id="{3BD9829E-657D-9CA0-8699-F14FCAE2D1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135" name="Freeform 263">
                  <a:extLst>
                    <a:ext uri="{FF2B5EF4-FFF2-40B4-BE49-F238E27FC236}">
                      <a16:creationId xmlns:a16="http://schemas.microsoft.com/office/drawing/2014/main" id="{4CB348B3-DAE5-A126-A343-883FD661FF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136" name="Group 264">
              <a:extLst>
                <a:ext uri="{FF2B5EF4-FFF2-40B4-BE49-F238E27FC236}">
                  <a16:creationId xmlns:a16="http://schemas.microsoft.com/office/drawing/2014/main" id="{91B6B77C-825A-8196-E0FC-0A247D4F11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7" y="1183"/>
              <a:ext cx="182" cy="466"/>
              <a:chOff x="875" y="4542"/>
              <a:chExt cx="213" cy="546"/>
            </a:xfrm>
          </p:grpSpPr>
          <p:sp>
            <p:nvSpPr>
              <p:cNvPr id="80137" name="Line 265">
                <a:extLst>
                  <a:ext uri="{FF2B5EF4-FFF2-40B4-BE49-F238E27FC236}">
                    <a16:creationId xmlns:a16="http://schemas.microsoft.com/office/drawing/2014/main" id="{ED2E610D-D6B5-AC32-0F63-9C512C8F76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38" name="Line 266">
                <a:extLst>
                  <a:ext uri="{FF2B5EF4-FFF2-40B4-BE49-F238E27FC236}">
                    <a16:creationId xmlns:a16="http://schemas.microsoft.com/office/drawing/2014/main" id="{EB144EBC-95C6-7D9C-89F2-B8F31E7C9A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39" name="Line 267">
                <a:extLst>
                  <a:ext uri="{FF2B5EF4-FFF2-40B4-BE49-F238E27FC236}">
                    <a16:creationId xmlns:a16="http://schemas.microsoft.com/office/drawing/2014/main" id="{EFD26280-0C41-B5CC-6170-057C8815B7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140" name="Group 268">
                <a:extLst>
                  <a:ext uri="{FF2B5EF4-FFF2-40B4-BE49-F238E27FC236}">
                    <a16:creationId xmlns:a16="http://schemas.microsoft.com/office/drawing/2014/main" id="{B2338B2A-3D29-D6F4-E4CB-5DBAFB2484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141" name="Freeform 269">
                  <a:extLst>
                    <a:ext uri="{FF2B5EF4-FFF2-40B4-BE49-F238E27FC236}">
                      <a16:creationId xmlns:a16="http://schemas.microsoft.com/office/drawing/2014/main" id="{2C2F6E0F-3A44-50A6-624D-595B2EA48C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142" name="Freeform 270">
                  <a:extLst>
                    <a:ext uri="{FF2B5EF4-FFF2-40B4-BE49-F238E27FC236}">
                      <a16:creationId xmlns:a16="http://schemas.microsoft.com/office/drawing/2014/main" id="{B3289E2C-0412-342D-E4DB-175DA23D29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143" name="Group 271">
              <a:extLst>
                <a:ext uri="{FF2B5EF4-FFF2-40B4-BE49-F238E27FC236}">
                  <a16:creationId xmlns:a16="http://schemas.microsoft.com/office/drawing/2014/main" id="{759795C2-0E98-6069-E6D3-1D4B3D8511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1" y="1340"/>
              <a:ext cx="157" cy="308"/>
              <a:chOff x="1730" y="4717"/>
              <a:chExt cx="184" cy="360"/>
            </a:xfrm>
          </p:grpSpPr>
          <p:sp>
            <p:nvSpPr>
              <p:cNvPr id="80144" name="Freeform 272">
                <a:extLst>
                  <a:ext uri="{FF2B5EF4-FFF2-40B4-BE49-F238E27FC236}">
                    <a16:creationId xmlns:a16="http://schemas.microsoft.com/office/drawing/2014/main" id="{DFA145EA-3B1D-35B0-AB4A-03C4D0500D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" y="4783"/>
                <a:ext cx="32" cy="294"/>
              </a:xfrm>
              <a:custGeom>
                <a:avLst/>
                <a:gdLst>
                  <a:gd name="T0" fmla="*/ 0 w 32"/>
                  <a:gd name="T1" fmla="*/ 284 h 294"/>
                  <a:gd name="T2" fmla="*/ 9 w 32"/>
                  <a:gd name="T3" fmla="*/ 0 h 294"/>
                  <a:gd name="T4" fmla="*/ 31 w 32"/>
                  <a:gd name="T5" fmla="*/ 288 h 294"/>
                  <a:gd name="T6" fmla="*/ 22 w 32"/>
                  <a:gd name="T7" fmla="*/ 293 h 294"/>
                  <a:gd name="T8" fmla="*/ 14 w 32"/>
                  <a:gd name="T9" fmla="*/ 293 h 294"/>
                  <a:gd name="T10" fmla="*/ 6 w 32"/>
                  <a:gd name="T11" fmla="*/ 289 h 294"/>
                  <a:gd name="T12" fmla="*/ 0 w 32"/>
                  <a:gd name="T13" fmla="*/ 28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94">
                    <a:moveTo>
                      <a:pt x="0" y="284"/>
                    </a:moveTo>
                    <a:lnTo>
                      <a:pt x="9" y="0"/>
                    </a:lnTo>
                    <a:lnTo>
                      <a:pt x="31" y="288"/>
                    </a:lnTo>
                    <a:lnTo>
                      <a:pt x="22" y="293"/>
                    </a:lnTo>
                    <a:lnTo>
                      <a:pt x="14" y="293"/>
                    </a:lnTo>
                    <a:lnTo>
                      <a:pt x="6" y="289"/>
                    </a:lnTo>
                    <a:lnTo>
                      <a:pt x="0" y="284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45" name="Line 273">
                <a:extLst>
                  <a:ext uri="{FF2B5EF4-FFF2-40B4-BE49-F238E27FC236}">
                    <a16:creationId xmlns:a16="http://schemas.microsoft.com/office/drawing/2014/main" id="{F915C5F5-6935-1C2E-4830-9723C349A6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777" y="4874"/>
                <a:ext cx="37" cy="1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46" name="Line 274">
                <a:extLst>
                  <a:ext uri="{FF2B5EF4-FFF2-40B4-BE49-F238E27FC236}">
                    <a16:creationId xmlns:a16="http://schemas.microsoft.com/office/drawing/2014/main" id="{7D89B269-A4FB-4721-5256-1C2564372E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6" y="4888"/>
                <a:ext cx="46" cy="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47" name="Line 275">
                <a:extLst>
                  <a:ext uri="{FF2B5EF4-FFF2-40B4-BE49-F238E27FC236}">
                    <a16:creationId xmlns:a16="http://schemas.microsoft.com/office/drawing/2014/main" id="{9F1F859F-61F2-35DC-3DAA-3AC1315D5B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9" y="4922"/>
                <a:ext cx="52" cy="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48" name="Freeform 276">
                <a:extLst>
                  <a:ext uri="{FF2B5EF4-FFF2-40B4-BE49-F238E27FC236}">
                    <a16:creationId xmlns:a16="http://schemas.microsoft.com/office/drawing/2014/main" id="{26F3BBFD-5E25-BE0F-41AD-7F40AF1AD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4717"/>
                <a:ext cx="184" cy="148"/>
              </a:xfrm>
              <a:custGeom>
                <a:avLst/>
                <a:gdLst>
                  <a:gd name="T0" fmla="*/ 88 w 184"/>
                  <a:gd name="T1" fmla="*/ 0 h 148"/>
                  <a:gd name="T2" fmla="*/ 88 w 184"/>
                  <a:gd name="T3" fmla="*/ 3 h 148"/>
                  <a:gd name="T4" fmla="*/ 32 w 184"/>
                  <a:gd name="T5" fmla="*/ 39 h 148"/>
                  <a:gd name="T6" fmla="*/ 58 w 184"/>
                  <a:gd name="T7" fmla="*/ 36 h 148"/>
                  <a:gd name="T8" fmla="*/ 32 w 184"/>
                  <a:gd name="T9" fmla="*/ 71 h 148"/>
                  <a:gd name="T10" fmla="*/ 58 w 184"/>
                  <a:gd name="T11" fmla="*/ 73 h 148"/>
                  <a:gd name="T12" fmla="*/ 6 w 184"/>
                  <a:gd name="T13" fmla="*/ 112 h 148"/>
                  <a:gd name="T14" fmla="*/ 50 w 184"/>
                  <a:gd name="T15" fmla="*/ 112 h 148"/>
                  <a:gd name="T16" fmla="*/ 0 w 184"/>
                  <a:gd name="T17" fmla="*/ 138 h 148"/>
                  <a:gd name="T18" fmla="*/ 74 w 184"/>
                  <a:gd name="T19" fmla="*/ 135 h 148"/>
                  <a:gd name="T20" fmla="*/ 128 w 184"/>
                  <a:gd name="T21" fmla="*/ 147 h 148"/>
                  <a:gd name="T22" fmla="*/ 128 w 184"/>
                  <a:gd name="T23" fmla="*/ 132 h 148"/>
                  <a:gd name="T24" fmla="*/ 183 w 184"/>
                  <a:gd name="T25" fmla="*/ 129 h 148"/>
                  <a:gd name="T26" fmla="*/ 149 w 184"/>
                  <a:gd name="T27" fmla="*/ 106 h 148"/>
                  <a:gd name="T28" fmla="*/ 178 w 184"/>
                  <a:gd name="T29" fmla="*/ 108 h 148"/>
                  <a:gd name="T30" fmla="*/ 131 w 184"/>
                  <a:gd name="T31" fmla="*/ 83 h 148"/>
                  <a:gd name="T32" fmla="*/ 170 w 184"/>
                  <a:gd name="T33" fmla="*/ 84 h 148"/>
                  <a:gd name="T34" fmla="*/ 131 w 184"/>
                  <a:gd name="T35" fmla="*/ 52 h 148"/>
                  <a:gd name="T36" fmla="*/ 161 w 184"/>
                  <a:gd name="T37" fmla="*/ 58 h 148"/>
                  <a:gd name="T38" fmla="*/ 118 w 184"/>
                  <a:gd name="T39" fmla="*/ 28 h 148"/>
                  <a:gd name="T40" fmla="*/ 140 w 184"/>
                  <a:gd name="T41" fmla="*/ 26 h 148"/>
                  <a:gd name="T42" fmla="*/ 88 w 184"/>
                  <a:gd name="T43" fmla="*/ 1 h 148"/>
                  <a:gd name="T44" fmla="*/ 88 w 184"/>
                  <a:gd name="T4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4" h="148">
                    <a:moveTo>
                      <a:pt x="88" y="0"/>
                    </a:moveTo>
                    <a:lnTo>
                      <a:pt x="88" y="3"/>
                    </a:lnTo>
                    <a:lnTo>
                      <a:pt x="32" y="39"/>
                    </a:lnTo>
                    <a:lnTo>
                      <a:pt x="58" y="36"/>
                    </a:lnTo>
                    <a:lnTo>
                      <a:pt x="32" y="71"/>
                    </a:lnTo>
                    <a:lnTo>
                      <a:pt x="58" y="73"/>
                    </a:lnTo>
                    <a:lnTo>
                      <a:pt x="6" y="112"/>
                    </a:lnTo>
                    <a:lnTo>
                      <a:pt x="50" y="112"/>
                    </a:lnTo>
                    <a:lnTo>
                      <a:pt x="0" y="138"/>
                    </a:lnTo>
                    <a:lnTo>
                      <a:pt x="74" y="135"/>
                    </a:lnTo>
                    <a:lnTo>
                      <a:pt x="128" y="147"/>
                    </a:lnTo>
                    <a:lnTo>
                      <a:pt x="128" y="132"/>
                    </a:lnTo>
                    <a:lnTo>
                      <a:pt x="183" y="129"/>
                    </a:lnTo>
                    <a:lnTo>
                      <a:pt x="149" y="106"/>
                    </a:lnTo>
                    <a:lnTo>
                      <a:pt x="178" y="108"/>
                    </a:lnTo>
                    <a:lnTo>
                      <a:pt x="131" y="83"/>
                    </a:lnTo>
                    <a:lnTo>
                      <a:pt x="170" y="84"/>
                    </a:lnTo>
                    <a:lnTo>
                      <a:pt x="131" y="52"/>
                    </a:lnTo>
                    <a:lnTo>
                      <a:pt x="161" y="58"/>
                    </a:lnTo>
                    <a:lnTo>
                      <a:pt x="118" y="28"/>
                    </a:lnTo>
                    <a:lnTo>
                      <a:pt x="140" y="26"/>
                    </a:lnTo>
                    <a:lnTo>
                      <a:pt x="88" y="1"/>
                    </a:lnTo>
                    <a:lnTo>
                      <a:pt x="88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149" name="Group 277">
              <a:extLst>
                <a:ext uri="{FF2B5EF4-FFF2-40B4-BE49-F238E27FC236}">
                  <a16:creationId xmlns:a16="http://schemas.microsoft.com/office/drawing/2014/main" id="{46E61ECA-645F-A664-00D7-D014AE0E9A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07" y="1163"/>
              <a:ext cx="151" cy="200"/>
              <a:chOff x="1865" y="939"/>
              <a:chExt cx="462" cy="611"/>
            </a:xfrm>
          </p:grpSpPr>
          <p:sp>
            <p:nvSpPr>
              <p:cNvPr id="80150" name="Freeform 278">
                <a:extLst>
                  <a:ext uri="{FF2B5EF4-FFF2-40B4-BE49-F238E27FC236}">
                    <a16:creationId xmlns:a16="http://schemas.microsoft.com/office/drawing/2014/main" id="{85E19B63-DBC0-E9AB-D01A-83FCDEC3E3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51" name="Freeform 279">
                <a:extLst>
                  <a:ext uri="{FF2B5EF4-FFF2-40B4-BE49-F238E27FC236}">
                    <a16:creationId xmlns:a16="http://schemas.microsoft.com/office/drawing/2014/main" id="{E5048379-B7D0-D8E7-0300-8ABAC4A24E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152" name="Group 280">
              <a:extLst>
                <a:ext uri="{FF2B5EF4-FFF2-40B4-BE49-F238E27FC236}">
                  <a16:creationId xmlns:a16="http://schemas.microsoft.com/office/drawing/2014/main" id="{BE9C406C-D2B3-0094-005C-1B94F08A5F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3" y="1160"/>
              <a:ext cx="181" cy="466"/>
              <a:chOff x="875" y="4542"/>
              <a:chExt cx="213" cy="546"/>
            </a:xfrm>
          </p:grpSpPr>
          <p:sp>
            <p:nvSpPr>
              <p:cNvPr id="80153" name="Line 281">
                <a:extLst>
                  <a:ext uri="{FF2B5EF4-FFF2-40B4-BE49-F238E27FC236}">
                    <a16:creationId xmlns:a16="http://schemas.microsoft.com/office/drawing/2014/main" id="{6375B19E-1CBB-EEEE-4C7B-5915D5E65E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54" name="Line 282">
                <a:extLst>
                  <a:ext uri="{FF2B5EF4-FFF2-40B4-BE49-F238E27FC236}">
                    <a16:creationId xmlns:a16="http://schemas.microsoft.com/office/drawing/2014/main" id="{19739E95-F02E-2628-F0CD-A6CA0E1F72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55" name="Line 283">
                <a:extLst>
                  <a:ext uri="{FF2B5EF4-FFF2-40B4-BE49-F238E27FC236}">
                    <a16:creationId xmlns:a16="http://schemas.microsoft.com/office/drawing/2014/main" id="{AC03EC58-478B-9A7D-A8C6-D8500AD445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156" name="Group 284">
                <a:extLst>
                  <a:ext uri="{FF2B5EF4-FFF2-40B4-BE49-F238E27FC236}">
                    <a16:creationId xmlns:a16="http://schemas.microsoft.com/office/drawing/2014/main" id="{F1C964A1-AC3A-CA5D-F902-C6807E8099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157" name="Freeform 285">
                  <a:extLst>
                    <a:ext uri="{FF2B5EF4-FFF2-40B4-BE49-F238E27FC236}">
                      <a16:creationId xmlns:a16="http://schemas.microsoft.com/office/drawing/2014/main" id="{2E1C3F8D-866F-F5B6-1CA6-04B3638102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158" name="Freeform 286">
                  <a:extLst>
                    <a:ext uri="{FF2B5EF4-FFF2-40B4-BE49-F238E27FC236}">
                      <a16:creationId xmlns:a16="http://schemas.microsoft.com/office/drawing/2014/main" id="{EF6B81C2-AE19-E527-0B9E-A95BBFE472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159" name="Group 287">
              <a:extLst>
                <a:ext uri="{FF2B5EF4-FFF2-40B4-BE49-F238E27FC236}">
                  <a16:creationId xmlns:a16="http://schemas.microsoft.com/office/drawing/2014/main" id="{808B9806-789A-D0AF-CAB0-41CE8B0C64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1" y="1036"/>
              <a:ext cx="250" cy="422"/>
              <a:chOff x="1885" y="753"/>
              <a:chExt cx="413" cy="650"/>
            </a:xfrm>
          </p:grpSpPr>
          <p:sp>
            <p:nvSpPr>
              <p:cNvPr id="80160" name="Freeform 288">
                <a:extLst>
                  <a:ext uri="{FF2B5EF4-FFF2-40B4-BE49-F238E27FC236}">
                    <a16:creationId xmlns:a16="http://schemas.microsoft.com/office/drawing/2014/main" id="{AC6D068A-BC1C-5A0E-A685-09D9F5BE4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61" name="Freeform 289">
                <a:extLst>
                  <a:ext uri="{FF2B5EF4-FFF2-40B4-BE49-F238E27FC236}">
                    <a16:creationId xmlns:a16="http://schemas.microsoft.com/office/drawing/2014/main" id="{DACE5649-B3CE-D906-7FD8-C260D16A8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62" name="Freeform 290">
                <a:extLst>
                  <a:ext uri="{FF2B5EF4-FFF2-40B4-BE49-F238E27FC236}">
                    <a16:creationId xmlns:a16="http://schemas.microsoft.com/office/drawing/2014/main" id="{9A289A7B-E1A5-EC69-054F-5C4956538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163" name="Group 291">
              <a:extLst>
                <a:ext uri="{FF2B5EF4-FFF2-40B4-BE49-F238E27FC236}">
                  <a16:creationId xmlns:a16="http://schemas.microsoft.com/office/drawing/2014/main" id="{11AB6746-3970-D68D-9F1A-9C1EF42C25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2" y="1351"/>
              <a:ext cx="187" cy="287"/>
              <a:chOff x="1885" y="753"/>
              <a:chExt cx="413" cy="650"/>
            </a:xfrm>
          </p:grpSpPr>
          <p:sp>
            <p:nvSpPr>
              <p:cNvPr id="80164" name="Freeform 292">
                <a:extLst>
                  <a:ext uri="{FF2B5EF4-FFF2-40B4-BE49-F238E27FC236}">
                    <a16:creationId xmlns:a16="http://schemas.microsoft.com/office/drawing/2014/main" id="{0B93A388-A45F-53F9-EF46-9A38FA7A7A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65" name="Freeform 293">
                <a:extLst>
                  <a:ext uri="{FF2B5EF4-FFF2-40B4-BE49-F238E27FC236}">
                    <a16:creationId xmlns:a16="http://schemas.microsoft.com/office/drawing/2014/main" id="{41FAB658-1578-D930-A3AA-5A462F4C2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66" name="Freeform 294">
                <a:extLst>
                  <a:ext uri="{FF2B5EF4-FFF2-40B4-BE49-F238E27FC236}">
                    <a16:creationId xmlns:a16="http://schemas.microsoft.com/office/drawing/2014/main" id="{C48EB721-83D9-370B-0A45-C6ACB5A7A5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0167" name="Line 295">
              <a:extLst>
                <a:ext uri="{FF2B5EF4-FFF2-40B4-BE49-F238E27FC236}">
                  <a16:creationId xmlns:a16="http://schemas.microsoft.com/office/drawing/2014/main" id="{ED34CFFA-AFBF-7402-DBDA-270DF99B44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83" y="1386"/>
              <a:ext cx="37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168" name="Line 296">
              <a:extLst>
                <a:ext uri="{FF2B5EF4-FFF2-40B4-BE49-F238E27FC236}">
                  <a16:creationId xmlns:a16="http://schemas.microsoft.com/office/drawing/2014/main" id="{35965B77-F0FD-C351-FC83-486259A0E5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41" y="1411"/>
              <a:ext cx="46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169" name="Line 297">
              <a:extLst>
                <a:ext uri="{FF2B5EF4-FFF2-40B4-BE49-F238E27FC236}">
                  <a16:creationId xmlns:a16="http://schemas.microsoft.com/office/drawing/2014/main" id="{5C8F2378-0AB7-07D9-664B-F7AA96EAE6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1469"/>
              <a:ext cx="52" cy="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170" name="Group 298">
              <a:extLst>
                <a:ext uri="{FF2B5EF4-FFF2-40B4-BE49-F238E27FC236}">
                  <a16:creationId xmlns:a16="http://schemas.microsoft.com/office/drawing/2014/main" id="{81C2524C-289E-4429-C897-DA728CEFCF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2" y="1152"/>
              <a:ext cx="182" cy="467"/>
              <a:chOff x="1832" y="4455"/>
              <a:chExt cx="213" cy="720"/>
            </a:xfrm>
          </p:grpSpPr>
          <p:sp>
            <p:nvSpPr>
              <p:cNvPr id="80171" name="Freeform 299">
                <a:extLst>
                  <a:ext uri="{FF2B5EF4-FFF2-40B4-BE49-F238E27FC236}">
                    <a16:creationId xmlns:a16="http://schemas.microsoft.com/office/drawing/2014/main" id="{C8F39640-E0C7-9ED9-3928-5006070A24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72" name="Freeform 300">
                <a:extLst>
                  <a:ext uri="{FF2B5EF4-FFF2-40B4-BE49-F238E27FC236}">
                    <a16:creationId xmlns:a16="http://schemas.microsoft.com/office/drawing/2014/main" id="{8B960986-919F-6543-426B-D31ED070E7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173" name="Group 301">
              <a:extLst>
                <a:ext uri="{FF2B5EF4-FFF2-40B4-BE49-F238E27FC236}">
                  <a16:creationId xmlns:a16="http://schemas.microsoft.com/office/drawing/2014/main" id="{32DDB1B9-5E9A-AED2-517E-B28B677DDA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35" y="1188"/>
              <a:ext cx="181" cy="467"/>
              <a:chOff x="875" y="4542"/>
              <a:chExt cx="213" cy="546"/>
            </a:xfrm>
          </p:grpSpPr>
          <p:sp>
            <p:nvSpPr>
              <p:cNvPr id="80174" name="Line 302">
                <a:extLst>
                  <a:ext uri="{FF2B5EF4-FFF2-40B4-BE49-F238E27FC236}">
                    <a16:creationId xmlns:a16="http://schemas.microsoft.com/office/drawing/2014/main" id="{7A582223-15A2-2C82-8A91-DBA1C60B14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75" name="Line 303">
                <a:extLst>
                  <a:ext uri="{FF2B5EF4-FFF2-40B4-BE49-F238E27FC236}">
                    <a16:creationId xmlns:a16="http://schemas.microsoft.com/office/drawing/2014/main" id="{ED1395B1-2DB8-BB58-7122-8B33DF74A5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76" name="Line 304">
                <a:extLst>
                  <a:ext uri="{FF2B5EF4-FFF2-40B4-BE49-F238E27FC236}">
                    <a16:creationId xmlns:a16="http://schemas.microsoft.com/office/drawing/2014/main" id="{E4E3AF9C-D497-35BD-6FEE-9E9144079D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177" name="Group 305">
                <a:extLst>
                  <a:ext uri="{FF2B5EF4-FFF2-40B4-BE49-F238E27FC236}">
                    <a16:creationId xmlns:a16="http://schemas.microsoft.com/office/drawing/2014/main" id="{A07DB162-23A9-1271-C17E-12346DB968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178" name="Freeform 306">
                  <a:extLst>
                    <a:ext uri="{FF2B5EF4-FFF2-40B4-BE49-F238E27FC236}">
                      <a16:creationId xmlns:a16="http://schemas.microsoft.com/office/drawing/2014/main" id="{A19BE589-AD52-1389-4DAC-9B9A6AE0E5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179" name="Freeform 307">
                  <a:extLst>
                    <a:ext uri="{FF2B5EF4-FFF2-40B4-BE49-F238E27FC236}">
                      <a16:creationId xmlns:a16="http://schemas.microsoft.com/office/drawing/2014/main" id="{0500CCD9-1F51-846B-D88C-410E27DB61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180" name="Group 308">
              <a:extLst>
                <a:ext uri="{FF2B5EF4-FFF2-40B4-BE49-F238E27FC236}">
                  <a16:creationId xmlns:a16="http://schemas.microsoft.com/office/drawing/2014/main" id="{2FF183B6-D8A3-D566-BCA7-A06EE7F56E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2" y="1474"/>
              <a:ext cx="151" cy="200"/>
              <a:chOff x="1865" y="939"/>
              <a:chExt cx="462" cy="611"/>
            </a:xfrm>
          </p:grpSpPr>
          <p:sp>
            <p:nvSpPr>
              <p:cNvPr id="80181" name="Freeform 309">
                <a:extLst>
                  <a:ext uri="{FF2B5EF4-FFF2-40B4-BE49-F238E27FC236}">
                    <a16:creationId xmlns:a16="http://schemas.microsoft.com/office/drawing/2014/main" id="{0BBFDCE0-055D-1ABD-7626-65D93456EE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82" name="Freeform 310">
                <a:extLst>
                  <a:ext uri="{FF2B5EF4-FFF2-40B4-BE49-F238E27FC236}">
                    <a16:creationId xmlns:a16="http://schemas.microsoft.com/office/drawing/2014/main" id="{5CE71BD8-CF37-445D-5B47-08186EAF4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0183" name="Rectangle 311">
            <a:extLst>
              <a:ext uri="{FF2B5EF4-FFF2-40B4-BE49-F238E27FC236}">
                <a16:creationId xmlns:a16="http://schemas.microsoft.com/office/drawing/2014/main" id="{24A02DBB-40CB-E7F0-6E9B-E6D145723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2650" y="2909888"/>
            <a:ext cx="15001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/>
              <a:t>Control, no-action</a:t>
            </a:r>
          </a:p>
        </p:txBody>
      </p:sp>
      <p:sp>
        <p:nvSpPr>
          <p:cNvPr id="80184" name="Rectangle 312">
            <a:extLst>
              <a:ext uri="{FF2B5EF4-FFF2-40B4-BE49-F238E27FC236}">
                <a16:creationId xmlns:a16="http://schemas.microsoft.com/office/drawing/2014/main" id="{0D1DC4B0-D2BD-5842-1B78-F9CFDCC4C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6700" y="976313"/>
            <a:ext cx="3970338" cy="64135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000080"/>
                </a:solidFill>
              </a:rPr>
              <a:t>Because we know the conditions before the 2002 Biscuit Fire,</a:t>
            </a:r>
          </a:p>
        </p:txBody>
      </p:sp>
      <p:sp>
        <p:nvSpPr>
          <p:cNvPr id="80185" name="Rectangle 313">
            <a:extLst>
              <a:ext uri="{FF2B5EF4-FFF2-40B4-BE49-F238E27FC236}">
                <a16:creationId xmlns:a16="http://schemas.microsoft.com/office/drawing/2014/main" id="{BCF18AE6-5DAE-5B65-7FD2-B0828436E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8563" y="4914900"/>
            <a:ext cx="1454150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200" b="1"/>
              <a:t>Late, underburned</a:t>
            </a:r>
          </a:p>
        </p:txBody>
      </p:sp>
      <p:grpSp>
        <p:nvGrpSpPr>
          <p:cNvPr id="80186" name="Group 314">
            <a:extLst>
              <a:ext uri="{FF2B5EF4-FFF2-40B4-BE49-F238E27FC236}">
                <a16:creationId xmlns:a16="http://schemas.microsoft.com/office/drawing/2014/main" id="{B9ECCB0E-2C34-99E7-DAC4-4A18A2222B28}"/>
              </a:ext>
            </a:extLst>
          </p:cNvPr>
          <p:cNvGrpSpPr>
            <a:grpSpLocks/>
          </p:cNvGrpSpPr>
          <p:nvPr/>
        </p:nvGrpSpPr>
        <p:grpSpPr bwMode="auto">
          <a:xfrm>
            <a:off x="7588250" y="3663950"/>
            <a:ext cx="1336675" cy="1216025"/>
            <a:chOff x="4484" y="2937"/>
            <a:chExt cx="1030" cy="909"/>
          </a:xfrm>
        </p:grpSpPr>
        <p:sp>
          <p:nvSpPr>
            <p:cNvPr id="80187" name="Freeform 315">
              <a:extLst>
                <a:ext uri="{FF2B5EF4-FFF2-40B4-BE49-F238E27FC236}">
                  <a16:creationId xmlns:a16="http://schemas.microsoft.com/office/drawing/2014/main" id="{BD3C6ADD-3A0E-B515-C0FE-7475F1AFDC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4" y="3409"/>
              <a:ext cx="1018" cy="433"/>
            </a:xfrm>
            <a:custGeom>
              <a:avLst/>
              <a:gdLst>
                <a:gd name="T0" fmla="*/ 0 w 1018"/>
                <a:gd name="T1" fmla="*/ 431 h 433"/>
                <a:gd name="T2" fmla="*/ 81 w 1018"/>
                <a:gd name="T3" fmla="*/ 0 h 433"/>
                <a:gd name="T4" fmla="*/ 918 w 1018"/>
                <a:gd name="T5" fmla="*/ 4 h 433"/>
                <a:gd name="T6" fmla="*/ 1018 w 1018"/>
                <a:gd name="T7" fmla="*/ 433 h 433"/>
                <a:gd name="T8" fmla="*/ 0 w 1018"/>
                <a:gd name="T9" fmla="*/ 431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8" h="433">
                  <a:moveTo>
                    <a:pt x="0" y="431"/>
                  </a:moveTo>
                  <a:lnTo>
                    <a:pt x="81" y="0"/>
                  </a:lnTo>
                  <a:lnTo>
                    <a:pt x="918" y="4"/>
                  </a:lnTo>
                  <a:lnTo>
                    <a:pt x="1018" y="433"/>
                  </a:lnTo>
                  <a:lnTo>
                    <a:pt x="0" y="431"/>
                  </a:lnTo>
                  <a:close/>
                </a:path>
              </a:pathLst>
            </a:custGeom>
            <a:pattFill prst="lgConfetti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188" name="Group 316">
              <a:extLst>
                <a:ext uri="{FF2B5EF4-FFF2-40B4-BE49-F238E27FC236}">
                  <a16:creationId xmlns:a16="http://schemas.microsoft.com/office/drawing/2014/main" id="{7AFB9F1D-F84E-C4F3-DAEF-D519E6193E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5" y="2937"/>
              <a:ext cx="1019" cy="909"/>
              <a:chOff x="2593" y="3061"/>
              <a:chExt cx="1019" cy="909"/>
            </a:xfrm>
          </p:grpSpPr>
          <p:sp>
            <p:nvSpPr>
              <p:cNvPr id="80189" name="Freeform 317">
                <a:extLst>
                  <a:ext uri="{FF2B5EF4-FFF2-40B4-BE49-F238E27FC236}">
                    <a16:creationId xmlns:a16="http://schemas.microsoft.com/office/drawing/2014/main" id="{1DE4A2D7-C2A3-7496-7516-E5EFEC066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3536"/>
                <a:ext cx="1019" cy="434"/>
              </a:xfrm>
              <a:custGeom>
                <a:avLst/>
                <a:gdLst>
                  <a:gd name="T0" fmla="*/ 1192 w 1193"/>
                  <a:gd name="T1" fmla="*/ 534 h 535"/>
                  <a:gd name="T2" fmla="*/ 0 w 1193"/>
                  <a:gd name="T3" fmla="*/ 534 h 535"/>
                  <a:gd name="T4" fmla="*/ 96 w 1193"/>
                  <a:gd name="T5" fmla="*/ 0 h 535"/>
                  <a:gd name="T6" fmla="*/ 1073 w 1193"/>
                  <a:gd name="T7" fmla="*/ 0 h 535"/>
                  <a:gd name="T8" fmla="*/ 1192 w 1193"/>
                  <a:gd name="T9" fmla="*/ 534 h 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3" h="535">
                    <a:moveTo>
                      <a:pt x="1192" y="534"/>
                    </a:moveTo>
                    <a:lnTo>
                      <a:pt x="0" y="534"/>
                    </a:lnTo>
                    <a:lnTo>
                      <a:pt x="96" y="0"/>
                    </a:lnTo>
                    <a:lnTo>
                      <a:pt x="1073" y="0"/>
                    </a:lnTo>
                    <a:lnTo>
                      <a:pt x="1192" y="53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90" name="Freeform 318">
                <a:extLst>
                  <a:ext uri="{FF2B5EF4-FFF2-40B4-BE49-F238E27FC236}">
                    <a16:creationId xmlns:a16="http://schemas.microsoft.com/office/drawing/2014/main" id="{9BB82E3C-6A55-79EF-75AC-06A71A112C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3296"/>
                <a:ext cx="27" cy="291"/>
              </a:xfrm>
              <a:custGeom>
                <a:avLst/>
                <a:gdLst>
                  <a:gd name="T0" fmla="*/ 0 w 32"/>
                  <a:gd name="T1" fmla="*/ 347 h 359"/>
                  <a:gd name="T2" fmla="*/ 9 w 32"/>
                  <a:gd name="T3" fmla="*/ 0 h 359"/>
                  <a:gd name="T4" fmla="*/ 31 w 32"/>
                  <a:gd name="T5" fmla="*/ 351 h 359"/>
                  <a:gd name="T6" fmla="*/ 22 w 32"/>
                  <a:gd name="T7" fmla="*/ 358 h 359"/>
                  <a:gd name="T8" fmla="*/ 14 w 32"/>
                  <a:gd name="T9" fmla="*/ 358 h 359"/>
                  <a:gd name="T10" fmla="*/ 6 w 32"/>
                  <a:gd name="T11" fmla="*/ 353 h 359"/>
                  <a:gd name="T12" fmla="*/ 0 w 32"/>
                  <a:gd name="T13" fmla="*/ 347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359">
                    <a:moveTo>
                      <a:pt x="0" y="347"/>
                    </a:moveTo>
                    <a:lnTo>
                      <a:pt x="9" y="0"/>
                    </a:lnTo>
                    <a:lnTo>
                      <a:pt x="31" y="351"/>
                    </a:lnTo>
                    <a:lnTo>
                      <a:pt x="22" y="358"/>
                    </a:lnTo>
                    <a:lnTo>
                      <a:pt x="14" y="358"/>
                    </a:lnTo>
                    <a:lnTo>
                      <a:pt x="6" y="353"/>
                    </a:lnTo>
                    <a:lnTo>
                      <a:pt x="0" y="347"/>
                    </a:ln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91" name="Line 319">
                <a:extLst>
                  <a:ext uri="{FF2B5EF4-FFF2-40B4-BE49-F238E27FC236}">
                    <a16:creationId xmlns:a16="http://schemas.microsoft.com/office/drawing/2014/main" id="{9F1DCE84-CEA6-DD31-3DC0-8800A589CA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90" y="3385"/>
                <a:ext cx="32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92" name="Line 320">
                <a:extLst>
                  <a:ext uri="{FF2B5EF4-FFF2-40B4-BE49-F238E27FC236}">
                    <a16:creationId xmlns:a16="http://schemas.microsoft.com/office/drawing/2014/main" id="{8B5B47C7-54C6-6309-2C5E-3E7711841C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1" y="3400"/>
                <a:ext cx="40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93" name="Line 321">
                <a:extLst>
                  <a:ext uri="{FF2B5EF4-FFF2-40B4-BE49-F238E27FC236}">
                    <a16:creationId xmlns:a16="http://schemas.microsoft.com/office/drawing/2014/main" id="{748B2FF9-AC57-9824-63FC-F7FDC6174C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4" y="3433"/>
                <a:ext cx="44" cy="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94" name="Freeform 322">
                <a:extLst>
                  <a:ext uri="{FF2B5EF4-FFF2-40B4-BE49-F238E27FC236}">
                    <a16:creationId xmlns:a16="http://schemas.microsoft.com/office/drawing/2014/main" id="{A93B35E5-2F62-4A7C-3066-9E7C46616D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0" y="3229"/>
                <a:ext cx="157" cy="147"/>
              </a:xfrm>
              <a:custGeom>
                <a:avLst/>
                <a:gdLst>
                  <a:gd name="T0" fmla="*/ 88 w 184"/>
                  <a:gd name="T1" fmla="*/ 0 h 182"/>
                  <a:gd name="T2" fmla="*/ 88 w 184"/>
                  <a:gd name="T3" fmla="*/ 5 h 182"/>
                  <a:gd name="T4" fmla="*/ 31 w 184"/>
                  <a:gd name="T5" fmla="*/ 49 h 182"/>
                  <a:gd name="T6" fmla="*/ 57 w 184"/>
                  <a:gd name="T7" fmla="*/ 44 h 182"/>
                  <a:gd name="T8" fmla="*/ 31 w 184"/>
                  <a:gd name="T9" fmla="*/ 88 h 182"/>
                  <a:gd name="T10" fmla="*/ 57 w 184"/>
                  <a:gd name="T11" fmla="*/ 90 h 182"/>
                  <a:gd name="T12" fmla="*/ 6 w 184"/>
                  <a:gd name="T13" fmla="*/ 138 h 182"/>
                  <a:gd name="T14" fmla="*/ 50 w 184"/>
                  <a:gd name="T15" fmla="*/ 138 h 182"/>
                  <a:gd name="T16" fmla="*/ 0 w 184"/>
                  <a:gd name="T17" fmla="*/ 169 h 182"/>
                  <a:gd name="T18" fmla="*/ 73 w 184"/>
                  <a:gd name="T19" fmla="*/ 166 h 182"/>
                  <a:gd name="T20" fmla="*/ 127 w 184"/>
                  <a:gd name="T21" fmla="*/ 181 h 182"/>
                  <a:gd name="T22" fmla="*/ 127 w 184"/>
                  <a:gd name="T23" fmla="*/ 162 h 182"/>
                  <a:gd name="T24" fmla="*/ 183 w 184"/>
                  <a:gd name="T25" fmla="*/ 160 h 182"/>
                  <a:gd name="T26" fmla="*/ 148 w 184"/>
                  <a:gd name="T27" fmla="*/ 130 h 182"/>
                  <a:gd name="T28" fmla="*/ 178 w 184"/>
                  <a:gd name="T29" fmla="*/ 133 h 182"/>
                  <a:gd name="T30" fmla="*/ 130 w 184"/>
                  <a:gd name="T31" fmla="*/ 103 h 182"/>
                  <a:gd name="T32" fmla="*/ 169 w 184"/>
                  <a:gd name="T33" fmla="*/ 104 h 182"/>
                  <a:gd name="T34" fmla="*/ 130 w 184"/>
                  <a:gd name="T35" fmla="*/ 64 h 182"/>
                  <a:gd name="T36" fmla="*/ 161 w 184"/>
                  <a:gd name="T37" fmla="*/ 72 h 182"/>
                  <a:gd name="T38" fmla="*/ 118 w 184"/>
                  <a:gd name="T39" fmla="*/ 35 h 182"/>
                  <a:gd name="T40" fmla="*/ 139 w 184"/>
                  <a:gd name="T41" fmla="*/ 33 h 182"/>
                  <a:gd name="T42" fmla="*/ 88 w 184"/>
                  <a:gd name="T43" fmla="*/ 3 h 182"/>
                  <a:gd name="T44" fmla="*/ 88 w 184"/>
                  <a:gd name="T45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4" h="182">
                    <a:moveTo>
                      <a:pt x="88" y="0"/>
                    </a:moveTo>
                    <a:lnTo>
                      <a:pt x="88" y="5"/>
                    </a:lnTo>
                    <a:lnTo>
                      <a:pt x="31" y="49"/>
                    </a:lnTo>
                    <a:lnTo>
                      <a:pt x="57" y="44"/>
                    </a:lnTo>
                    <a:lnTo>
                      <a:pt x="31" y="88"/>
                    </a:lnTo>
                    <a:lnTo>
                      <a:pt x="57" y="90"/>
                    </a:lnTo>
                    <a:lnTo>
                      <a:pt x="6" y="138"/>
                    </a:lnTo>
                    <a:lnTo>
                      <a:pt x="50" y="138"/>
                    </a:lnTo>
                    <a:lnTo>
                      <a:pt x="0" y="169"/>
                    </a:lnTo>
                    <a:lnTo>
                      <a:pt x="73" y="166"/>
                    </a:lnTo>
                    <a:lnTo>
                      <a:pt x="127" y="181"/>
                    </a:lnTo>
                    <a:lnTo>
                      <a:pt x="127" y="162"/>
                    </a:lnTo>
                    <a:lnTo>
                      <a:pt x="183" y="160"/>
                    </a:lnTo>
                    <a:lnTo>
                      <a:pt x="148" y="130"/>
                    </a:lnTo>
                    <a:lnTo>
                      <a:pt x="178" y="133"/>
                    </a:lnTo>
                    <a:lnTo>
                      <a:pt x="130" y="103"/>
                    </a:lnTo>
                    <a:lnTo>
                      <a:pt x="169" y="104"/>
                    </a:lnTo>
                    <a:lnTo>
                      <a:pt x="130" y="64"/>
                    </a:lnTo>
                    <a:lnTo>
                      <a:pt x="161" y="72"/>
                    </a:lnTo>
                    <a:lnTo>
                      <a:pt x="118" y="35"/>
                    </a:lnTo>
                    <a:lnTo>
                      <a:pt x="139" y="33"/>
                    </a:lnTo>
                    <a:lnTo>
                      <a:pt x="88" y="3"/>
                    </a:lnTo>
                    <a:lnTo>
                      <a:pt x="88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95" name="Freeform 323">
                <a:extLst>
                  <a:ext uri="{FF2B5EF4-FFF2-40B4-BE49-F238E27FC236}">
                    <a16:creationId xmlns:a16="http://schemas.microsoft.com/office/drawing/2014/main" id="{9B97B36F-264F-F44D-5B43-118DD24CB3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3373"/>
                <a:ext cx="27" cy="236"/>
              </a:xfrm>
              <a:custGeom>
                <a:avLst/>
                <a:gdLst>
                  <a:gd name="T0" fmla="*/ 0 w 32"/>
                  <a:gd name="T1" fmla="*/ 283 h 293"/>
                  <a:gd name="T2" fmla="*/ 9 w 32"/>
                  <a:gd name="T3" fmla="*/ 0 h 293"/>
                  <a:gd name="T4" fmla="*/ 31 w 32"/>
                  <a:gd name="T5" fmla="*/ 287 h 293"/>
                  <a:gd name="T6" fmla="*/ 22 w 32"/>
                  <a:gd name="T7" fmla="*/ 292 h 293"/>
                  <a:gd name="T8" fmla="*/ 14 w 32"/>
                  <a:gd name="T9" fmla="*/ 292 h 293"/>
                  <a:gd name="T10" fmla="*/ 6 w 32"/>
                  <a:gd name="T11" fmla="*/ 288 h 293"/>
                  <a:gd name="T12" fmla="*/ 0 w 32"/>
                  <a:gd name="T13" fmla="*/ 283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93">
                    <a:moveTo>
                      <a:pt x="0" y="283"/>
                    </a:moveTo>
                    <a:lnTo>
                      <a:pt x="9" y="0"/>
                    </a:lnTo>
                    <a:lnTo>
                      <a:pt x="31" y="287"/>
                    </a:lnTo>
                    <a:lnTo>
                      <a:pt x="22" y="292"/>
                    </a:lnTo>
                    <a:lnTo>
                      <a:pt x="14" y="292"/>
                    </a:lnTo>
                    <a:lnTo>
                      <a:pt x="6" y="288"/>
                    </a:lnTo>
                    <a:lnTo>
                      <a:pt x="0" y="283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96" name="Line 324">
                <a:extLst>
                  <a:ext uri="{FF2B5EF4-FFF2-40B4-BE49-F238E27FC236}">
                    <a16:creationId xmlns:a16="http://schemas.microsoft.com/office/drawing/2014/main" id="{3540131C-FADA-E0AE-4061-51B420C46C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284" y="3445"/>
                <a:ext cx="32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97" name="Line 325">
                <a:extLst>
                  <a:ext uri="{FF2B5EF4-FFF2-40B4-BE49-F238E27FC236}">
                    <a16:creationId xmlns:a16="http://schemas.microsoft.com/office/drawing/2014/main" id="{F42BA5C9-2D77-F7FE-5798-70E62F8D02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4" y="3456"/>
                <a:ext cx="41" cy="1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98" name="Line 326">
                <a:extLst>
                  <a:ext uri="{FF2B5EF4-FFF2-40B4-BE49-F238E27FC236}">
                    <a16:creationId xmlns:a16="http://schemas.microsoft.com/office/drawing/2014/main" id="{FB85828A-7AE2-DB41-955D-182422A38D2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7" y="3485"/>
                <a:ext cx="45" cy="1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199" name="Freeform 327">
                <a:extLst>
                  <a:ext uri="{FF2B5EF4-FFF2-40B4-BE49-F238E27FC236}">
                    <a16:creationId xmlns:a16="http://schemas.microsoft.com/office/drawing/2014/main" id="{8A9F104A-EE84-B466-EC8A-B98DBF9E82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4" y="3318"/>
                <a:ext cx="157" cy="120"/>
              </a:xfrm>
              <a:custGeom>
                <a:avLst/>
                <a:gdLst>
                  <a:gd name="T0" fmla="*/ 88 w 184"/>
                  <a:gd name="T1" fmla="*/ 0 h 148"/>
                  <a:gd name="T2" fmla="*/ 88 w 184"/>
                  <a:gd name="T3" fmla="*/ 4 h 148"/>
                  <a:gd name="T4" fmla="*/ 31 w 184"/>
                  <a:gd name="T5" fmla="*/ 40 h 148"/>
                  <a:gd name="T6" fmla="*/ 58 w 184"/>
                  <a:gd name="T7" fmla="*/ 36 h 148"/>
                  <a:gd name="T8" fmla="*/ 31 w 184"/>
                  <a:gd name="T9" fmla="*/ 72 h 148"/>
                  <a:gd name="T10" fmla="*/ 58 w 184"/>
                  <a:gd name="T11" fmla="*/ 73 h 148"/>
                  <a:gd name="T12" fmla="*/ 6 w 184"/>
                  <a:gd name="T13" fmla="*/ 113 h 148"/>
                  <a:gd name="T14" fmla="*/ 50 w 184"/>
                  <a:gd name="T15" fmla="*/ 113 h 148"/>
                  <a:gd name="T16" fmla="*/ 0 w 184"/>
                  <a:gd name="T17" fmla="*/ 138 h 148"/>
                  <a:gd name="T18" fmla="*/ 73 w 184"/>
                  <a:gd name="T19" fmla="*/ 135 h 148"/>
                  <a:gd name="T20" fmla="*/ 127 w 184"/>
                  <a:gd name="T21" fmla="*/ 147 h 148"/>
                  <a:gd name="T22" fmla="*/ 127 w 184"/>
                  <a:gd name="T23" fmla="*/ 133 h 148"/>
                  <a:gd name="T24" fmla="*/ 183 w 184"/>
                  <a:gd name="T25" fmla="*/ 130 h 148"/>
                  <a:gd name="T26" fmla="*/ 148 w 184"/>
                  <a:gd name="T27" fmla="*/ 105 h 148"/>
                  <a:gd name="T28" fmla="*/ 178 w 184"/>
                  <a:gd name="T29" fmla="*/ 108 h 148"/>
                  <a:gd name="T30" fmla="*/ 130 w 184"/>
                  <a:gd name="T31" fmla="*/ 84 h 148"/>
                  <a:gd name="T32" fmla="*/ 169 w 184"/>
                  <a:gd name="T33" fmla="*/ 85 h 148"/>
                  <a:gd name="T34" fmla="*/ 130 w 184"/>
                  <a:gd name="T35" fmla="*/ 53 h 148"/>
                  <a:gd name="T36" fmla="*/ 161 w 184"/>
                  <a:gd name="T37" fmla="*/ 59 h 148"/>
                  <a:gd name="T38" fmla="*/ 118 w 184"/>
                  <a:gd name="T39" fmla="*/ 28 h 148"/>
                  <a:gd name="T40" fmla="*/ 139 w 184"/>
                  <a:gd name="T41" fmla="*/ 26 h 148"/>
                  <a:gd name="T42" fmla="*/ 88 w 184"/>
                  <a:gd name="T43" fmla="*/ 2 h 148"/>
                  <a:gd name="T44" fmla="*/ 88 w 184"/>
                  <a:gd name="T4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4" h="148">
                    <a:moveTo>
                      <a:pt x="88" y="0"/>
                    </a:moveTo>
                    <a:lnTo>
                      <a:pt x="88" y="4"/>
                    </a:lnTo>
                    <a:lnTo>
                      <a:pt x="31" y="40"/>
                    </a:lnTo>
                    <a:lnTo>
                      <a:pt x="58" y="36"/>
                    </a:lnTo>
                    <a:lnTo>
                      <a:pt x="31" y="72"/>
                    </a:lnTo>
                    <a:lnTo>
                      <a:pt x="58" y="73"/>
                    </a:lnTo>
                    <a:lnTo>
                      <a:pt x="6" y="113"/>
                    </a:lnTo>
                    <a:lnTo>
                      <a:pt x="50" y="113"/>
                    </a:lnTo>
                    <a:lnTo>
                      <a:pt x="0" y="138"/>
                    </a:lnTo>
                    <a:lnTo>
                      <a:pt x="73" y="135"/>
                    </a:lnTo>
                    <a:lnTo>
                      <a:pt x="127" y="147"/>
                    </a:lnTo>
                    <a:lnTo>
                      <a:pt x="127" y="133"/>
                    </a:lnTo>
                    <a:lnTo>
                      <a:pt x="183" y="130"/>
                    </a:lnTo>
                    <a:lnTo>
                      <a:pt x="148" y="105"/>
                    </a:lnTo>
                    <a:lnTo>
                      <a:pt x="178" y="108"/>
                    </a:lnTo>
                    <a:lnTo>
                      <a:pt x="130" y="84"/>
                    </a:lnTo>
                    <a:lnTo>
                      <a:pt x="169" y="85"/>
                    </a:lnTo>
                    <a:lnTo>
                      <a:pt x="130" y="53"/>
                    </a:lnTo>
                    <a:lnTo>
                      <a:pt x="161" y="59"/>
                    </a:lnTo>
                    <a:lnTo>
                      <a:pt x="118" y="28"/>
                    </a:lnTo>
                    <a:lnTo>
                      <a:pt x="139" y="26"/>
                    </a:lnTo>
                    <a:lnTo>
                      <a:pt x="88" y="2"/>
                    </a:lnTo>
                    <a:lnTo>
                      <a:pt x="88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00" name="Freeform 328">
                <a:extLst>
                  <a:ext uri="{FF2B5EF4-FFF2-40B4-BE49-F238E27FC236}">
                    <a16:creationId xmlns:a16="http://schemas.microsoft.com/office/drawing/2014/main" id="{EAFEDCE6-DD3D-CC49-C99D-C237C2CDB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8" y="3390"/>
                <a:ext cx="27" cy="247"/>
              </a:xfrm>
              <a:custGeom>
                <a:avLst/>
                <a:gdLst>
                  <a:gd name="T0" fmla="*/ 0 w 32"/>
                  <a:gd name="T1" fmla="*/ 295 h 305"/>
                  <a:gd name="T2" fmla="*/ 9 w 32"/>
                  <a:gd name="T3" fmla="*/ 0 h 305"/>
                  <a:gd name="T4" fmla="*/ 31 w 32"/>
                  <a:gd name="T5" fmla="*/ 298 h 305"/>
                  <a:gd name="T6" fmla="*/ 22 w 32"/>
                  <a:gd name="T7" fmla="*/ 304 h 305"/>
                  <a:gd name="T8" fmla="*/ 14 w 32"/>
                  <a:gd name="T9" fmla="*/ 304 h 305"/>
                  <a:gd name="T10" fmla="*/ 6 w 32"/>
                  <a:gd name="T11" fmla="*/ 300 h 305"/>
                  <a:gd name="T12" fmla="*/ 0 w 32"/>
                  <a:gd name="T13" fmla="*/ 295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305">
                    <a:moveTo>
                      <a:pt x="0" y="295"/>
                    </a:moveTo>
                    <a:lnTo>
                      <a:pt x="9" y="0"/>
                    </a:lnTo>
                    <a:lnTo>
                      <a:pt x="31" y="298"/>
                    </a:lnTo>
                    <a:lnTo>
                      <a:pt x="22" y="304"/>
                    </a:lnTo>
                    <a:lnTo>
                      <a:pt x="14" y="304"/>
                    </a:lnTo>
                    <a:lnTo>
                      <a:pt x="6" y="300"/>
                    </a:lnTo>
                    <a:lnTo>
                      <a:pt x="0" y="295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01" name="Line 329">
                <a:extLst>
                  <a:ext uri="{FF2B5EF4-FFF2-40B4-BE49-F238E27FC236}">
                    <a16:creationId xmlns:a16="http://schemas.microsoft.com/office/drawing/2014/main" id="{AFE3F459-BAF4-FAC4-F908-FEBF5A6F14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43" y="3466"/>
                <a:ext cx="32" cy="1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02" name="Line 330">
                <a:extLst>
                  <a:ext uri="{FF2B5EF4-FFF2-40B4-BE49-F238E27FC236}">
                    <a16:creationId xmlns:a16="http://schemas.microsoft.com/office/drawing/2014/main" id="{B3AD9010-2CC5-7338-F50D-0BAC173070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4" y="3479"/>
                <a:ext cx="40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03" name="Line 331">
                <a:extLst>
                  <a:ext uri="{FF2B5EF4-FFF2-40B4-BE49-F238E27FC236}">
                    <a16:creationId xmlns:a16="http://schemas.microsoft.com/office/drawing/2014/main" id="{CC0C8E0F-BF31-2B55-639E-B91F17BFCF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6" y="3508"/>
                <a:ext cx="45" cy="1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04" name="Freeform 332">
                <a:extLst>
                  <a:ext uri="{FF2B5EF4-FFF2-40B4-BE49-F238E27FC236}">
                    <a16:creationId xmlns:a16="http://schemas.microsoft.com/office/drawing/2014/main" id="{95E8C782-3C8C-831A-78D3-B65A723555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3" y="3334"/>
                <a:ext cx="157" cy="125"/>
              </a:xfrm>
              <a:custGeom>
                <a:avLst/>
                <a:gdLst>
                  <a:gd name="T0" fmla="*/ 88 w 184"/>
                  <a:gd name="T1" fmla="*/ 0 h 155"/>
                  <a:gd name="T2" fmla="*/ 88 w 184"/>
                  <a:gd name="T3" fmla="*/ 4 h 155"/>
                  <a:gd name="T4" fmla="*/ 32 w 184"/>
                  <a:gd name="T5" fmla="*/ 42 h 155"/>
                  <a:gd name="T6" fmla="*/ 58 w 184"/>
                  <a:gd name="T7" fmla="*/ 38 h 155"/>
                  <a:gd name="T8" fmla="*/ 32 w 184"/>
                  <a:gd name="T9" fmla="*/ 75 h 155"/>
                  <a:gd name="T10" fmla="*/ 58 w 184"/>
                  <a:gd name="T11" fmla="*/ 77 h 155"/>
                  <a:gd name="T12" fmla="*/ 6 w 184"/>
                  <a:gd name="T13" fmla="*/ 117 h 155"/>
                  <a:gd name="T14" fmla="*/ 50 w 184"/>
                  <a:gd name="T15" fmla="*/ 117 h 155"/>
                  <a:gd name="T16" fmla="*/ 0 w 184"/>
                  <a:gd name="T17" fmla="*/ 144 h 155"/>
                  <a:gd name="T18" fmla="*/ 74 w 184"/>
                  <a:gd name="T19" fmla="*/ 142 h 155"/>
                  <a:gd name="T20" fmla="*/ 127 w 184"/>
                  <a:gd name="T21" fmla="*/ 154 h 155"/>
                  <a:gd name="T22" fmla="*/ 127 w 184"/>
                  <a:gd name="T23" fmla="*/ 138 h 155"/>
                  <a:gd name="T24" fmla="*/ 183 w 184"/>
                  <a:gd name="T25" fmla="*/ 136 h 155"/>
                  <a:gd name="T26" fmla="*/ 148 w 184"/>
                  <a:gd name="T27" fmla="*/ 111 h 155"/>
                  <a:gd name="T28" fmla="*/ 178 w 184"/>
                  <a:gd name="T29" fmla="*/ 113 h 155"/>
                  <a:gd name="T30" fmla="*/ 130 w 184"/>
                  <a:gd name="T31" fmla="*/ 87 h 155"/>
                  <a:gd name="T32" fmla="*/ 169 w 184"/>
                  <a:gd name="T33" fmla="*/ 89 h 155"/>
                  <a:gd name="T34" fmla="*/ 130 w 184"/>
                  <a:gd name="T35" fmla="*/ 55 h 155"/>
                  <a:gd name="T36" fmla="*/ 161 w 184"/>
                  <a:gd name="T37" fmla="*/ 62 h 155"/>
                  <a:gd name="T38" fmla="*/ 118 w 184"/>
                  <a:gd name="T39" fmla="*/ 29 h 155"/>
                  <a:gd name="T40" fmla="*/ 139 w 184"/>
                  <a:gd name="T41" fmla="*/ 28 h 155"/>
                  <a:gd name="T42" fmla="*/ 88 w 184"/>
                  <a:gd name="T43" fmla="*/ 4 h 155"/>
                  <a:gd name="T44" fmla="*/ 88 w 184"/>
                  <a:gd name="T45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4" h="155">
                    <a:moveTo>
                      <a:pt x="88" y="0"/>
                    </a:moveTo>
                    <a:lnTo>
                      <a:pt x="88" y="4"/>
                    </a:lnTo>
                    <a:lnTo>
                      <a:pt x="32" y="42"/>
                    </a:lnTo>
                    <a:lnTo>
                      <a:pt x="58" y="38"/>
                    </a:lnTo>
                    <a:lnTo>
                      <a:pt x="32" y="75"/>
                    </a:lnTo>
                    <a:lnTo>
                      <a:pt x="58" y="77"/>
                    </a:lnTo>
                    <a:lnTo>
                      <a:pt x="6" y="117"/>
                    </a:lnTo>
                    <a:lnTo>
                      <a:pt x="50" y="117"/>
                    </a:lnTo>
                    <a:lnTo>
                      <a:pt x="0" y="144"/>
                    </a:lnTo>
                    <a:lnTo>
                      <a:pt x="74" y="142"/>
                    </a:lnTo>
                    <a:lnTo>
                      <a:pt x="127" y="154"/>
                    </a:lnTo>
                    <a:lnTo>
                      <a:pt x="127" y="138"/>
                    </a:lnTo>
                    <a:lnTo>
                      <a:pt x="183" y="136"/>
                    </a:lnTo>
                    <a:lnTo>
                      <a:pt x="148" y="111"/>
                    </a:lnTo>
                    <a:lnTo>
                      <a:pt x="178" y="113"/>
                    </a:lnTo>
                    <a:lnTo>
                      <a:pt x="130" y="87"/>
                    </a:lnTo>
                    <a:lnTo>
                      <a:pt x="169" y="89"/>
                    </a:lnTo>
                    <a:lnTo>
                      <a:pt x="130" y="55"/>
                    </a:lnTo>
                    <a:lnTo>
                      <a:pt x="161" y="62"/>
                    </a:lnTo>
                    <a:lnTo>
                      <a:pt x="118" y="29"/>
                    </a:lnTo>
                    <a:lnTo>
                      <a:pt x="139" y="28"/>
                    </a:lnTo>
                    <a:lnTo>
                      <a:pt x="88" y="4"/>
                    </a:lnTo>
                    <a:lnTo>
                      <a:pt x="88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05" name="Line 333">
                <a:extLst>
                  <a:ext uri="{FF2B5EF4-FFF2-40B4-BE49-F238E27FC236}">
                    <a16:creationId xmlns:a16="http://schemas.microsoft.com/office/drawing/2014/main" id="{BC0C2753-EA16-BFA0-14D9-BC915ACD31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136" y="3555"/>
                <a:ext cx="37" cy="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06" name="Line 334">
                <a:extLst>
                  <a:ext uri="{FF2B5EF4-FFF2-40B4-BE49-F238E27FC236}">
                    <a16:creationId xmlns:a16="http://schemas.microsoft.com/office/drawing/2014/main" id="{2A889F86-BD0B-EBE4-27B8-CFD89C401D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94" y="3578"/>
                <a:ext cx="46" cy="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07" name="Line 335">
                <a:extLst>
                  <a:ext uri="{FF2B5EF4-FFF2-40B4-BE49-F238E27FC236}">
                    <a16:creationId xmlns:a16="http://schemas.microsoft.com/office/drawing/2014/main" id="{2DEF93B7-FEBF-D268-6010-EF0C1E5DBE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9" y="3632"/>
                <a:ext cx="52" cy="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08" name="Freeform 336">
                <a:extLst>
                  <a:ext uri="{FF2B5EF4-FFF2-40B4-BE49-F238E27FC236}">
                    <a16:creationId xmlns:a16="http://schemas.microsoft.com/office/drawing/2014/main" id="{F9755EAA-0748-26E3-D7CF-E486B298E8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" y="3178"/>
                <a:ext cx="32" cy="476"/>
              </a:xfrm>
              <a:custGeom>
                <a:avLst/>
                <a:gdLst>
                  <a:gd name="T0" fmla="*/ 0 w 37"/>
                  <a:gd name="T1" fmla="*/ 566 h 587"/>
                  <a:gd name="T2" fmla="*/ 11 w 37"/>
                  <a:gd name="T3" fmla="*/ 0 h 587"/>
                  <a:gd name="T4" fmla="*/ 36 w 37"/>
                  <a:gd name="T5" fmla="*/ 575 h 587"/>
                  <a:gd name="T6" fmla="*/ 26 w 37"/>
                  <a:gd name="T7" fmla="*/ 585 h 587"/>
                  <a:gd name="T8" fmla="*/ 17 w 37"/>
                  <a:gd name="T9" fmla="*/ 586 h 587"/>
                  <a:gd name="T10" fmla="*/ 7 w 37"/>
                  <a:gd name="T11" fmla="*/ 578 h 587"/>
                  <a:gd name="T12" fmla="*/ 0 w 37"/>
                  <a:gd name="T13" fmla="*/ 566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7">
                    <a:moveTo>
                      <a:pt x="0" y="566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5"/>
                    </a:lnTo>
                    <a:lnTo>
                      <a:pt x="17" y="586"/>
                    </a:lnTo>
                    <a:lnTo>
                      <a:pt x="7" y="578"/>
                    </a:lnTo>
                    <a:lnTo>
                      <a:pt x="0" y="566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09" name="Line 337">
                <a:extLst>
                  <a:ext uri="{FF2B5EF4-FFF2-40B4-BE49-F238E27FC236}">
                    <a16:creationId xmlns:a16="http://schemas.microsoft.com/office/drawing/2014/main" id="{B26C6D5A-BDB5-F198-E967-EC2BF6FEAA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22" y="3324"/>
                <a:ext cx="36" cy="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10" name="Line 338">
                <a:extLst>
                  <a:ext uri="{FF2B5EF4-FFF2-40B4-BE49-F238E27FC236}">
                    <a16:creationId xmlns:a16="http://schemas.microsoft.com/office/drawing/2014/main" id="{85D083DC-30F3-21D9-EEB4-7E02E73674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81" y="3347"/>
                <a:ext cx="47" cy="3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11" name="Line 339">
                <a:extLst>
                  <a:ext uri="{FF2B5EF4-FFF2-40B4-BE49-F238E27FC236}">
                    <a16:creationId xmlns:a16="http://schemas.microsoft.com/office/drawing/2014/main" id="{5AC57FEB-F419-2026-21FE-55AA4604C8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6" y="3402"/>
                <a:ext cx="51" cy="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12" name="Freeform 340">
                <a:extLst>
                  <a:ext uri="{FF2B5EF4-FFF2-40B4-BE49-F238E27FC236}">
                    <a16:creationId xmlns:a16="http://schemas.microsoft.com/office/drawing/2014/main" id="{C3EAC7CF-F921-A80F-C4B7-2277DB241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6" y="3070"/>
                <a:ext cx="182" cy="23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8 h 295"/>
                  <a:gd name="T4" fmla="*/ 37 w 213"/>
                  <a:gd name="T5" fmla="*/ 80 h 295"/>
                  <a:gd name="T6" fmla="*/ 67 w 213"/>
                  <a:gd name="T7" fmla="*/ 73 h 295"/>
                  <a:gd name="T8" fmla="*/ 37 w 213"/>
                  <a:gd name="T9" fmla="*/ 143 h 295"/>
                  <a:gd name="T10" fmla="*/ 67 w 213"/>
                  <a:gd name="T11" fmla="*/ 147 h 295"/>
                  <a:gd name="T12" fmla="*/ 8 w 213"/>
                  <a:gd name="T13" fmla="*/ 226 h 295"/>
                  <a:gd name="T14" fmla="*/ 58 w 213"/>
                  <a:gd name="T15" fmla="*/ 226 h 295"/>
                  <a:gd name="T16" fmla="*/ 0 w 213"/>
                  <a:gd name="T17" fmla="*/ 277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5 h 295"/>
                  <a:gd name="T24" fmla="*/ 212 w 213"/>
                  <a:gd name="T25" fmla="*/ 260 h 295"/>
                  <a:gd name="T26" fmla="*/ 172 w 213"/>
                  <a:gd name="T27" fmla="*/ 212 h 295"/>
                  <a:gd name="T28" fmla="*/ 207 w 213"/>
                  <a:gd name="T29" fmla="*/ 217 h 295"/>
                  <a:gd name="T30" fmla="*/ 152 w 213"/>
                  <a:gd name="T31" fmla="*/ 167 h 295"/>
                  <a:gd name="T32" fmla="*/ 196 w 213"/>
                  <a:gd name="T33" fmla="*/ 171 h 295"/>
                  <a:gd name="T34" fmla="*/ 152 w 213"/>
                  <a:gd name="T35" fmla="*/ 105 h 295"/>
                  <a:gd name="T36" fmla="*/ 187 w 213"/>
                  <a:gd name="T37" fmla="*/ 118 h 295"/>
                  <a:gd name="T38" fmla="*/ 137 w 213"/>
                  <a:gd name="T39" fmla="*/ 56 h 295"/>
                  <a:gd name="T40" fmla="*/ 162 w 213"/>
                  <a:gd name="T41" fmla="*/ 53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8"/>
                    </a:lnTo>
                    <a:lnTo>
                      <a:pt x="37" y="80"/>
                    </a:lnTo>
                    <a:lnTo>
                      <a:pt x="67" y="73"/>
                    </a:lnTo>
                    <a:lnTo>
                      <a:pt x="37" y="143"/>
                    </a:lnTo>
                    <a:lnTo>
                      <a:pt x="67" y="147"/>
                    </a:lnTo>
                    <a:lnTo>
                      <a:pt x="8" y="226"/>
                    </a:lnTo>
                    <a:lnTo>
                      <a:pt x="58" y="226"/>
                    </a:lnTo>
                    <a:lnTo>
                      <a:pt x="0" y="277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5"/>
                    </a:lnTo>
                    <a:lnTo>
                      <a:pt x="212" y="260"/>
                    </a:lnTo>
                    <a:lnTo>
                      <a:pt x="172" y="212"/>
                    </a:lnTo>
                    <a:lnTo>
                      <a:pt x="207" y="217"/>
                    </a:lnTo>
                    <a:lnTo>
                      <a:pt x="152" y="167"/>
                    </a:lnTo>
                    <a:lnTo>
                      <a:pt x="196" y="171"/>
                    </a:lnTo>
                    <a:lnTo>
                      <a:pt x="152" y="105"/>
                    </a:lnTo>
                    <a:lnTo>
                      <a:pt x="187" y="118"/>
                    </a:lnTo>
                    <a:lnTo>
                      <a:pt x="137" y="56"/>
                    </a:lnTo>
                    <a:lnTo>
                      <a:pt x="162" y="53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13" name="Freeform 341">
                <a:extLst>
                  <a:ext uri="{FF2B5EF4-FFF2-40B4-BE49-F238E27FC236}">
                    <a16:creationId xmlns:a16="http://schemas.microsoft.com/office/drawing/2014/main" id="{1D46B695-4D48-E09A-3EA5-CCA66EBEDB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1" y="3489"/>
                <a:ext cx="31" cy="475"/>
              </a:xfrm>
              <a:custGeom>
                <a:avLst/>
                <a:gdLst>
                  <a:gd name="T0" fmla="*/ 0 w 36"/>
                  <a:gd name="T1" fmla="*/ 567 h 587"/>
                  <a:gd name="T2" fmla="*/ 10 w 36"/>
                  <a:gd name="T3" fmla="*/ 0 h 587"/>
                  <a:gd name="T4" fmla="*/ 35 w 36"/>
                  <a:gd name="T5" fmla="*/ 575 h 587"/>
                  <a:gd name="T6" fmla="*/ 26 w 36"/>
                  <a:gd name="T7" fmla="*/ 586 h 587"/>
                  <a:gd name="T8" fmla="*/ 16 w 36"/>
                  <a:gd name="T9" fmla="*/ 586 h 587"/>
                  <a:gd name="T10" fmla="*/ 7 w 36"/>
                  <a:gd name="T11" fmla="*/ 578 h 587"/>
                  <a:gd name="T12" fmla="*/ 0 w 36"/>
                  <a:gd name="T13" fmla="*/ 56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587">
                    <a:moveTo>
                      <a:pt x="0" y="567"/>
                    </a:moveTo>
                    <a:lnTo>
                      <a:pt x="10" y="0"/>
                    </a:lnTo>
                    <a:lnTo>
                      <a:pt x="35" y="575"/>
                    </a:lnTo>
                    <a:lnTo>
                      <a:pt x="26" y="586"/>
                    </a:lnTo>
                    <a:lnTo>
                      <a:pt x="16" y="586"/>
                    </a:lnTo>
                    <a:lnTo>
                      <a:pt x="7" y="578"/>
                    </a:lnTo>
                    <a:lnTo>
                      <a:pt x="0" y="567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14" name="Line 342">
                <a:extLst>
                  <a:ext uri="{FF2B5EF4-FFF2-40B4-BE49-F238E27FC236}">
                    <a16:creationId xmlns:a16="http://schemas.microsoft.com/office/drawing/2014/main" id="{A8D874D4-9ED0-57E1-4AE6-9F5C16BB6B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62" y="3635"/>
                <a:ext cx="37" cy="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15" name="Line 343">
                <a:extLst>
                  <a:ext uri="{FF2B5EF4-FFF2-40B4-BE49-F238E27FC236}">
                    <a16:creationId xmlns:a16="http://schemas.microsoft.com/office/drawing/2014/main" id="{A78BD1C9-4029-817F-533E-008DC3C525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0" y="3659"/>
                <a:ext cx="46" cy="3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16" name="Line 344">
                <a:extLst>
                  <a:ext uri="{FF2B5EF4-FFF2-40B4-BE49-F238E27FC236}">
                    <a16:creationId xmlns:a16="http://schemas.microsoft.com/office/drawing/2014/main" id="{28DECCF2-33F7-0A32-2339-8F05CB3A82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4" y="3713"/>
                <a:ext cx="52" cy="2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17" name="Freeform 345">
                <a:extLst>
                  <a:ext uri="{FF2B5EF4-FFF2-40B4-BE49-F238E27FC236}">
                    <a16:creationId xmlns:a16="http://schemas.microsoft.com/office/drawing/2014/main" id="{EBCED6AA-72E6-0AAF-F4B1-92BE029A8A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6" y="3381"/>
                <a:ext cx="182" cy="240"/>
              </a:xfrm>
              <a:custGeom>
                <a:avLst/>
                <a:gdLst>
                  <a:gd name="T0" fmla="*/ 101 w 213"/>
                  <a:gd name="T1" fmla="*/ 0 h 295"/>
                  <a:gd name="T2" fmla="*/ 101 w 213"/>
                  <a:gd name="T3" fmla="*/ 7 h 295"/>
                  <a:gd name="T4" fmla="*/ 37 w 213"/>
                  <a:gd name="T5" fmla="*/ 79 h 295"/>
                  <a:gd name="T6" fmla="*/ 67 w 213"/>
                  <a:gd name="T7" fmla="*/ 73 h 295"/>
                  <a:gd name="T8" fmla="*/ 37 w 213"/>
                  <a:gd name="T9" fmla="*/ 143 h 295"/>
                  <a:gd name="T10" fmla="*/ 67 w 213"/>
                  <a:gd name="T11" fmla="*/ 146 h 295"/>
                  <a:gd name="T12" fmla="*/ 7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5 w 213"/>
                  <a:gd name="T19" fmla="*/ 270 h 295"/>
                  <a:gd name="T20" fmla="*/ 148 w 213"/>
                  <a:gd name="T21" fmla="*/ 294 h 295"/>
                  <a:gd name="T22" fmla="*/ 148 w 213"/>
                  <a:gd name="T23" fmla="*/ 265 h 295"/>
                  <a:gd name="T24" fmla="*/ 212 w 213"/>
                  <a:gd name="T25" fmla="*/ 260 h 295"/>
                  <a:gd name="T26" fmla="*/ 171 w 213"/>
                  <a:gd name="T27" fmla="*/ 212 h 295"/>
                  <a:gd name="T28" fmla="*/ 206 w 213"/>
                  <a:gd name="T29" fmla="*/ 216 h 295"/>
                  <a:gd name="T30" fmla="*/ 151 w 213"/>
                  <a:gd name="T31" fmla="*/ 167 h 295"/>
                  <a:gd name="T32" fmla="*/ 196 w 213"/>
                  <a:gd name="T33" fmla="*/ 170 h 295"/>
                  <a:gd name="T34" fmla="*/ 151 w 213"/>
                  <a:gd name="T35" fmla="*/ 104 h 295"/>
                  <a:gd name="T36" fmla="*/ 186 w 213"/>
                  <a:gd name="T37" fmla="*/ 118 h 295"/>
                  <a:gd name="T38" fmla="*/ 136 w 213"/>
                  <a:gd name="T39" fmla="*/ 55 h 295"/>
                  <a:gd name="T40" fmla="*/ 162 w 213"/>
                  <a:gd name="T41" fmla="*/ 52 h 295"/>
                  <a:gd name="T42" fmla="*/ 101 w 213"/>
                  <a:gd name="T43" fmla="*/ 4 h 295"/>
                  <a:gd name="T44" fmla="*/ 101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1" y="0"/>
                    </a:moveTo>
                    <a:lnTo>
                      <a:pt x="101" y="7"/>
                    </a:lnTo>
                    <a:lnTo>
                      <a:pt x="37" y="79"/>
                    </a:lnTo>
                    <a:lnTo>
                      <a:pt x="67" y="73"/>
                    </a:lnTo>
                    <a:lnTo>
                      <a:pt x="37" y="143"/>
                    </a:lnTo>
                    <a:lnTo>
                      <a:pt x="67" y="146"/>
                    </a:lnTo>
                    <a:lnTo>
                      <a:pt x="7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5" y="270"/>
                    </a:lnTo>
                    <a:lnTo>
                      <a:pt x="148" y="294"/>
                    </a:lnTo>
                    <a:lnTo>
                      <a:pt x="148" y="265"/>
                    </a:lnTo>
                    <a:lnTo>
                      <a:pt x="212" y="260"/>
                    </a:lnTo>
                    <a:lnTo>
                      <a:pt x="171" y="212"/>
                    </a:lnTo>
                    <a:lnTo>
                      <a:pt x="206" y="216"/>
                    </a:lnTo>
                    <a:lnTo>
                      <a:pt x="151" y="167"/>
                    </a:lnTo>
                    <a:lnTo>
                      <a:pt x="196" y="170"/>
                    </a:lnTo>
                    <a:lnTo>
                      <a:pt x="151" y="104"/>
                    </a:lnTo>
                    <a:lnTo>
                      <a:pt x="186" y="118"/>
                    </a:lnTo>
                    <a:lnTo>
                      <a:pt x="136" y="55"/>
                    </a:lnTo>
                    <a:lnTo>
                      <a:pt x="162" y="52"/>
                    </a:lnTo>
                    <a:lnTo>
                      <a:pt x="101" y="4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18" name="Freeform 346">
                <a:extLst>
                  <a:ext uri="{FF2B5EF4-FFF2-40B4-BE49-F238E27FC236}">
                    <a16:creationId xmlns:a16="http://schemas.microsoft.com/office/drawing/2014/main" id="{84908683-4CD2-2FDB-B3CE-08CD3E6BC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2" y="3168"/>
                <a:ext cx="30" cy="475"/>
              </a:xfrm>
              <a:custGeom>
                <a:avLst/>
                <a:gdLst>
                  <a:gd name="T0" fmla="*/ 0 w 36"/>
                  <a:gd name="T1" fmla="*/ 567 h 587"/>
                  <a:gd name="T2" fmla="*/ 10 w 36"/>
                  <a:gd name="T3" fmla="*/ 0 h 587"/>
                  <a:gd name="T4" fmla="*/ 35 w 36"/>
                  <a:gd name="T5" fmla="*/ 574 h 587"/>
                  <a:gd name="T6" fmla="*/ 26 w 36"/>
                  <a:gd name="T7" fmla="*/ 586 h 587"/>
                  <a:gd name="T8" fmla="*/ 16 w 36"/>
                  <a:gd name="T9" fmla="*/ 586 h 587"/>
                  <a:gd name="T10" fmla="*/ 7 w 36"/>
                  <a:gd name="T11" fmla="*/ 578 h 587"/>
                  <a:gd name="T12" fmla="*/ 0 w 36"/>
                  <a:gd name="T13" fmla="*/ 56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587">
                    <a:moveTo>
                      <a:pt x="0" y="567"/>
                    </a:moveTo>
                    <a:lnTo>
                      <a:pt x="10" y="0"/>
                    </a:lnTo>
                    <a:lnTo>
                      <a:pt x="35" y="574"/>
                    </a:lnTo>
                    <a:lnTo>
                      <a:pt x="26" y="586"/>
                    </a:lnTo>
                    <a:lnTo>
                      <a:pt x="16" y="586"/>
                    </a:lnTo>
                    <a:lnTo>
                      <a:pt x="7" y="578"/>
                    </a:lnTo>
                    <a:lnTo>
                      <a:pt x="0" y="567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19" name="Line 347">
                <a:extLst>
                  <a:ext uri="{FF2B5EF4-FFF2-40B4-BE49-F238E27FC236}">
                    <a16:creationId xmlns:a16="http://schemas.microsoft.com/office/drawing/2014/main" id="{866AC09B-06C3-E8A4-78DF-6BCC141BE0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123" y="3314"/>
                <a:ext cx="36" cy="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20" name="Line 348">
                <a:extLst>
                  <a:ext uri="{FF2B5EF4-FFF2-40B4-BE49-F238E27FC236}">
                    <a16:creationId xmlns:a16="http://schemas.microsoft.com/office/drawing/2014/main" id="{A678B3EF-E9A3-6ABF-C4BA-A80E37B8CC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81" y="3338"/>
                <a:ext cx="46" cy="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21" name="Line 349">
                <a:extLst>
                  <a:ext uri="{FF2B5EF4-FFF2-40B4-BE49-F238E27FC236}">
                    <a16:creationId xmlns:a16="http://schemas.microsoft.com/office/drawing/2014/main" id="{682443BC-02C9-722E-E996-23C683D94C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5" y="3393"/>
                <a:ext cx="52" cy="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22" name="Freeform 350">
                <a:extLst>
                  <a:ext uri="{FF2B5EF4-FFF2-40B4-BE49-F238E27FC236}">
                    <a16:creationId xmlns:a16="http://schemas.microsoft.com/office/drawing/2014/main" id="{FD482FC1-57E4-41E6-A316-10F6F1439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6" y="3061"/>
                <a:ext cx="182" cy="239"/>
              </a:xfrm>
              <a:custGeom>
                <a:avLst/>
                <a:gdLst>
                  <a:gd name="T0" fmla="*/ 101 w 213"/>
                  <a:gd name="T1" fmla="*/ 0 h 294"/>
                  <a:gd name="T2" fmla="*/ 101 w 213"/>
                  <a:gd name="T3" fmla="*/ 6 h 294"/>
                  <a:gd name="T4" fmla="*/ 37 w 213"/>
                  <a:gd name="T5" fmla="*/ 79 h 294"/>
                  <a:gd name="T6" fmla="*/ 67 w 213"/>
                  <a:gd name="T7" fmla="*/ 71 h 294"/>
                  <a:gd name="T8" fmla="*/ 37 w 213"/>
                  <a:gd name="T9" fmla="*/ 143 h 294"/>
                  <a:gd name="T10" fmla="*/ 67 w 213"/>
                  <a:gd name="T11" fmla="*/ 146 h 294"/>
                  <a:gd name="T12" fmla="*/ 7 w 213"/>
                  <a:gd name="T13" fmla="*/ 225 h 294"/>
                  <a:gd name="T14" fmla="*/ 58 w 213"/>
                  <a:gd name="T15" fmla="*/ 225 h 294"/>
                  <a:gd name="T16" fmla="*/ 0 w 213"/>
                  <a:gd name="T17" fmla="*/ 275 h 294"/>
                  <a:gd name="T18" fmla="*/ 85 w 213"/>
                  <a:gd name="T19" fmla="*/ 271 h 294"/>
                  <a:gd name="T20" fmla="*/ 148 w 213"/>
                  <a:gd name="T21" fmla="*/ 293 h 294"/>
                  <a:gd name="T22" fmla="*/ 148 w 213"/>
                  <a:gd name="T23" fmla="*/ 263 h 294"/>
                  <a:gd name="T24" fmla="*/ 212 w 213"/>
                  <a:gd name="T25" fmla="*/ 259 h 294"/>
                  <a:gd name="T26" fmla="*/ 171 w 213"/>
                  <a:gd name="T27" fmla="*/ 210 h 294"/>
                  <a:gd name="T28" fmla="*/ 206 w 213"/>
                  <a:gd name="T29" fmla="*/ 215 h 294"/>
                  <a:gd name="T30" fmla="*/ 151 w 213"/>
                  <a:gd name="T31" fmla="*/ 165 h 294"/>
                  <a:gd name="T32" fmla="*/ 196 w 213"/>
                  <a:gd name="T33" fmla="*/ 169 h 294"/>
                  <a:gd name="T34" fmla="*/ 151 w 213"/>
                  <a:gd name="T35" fmla="*/ 104 h 294"/>
                  <a:gd name="T36" fmla="*/ 186 w 213"/>
                  <a:gd name="T37" fmla="*/ 116 h 294"/>
                  <a:gd name="T38" fmla="*/ 136 w 213"/>
                  <a:gd name="T39" fmla="*/ 54 h 294"/>
                  <a:gd name="T40" fmla="*/ 161 w 213"/>
                  <a:gd name="T41" fmla="*/ 52 h 294"/>
                  <a:gd name="T42" fmla="*/ 101 w 213"/>
                  <a:gd name="T43" fmla="*/ 4 h 294"/>
                  <a:gd name="T44" fmla="*/ 101 w 213"/>
                  <a:gd name="T45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4">
                    <a:moveTo>
                      <a:pt x="101" y="0"/>
                    </a:moveTo>
                    <a:lnTo>
                      <a:pt x="101" y="6"/>
                    </a:lnTo>
                    <a:lnTo>
                      <a:pt x="37" y="79"/>
                    </a:lnTo>
                    <a:lnTo>
                      <a:pt x="67" y="71"/>
                    </a:lnTo>
                    <a:lnTo>
                      <a:pt x="37" y="143"/>
                    </a:lnTo>
                    <a:lnTo>
                      <a:pt x="67" y="146"/>
                    </a:lnTo>
                    <a:lnTo>
                      <a:pt x="7" y="225"/>
                    </a:lnTo>
                    <a:lnTo>
                      <a:pt x="58" y="225"/>
                    </a:lnTo>
                    <a:lnTo>
                      <a:pt x="0" y="275"/>
                    </a:lnTo>
                    <a:lnTo>
                      <a:pt x="85" y="271"/>
                    </a:lnTo>
                    <a:lnTo>
                      <a:pt x="148" y="293"/>
                    </a:lnTo>
                    <a:lnTo>
                      <a:pt x="148" y="263"/>
                    </a:lnTo>
                    <a:lnTo>
                      <a:pt x="212" y="259"/>
                    </a:lnTo>
                    <a:lnTo>
                      <a:pt x="171" y="210"/>
                    </a:lnTo>
                    <a:lnTo>
                      <a:pt x="206" y="215"/>
                    </a:lnTo>
                    <a:lnTo>
                      <a:pt x="151" y="165"/>
                    </a:lnTo>
                    <a:lnTo>
                      <a:pt x="196" y="169"/>
                    </a:lnTo>
                    <a:lnTo>
                      <a:pt x="151" y="104"/>
                    </a:lnTo>
                    <a:lnTo>
                      <a:pt x="186" y="116"/>
                    </a:lnTo>
                    <a:lnTo>
                      <a:pt x="136" y="54"/>
                    </a:lnTo>
                    <a:lnTo>
                      <a:pt x="161" y="52"/>
                    </a:lnTo>
                    <a:lnTo>
                      <a:pt x="101" y="4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23" name="Freeform 351">
                <a:extLst>
                  <a:ext uri="{FF2B5EF4-FFF2-40B4-BE49-F238E27FC236}">
                    <a16:creationId xmlns:a16="http://schemas.microsoft.com/office/drawing/2014/main" id="{9DCCDE36-028D-FC0E-33B3-DC2792415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7" y="3482"/>
                <a:ext cx="31" cy="475"/>
              </a:xfrm>
              <a:custGeom>
                <a:avLst/>
                <a:gdLst>
                  <a:gd name="T0" fmla="*/ 0 w 37"/>
                  <a:gd name="T1" fmla="*/ 567 h 586"/>
                  <a:gd name="T2" fmla="*/ 11 w 37"/>
                  <a:gd name="T3" fmla="*/ 0 h 586"/>
                  <a:gd name="T4" fmla="*/ 36 w 37"/>
                  <a:gd name="T5" fmla="*/ 574 h 586"/>
                  <a:gd name="T6" fmla="*/ 26 w 37"/>
                  <a:gd name="T7" fmla="*/ 585 h 586"/>
                  <a:gd name="T8" fmla="*/ 16 w 37"/>
                  <a:gd name="T9" fmla="*/ 585 h 586"/>
                  <a:gd name="T10" fmla="*/ 7 w 37"/>
                  <a:gd name="T11" fmla="*/ 578 h 586"/>
                  <a:gd name="T12" fmla="*/ 0 w 37"/>
                  <a:gd name="T13" fmla="*/ 567 h 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6">
                    <a:moveTo>
                      <a:pt x="0" y="567"/>
                    </a:moveTo>
                    <a:lnTo>
                      <a:pt x="11" y="0"/>
                    </a:lnTo>
                    <a:lnTo>
                      <a:pt x="36" y="574"/>
                    </a:lnTo>
                    <a:lnTo>
                      <a:pt x="26" y="585"/>
                    </a:lnTo>
                    <a:lnTo>
                      <a:pt x="16" y="585"/>
                    </a:lnTo>
                    <a:lnTo>
                      <a:pt x="7" y="578"/>
                    </a:lnTo>
                    <a:lnTo>
                      <a:pt x="0" y="567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24" name="Line 352">
                <a:extLst>
                  <a:ext uri="{FF2B5EF4-FFF2-40B4-BE49-F238E27FC236}">
                    <a16:creationId xmlns:a16="http://schemas.microsoft.com/office/drawing/2014/main" id="{AA36CC0D-22EE-0685-56F2-3C60DE27DE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98" y="3628"/>
                <a:ext cx="36" cy="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25" name="Line 353">
                <a:extLst>
                  <a:ext uri="{FF2B5EF4-FFF2-40B4-BE49-F238E27FC236}">
                    <a16:creationId xmlns:a16="http://schemas.microsoft.com/office/drawing/2014/main" id="{21B41D4A-838B-A834-77E2-787439C82A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6" y="3652"/>
                <a:ext cx="46" cy="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26" name="Line 354">
                <a:extLst>
                  <a:ext uri="{FF2B5EF4-FFF2-40B4-BE49-F238E27FC236}">
                    <a16:creationId xmlns:a16="http://schemas.microsoft.com/office/drawing/2014/main" id="{1496933D-5B5D-3CD8-307D-D812C0FBE4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0" y="3706"/>
                <a:ext cx="52" cy="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27" name="Freeform 355">
                <a:extLst>
                  <a:ext uri="{FF2B5EF4-FFF2-40B4-BE49-F238E27FC236}">
                    <a16:creationId xmlns:a16="http://schemas.microsoft.com/office/drawing/2014/main" id="{79F9A945-C78A-C68F-00E4-907EB7E75B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1" y="3373"/>
                <a:ext cx="182" cy="239"/>
              </a:xfrm>
              <a:custGeom>
                <a:avLst/>
                <a:gdLst>
                  <a:gd name="T0" fmla="*/ 101 w 213"/>
                  <a:gd name="T1" fmla="*/ 0 h 295"/>
                  <a:gd name="T2" fmla="*/ 101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3 h 295"/>
                  <a:gd name="T10" fmla="*/ 67 w 213"/>
                  <a:gd name="T11" fmla="*/ 146 h 295"/>
                  <a:gd name="T12" fmla="*/ 7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7 w 213"/>
                  <a:gd name="T21" fmla="*/ 294 h 295"/>
                  <a:gd name="T22" fmla="*/ 147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6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1 w 213"/>
                  <a:gd name="T43" fmla="*/ 4 h 295"/>
                  <a:gd name="T44" fmla="*/ 101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1" y="0"/>
                    </a:moveTo>
                    <a:lnTo>
                      <a:pt x="101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3"/>
                    </a:lnTo>
                    <a:lnTo>
                      <a:pt x="67" y="146"/>
                    </a:lnTo>
                    <a:lnTo>
                      <a:pt x="7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7" y="294"/>
                    </a:lnTo>
                    <a:lnTo>
                      <a:pt x="147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6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1" y="4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28" name="Freeform 356">
                <a:extLst>
                  <a:ext uri="{FF2B5EF4-FFF2-40B4-BE49-F238E27FC236}">
                    <a16:creationId xmlns:a16="http://schemas.microsoft.com/office/drawing/2014/main" id="{74A17333-9945-6C51-00B7-A73EB6CBE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3" y="3201"/>
                <a:ext cx="32" cy="477"/>
              </a:xfrm>
              <a:custGeom>
                <a:avLst/>
                <a:gdLst>
                  <a:gd name="T0" fmla="*/ 0 w 37"/>
                  <a:gd name="T1" fmla="*/ 567 h 588"/>
                  <a:gd name="T2" fmla="*/ 11 w 37"/>
                  <a:gd name="T3" fmla="*/ 0 h 588"/>
                  <a:gd name="T4" fmla="*/ 36 w 37"/>
                  <a:gd name="T5" fmla="*/ 576 h 588"/>
                  <a:gd name="T6" fmla="*/ 26 w 37"/>
                  <a:gd name="T7" fmla="*/ 586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7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7"/>
                    </a:moveTo>
                    <a:lnTo>
                      <a:pt x="11" y="0"/>
                    </a:lnTo>
                    <a:lnTo>
                      <a:pt x="36" y="576"/>
                    </a:lnTo>
                    <a:lnTo>
                      <a:pt x="26" y="586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7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29" name="Line 357">
                <a:extLst>
                  <a:ext uri="{FF2B5EF4-FFF2-40B4-BE49-F238E27FC236}">
                    <a16:creationId xmlns:a16="http://schemas.microsoft.com/office/drawing/2014/main" id="{7C905046-35D2-8305-AFF2-790AA0FFB3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04" y="3349"/>
                <a:ext cx="36" cy="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30" name="Line 358">
                <a:extLst>
                  <a:ext uri="{FF2B5EF4-FFF2-40B4-BE49-F238E27FC236}">
                    <a16:creationId xmlns:a16="http://schemas.microsoft.com/office/drawing/2014/main" id="{EC26947F-E045-CA0D-FF55-4929D85B41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62" y="3373"/>
                <a:ext cx="46" cy="3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31" name="Line 359">
                <a:extLst>
                  <a:ext uri="{FF2B5EF4-FFF2-40B4-BE49-F238E27FC236}">
                    <a16:creationId xmlns:a16="http://schemas.microsoft.com/office/drawing/2014/main" id="{7FCA77DA-A394-0100-7B8C-F5FABCFD02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97" y="3426"/>
                <a:ext cx="52" cy="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32" name="Freeform 360">
                <a:extLst>
                  <a:ext uri="{FF2B5EF4-FFF2-40B4-BE49-F238E27FC236}">
                    <a16:creationId xmlns:a16="http://schemas.microsoft.com/office/drawing/2014/main" id="{BF46BC9E-7FFA-44A0-332A-7BC989A6D8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9" y="3094"/>
                <a:ext cx="181" cy="240"/>
              </a:xfrm>
              <a:custGeom>
                <a:avLst/>
                <a:gdLst>
                  <a:gd name="T0" fmla="*/ 101 w 212"/>
                  <a:gd name="T1" fmla="*/ 0 h 296"/>
                  <a:gd name="T2" fmla="*/ 101 w 212"/>
                  <a:gd name="T3" fmla="*/ 7 h 296"/>
                  <a:gd name="T4" fmla="*/ 36 w 212"/>
                  <a:gd name="T5" fmla="*/ 80 h 296"/>
                  <a:gd name="T6" fmla="*/ 66 w 212"/>
                  <a:gd name="T7" fmla="*/ 73 h 296"/>
                  <a:gd name="T8" fmla="*/ 36 w 212"/>
                  <a:gd name="T9" fmla="*/ 144 h 296"/>
                  <a:gd name="T10" fmla="*/ 66 w 212"/>
                  <a:gd name="T11" fmla="*/ 147 h 296"/>
                  <a:gd name="T12" fmla="*/ 7 w 212"/>
                  <a:gd name="T13" fmla="*/ 226 h 296"/>
                  <a:gd name="T14" fmla="*/ 57 w 212"/>
                  <a:gd name="T15" fmla="*/ 226 h 296"/>
                  <a:gd name="T16" fmla="*/ 0 w 212"/>
                  <a:gd name="T17" fmla="*/ 277 h 296"/>
                  <a:gd name="T18" fmla="*/ 85 w 212"/>
                  <a:gd name="T19" fmla="*/ 271 h 296"/>
                  <a:gd name="T20" fmla="*/ 147 w 212"/>
                  <a:gd name="T21" fmla="*/ 295 h 296"/>
                  <a:gd name="T22" fmla="*/ 147 w 212"/>
                  <a:gd name="T23" fmla="*/ 265 h 296"/>
                  <a:gd name="T24" fmla="*/ 211 w 212"/>
                  <a:gd name="T25" fmla="*/ 260 h 296"/>
                  <a:gd name="T26" fmla="*/ 171 w 212"/>
                  <a:gd name="T27" fmla="*/ 212 h 296"/>
                  <a:gd name="T28" fmla="*/ 206 w 212"/>
                  <a:gd name="T29" fmla="*/ 217 h 296"/>
                  <a:gd name="T30" fmla="*/ 150 w 212"/>
                  <a:gd name="T31" fmla="*/ 167 h 296"/>
                  <a:gd name="T32" fmla="*/ 196 w 212"/>
                  <a:gd name="T33" fmla="*/ 170 h 296"/>
                  <a:gd name="T34" fmla="*/ 150 w 212"/>
                  <a:gd name="T35" fmla="*/ 105 h 296"/>
                  <a:gd name="T36" fmla="*/ 185 w 212"/>
                  <a:gd name="T37" fmla="*/ 118 h 296"/>
                  <a:gd name="T38" fmla="*/ 136 w 212"/>
                  <a:gd name="T39" fmla="*/ 56 h 296"/>
                  <a:gd name="T40" fmla="*/ 161 w 212"/>
                  <a:gd name="T41" fmla="*/ 53 h 296"/>
                  <a:gd name="T42" fmla="*/ 101 w 212"/>
                  <a:gd name="T43" fmla="*/ 5 h 296"/>
                  <a:gd name="T44" fmla="*/ 101 w 212"/>
                  <a:gd name="T45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2" h="296">
                    <a:moveTo>
                      <a:pt x="101" y="0"/>
                    </a:moveTo>
                    <a:lnTo>
                      <a:pt x="101" y="7"/>
                    </a:lnTo>
                    <a:lnTo>
                      <a:pt x="36" y="80"/>
                    </a:lnTo>
                    <a:lnTo>
                      <a:pt x="66" y="73"/>
                    </a:lnTo>
                    <a:lnTo>
                      <a:pt x="36" y="144"/>
                    </a:lnTo>
                    <a:lnTo>
                      <a:pt x="66" y="147"/>
                    </a:lnTo>
                    <a:lnTo>
                      <a:pt x="7" y="226"/>
                    </a:lnTo>
                    <a:lnTo>
                      <a:pt x="57" y="226"/>
                    </a:lnTo>
                    <a:lnTo>
                      <a:pt x="0" y="277"/>
                    </a:lnTo>
                    <a:lnTo>
                      <a:pt x="85" y="271"/>
                    </a:lnTo>
                    <a:lnTo>
                      <a:pt x="147" y="295"/>
                    </a:lnTo>
                    <a:lnTo>
                      <a:pt x="147" y="265"/>
                    </a:lnTo>
                    <a:lnTo>
                      <a:pt x="211" y="260"/>
                    </a:lnTo>
                    <a:lnTo>
                      <a:pt x="171" y="212"/>
                    </a:lnTo>
                    <a:lnTo>
                      <a:pt x="206" y="217"/>
                    </a:lnTo>
                    <a:lnTo>
                      <a:pt x="150" y="167"/>
                    </a:lnTo>
                    <a:lnTo>
                      <a:pt x="196" y="170"/>
                    </a:lnTo>
                    <a:lnTo>
                      <a:pt x="150" y="105"/>
                    </a:lnTo>
                    <a:lnTo>
                      <a:pt x="185" y="118"/>
                    </a:lnTo>
                    <a:lnTo>
                      <a:pt x="136" y="56"/>
                    </a:lnTo>
                    <a:lnTo>
                      <a:pt x="161" y="53"/>
                    </a:lnTo>
                    <a:lnTo>
                      <a:pt x="101" y="5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33" name="Freeform 361">
                <a:extLst>
                  <a:ext uri="{FF2B5EF4-FFF2-40B4-BE49-F238E27FC236}">
                    <a16:creationId xmlns:a16="http://schemas.microsoft.com/office/drawing/2014/main" id="{22F34921-6804-2D40-4350-D494BFFD2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5" y="3667"/>
                <a:ext cx="27" cy="237"/>
              </a:xfrm>
              <a:custGeom>
                <a:avLst/>
                <a:gdLst>
                  <a:gd name="T0" fmla="*/ 0 w 32"/>
                  <a:gd name="T1" fmla="*/ 284 h 294"/>
                  <a:gd name="T2" fmla="*/ 9 w 32"/>
                  <a:gd name="T3" fmla="*/ 0 h 294"/>
                  <a:gd name="T4" fmla="*/ 31 w 32"/>
                  <a:gd name="T5" fmla="*/ 288 h 294"/>
                  <a:gd name="T6" fmla="*/ 22 w 32"/>
                  <a:gd name="T7" fmla="*/ 293 h 294"/>
                  <a:gd name="T8" fmla="*/ 14 w 32"/>
                  <a:gd name="T9" fmla="*/ 293 h 294"/>
                  <a:gd name="T10" fmla="*/ 6 w 32"/>
                  <a:gd name="T11" fmla="*/ 289 h 294"/>
                  <a:gd name="T12" fmla="*/ 0 w 32"/>
                  <a:gd name="T13" fmla="*/ 28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94">
                    <a:moveTo>
                      <a:pt x="0" y="284"/>
                    </a:moveTo>
                    <a:lnTo>
                      <a:pt x="9" y="0"/>
                    </a:lnTo>
                    <a:lnTo>
                      <a:pt x="31" y="288"/>
                    </a:lnTo>
                    <a:lnTo>
                      <a:pt x="22" y="293"/>
                    </a:lnTo>
                    <a:lnTo>
                      <a:pt x="14" y="293"/>
                    </a:lnTo>
                    <a:lnTo>
                      <a:pt x="6" y="289"/>
                    </a:lnTo>
                    <a:lnTo>
                      <a:pt x="0" y="284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34" name="Line 362">
                <a:extLst>
                  <a:ext uri="{FF2B5EF4-FFF2-40B4-BE49-F238E27FC236}">
                    <a16:creationId xmlns:a16="http://schemas.microsoft.com/office/drawing/2014/main" id="{7A720445-89A6-DC8E-3ABA-5F344C5D5B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00" y="3740"/>
                <a:ext cx="32" cy="1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35" name="Line 363">
                <a:extLst>
                  <a:ext uri="{FF2B5EF4-FFF2-40B4-BE49-F238E27FC236}">
                    <a16:creationId xmlns:a16="http://schemas.microsoft.com/office/drawing/2014/main" id="{4D24A465-4DA6-262F-8813-46D7158D53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51" y="3751"/>
                <a:ext cx="40" cy="1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36" name="Line 364">
                <a:extLst>
                  <a:ext uri="{FF2B5EF4-FFF2-40B4-BE49-F238E27FC236}">
                    <a16:creationId xmlns:a16="http://schemas.microsoft.com/office/drawing/2014/main" id="{2B361F8E-78C6-CDD4-4827-74D970C264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93" y="3779"/>
                <a:ext cx="45" cy="1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37" name="Freeform 365">
                <a:extLst>
                  <a:ext uri="{FF2B5EF4-FFF2-40B4-BE49-F238E27FC236}">
                    <a16:creationId xmlns:a16="http://schemas.microsoft.com/office/drawing/2014/main" id="{CAD28C2F-03C6-660A-DC88-ECFDAF17D2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0" y="3614"/>
                <a:ext cx="157" cy="120"/>
              </a:xfrm>
              <a:custGeom>
                <a:avLst/>
                <a:gdLst>
                  <a:gd name="T0" fmla="*/ 88 w 184"/>
                  <a:gd name="T1" fmla="*/ 0 h 149"/>
                  <a:gd name="T2" fmla="*/ 88 w 184"/>
                  <a:gd name="T3" fmla="*/ 4 h 149"/>
                  <a:gd name="T4" fmla="*/ 32 w 184"/>
                  <a:gd name="T5" fmla="*/ 39 h 149"/>
                  <a:gd name="T6" fmla="*/ 58 w 184"/>
                  <a:gd name="T7" fmla="*/ 37 h 149"/>
                  <a:gd name="T8" fmla="*/ 32 w 184"/>
                  <a:gd name="T9" fmla="*/ 71 h 149"/>
                  <a:gd name="T10" fmla="*/ 58 w 184"/>
                  <a:gd name="T11" fmla="*/ 73 h 149"/>
                  <a:gd name="T12" fmla="*/ 6 w 184"/>
                  <a:gd name="T13" fmla="*/ 113 h 149"/>
                  <a:gd name="T14" fmla="*/ 50 w 184"/>
                  <a:gd name="T15" fmla="*/ 113 h 149"/>
                  <a:gd name="T16" fmla="*/ 0 w 184"/>
                  <a:gd name="T17" fmla="*/ 138 h 149"/>
                  <a:gd name="T18" fmla="*/ 74 w 184"/>
                  <a:gd name="T19" fmla="*/ 135 h 149"/>
                  <a:gd name="T20" fmla="*/ 127 w 184"/>
                  <a:gd name="T21" fmla="*/ 148 h 149"/>
                  <a:gd name="T22" fmla="*/ 127 w 184"/>
                  <a:gd name="T23" fmla="*/ 132 h 149"/>
                  <a:gd name="T24" fmla="*/ 183 w 184"/>
                  <a:gd name="T25" fmla="*/ 130 h 149"/>
                  <a:gd name="T26" fmla="*/ 148 w 184"/>
                  <a:gd name="T27" fmla="*/ 106 h 149"/>
                  <a:gd name="T28" fmla="*/ 178 w 184"/>
                  <a:gd name="T29" fmla="*/ 108 h 149"/>
                  <a:gd name="T30" fmla="*/ 130 w 184"/>
                  <a:gd name="T31" fmla="*/ 84 h 149"/>
                  <a:gd name="T32" fmla="*/ 169 w 184"/>
                  <a:gd name="T33" fmla="*/ 85 h 149"/>
                  <a:gd name="T34" fmla="*/ 130 w 184"/>
                  <a:gd name="T35" fmla="*/ 53 h 149"/>
                  <a:gd name="T36" fmla="*/ 161 w 184"/>
                  <a:gd name="T37" fmla="*/ 59 h 149"/>
                  <a:gd name="T38" fmla="*/ 118 w 184"/>
                  <a:gd name="T39" fmla="*/ 28 h 149"/>
                  <a:gd name="T40" fmla="*/ 139 w 184"/>
                  <a:gd name="T41" fmla="*/ 26 h 149"/>
                  <a:gd name="T42" fmla="*/ 88 w 184"/>
                  <a:gd name="T43" fmla="*/ 3 h 149"/>
                  <a:gd name="T44" fmla="*/ 88 w 184"/>
                  <a:gd name="T45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4" h="149">
                    <a:moveTo>
                      <a:pt x="88" y="0"/>
                    </a:moveTo>
                    <a:lnTo>
                      <a:pt x="88" y="4"/>
                    </a:lnTo>
                    <a:lnTo>
                      <a:pt x="32" y="39"/>
                    </a:lnTo>
                    <a:lnTo>
                      <a:pt x="58" y="37"/>
                    </a:lnTo>
                    <a:lnTo>
                      <a:pt x="32" y="71"/>
                    </a:lnTo>
                    <a:lnTo>
                      <a:pt x="58" y="73"/>
                    </a:lnTo>
                    <a:lnTo>
                      <a:pt x="6" y="113"/>
                    </a:lnTo>
                    <a:lnTo>
                      <a:pt x="50" y="113"/>
                    </a:lnTo>
                    <a:lnTo>
                      <a:pt x="0" y="138"/>
                    </a:lnTo>
                    <a:lnTo>
                      <a:pt x="74" y="135"/>
                    </a:lnTo>
                    <a:lnTo>
                      <a:pt x="127" y="148"/>
                    </a:lnTo>
                    <a:lnTo>
                      <a:pt x="127" y="132"/>
                    </a:lnTo>
                    <a:lnTo>
                      <a:pt x="183" y="130"/>
                    </a:lnTo>
                    <a:lnTo>
                      <a:pt x="148" y="106"/>
                    </a:lnTo>
                    <a:lnTo>
                      <a:pt x="178" y="108"/>
                    </a:lnTo>
                    <a:lnTo>
                      <a:pt x="130" y="84"/>
                    </a:lnTo>
                    <a:lnTo>
                      <a:pt x="169" y="85"/>
                    </a:lnTo>
                    <a:lnTo>
                      <a:pt x="130" y="53"/>
                    </a:lnTo>
                    <a:lnTo>
                      <a:pt x="161" y="59"/>
                    </a:lnTo>
                    <a:lnTo>
                      <a:pt x="118" y="28"/>
                    </a:lnTo>
                    <a:lnTo>
                      <a:pt x="139" y="26"/>
                    </a:lnTo>
                    <a:lnTo>
                      <a:pt x="88" y="3"/>
                    </a:lnTo>
                    <a:lnTo>
                      <a:pt x="88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38" name="Freeform 366">
                <a:extLst>
                  <a:ext uri="{FF2B5EF4-FFF2-40B4-BE49-F238E27FC236}">
                    <a16:creationId xmlns:a16="http://schemas.microsoft.com/office/drawing/2014/main" id="{85B2A1F1-49D0-C3E7-6F04-5AE58F9BB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" y="3647"/>
                <a:ext cx="27" cy="238"/>
              </a:xfrm>
              <a:custGeom>
                <a:avLst/>
                <a:gdLst>
                  <a:gd name="T0" fmla="*/ 0 w 32"/>
                  <a:gd name="T1" fmla="*/ 284 h 294"/>
                  <a:gd name="T2" fmla="*/ 9 w 32"/>
                  <a:gd name="T3" fmla="*/ 0 h 294"/>
                  <a:gd name="T4" fmla="*/ 31 w 32"/>
                  <a:gd name="T5" fmla="*/ 288 h 294"/>
                  <a:gd name="T6" fmla="*/ 22 w 32"/>
                  <a:gd name="T7" fmla="*/ 293 h 294"/>
                  <a:gd name="T8" fmla="*/ 14 w 32"/>
                  <a:gd name="T9" fmla="*/ 293 h 294"/>
                  <a:gd name="T10" fmla="*/ 5 w 32"/>
                  <a:gd name="T11" fmla="*/ 289 h 294"/>
                  <a:gd name="T12" fmla="*/ 0 w 32"/>
                  <a:gd name="T13" fmla="*/ 28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94">
                    <a:moveTo>
                      <a:pt x="0" y="284"/>
                    </a:moveTo>
                    <a:lnTo>
                      <a:pt x="9" y="0"/>
                    </a:lnTo>
                    <a:lnTo>
                      <a:pt x="31" y="288"/>
                    </a:lnTo>
                    <a:lnTo>
                      <a:pt x="22" y="293"/>
                    </a:lnTo>
                    <a:lnTo>
                      <a:pt x="14" y="293"/>
                    </a:lnTo>
                    <a:lnTo>
                      <a:pt x="5" y="289"/>
                    </a:lnTo>
                    <a:lnTo>
                      <a:pt x="0" y="284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39" name="Line 367">
                <a:extLst>
                  <a:ext uri="{FF2B5EF4-FFF2-40B4-BE49-F238E27FC236}">
                    <a16:creationId xmlns:a16="http://schemas.microsoft.com/office/drawing/2014/main" id="{CBD07768-03A9-26E8-08AD-C26B08C8D6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69" y="3721"/>
                <a:ext cx="31" cy="1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40" name="Line 368">
                <a:extLst>
                  <a:ext uri="{FF2B5EF4-FFF2-40B4-BE49-F238E27FC236}">
                    <a16:creationId xmlns:a16="http://schemas.microsoft.com/office/drawing/2014/main" id="{29E5D67D-51F0-8BD1-7A62-47B7D2A2A5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19" y="3734"/>
                <a:ext cx="40" cy="1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41" name="Line 369">
                <a:extLst>
                  <a:ext uri="{FF2B5EF4-FFF2-40B4-BE49-F238E27FC236}">
                    <a16:creationId xmlns:a16="http://schemas.microsoft.com/office/drawing/2014/main" id="{D9EB7754-3523-3E05-D8BD-18EC31A010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2" y="3761"/>
                <a:ext cx="44" cy="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42" name="Freeform 370">
                <a:extLst>
                  <a:ext uri="{FF2B5EF4-FFF2-40B4-BE49-F238E27FC236}">
                    <a16:creationId xmlns:a16="http://schemas.microsoft.com/office/drawing/2014/main" id="{031B15C7-F490-EA7C-92EC-AA45D6974D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9" y="3594"/>
                <a:ext cx="157" cy="119"/>
              </a:xfrm>
              <a:custGeom>
                <a:avLst/>
                <a:gdLst>
                  <a:gd name="T0" fmla="*/ 88 w 184"/>
                  <a:gd name="T1" fmla="*/ 0 h 148"/>
                  <a:gd name="T2" fmla="*/ 88 w 184"/>
                  <a:gd name="T3" fmla="*/ 4 h 148"/>
                  <a:gd name="T4" fmla="*/ 31 w 184"/>
                  <a:gd name="T5" fmla="*/ 40 h 148"/>
                  <a:gd name="T6" fmla="*/ 58 w 184"/>
                  <a:gd name="T7" fmla="*/ 37 h 148"/>
                  <a:gd name="T8" fmla="*/ 31 w 184"/>
                  <a:gd name="T9" fmla="*/ 72 h 148"/>
                  <a:gd name="T10" fmla="*/ 58 w 184"/>
                  <a:gd name="T11" fmla="*/ 73 h 148"/>
                  <a:gd name="T12" fmla="*/ 6 w 184"/>
                  <a:gd name="T13" fmla="*/ 112 h 148"/>
                  <a:gd name="T14" fmla="*/ 50 w 184"/>
                  <a:gd name="T15" fmla="*/ 112 h 148"/>
                  <a:gd name="T16" fmla="*/ 0 w 184"/>
                  <a:gd name="T17" fmla="*/ 139 h 148"/>
                  <a:gd name="T18" fmla="*/ 73 w 184"/>
                  <a:gd name="T19" fmla="*/ 135 h 148"/>
                  <a:gd name="T20" fmla="*/ 127 w 184"/>
                  <a:gd name="T21" fmla="*/ 147 h 148"/>
                  <a:gd name="T22" fmla="*/ 127 w 184"/>
                  <a:gd name="T23" fmla="*/ 132 h 148"/>
                  <a:gd name="T24" fmla="*/ 183 w 184"/>
                  <a:gd name="T25" fmla="*/ 130 h 148"/>
                  <a:gd name="T26" fmla="*/ 148 w 184"/>
                  <a:gd name="T27" fmla="*/ 106 h 148"/>
                  <a:gd name="T28" fmla="*/ 178 w 184"/>
                  <a:gd name="T29" fmla="*/ 109 h 148"/>
                  <a:gd name="T30" fmla="*/ 130 w 184"/>
                  <a:gd name="T31" fmla="*/ 83 h 148"/>
                  <a:gd name="T32" fmla="*/ 169 w 184"/>
                  <a:gd name="T33" fmla="*/ 85 h 148"/>
                  <a:gd name="T34" fmla="*/ 130 w 184"/>
                  <a:gd name="T35" fmla="*/ 54 h 148"/>
                  <a:gd name="T36" fmla="*/ 161 w 184"/>
                  <a:gd name="T37" fmla="*/ 59 h 148"/>
                  <a:gd name="T38" fmla="*/ 118 w 184"/>
                  <a:gd name="T39" fmla="*/ 28 h 148"/>
                  <a:gd name="T40" fmla="*/ 139 w 184"/>
                  <a:gd name="T41" fmla="*/ 27 h 148"/>
                  <a:gd name="T42" fmla="*/ 88 w 184"/>
                  <a:gd name="T43" fmla="*/ 3 h 148"/>
                  <a:gd name="T44" fmla="*/ 88 w 184"/>
                  <a:gd name="T4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4" h="148">
                    <a:moveTo>
                      <a:pt x="88" y="0"/>
                    </a:moveTo>
                    <a:lnTo>
                      <a:pt x="88" y="4"/>
                    </a:lnTo>
                    <a:lnTo>
                      <a:pt x="31" y="40"/>
                    </a:lnTo>
                    <a:lnTo>
                      <a:pt x="58" y="37"/>
                    </a:lnTo>
                    <a:lnTo>
                      <a:pt x="31" y="72"/>
                    </a:lnTo>
                    <a:lnTo>
                      <a:pt x="58" y="73"/>
                    </a:lnTo>
                    <a:lnTo>
                      <a:pt x="6" y="112"/>
                    </a:lnTo>
                    <a:lnTo>
                      <a:pt x="50" y="112"/>
                    </a:lnTo>
                    <a:lnTo>
                      <a:pt x="0" y="139"/>
                    </a:lnTo>
                    <a:lnTo>
                      <a:pt x="73" y="135"/>
                    </a:lnTo>
                    <a:lnTo>
                      <a:pt x="127" y="147"/>
                    </a:lnTo>
                    <a:lnTo>
                      <a:pt x="127" y="132"/>
                    </a:lnTo>
                    <a:lnTo>
                      <a:pt x="183" y="130"/>
                    </a:lnTo>
                    <a:lnTo>
                      <a:pt x="148" y="106"/>
                    </a:lnTo>
                    <a:lnTo>
                      <a:pt x="178" y="109"/>
                    </a:lnTo>
                    <a:lnTo>
                      <a:pt x="130" y="83"/>
                    </a:lnTo>
                    <a:lnTo>
                      <a:pt x="169" y="85"/>
                    </a:lnTo>
                    <a:lnTo>
                      <a:pt x="130" y="54"/>
                    </a:lnTo>
                    <a:lnTo>
                      <a:pt x="161" y="59"/>
                    </a:lnTo>
                    <a:lnTo>
                      <a:pt x="118" y="28"/>
                    </a:lnTo>
                    <a:lnTo>
                      <a:pt x="139" y="27"/>
                    </a:lnTo>
                    <a:lnTo>
                      <a:pt x="88" y="3"/>
                    </a:lnTo>
                    <a:lnTo>
                      <a:pt x="88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243" name="Group 371">
                <a:extLst>
                  <a:ext uri="{FF2B5EF4-FFF2-40B4-BE49-F238E27FC236}">
                    <a16:creationId xmlns:a16="http://schemas.microsoft.com/office/drawing/2014/main" id="{87BAEFFC-00CF-87B4-EA35-96ABD32E34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28" y="3827"/>
                <a:ext cx="61" cy="133"/>
                <a:chOff x="2619" y="2604"/>
                <a:chExt cx="61" cy="129"/>
              </a:xfrm>
            </p:grpSpPr>
            <p:sp>
              <p:nvSpPr>
                <p:cNvPr id="80244" name="Freeform 372">
                  <a:extLst>
                    <a:ext uri="{FF2B5EF4-FFF2-40B4-BE49-F238E27FC236}">
                      <a16:creationId xmlns:a16="http://schemas.microsoft.com/office/drawing/2014/main" id="{721BC441-181E-01D2-6C53-44720D33ED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636" y="2638"/>
                  <a:ext cx="27" cy="95"/>
                </a:xfrm>
                <a:custGeom>
                  <a:avLst/>
                  <a:gdLst>
                    <a:gd name="T0" fmla="*/ 0 w 38"/>
                    <a:gd name="T1" fmla="*/ 150 h 166"/>
                    <a:gd name="T2" fmla="*/ 5 w 38"/>
                    <a:gd name="T3" fmla="*/ 150 h 166"/>
                    <a:gd name="T4" fmla="*/ 13 w 38"/>
                    <a:gd name="T5" fmla="*/ 165 h 166"/>
                    <a:gd name="T6" fmla="*/ 19 w 38"/>
                    <a:gd name="T7" fmla="*/ 156 h 166"/>
                    <a:gd name="T8" fmla="*/ 37 w 38"/>
                    <a:gd name="T9" fmla="*/ 160 h 166"/>
                    <a:gd name="T10" fmla="*/ 23 w 38"/>
                    <a:gd name="T11" fmla="*/ 0 h 166"/>
                    <a:gd name="T12" fmla="*/ 0 w 38"/>
                    <a:gd name="T13" fmla="*/ 148 h 166"/>
                    <a:gd name="T14" fmla="*/ 0 w 38"/>
                    <a:gd name="T15" fmla="*/ 150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" h="166">
                      <a:moveTo>
                        <a:pt x="0" y="150"/>
                      </a:moveTo>
                      <a:lnTo>
                        <a:pt x="5" y="150"/>
                      </a:lnTo>
                      <a:lnTo>
                        <a:pt x="13" y="165"/>
                      </a:lnTo>
                      <a:lnTo>
                        <a:pt x="19" y="156"/>
                      </a:lnTo>
                      <a:lnTo>
                        <a:pt x="37" y="160"/>
                      </a:lnTo>
                      <a:lnTo>
                        <a:pt x="23" y="0"/>
                      </a:lnTo>
                      <a:lnTo>
                        <a:pt x="0" y="148"/>
                      </a:lnTo>
                      <a:lnTo>
                        <a:pt x="0" y="150"/>
                      </a:lnTo>
                    </a:path>
                  </a:pathLst>
                </a:custGeom>
                <a:solidFill>
                  <a:srgbClr val="81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45" name="Freeform 373">
                  <a:extLst>
                    <a:ext uri="{FF2B5EF4-FFF2-40B4-BE49-F238E27FC236}">
                      <a16:creationId xmlns:a16="http://schemas.microsoft.com/office/drawing/2014/main" id="{FA81125F-554E-3814-B23B-1505D53E5C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9" y="2604"/>
                  <a:ext cx="61" cy="84"/>
                </a:xfrm>
                <a:custGeom>
                  <a:avLst/>
                  <a:gdLst>
                    <a:gd name="T0" fmla="*/ 59 w 154"/>
                    <a:gd name="T1" fmla="*/ 33 h 254"/>
                    <a:gd name="T2" fmla="*/ 43 w 154"/>
                    <a:gd name="T3" fmla="*/ 66 h 254"/>
                    <a:gd name="T4" fmla="*/ 50 w 154"/>
                    <a:gd name="T5" fmla="*/ 72 h 254"/>
                    <a:gd name="T6" fmla="*/ 39 w 154"/>
                    <a:gd name="T7" fmla="*/ 90 h 254"/>
                    <a:gd name="T8" fmla="*/ 32 w 154"/>
                    <a:gd name="T9" fmla="*/ 108 h 254"/>
                    <a:gd name="T10" fmla="*/ 45 w 154"/>
                    <a:gd name="T11" fmla="*/ 108 h 254"/>
                    <a:gd name="T12" fmla="*/ 24 w 154"/>
                    <a:gd name="T13" fmla="*/ 146 h 254"/>
                    <a:gd name="T14" fmla="*/ 37 w 154"/>
                    <a:gd name="T15" fmla="*/ 145 h 254"/>
                    <a:gd name="T16" fmla="*/ 18 w 154"/>
                    <a:gd name="T17" fmla="*/ 182 h 254"/>
                    <a:gd name="T18" fmla="*/ 26 w 154"/>
                    <a:gd name="T19" fmla="*/ 184 h 254"/>
                    <a:gd name="T20" fmla="*/ 0 w 154"/>
                    <a:gd name="T21" fmla="*/ 236 h 254"/>
                    <a:gd name="T22" fmla="*/ 93 w 154"/>
                    <a:gd name="T23" fmla="*/ 253 h 254"/>
                    <a:gd name="T24" fmla="*/ 153 w 154"/>
                    <a:gd name="T25" fmla="*/ 231 h 254"/>
                    <a:gd name="T26" fmla="*/ 135 w 154"/>
                    <a:gd name="T27" fmla="*/ 204 h 254"/>
                    <a:gd name="T28" fmla="*/ 144 w 154"/>
                    <a:gd name="T29" fmla="*/ 204 h 254"/>
                    <a:gd name="T30" fmla="*/ 124 w 154"/>
                    <a:gd name="T31" fmla="*/ 161 h 254"/>
                    <a:gd name="T32" fmla="*/ 137 w 154"/>
                    <a:gd name="T33" fmla="*/ 166 h 254"/>
                    <a:gd name="T34" fmla="*/ 114 w 154"/>
                    <a:gd name="T35" fmla="*/ 122 h 254"/>
                    <a:gd name="T36" fmla="*/ 122 w 154"/>
                    <a:gd name="T37" fmla="*/ 122 h 254"/>
                    <a:gd name="T38" fmla="*/ 102 w 154"/>
                    <a:gd name="T39" fmla="*/ 72 h 254"/>
                    <a:gd name="T40" fmla="*/ 114 w 154"/>
                    <a:gd name="T41" fmla="*/ 80 h 254"/>
                    <a:gd name="T42" fmla="*/ 79 w 154"/>
                    <a:gd name="T43" fmla="*/ 17 h 254"/>
                    <a:gd name="T44" fmla="*/ 84 w 154"/>
                    <a:gd name="T45" fmla="*/ 5 h 254"/>
                    <a:gd name="T46" fmla="*/ 91 w 154"/>
                    <a:gd name="T47" fmla="*/ 8 h 254"/>
                    <a:gd name="T48" fmla="*/ 86 w 154"/>
                    <a:gd name="T49" fmla="*/ 0 h 254"/>
                    <a:gd name="T50" fmla="*/ 75 w 154"/>
                    <a:gd name="T51" fmla="*/ 11 h 254"/>
                    <a:gd name="T52" fmla="*/ 59 w 154"/>
                    <a:gd name="T53" fmla="*/ 33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4" h="254">
                      <a:moveTo>
                        <a:pt x="59" y="33"/>
                      </a:moveTo>
                      <a:lnTo>
                        <a:pt x="43" y="66"/>
                      </a:lnTo>
                      <a:lnTo>
                        <a:pt x="50" y="72"/>
                      </a:lnTo>
                      <a:lnTo>
                        <a:pt x="39" y="90"/>
                      </a:lnTo>
                      <a:lnTo>
                        <a:pt x="32" y="108"/>
                      </a:lnTo>
                      <a:lnTo>
                        <a:pt x="45" y="108"/>
                      </a:lnTo>
                      <a:lnTo>
                        <a:pt x="24" y="146"/>
                      </a:lnTo>
                      <a:lnTo>
                        <a:pt x="37" y="145"/>
                      </a:lnTo>
                      <a:lnTo>
                        <a:pt x="18" y="182"/>
                      </a:lnTo>
                      <a:lnTo>
                        <a:pt x="26" y="184"/>
                      </a:lnTo>
                      <a:lnTo>
                        <a:pt x="0" y="236"/>
                      </a:lnTo>
                      <a:lnTo>
                        <a:pt x="93" y="253"/>
                      </a:lnTo>
                      <a:lnTo>
                        <a:pt x="153" y="231"/>
                      </a:lnTo>
                      <a:lnTo>
                        <a:pt x="135" y="204"/>
                      </a:lnTo>
                      <a:lnTo>
                        <a:pt x="144" y="204"/>
                      </a:lnTo>
                      <a:lnTo>
                        <a:pt x="124" y="161"/>
                      </a:lnTo>
                      <a:lnTo>
                        <a:pt x="137" y="166"/>
                      </a:lnTo>
                      <a:lnTo>
                        <a:pt x="114" y="122"/>
                      </a:lnTo>
                      <a:lnTo>
                        <a:pt x="122" y="122"/>
                      </a:lnTo>
                      <a:lnTo>
                        <a:pt x="102" y="72"/>
                      </a:lnTo>
                      <a:lnTo>
                        <a:pt x="114" y="80"/>
                      </a:lnTo>
                      <a:lnTo>
                        <a:pt x="79" y="17"/>
                      </a:lnTo>
                      <a:lnTo>
                        <a:pt x="84" y="5"/>
                      </a:lnTo>
                      <a:lnTo>
                        <a:pt x="91" y="8"/>
                      </a:lnTo>
                      <a:lnTo>
                        <a:pt x="86" y="0"/>
                      </a:lnTo>
                      <a:lnTo>
                        <a:pt x="75" y="11"/>
                      </a:lnTo>
                      <a:lnTo>
                        <a:pt x="59" y="33"/>
                      </a:lnTo>
                    </a:path>
                  </a:pathLst>
                </a:custGeom>
                <a:solidFill>
                  <a:srgbClr val="99CC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0246" name="Freeform 374">
                <a:extLst>
                  <a:ext uri="{FF2B5EF4-FFF2-40B4-BE49-F238E27FC236}">
                    <a16:creationId xmlns:a16="http://schemas.microsoft.com/office/drawing/2014/main" id="{DAD864FD-F61F-8801-A5AA-8A6982C890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5" y="3407"/>
                <a:ext cx="31" cy="477"/>
              </a:xfrm>
              <a:custGeom>
                <a:avLst/>
                <a:gdLst>
                  <a:gd name="T0" fmla="*/ 0 w 36"/>
                  <a:gd name="T1" fmla="*/ 567 h 588"/>
                  <a:gd name="T2" fmla="*/ 10 w 36"/>
                  <a:gd name="T3" fmla="*/ 0 h 588"/>
                  <a:gd name="T4" fmla="*/ 35 w 36"/>
                  <a:gd name="T5" fmla="*/ 575 h 588"/>
                  <a:gd name="T6" fmla="*/ 26 w 36"/>
                  <a:gd name="T7" fmla="*/ 586 h 588"/>
                  <a:gd name="T8" fmla="*/ 16 w 36"/>
                  <a:gd name="T9" fmla="*/ 587 h 588"/>
                  <a:gd name="T10" fmla="*/ 7 w 36"/>
                  <a:gd name="T11" fmla="*/ 578 h 588"/>
                  <a:gd name="T12" fmla="*/ 0 w 36"/>
                  <a:gd name="T13" fmla="*/ 567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588">
                    <a:moveTo>
                      <a:pt x="0" y="567"/>
                    </a:moveTo>
                    <a:lnTo>
                      <a:pt x="10" y="0"/>
                    </a:lnTo>
                    <a:lnTo>
                      <a:pt x="35" y="575"/>
                    </a:lnTo>
                    <a:lnTo>
                      <a:pt x="26" y="586"/>
                    </a:lnTo>
                    <a:lnTo>
                      <a:pt x="16" y="587"/>
                    </a:lnTo>
                    <a:lnTo>
                      <a:pt x="7" y="578"/>
                    </a:lnTo>
                    <a:lnTo>
                      <a:pt x="0" y="567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47" name="Freeform 375">
                <a:extLst>
                  <a:ext uri="{FF2B5EF4-FFF2-40B4-BE49-F238E27FC236}">
                    <a16:creationId xmlns:a16="http://schemas.microsoft.com/office/drawing/2014/main" id="{C41210E4-2ABA-3A21-1777-7D94DB2A5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3300"/>
                <a:ext cx="181" cy="238"/>
              </a:xfrm>
              <a:custGeom>
                <a:avLst/>
                <a:gdLst>
                  <a:gd name="T0" fmla="*/ 101 w 212"/>
                  <a:gd name="T1" fmla="*/ 0 h 294"/>
                  <a:gd name="T2" fmla="*/ 101 w 212"/>
                  <a:gd name="T3" fmla="*/ 6 h 294"/>
                  <a:gd name="T4" fmla="*/ 36 w 212"/>
                  <a:gd name="T5" fmla="*/ 79 h 294"/>
                  <a:gd name="T6" fmla="*/ 67 w 212"/>
                  <a:gd name="T7" fmla="*/ 72 h 294"/>
                  <a:gd name="T8" fmla="*/ 36 w 212"/>
                  <a:gd name="T9" fmla="*/ 142 h 294"/>
                  <a:gd name="T10" fmla="*/ 67 w 212"/>
                  <a:gd name="T11" fmla="*/ 146 h 294"/>
                  <a:gd name="T12" fmla="*/ 7 w 212"/>
                  <a:gd name="T13" fmla="*/ 225 h 294"/>
                  <a:gd name="T14" fmla="*/ 58 w 212"/>
                  <a:gd name="T15" fmla="*/ 225 h 294"/>
                  <a:gd name="T16" fmla="*/ 0 w 212"/>
                  <a:gd name="T17" fmla="*/ 275 h 294"/>
                  <a:gd name="T18" fmla="*/ 85 w 212"/>
                  <a:gd name="T19" fmla="*/ 270 h 294"/>
                  <a:gd name="T20" fmla="*/ 147 w 212"/>
                  <a:gd name="T21" fmla="*/ 293 h 294"/>
                  <a:gd name="T22" fmla="*/ 147 w 212"/>
                  <a:gd name="T23" fmla="*/ 264 h 294"/>
                  <a:gd name="T24" fmla="*/ 211 w 212"/>
                  <a:gd name="T25" fmla="*/ 259 h 294"/>
                  <a:gd name="T26" fmla="*/ 171 w 212"/>
                  <a:gd name="T27" fmla="*/ 211 h 294"/>
                  <a:gd name="T28" fmla="*/ 206 w 212"/>
                  <a:gd name="T29" fmla="*/ 216 h 294"/>
                  <a:gd name="T30" fmla="*/ 151 w 212"/>
                  <a:gd name="T31" fmla="*/ 166 h 294"/>
                  <a:gd name="T32" fmla="*/ 196 w 212"/>
                  <a:gd name="T33" fmla="*/ 169 h 294"/>
                  <a:gd name="T34" fmla="*/ 151 w 212"/>
                  <a:gd name="T35" fmla="*/ 104 h 294"/>
                  <a:gd name="T36" fmla="*/ 186 w 212"/>
                  <a:gd name="T37" fmla="*/ 117 h 294"/>
                  <a:gd name="T38" fmla="*/ 136 w 212"/>
                  <a:gd name="T39" fmla="*/ 55 h 294"/>
                  <a:gd name="T40" fmla="*/ 162 w 212"/>
                  <a:gd name="T41" fmla="*/ 52 h 294"/>
                  <a:gd name="T42" fmla="*/ 101 w 212"/>
                  <a:gd name="T43" fmla="*/ 3 h 294"/>
                  <a:gd name="T44" fmla="*/ 101 w 212"/>
                  <a:gd name="T45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2" h="294">
                    <a:moveTo>
                      <a:pt x="101" y="0"/>
                    </a:moveTo>
                    <a:lnTo>
                      <a:pt x="101" y="6"/>
                    </a:lnTo>
                    <a:lnTo>
                      <a:pt x="36" y="79"/>
                    </a:lnTo>
                    <a:lnTo>
                      <a:pt x="67" y="72"/>
                    </a:lnTo>
                    <a:lnTo>
                      <a:pt x="36" y="142"/>
                    </a:lnTo>
                    <a:lnTo>
                      <a:pt x="67" y="146"/>
                    </a:lnTo>
                    <a:lnTo>
                      <a:pt x="7" y="225"/>
                    </a:lnTo>
                    <a:lnTo>
                      <a:pt x="58" y="225"/>
                    </a:lnTo>
                    <a:lnTo>
                      <a:pt x="0" y="275"/>
                    </a:lnTo>
                    <a:lnTo>
                      <a:pt x="85" y="270"/>
                    </a:lnTo>
                    <a:lnTo>
                      <a:pt x="147" y="293"/>
                    </a:lnTo>
                    <a:lnTo>
                      <a:pt x="147" y="264"/>
                    </a:lnTo>
                    <a:lnTo>
                      <a:pt x="211" y="259"/>
                    </a:lnTo>
                    <a:lnTo>
                      <a:pt x="171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69"/>
                    </a:lnTo>
                    <a:lnTo>
                      <a:pt x="151" y="104"/>
                    </a:lnTo>
                    <a:lnTo>
                      <a:pt x="186" y="117"/>
                    </a:lnTo>
                    <a:lnTo>
                      <a:pt x="136" y="55"/>
                    </a:lnTo>
                    <a:lnTo>
                      <a:pt x="162" y="52"/>
                    </a:lnTo>
                    <a:lnTo>
                      <a:pt x="101" y="3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248" name="Group 376">
                <a:extLst>
                  <a:ext uri="{FF2B5EF4-FFF2-40B4-BE49-F238E27FC236}">
                    <a16:creationId xmlns:a16="http://schemas.microsoft.com/office/drawing/2014/main" id="{AD8F2F98-4C66-13D8-789B-F5159FA6F25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88" y="3655"/>
                <a:ext cx="61" cy="132"/>
                <a:chOff x="2619" y="2604"/>
                <a:chExt cx="61" cy="129"/>
              </a:xfrm>
            </p:grpSpPr>
            <p:sp>
              <p:nvSpPr>
                <p:cNvPr id="80249" name="Freeform 377">
                  <a:extLst>
                    <a:ext uri="{FF2B5EF4-FFF2-40B4-BE49-F238E27FC236}">
                      <a16:creationId xmlns:a16="http://schemas.microsoft.com/office/drawing/2014/main" id="{4E35BC8B-4E3A-906C-F9F4-84D4498E19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636" y="2638"/>
                  <a:ext cx="27" cy="95"/>
                </a:xfrm>
                <a:custGeom>
                  <a:avLst/>
                  <a:gdLst>
                    <a:gd name="T0" fmla="*/ 0 w 38"/>
                    <a:gd name="T1" fmla="*/ 150 h 166"/>
                    <a:gd name="T2" fmla="*/ 5 w 38"/>
                    <a:gd name="T3" fmla="*/ 150 h 166"/>
                    <a:gd name="T4" fmla="*/ 13 w 38"/>
                    <a:gd name="T5" fmla="*/ 165 h 166"/>
                    <a:gd name="T6" fmla="*/ 19 w 38"/>
                    <a:gd name="T7" fmla="*/ 156 h 166"/>
                    <a:gd name="T8" fmla="*/ 37 w 38"/>
                    <a:gd name="T9" fmla="*/ 160 h 166"/>
                    <a:gd name="T10" fmla="*/ 23 w 38"/>
                    <a:gd name="T11" fmla="*/ 0 h 166"/>
                    <a:gd name="T12" fmla="*/ 0 w 38"/>
                    <a:gd name="T13" fmla="*/ 148 h 166"/>
                    <a:gd name="T14" fmla="*/ 0 w 38"/>
                    <a:gd name="T15" fmla="*/ 150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" h="166">
                      <a:moveTo>
                        <a:pt x="0" y="150"/>
                      </a:moveTo>
                      <a:lnTo>
                        <a:pt x="5" y="150"/>
                      </a:lnTo>
                      <a:lnTo>
                        <a:pt x="13" y="165"/>
                      </a:lnTo>
                      <a:lnTo>
                        <a:pt x="19" y="156"/>
                      </a:lnTo>
                      <a:lnTo>
                        <a:pt x="37" y="160"/>
                      </a:lnTo>
                      <a:lnTo>
                        <a:pt x="23" y="0"/>
                      </a:lnTo>
                      <a:lnTo>
                        <a:pt x="0" y="148"/>
                      </a:lnTo>
                      <a:lnTo>
                        <a:pt x="0" y="150"/>
                      </a:lnTo>
                    </a:path>
                  </a:pathLst>
                </a:custGeom>
                <a:solidFill>
                  <a:srgbClr val="81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50" name="Freeform 378">
                  <a:extLst>
                    <a:ext uri="{FF2B5EF4-FFF2-40B4-BE49-F238E27FC236}">
                      <a16:creationId xmlns:a16="http://schemas.microsoft.com/office/drawing/2014/main" id="{6AE00878-037D-EE83-13C8-DA9C7143C0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9" y="2604"/>
                  <a:ext cx="61" cy="84"/>
                </a:xfrm>
                <a:custGeom>
                  <a:avLst/>
                  <a:gdLst>
                    <a:gd name="T0" fmla="*/ 59 w 154"/>
                    <a:gd name="T1" fmla="*/ 33 h 254"/>
                    <a:gd name="T2" fmla="*/ 43 w 154"/>
                    <a:gd name="T3" fmla="*/ 66 h 254"/>
                    <a:gd name="T4" fmla="*/ 50 w 154"/>
                    <a:gd name="T5" fmla="*/ 72 h 254"/>
                    <a:gd name="T6" fmla="*/ 39 w 154"/>
                    <a:gd name="T7" fmla="*/ 90 h 254"/>
                    <a:gd name="T8" fmla="*/ 32 w 154"/>
                    <a:gd name="T9" fmla="*/ 108 h 254"/>
                    <a:gd name="T10" fmla="*/ 45 w 154"/>
                    <a:gd name="T11" fmla="*/ 108 h 254"/>
                    <a:gd name="T12" fmla="*/ 24 w 154"/>
                    <a:gd name="T13" fmla="*/ 146 h 254"/>
                    <a:gd name="T14" fmla="*/ 37 w 154"/>
                    <a:gd name="T15" fmla="*/ 145 h 254"/>
                    <a:gd name="T16" fmla="*/ 18 w 154"/>
                    <a:gd name="T17" fmla="*/ 182 h 254"/>
                    <a:gd name="T18" fmla="*/ 26 w 154"/>
                    <a:gd name="T19" fmla="*/ 184 h 254"/>
                    <a:gd name="T20" fmla="*/ 0 w 154"/>
                    <a:gd name="T21" fmla="*/ 236 h 254"/>
                    <a:gd name="T22" fmla="*/ 93 w 154"/>
                    <a:gd name="T23" fmla="*/ 253 h 254"/>
                    <a:gd name="T24" fmla="*/ 153 w 154"/>
                    <a:gd name="T25" fmla="*/ 231 h 254"/>
                    <a:gd name="T26" fmla="*/ 135 w 154"/>
                    <a:gd name="T27" fmla="*/ 204 h 254"/>
                    <a:gd name="T28" fmla="*/ 144 w 154"/>
                    <a:gd name="T29" fmla="*/ 204 h 254"/>
                    <a:gd name="T30" fmla="*/ 124 w 154"/>
                    <a:gd name="T31" fmla="*/ 161 h 254"/>
                    <a:gd name="T32" fmla="*/ 137 w 154"/>
                    <a:gd name="T33" fmla="*/ 166 h 254"/>
                    <a:gd name="T34" fmla="*/ 114 w 154"/>
                    <a:gd name="T35" fmla="*/ 122 h 254"/>
                    <a:gd name="T36" fmla="*/ 122 w 154"/>
                    <a:gd name="T37" fmla="*/ 122 h 254"/>
                    <a:gd name="T38" fmla="*/ 102 w 154"/>
                    <a:gd name="T39" fmla="*/ 72 h 254"/>
                    <a:gd name="T40" fmla="*/ 114 w 154"/>
                    <a:gd name="T41" fmla="*/ 80 h 254"/>
                    <a:gd name="T42" fmla="*/ 79 w 154"/>
                    <a:gd name="T43" fmla="*/ 17 h 254"/>
                    <a:gd name="T44" fmla="*/ 84 w 154"/>
                    <a:gd name="T45" fmla="*/ 5 h 254"/>
                    <a:gd name="T46" fmla="*/ 91 w 154"/>
                    <a:gd name="T47" fmla="*/ 8 h 254"/>
                    <a:gd name="T48" fmla="*/ 86 w 154"/>
                    <a:gd name="T49" fmla="*/ 0 h 254"/>
                    <a:gd name="T50" fmla="*/ 75 w 154"/>
                    <a:gd name="T51" fmla="*/ 11 h 254"/>
                    <a:gd name="T52" fmla="*/ 59 w 154"/>
                    <a:gd name="T53" fmla="*/ 33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4" h="254">
                      <a:moveTo>
                        <a:pt x="59" y="33"/>
                      </a:moveTo>
                      <a:lnTo>
                        <a:pt x="43" y="66"/>
                      </a:lnTo>
                      <a:lnTo>
                        <a:pt x="50" y="72"/>
                      </a:lnTo>
                      <a:lnTo>
                        <a:pt x="39" y="90"/>
                      </a:lnTo>
                      <a:lnTo>
                        <a:pt x="32" y="108"/>
                      </a:lnTo>
                      <a:lnTo>
                        <a:pt x="45" y="108"/>
                      </a:lnTo>
                      <a:lnTo>
                        <a:pt x="24" y="146"/>
                      </a:lnTo>
                      <a:lnTo>
                        <a:pt x="37" y="145"/>
                      </a:lnTo>
                      <a:lnTo>
                        <a:pt x="18" y="182"/>
                      </a:lnTo>
                      <a:lnTo>
                        <a:pt x="26" y="184"/>
                      </a:lnTo>
                      <a:lnTo>
                        <a:pt x="0" y="236"/>
                      </a:lnTo>
                      <a:lnTo>
                        <a:pt x="93" y="253"/>
                      </a:lnTo>
                      <a:lnTo>
                        <a:pt x="153" y="231"/>
                      </a:lnTo>
                      <a:lnTo>
                        <a:pt x="135" y="204"/>
                      </a:lnTo>
                      <a:lnTo>
                        <a:pt x="144" y="204"/>
                      </a:lnTo>
                      <a:lnTo>
                        <a:pt x="124" y="161"/>
                      </a:lnTo>
                      <a:lnTo>
                        <a:pt x="137" y="166"/>
                      </a:lnTo>
                      <a:lnTo>
                        <a:pt x="114" y="122"/>
                      </a:lnTo>
                      <a:lnTo>
                        <a:pt x="122" y="122"/>
                      </a:lnTo>
                      <a:lnTo>
                        <a:pt x="102" y="72"/>
                      </a:lnTo>
                      <a:lnTo>
                        <a:pt x="114" y="80"/>
                      </a:lnTo>
                      <a:lnTo>
                        <a:pt x="79" y="17"/>
                      </a:lnTo>
                      <a:lnTo>
                        <a:pt x="84" y="5"/>
                      </a:lnTo>
                      <a:lnTo>
                        <a:pt x="91" y="8"/>
                      </a:lnTo>
                      <a:lnTo>
                        <a:pt x="86" y="0"/>
                      </a:lnTo>
                      <a:lnTo>
                        <a:pt x="75" y="11"/>
                      </a:lnTo>
                      <a:lnTo>
                        <a:pt x="59" y="33"/>
                      </a:lnTo>
                    </a:path>
                  </a:pathLst>
                </a:custGeom>
                <a:solidFill>
                  <a:srgbClr val="99CC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0251" name="Group 379">
                <a:extLst>
                  <a:ext uri="{FF2B5EF4-FFF2-40B4-BE49-F238E27FC236}">
                    <a16:creationId xmlns:a16="http://schemas.microsoft.com/office/drawing/2014/main" id="{7250D95C-847F-C477-5998-66273F546F2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54" y="3506"/>
                <a:ext cx="61" cy="132"/>
                <a:chOff x="2619" y="2604"/>
                <a:chExt cx="61" cy="129"/>
              </a:xfrm>
            </p:grpSpPr>
            <p:sp>
              <p:nvSpPr>
                <p:cNvPr id="80252" name="Freeform 380">
                  <a:extLst>
                    <a:ext uri="{FF2B5EF4-FFF2-40B4-BE49-F238E27FC236}">
                      <a16:creationId xmlns:a16="http://schemas.microsoft.com/office/drawing/2014/main" id="{32DD8D14-4536-C4E8-122F-CFC92C5230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636" y="2638"/>
                  <a:ext cx="27" cy="95"/>
                </a:xfrm>
                <a:custGeom>
                  <a:avLst/>
                  <a:gdLst>
                    <a:gd name="T0" fmla="*/ 0 w 38"/>
                    <a:gd name="T1" fmla="*/ 150 h 166"/>
                    <a:gd name="T2" fmla="*/ 5 w 38"/>
                    <a:gd name="T3" fmla="*/ 150 h 166"/>
                    <a:gd name="T4" fmla="*/ 13 w 38"/>
                    <a:gd name="T5" fmla="*/ 165 h 166"/>
                    <a:gd name="T6" fmla="*/ 19 w 38"/>
                    <a:gd name="T7" fmla="*/ 156 h 166"/>
                    <a:gd name="T8" fmla="*/ 37 w 38"/>
                    <a:gd name="T9" fmla="*/ 160 h 166"/>
                    <a:gd name="T10" fmla="*/ 23 w 38"/>
                    <a:gd name="T11" fmla="*/ 0 h 166"/>
                    <a:gd name="T12" fmla="*/ 0 w 38"/>
                    <a:gd name="T13" fmla="*/ 148 h 166"/>
                    <a:gd name="T14" fmla="*/ 0 w 38"/>
                    <a:gd name="T15" fmla="*/ 150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" h="166">
                      <a:moveTo>
                        <a:pt x="0" y="150"/>
                      </a:moveTo>
                      <a:lnTo>
                        <a:pt x="5" y="150"/>
                      </a:lnTo>
                      <a:lnTo>
                        <a:pt x="13" y="165"/>
                      </a:lnTo>
                      <a:lnTo>
                        <a:pt x="19" y="156"/>
                      </a:lnTo>
                      <a:lnTo>
                        <a:pt x="37" y="160"/>
                      </a:lnTo>
                      <a:lnTo>
                        <a:pt x="23" y="0"/>
                      </a:lnTo>
                      <a:lnTo>
                        <a:pt x="0" y="148"/>
                      </a:lnTo>
                      <a:lnTo>
                        <a:pt x="0" y="150"/>
                      </a:lnTo>
                    </a:path>
                  </a:pathLst>
                </a:custGeom>
                <a:solidFill>
                  <a:srgbClr val="81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53" name="Freeform 381">
                  <a:extLst>
                    <a:ext uri="{FF2B5EF4-FFF2-40B4-BE49-F238E27FC236}">
                      <a16:creationId xmlns:a16="http://schemas.microsoft.com/office/drawing/2014/main" id="{903086FD-F372-B0C1-7EEA-143099F645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9" y="2604"/>
                  <a:ext cx="61" cy="84"/>
                </a:xfrm>
                <a:custGeom>
                  <a:avLst/>
                  <a:gdLst>
                    <a:gd name="T0" fmla="*/ 59 w 154"/>
                    <a:gd name="T1" fmla="*/ 33 h 254"/>
                    <a:gd name="T2" fmla="*/ 43 w 154"/>
                    <a:gd name="T3" fmla="*/ 66 h 254"/>
                    <a:gd name="T4" fmla="*/ 50 w 154"/>
                    <a:gd name="T5" fmla="*/ 72 h 254"/>
                    <a:gd name="T6" fmla="*/ 39 w 154"/>
                    <a:gd name="T7" fmla="*/ 90 h 254"/>
                    <a:gd name="T8" fmla="*/ 32 w 154"/>
                    <a:gd name="T9" fmla="*/ 108 h 254"/>
                    <a:gd name="T10" fmla="*/ 45 w 154"/>
                    <a:gd name="T11" fmla="*/ 108 h 254"/>
                    <a:gd name="T12" fmla="*/ 24 w 154"/>
                    <a:gd name="T13" fmla="*/ 146 h 254"/>
                    <a:gd name="T14" fmla="*/ 37 w 154"/>
                    <a:gd name="T15" fmla="*/ 145 h 254"/>
                    <a:gd name="T16" fmla="*/ 18 w 154"/>
                    <a:gd name="T17" fmla="*/ 182 h 254"/>
                    <a:gd name="T18" fmla="*/ 26 w 154"/>
                    <a:gd name="T19" fmla="*/ 184 h 254"/>
                    <a:gd name="T20" fmla="*/ 0 w 154"/>
                    <a:gd name="T21" fmla="*/ 236 h 254"/>
                    <a:gd name="T22" fmla="*/ 93 w 154"/>
                    <a:gd name="T23" fmla="*/ 253 h 254"/>
                    <a:gd name="T24" fmla="*/ 153 w 154"/>
                    <a:gd name="T25" fmla="*/ 231 h 254"/>
                    <a:gd name="T26" fmla="*/ 135 w 154"/>
                    <a:gd name="T27" fmla="*/ 204 h 254"/>
                    <a:gd name="T28" fmla="*/ 144 w 154"/>
                    <a:gd name="T29" fmla="*/ 204 h 254"/>
                    <a:gd name="T30" fmla="*/ 124 w 154"/>
                    <a:gd name="T31" fmla="*/ 161 h 254"/>
                    <a:gd name="T32" fmla="*/ 137 w 154"/>
                    <a:gd name="T33" fmla="*/ 166 h 254"/>
                    <a:gd name="T34" fmla="*/ 114 w 154"/>
                    <a:gd name="T35" fmla="*/ 122 h 254"/>
                    <a:gd name="T36" fmla="*/ 122 w 154"/>
                    <a:gd name="T37" fmla="*/ 122 h 254"/>
                    <a:gd name="T38" fmla="*/ 102 w 154"/>
                    <a:gd name="T39" fmla="*/ 72 h 254"/>
                    <a:gd name="T40" fmla="*/ 114 w 154"/>
                    <a:gd name="T41" fmla="*/ 80 h 254"/>
                    <a:gd name="T42" fmla="*/ 79 w 154"/>
                    <a:gd name="T43" fmla="*/ 17 h 254"/>
                    <a:gd name="T44" fmla="*/ 84 w 154"/>
                    <a:gd name="T45" fmla="*/ 5 h 254"/>
                    <a:gd name="T46" fmla="*/ 91 w 154"/>
                    <a:gd name="T47" fmla="*/ 8 h 254"/>
                    <a:gd name="T48" fmla="*/ 86 w 154"/>
                    <a:gd name="T49" fmla="*/ 0 h 254"/>
                    <a:gd name="T50" fmla="*/ 75 w 154"/>
                    <a:gd name="T51" fmla="*/ 11 h 254"/>
                    <a:gd name="T52" fmla="*/ 59 w 154"/>
                    <a:gd name="T53" fmla="*/ 33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4" h="254">
                      <a:moveTo>
                        <a:pt x="59" y="33"/>
                      </a:moveTo>
                      <a:lnTo>
                        <a:pt x="43" y="66"/>
                      </a:lnTo>
                      <a:lnTo>
                        <a:pt x="50" y="72"/>
                      </a:lnTo>
                      <a:lnTo>
                        <a:pt x="39" y="90"/>
                      </a:lnTo>
                      <a:lnTo>
                        <a:pt x="32" y="108"/>
                      </a:lnTo>
                      <a:lnTo>
                        <a:pt x="45" y="108"/>
                      </a:lnTo>
                      <a:lnTo>
                        <a:pt x="24" y="146"/>
                      </a:lnTo>
                      <a:lnTo>
                        <a:pt x="37" y="145"/>
                      </a:lnTo>
                      <a:lnTo>
                        <a:pt x="18" y="182"/>
                      </a:lnTo>
                      <a:lnTo>
                        <a:pt x="26" y="184"/>
                      </a:lnTo>
                      <a:lnTo>
                        <a:pt x="0" y="236"/>
                      </a:lnTo>
                      <a:lnTo>
                        <a:pt x="93" y="253"/>
                      </a:lnTo>
                      <a:lnTo>
                        <a:pt x="153" y="231"/>
                      </a:lnTo>
                      <a:lnTo>
                        <a:pt x="135" y="204"/>
                      </a:lnTo>
                      <a:lnTo>
                        <a:pt x="144" y="204"/>
                      </a:lnTo>
                      <a:lnTo>
                        <a:pt x="124" y="161"/>
                      </a:lnTo>
                      <a:lnTo>
                        <a:pt x="137" y="166"/>
                      </a:lnTo>
                      <a:lnTo>
                        <a:pt x="114" y="122"/>
                      </a:lnTo>
                      <a:lnTo>
                        <a:pt x="122" y="122"/>
                      </a:lnTo>
                      <a:lnTo>
                        <a:pt x="102" y="72"/>
                      </a:lnTo>
                      <a:lnTo>
                        <a:pt x="114" y="80"/>
                      </a:lnTo>
                      <a:lnTo>
                        <a:pt x="79" y="17"/>
                      </a:lnTo>
                      <a:lnTo>
                        <a:pt x="84" y="5"/>
                      </a:lnTo>
                      <a:lnTo>
                        <a:pt x="91" y="8"/>
                      </a:lnTo>
                      <a:lnTo>
                        <a:pt x="86" y="0"/>
                      </a:lnTo>
                      <a:lnTo>
                        <a:pt x="75" y="11"/>
                      </a:lnTo>
                      <a:lnTo>
                        <a:pt x="59" y="33"/>
                      </a:lnTo>
                    </a:path>
                  </a:pathLst>
                </a:custGeom>
                <a:solidFill>
                  <a:srgbClr val="99CC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0254" name="Group 382">
                <a:extLst>
                  <a:ext uri="{FF2B5EF4-FFF2-40B4-BE49-F238E27FC236}">
                    <a16:creationId xmlns:a16="http://schemas.microsoft.com/office/drawing/2014/main" id="{2E3459E6-F3A6-5DE2-FEE3-485EE62B6F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66" y="3635"/>
                <a:ext cx="61" cy="133"/>
                <a:chOff x="2619" y="2604"/>
                <a:chExt cx="61" cy="129"/>
              </a:xfrm>
            </p:grpSpPr>
            <p:sp>
              <p:nvSpPr>
                <p:cNvPr id="80255" name="Freeform 383">
                  <a:extLst>
                    <a:ext uri="{FF2B5EF4-FFF2-40B4-BE49-F238E27FC236}">
                      <a16:creationId xmlns:a16="http://schemas.microsoft.com/office/drawing/2014/main" id="{37AF33DB-C689-6F59-AC04-3615DE3BE8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636" y="2638"/>
                  <a:ext cx="27" cy="95"/>
                </a:xfrm>
                <a:custGeom>
                  <a:avLst/>
                  <a:gdLst>
                    <a:gd name="T0" fmla="*/ 0 w 38"/>
                    <a:gd name="T1" fmla="*/ 150 h 166"/>
                    <a:gd name="T2" fmla="*/ 5 w 38"/>
                    <a:gd name="T3" fmla="*/ 150 h 166"/>
                    <a:gd name="T4" fmla="*/ 13 w 38"/>
                    <a:gd name="T5" fmla="*/ 165 h 166"/>
                    <a:gd name="T6" fmla="*/ 19 w 38"/>
                    <a:gd name="T7" fmla="*/ 156 h 166"/>
                    <a:gd name="T8" fmla="*/ 37 w 38"/>
                    <a:gd name="T9" fmla="*/ 160 h 166"/>
                    <a:gd name="T10" fmla="*/ 23 w 38"/>
                    <a:gd name="T11" fmla="*/ 0 h 166"/>
                    <a:gd name="T12" fmla="*/ 0 w 38"/>
                    <a:gd name="T13" fmla="*/ 148 h 166"/>
                    <a:gd name="T14" fmla="*/ 0 w 38"/>
                    <a:gd name="T15" fmla="*/ 150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" h="166">
                      <a:moveTo>
                        <a:pt x="0" y="150"/>
                      </a:moveTo>
                      <a:lnTo>
                        <a:pt x="5" y="150"/>
                      </a:lnTo>
                      <a:lnTo>
                        <a:pt x="13" y="165"/>
                      </a:lnTo>
                      <a:lnTo>
                        <a:pt x="19" y="156"/>
                      </a:lnTo>
                      <a:lnTo>
                        <a:pt x="37" y="160"/>
                      </a:lnTo>
                      <a:lnTo>
                        <a:pt x="23" y="0"/>
                      </a:lnTo>
                      <a:lnTo>
                        <a:pt x="0" y="148"/>
                      </a:lnTo>
                      <a:lnTo>
                        <a:pt x="0" y="150"/>
                      </a:lnTo>
                    </a:path>
                  </a:pathLst>
                </a:custGeom>
                <a:solidFill>
                  <a:srgbClr val="81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56" name="Freeform 384">
                  <a:extLst>
                    <a:ext uri="{FF2B5EF4-FFF2-40B4-BE49-F238E27FC236}">
                      <a16:creationId xmlns:a16="http://schemas.microsoft.com/office/drawing/2014/main" id="{464488F2-CA8D-3266-7E8A-57112B5BE2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9" y="2604"/>
                  <a:ext cx="61" cy="84"/>
                </a:xfrm>
                <a:custGeom>
                  <a:avLst/>
                  <a:gdLst>
                    <a:gd name="T0" fmla="*/ 59 w 154"/>
                    <a:gd name="T1" fmla="*/ 33 h 254"/>
                    <a:gd name="T2" fmla="*/ 43 w 154"/>
                    <a:gd name="T3" fmla="*/ 66 h 254"/>
                    <a:gd name="T4" fmla="*/ 50 w 154"/>
                    <a:gd name="T5" fmla="*/ 72 h 254"/>
                    <a:gd name="T6" fmla="*/ 39 w 154"/>
                    <a:gd name="T7" fmla="*/ 90 h 254"/>
                    <a:gd name="T8" fmla="*/ 32 w 154"/>
                    <a:gd name="T9" fmla="*/ 108 h 254"/>
                    <a:gd name="T10" fmla="*/ 45 w 154"/>
                    <a:gd name="T11" fmla="*/ 108 h 254"/>
                    <a:gd name="T12" fmla="*/ 24 w 154"/>
                    <a:gd name="T13" fmla="*/ 146 h 254"/>
                    <a:gd name="T14" fmla="*/ 37 w 154"/>
                    <a:gd name="T15" fmla="*/ 145 h 254"/>
                    <a:gd name="T16" fmla="*/ 18 w 154"/>
                    <a:gd name="T17" fmla="*/ 182 h 254"/>
                    <a:gd name="T18" fmla="*/ 26 w 154"/>
                    <a:gd name="T19" fmla="*/ 184 h 254"/>
                    <a:gd name="T20" fmla="*/ 0 w 154"/>
                    <a:gd name="T21" fmla="*/ 236 h 254"/>
                    <a:gd name="T22" fmla="*/ 93 w 154"/>
                    <a:gd name="T23" fmla="*/ 253 h 254"/>
                    <a:gd name="T24" fmla="*/ 153 w 154"/>
                    <a:gd name="T25" fmla="*/ 231 h 254"/>
                    <a:gd name="T26" fmla="*/ 135 w 154"/>
                    <a:gd name="T27" fmla="*/ 204 h 254"/>
                    <a:gd name="T28" fmla="*/ 144 w 154"/>
                    <a:gd name="T29" fmla="*/ 204 h 254"/>
                    <a:gd name="T30" fmla="*/ 124 w 154"/>
                    <a:gd name="T31" fmla="*/ 161 h 254"/>
                    <a:gd name="T32" fmla="*/ 137 w 154"/>
                    <a:gd name="T33" fmla="*/ 166 h 254"/>
                    <a:gd name="T34" fmla="*/ 114 w 154"/>
                    <a:gd name="T35" fmla="*/ 122 h 254"/>
                    <a:gd name="T36" fmla="*/ 122 w 154"/>
                    <a:gd name="T37" fmla="*/ 122 h 254"/>
                    <a:gd name="T38" fmla="*/ 102 w 154"/>
                    <a:gd name="T39" fmla="*/ 72 h 254"/>
                    <a:gd name="T40" fmla="*/ 114 w 154"/>
                    <a:gd name="T41" fmla="*/ 80 h 254"/>
                    <a:gd name="T42" fmla="*/ 79 w 154"/>
                    <a:gd name="T43" fmla="*/ 17 h 254"/>
                    <a:gd name="T44" fmla="*/ 84 w 154"/>
                    <a:gd name="T45" fmla="*/ 5 h 254"/>
                    <a:gd name="T46" fmla="*/ 91 w 154"/>
                    <a:gd name="T47" fmla="*/ 8 h 254"/>
                    <a:gd name="T48" fmla="*/ 86 w 154"/>
                    <a:gd name="T49" fmla="*/ 0 h 254"/>
                    <a:gd name="T50" fmla="*/ 75 w 154"/>
                    <a:gd name="T51" fmla="*/ 11 h 254"/>
                    <a:gd name="T52" fmla="*/ 59 w 154"/>
                    <a:gd name="T53" fmla="*/ 33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4" h="254">
                      <a:moveTo>
                        <a:pt x="59" y="33"/>
                      </a:moveTo>
                      <a:lnTo>
                        <a:pt x="43" y="66"/>
                      </a:lnTo>
                      <a:lnTo>
                        <a:pt x="50" y="72"/>
                      </a:lnTo>
                      <a:lnTo>
                        <a:pt x="39" y="90"/>
                      </a:lnTo>
                      <a:lnTo>
                        <a:pt x="32" y="108"/>
                      </a:lnTo>
                      <a:lnTo>
                        <a:pt x="45" y="108"/>
                      </a:lnTo>
                      <a:lnTo>
                        <a:pt x="24" y="146"/>
                      </a:lnTo>
                      <a:lnTo>
                        <a:pt x="37" y="145"/>
                      </a:lnTo>
                      <a:lnTo>
                        <a:pt x="18" y="182"/>
                      </a:lnTo>
                      <a:lnTo>
                        <a:pt x="26" y="184"/>
                      </a:lnTo>
                      <a:lnTo>
                        <a:pt x="0" y="236"/>
                      </a:lnTo>
                      <a:lnTo>
                        <a:pt x="93" y="253"/>
                      </a:lnTo>
                      <a:lnTo>
                        <a:pt x="153" y="231"/>
                      </a:lnTo>
                      <a:lnTo>
                        <a:pt x="135" y="204"/>
                      </a:lnTo>
                      <a:lnTo>
                        <a:pt x="144" y="204"/>
                      </a:lnTo>
                      <a:lnTo>
                        <a:pt x="124" y="161"/>
                      </a:lnTo>
                      <a:lnTo>
                        <a:pt x="137" y="166"/>
                      </a:lnTo>
                      <a:lnTo>
                        <a:pt x="114" y="122"/>
                      </a:lnTo>
                      <a:lnTo>
                        <a:pt x="122" y="122"/>
                      </a:lnTo>
                      <a:lnTo>
                        <a:pt x="102" y="72"/>
                      </a:lnTo>
                      <a:lnTo>
                        <a:pt x="114" y="80"/>
                      </a:lnTo>
                      <a:lnTo>
                        <a:pt x="79" y="17"/>
                      </a:lnTo>
                      <a:lnTo>
                        <a:pt x="84" y="5"/>
                      </a:lnTo>
                      <a:lnTo>
                        <a:pt x="91" y="8"/>
                      </a:lnTo>
                      <a:lnTo>
                        <a:pt x="86" y="0"/>
                      </a:lnTo>
                      <a:lnTo>
                        <a:pt x="75" y="11"/>
                      </a:lnTo>
                      <a:lnTo>
                        <a:pt x="59" y="33"/>
                      </a:lnTo>
                    </a:path>
                  </a:pathLst>
                </a:custGeom>
                <a:solidFill>
                  <a:srgbClr val="99CC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0257" name="Group 385">
                <a:extLst>
                  <a:ext uri="{FF2B5EF4-FFF2-40B4-BE49-F238E27FC236}">
                    <a16:creationId xmlns:a16="http://schemas.microsoft.com/office/drawing/2014/main" id="{FA734FE9-5C73-212D-8851-6888DF7210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8" y="3815"/>
                <a:ext cx="61" cy="133"/>
                <a:chOff x="2619" y="2604"/>
                <a:chExt cx="61" cy="129"/>
              </a:xfrm>
            </p:grpSpPr>
            <p:sp>
              <p:nvSpPr>
                <p:cNvPr id="80258" name="Freeform 386">
                  <a:extLst>
                    <a:ext uri="{FF2B5EF4-FFF2-40B4-BE49-F238E27FC236}">
                      <a16:creationId xmlns:a16="http://schemas.microsoft.com/office/drawing/2014/main" id="{F60D43CF-C4BF-5268-7417-CA7DF1A26B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636" y="2638"/>
                  <a:ext cx="27" cy="95"/>
                </a:xfrm>
                <a:custGeom>
                  <a:avLst/>
                  <a:gdLst>
                    <a:gd name="T0" fmla="*/ 0 w 38"/>
                    <a:gd name="T1" fmla="*/ 150 h 166"/>
                    <a:gd name="T2" fmla="*/ 5 w 38"/>
                    <a:gd name="T3" fmla="*/ 150 h 166"/>
                    <a:gd name="T4" fmla="*/ 13 w 38"/>
                    <a:gd name="T5" fmla="*/ 165 h 166"/>
                    <a:gd name="T6" fmla="*/ 19 w 38"/>
                    <a:gd name="T7" fmla="*/ 156 h 166"/>
                    <a:gd name="T8" fmla="*/ 37 w 38"/>
                    <a:gd name="T9" fmla="*/ 160 h 166"/>
                    <a:gd name="T10" fmla="*/ 23 w 38"/>
                    <a:gd name="T11" fmla="*/ 0 h 166"/>
                    <a:gd name="T12" fmla="*/ 0 w 38"/>
                    <a:gd name="T13" fmla="*/ 148 h 166"/>
                    <a:gd name="T14" fmla="*/ 0 w 38"/>
                    <a:gd name="T15" fmla="*/ 150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" h="166">
                      <a:moveTo>
                        <a:pt x="0" y="150"/>
                      </a:moveTo>
                      <a:lnTo>
                        <a:pt x="5" y="150"/>
                      </a:lnTo>
                      <a:lnTo>
                        <a:pt x="13" y="165"/>
                      </a:lnTo>
                      <a:lnTo>
                        <a:pt x="19" y="156"/>
                      </a:lnTo>
                      <a:lnTo>
                        <a:pt x="37" y="160"/>
                      </a:lnTo>
                      <a:lnTo>
                        <a:pt x="23" y="0"/>
                      </a:lnTo>
                      <a:lnTo>
                        <a:pt x="0" y="148"/>
                      </a:lnTo>
                      <a:lnTo>
                        <a:pt x="0" y="150"/>
                      </a:lnTo>
                    </a:path>
                  </a:pathLst>
                </a:custGeom>
                <a:solidFill>
                  <a:srgbClr val="81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59" name="Freeform 387">
                  <a:extLst>
                    <a:ext uri="{FF2B5EF4-FFF2-40B4-BE49-F238E27FC236}">
                      <a16:creationId xmlns:a16="http://schemas.microsoft.com/office/drawing/2014/main" id="{4F370878-CC85-B541-2A7E-FB7BA6B81B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9" y="2604"/>
                  <a:ext cx="61" cy="84"/>
                </a:xfrm>
                <a:custGeom>
                  <a:avLst/>
                  <a:gdLst>
                    <a:gd name="T0" fmla="*/ 59 w 154"/>
                    <a:gd name="T1" fmla="*/ 33 h 254"/>
                    <a:gd name="T2" fmla="*/ 43 w 154"/>
                    <a:gd name="T3" fmla="*/ 66 h 254"/>
                    <a:gd name="T4" fmla="*/ 50 w 154"/>
                    <a:gd name="T5" fmla="*/ 72 h 254"/>
                    <a:gd name="T6" fmla="*/ 39 w 154"/>
                    <a:gd name="T7" fmla="*/ 90 h 254"/>
                    <a:gd name="T8" fmla="*/ 32 w 154"/>
                    <a:gd name="T9" fmla="*/ 108 h 254"/>
                    <a:gd name="T10" fmla="*/ 45 w 154"/>
                    <a:gd name="T11" fmla="*/ 108 h 254"/>
                    <a:gd name="T12" fmla="*/ 24 w 154"/>
                    <a:gd name="T13" fmla="*/ 146 h 254"/>
                    <a:gd name="T14" fmla="*/ 37 w 154"/>
                    <a:gd name="T15" fmla="*/ 145 h 254"/>
                    <a:gd name="T16" fmla="*/ 18 w 154"/>
                    <a:gd name="T17" fmla="*/ 182 h 254"/>
                    <a:gd name="T18" fmla="*/ 26 w 154"/>
                    <a:gd name="T19" fmla="*/ 184 h 254"/>
                    <a:gd name="T20" fmla="*/ 0 w 154"/>
                    <a:gd name="T21" fmla="*/ 236 h 254"/>
                    <a:gd name="T22" fmla="*/ 93 w 154"/>
                    <a:gd name="T23" fmla="*/ 253 h 254"/>
                    <a:gd name="T24" fmla="*/ 153 w 154"/>
                    <a:gd name="T25" fmla="*/ 231 h 254"/>
                    <a:gd name="T26" fmla="*/ 135 w 154"/>
                    <a:gd name="T27" fmla="*/ 204 h 254"/>
                    <a:gd name="T28" fmla="*/ 144 w 154"/>
                    <a:gd name="T29" fmla="*/ 204 h 254"/>
                    <a:gd name="T30" fmla="*/ 124 w 154"/>
                    <a:gd name="T31" fmla="*/ 161 h 254"/>
                    <a:gd name="T32" fmla="*/ 137 w 154"/>
                    <a:gd name="T33" fmla="*/ 166 h 254"/>
                    <a:gd name="T34" fmla="*/ 114 w 154"/>
                    <a:gd name="T35" fmla="*/ 122 h 254"/>
                    <a:gd name="T36" fmla="*/ 122 w 154"/>
                    <a:gd name="T37" fmla="*/ 122 h 254"/>
                    <a:gd name="T38" fmla="*/ 102 w 154"/>
                    <a:gd name="T39" fmla="*/ 72 h 254"/>
                    <a:gd name="T40" fmla="*/ 114 w 154"/>
                    <a:gd name="T41" fmla="*/ 80 h 254"/>
                    <a:gd name="T42" fmla="*/ 79 w 154"/>
                    <a:gd name="T43" fmla="*/ 17 h 254"/>
                    <a:gd name="T44" fmla="*/ 84 w 154"/>
                    <a:gd name="T45" fmla="*/ 5 h 254"/>
                    <a:gd name="T46" fmla="*/ 91 w 154"/>
                    <a:gd name="T47" fmla="*/ 8 h 254"/>
                    <a:gd name="T48" fmla="*/ 86 w 154"/>
                    <a:gd name="T49" fmla="*/ 0 h 254"/>
                    <a:gd name="T50" fmla="*/ 75 w 154"/>
                    <a:gd name="T51" fmla="*/ 11 h 254"/>
                    <a:gd name="T52" fmla="*/ 59 w 154"/>
                    <a:gd name="T53" fmla="*/ 33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4" h="254">
                      <a:moveTo>
                        <a:pt x="59" y="33"/>
                      </a:moveTo>
                      <a:lnTo>
                        <a:pt x="43" y="66"/>
                      </a:lnTo>
                      <a:lnTo>
                        <a:pt x="50" y="72"/>
                      </a:lnTo>
                      <a:lnTo>
                        <a:pt x="39" y="90"/>
                      </a:lnTo>
                      <a:lnTo>
                        <a:pt x="32" y="108"/>
                      </a:lnTo>
                      <a:lnTo>
                        <a:pt x="45" y="108"/>
                      </a:lnTo>
                      <a:lnTo>
                        <a:pt x="24" y="146"/>
                      </a:lnTo>
                      <a:lnTo>
                        <a:pt x="37" y="145"/>
                      </a:lnTo>
                      <a:lnTo>
                        <a:pt x="18" y="182"/>
                      </a:lnTo>
                      <a:lnTo>
                        <a:pt x="26" y="184"/>
                      </a:lnTo>
                      <a:lnTo>
                        <a:pt x="0" y="236"/>
                      </a:lnTo>
                      <a:lnTo>
                        <a:pt x="93" y="253"/>
                      </a:lnTo>
                      <a:lnTo>
                        <a:pt x="153" y="231"/>
                      </a:lnTo>
                      <a:lnTo>
                        <a:pt x="135" y="204"/>
                      </a:lnTo>
                      <a:lnTo>
                        <a:pt x="144" y="204"/>
                      </a:lnTo>
                      <a:lnTo>
                        <a:pt x="124" y="161"/>
                      </a:lnTo>
                      <a:lnTo>
                        <a:pt x="137" y="166"/>
                      </a:lnTo>
                      <a:lnTo>
                        <a:pt x="114" y="122"/>
                      </a:lnTo>
                      <a:lnTo>
                        <a:pt x="122" y="122"/>
                      </a:lnTo>
                      <a:lnTo>
                        <a:pt x="102" y="72"/>
                      </a:lnTo>
                      <a:lnTo>
                        <a:pt x="114" y="80"/>
                      </a:lnTo>
                      <a:lnTo>
                        <a:pt x="79" y="17"/>
                      </a:lnTo>
                      <a:lnTo>
                        <a:pt x="84" y="5"/>
                      </a:lnTo>
                      <a:lnTo>
                        <a:pt x="91" y="8"/>
                      </a:lnTo>
                      <a:lnTo>
                        <a:pt x="86" y="0"/>
                      </a:lnTo>
                      <a:lnTo>
                        <a:pt x="75" y="11"/>
                      </a:lnTo>
                      <a:lnTo>
                        <a:pt x="59" y="33"/>
                      </a:lnTo>
                    </a:path>
                  </a:pathLst>
                </a:custGeom>
                <a:solidFill>
                  <a:srgbClr val="99CC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0260" name="Group 388">
                <a:extLst>
                  <a:ext uri="{FF2B5EF4-FFF2-40B4-BE49-F238E27FC236}">
                    <a16:creationId xmlns:a16="http://schemas.microsoft.com/office/drawing/2014/main" id="{ADBFFEAF-3DC5-2C49-5983-E5BA8194D6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42" y="3522"/>
                <a:ext cx="61" cy="133"/>
                <a:chOff x="2619" y="2604"/>
                <a:chExt cx="61" cy="129"/>
              </a:xfrm>
            </p:grpSpPr>
            <p:sp>
              <p:nvSpPr>
                <p:cNvPr id="80261" name="Freeform 389">
                  <a:extLst>
                    <a:ext uri="{FF2B5EF4-FFF2-40B4-BE49-F238E27FC236}">
                      <a16:creationId xmlns:a16="http://schemas.microsoft.com/office/drawing/2014/main" id="{05017524-6CF2-C849-20FC-51DA6E97B9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636" y="2638"/>
                  <a:ext cx="27" cy="95"/>
                </a:xfrm>
                <a:custGeom>
                  <a:avLst/>
                  <a:gdLst>
                    <a:gd name="T0" fmla="*/ 0 w 38"/>
                    <a:gd name="T1" fmla="*/ 150 h 166"/>
                    <a:gd name="T2" fmla="*/ 5 w 38"/>
                    <a:gd name="T3" fmla="*/ 150 h 166"/>
                    <a:gd name="T4" fmla="*/ 13 w 38"/>
                    <a:gd name="T5" fmla="*/ 165 h 166"/>
                    <a:gd name="T6" fmla="*/ 19 w 38"/>
                    <a:gd name="T7" fmla="*/ 156 h 166"/>
                    <a:gd name="T8" fmla="*/ 37 w 38"/>
                    <a:gd name="T9" fmla="*/ 160 h 166"/>
                    <a:gd name="T10" fmla="*/ 23 w 38"/>
                    <a:gd name="T11" fmla="*/ 0 h 166"/>
                    <a:gd name="T12" fmla="*/ 0 w 38"/>
                    <a:gd name="T13" fmla="*/ 148 h 166"/>
                    <a:gd name="T14" fmla="*/ 0 w 38"/>
                    <a:gd name="T15" fmla="*/ 150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" h="166">
                      <a:moveTo>
                        <a:pt x="0" y="150"/>
                      </a:moveTo>
                      <a:lnTo>
                        <a:pt x="5" y="150"/>
                      </a:lnTo>
                      <a:lnTo>
                        <a:pt x="13" y="165"/>
                      </a:lnTo>
                      <a:lnTo>
                        <a:pt x="19" y="156"/>
                      </a:lnTo>
                      <a:lnTo>
                        <a:pt x="37" y="160"/>
                      </a:lnTo>
                      <a:lnTo>
                        <a:pt x="23" y="0"/>
                      </a:lnTo>
                      <a:lnTo>
                        <a:pt x="0" y="148"/>
                      </a:lnTo>
                      <a:lnTo>
                        <a:pt x="0" y="150"/>
                      </a:lnTo>
                    </a:path>
                  </a:pathLst>
                </a:custGeom>
                <a:solidFill>
                  <a:srgbClr val="81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62" name="Freeform 390">
                  <a:extLst>
                    <a:ext uri="{FF2B5EF4-FFF2-40B4-BE49-F238E27FC236}">
                      <a16:creationId xmlns:a16="http://schemas.microsoft.com/office/drawing/2014/main" id="{784B2A09-D44B-5B16-B0A7-0F260C0808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9" y="2604"/>
                  <a:ext cx="61" cy="84"/>
                </a:xfrm>
                <a:custGeom>
                  <a:avLst/>
                  <a:gdLst>
                    <a:gd name="T0" fmla="*/ 59 w 154"/>
                    <a:gd name="T1" fmla="*/ 33 h 254"/>
                    <a:gd name="T2" fmla="*/ 43 w 154"/>
                    <a:gd name="T3" fmla="*/ 66 h 254"/>
                    <a:gd name="T4" fmla="*/ 50 w 154"/>
                    <a:gd name="T5" fmla="*/ 72 h 254"/>
                    <a:gd name="T6" fmla="*/ 39 w 154"/>
                    <a:gd name="T7" fmla="*/ 90 h 254"/>
                    <a:gd name="T8" fmla="*/ 32 w 154"/>
                    <a:gd name="T9" fmla="*/ 108 h 254"/>
                    <a:gd name="T10" fmla="*/ 45 w 154"/>
                    <a:gd name="T11" fmla="*/ 108 h 254"/>
                    <a:gd name="T12" fmla="*/ 24 w 154"/>
                    <a:gd name="T13" fmla="*/ 146 h 254"/>
                    <a:gd name="T14" fmla="*/ 37 w 154"/>
                    <a:gd name="T15" fmla="*/ 145 h 254"/>
                    <a:gd name="T16" fmla="*/ 18 w 154"/>
                    <a:gd name="T17" fmla="*/ 182 h 254"/>
                    <a:gd name="T18" fmla="*/ 26 w 154"/>
                    <a:gd name="T19" fmla="*/ 184 h 254"/>
                    <a:gd name="T20" fmla="*/ 0 w 154"/>
                    <a:gd name="T21" fmla="*/ 236 h 254"/>
                    <a:gd name="T22" fmla="*/ 93 w 154"/>
                    <a:gd name="T23" fmla="*/ 253 h 254"/>
                    <a:gd name="T24" fmla="*/ 153 w 154"/>
                    <a:gd name="T25" fmla="*/ 231 h 254"/>
                    <a:gd name="T26" fmla="*/ 135 w 154"/>
                    <a:gd name="T27" fmla="*/ 204 h 254"/>
                    <a:gd name="T28" fmla="*/ 144 w 154"/>
                    <a:gd name="T29" fmla="*/ 204 h 254"/>
                    <a:gd name="T30" fmla="*/ 124 w 154"/>
                    <a:gd name="T31" fmla="*/ 161 h 254"/>
                    <a:gd name="T32" fmla="*/ 137 w 154"/>
                    <a:gd name="T33" fmla="*/ 166 h 254"/>
                    <a:gd name="T34" fmla="*/ 114 w 154"/>
                    <a:gd name="T35" fmla="*/ 122 h 254"/>
                    <a:gd name="T36" fmla="*/ 122 w 154"/>
                    <a:gd name="T37" fmla="*/ 122 h 254"/>
                    <a:gd name="T38" fmla="*/ 102 w 154"/>
                    <a:gd name="T39" fmla="*/ 72 h 254"/>
                    <a:gd name="T40" fmla="*/ 114 w 154"/>
                    <a:gd name="T41" fmla="*/ 80 h 254"/>
                    <a:gd name="T42" fmla="*/ 79 w 154"/>
                    <a:gd name="T43" fmla="*/ 17 h 254"/>
                    <a:gd name="T44" fmla="*/ 84 w 154"/>
                    <a:gd name="T45" fmla="*/ 5 h 254"/>
                    <a:gd name="T46" fmla="*/ 91 w 154"/>
                    <a:gd name="T47" fmla="*/ 8 h 254"/>
                    <a:gd name="T48" fmla="*/ 86 w 154"/>
                    <a:gd name="T49" fmla="*/ 0 h 254"/>
                    <a:gd name="T50" fmla="*/ 75 w 154"/>
                    <a:gd name="T51" fmla="*/ 11 h 254"/>
                    <a:gd name="T52" fmla="*/ 59 w 154"/>
                    <a:gd name="T53" fmla="*/ 33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4" h="254">
                      <a:moveTo>
                        <a:pt x="59" y="33"/>
                      </a:moveTo>
                      <a:lnTo>
                        <a:pt x="43" y="66"/>
                      </a:lnTo>
                      <a:lnTo>
                        <a:pt x="50" y="72"/>
                      </a:lnTo>
                      <a:lnTo>
                        <a:pt x="39" y="90"/>
                      </a:lnTo>
                      <a:lnTo>
                        <a:pt x="32" y="108"/>
                      </a:lnTo>
                      <a:lnTo>
                        <a:pt x="45" y="108"/>
                      </a:lnTo>
                      <a:lnTo>
                        <a:pt x="24" y="146"/>
                      </a:lnTo>
                      <a:lnTo>
                        <a:pt x="37" y="145"/>
                      </a:lnTo>
                      <a:lnTo>
                        <a:pt x="18" y="182"/>
                      </a:lnTo>
                      <a:lnTo>
                        <a:pt x="26" y="184"/>
                      </a:lnTo>
                      <a:lnTo>
                        <a:pt x="0" y="236"/>
                      </a:lnTo>
                      <a:lnTo>
                        <a:pt x="93" y="253"/>
                      </a:lnTo>
                      <a:lnTo>
                        <a:pt x="153" y="231"/>
                      </a:lnTo>
                      <a:lnTo>
                        <a:pt x="135" y="204"/>
                      </a:lnTo>
                      <a:lnTo>
                        <a:pt x="144" y="204"/>
                      </a:lnTo>
                      <a:lnTo>
                        <a:pt x="124" y="161"/>
                      </a:lnTo>
                      <a:lnTo>
                        <a:pt x="137" y="166"/>
                      </a:lnTo>
                      <a:lnTo>
                        <a:pt x="114" y="122"/>
                      </a:lnTo>
                      <a:lnTo>
                        <a:pt x="122" y="122"/>
                      </a:lnTo>
                      <a:lnTo>
                        <a:pt x="102" y="72"/>
                      </a:lnTo>
                      <a:lnTo>
                        <a:pt x="114" y="80"/>
                      </a:lnTo>
                      <a:lnTo>
                        <a:pt x="79" y="17"/>
                      </a:lnTo>
                      <a:lnTo>
                        <a:pt x="84" y="5"/>
                      </a:lnTo>
                      <a:lnTo>
                        <a:pt x="91" y="8"/>
                      </a:lnTo>
                      <a:lnTo>
                        <a:pt x="86" y="0"/>
                      </a:lnTo>
                      <a:lnTo>
                        <a:pt x="75" y="11"/>
                      </a:lnTo>
                      <a:lnTo>
                        <a:pt x="59" y="33"/>
                      </a:lnTo>
                    </a:path>
                  </a:pathLst>
                </a:custGeom>
                <a:solidFill>
                  <a:srgbClr val="99CC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80263" name="Group 391">
                <a:extLst>
                  <a:ext uri="{FF2B5EF4-FFF2-40B4-BE49-F238E27FC236}">
                    <a16:creationId xmlns:a16="http://schemas.microsoft.com/office/drawing/2014/main" id="{FD9E2199-F34A-03C6-BB79-1689E19924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92" y="3610"/>
                <a:ext cx="61" cy="133"/>
                <a:chOff x="2619" y="2604"/>
                <a:chExt cx="61" cy="129"/>
              </a:xfrm>
            </p:grpSpPr>
            <p:sp>
              <p:nvSpPr>
                <p:cNvPr id="80264" name="Freeform 392">
                  <a:extLst>
                    <a:ext uri="{FF2B5EF4-FFF2-40B4-BE49-F238E27FC236}">
                      <a16:creationId xmlns:a16="http://schemas.microsoft.com/office/drawing/2014/main" id="{F0138220-E393-EF04-2156-A8D771FCB5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636" y="2638"/>
                  <a:ext cx="27" cy="95"/>
                </a:xfrm>
                <a:custGeom>
                  <a:avLst/>
                  <a:gdLst>
                    <a:gd name="T0" fmla="*/ 0 w 38"/>
                    <a:gd name="T1" fmla="*/ 150 h 166"/>
                    <a:gd name="T2" fmla="*/ 5 w 38"/>
                    <a:gd name="T3" fmla="*/ 150 h 166"/>
                    <a:gd name="T4" fmla="*/ 13 w 38"/>
                    <a:gd name="T5" fmla="*/ 165 h 166"/>
                    <a:gd name="T6" fmla="*/ 19 w 38"/>
                    <a:gd name="T7" fmla="*/ 156 h 166"/>
                    <a:gd name="T8" fmla="*/ 37 w 38"/>
                    <a:gd name="T9" fmla="*/ 160 h 166"/>
                    <a:gd name="T10" fmla="*/ 23 w 38"/>
                    <a:gd name="T11" fmla="*/ 0 h 166"/>
                    <a:gd name="T12" fmla="*/ 0 w 38"/>
                    <a:gd name="T13" fmla="*/ 148 h 166"/>
                    <a:gd name="T14" fmla="*/ 0 w 38"/>
                    <a:gd name="T15" fmla="*/ 150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" h="166">
                      <a:moveTo>
                        <a:pt x="0" y="150"/>
                      </a:moveTo>
                      <a:lnTo>
                        <a:pt x="5" y="150"/>
                      </a:lnTo>
                      <a:lnTo>
                        <a:pt x="13" y="165"/>
                      </a:lnTo>
                      <a:lnTo>
                        <a:pt x="19" y="156"/>
                      </a:lnTo>
                      <a:lnTo>
                        <a:pt x="37" y="160"/>
                      </a:lnTo>
                      <a:lnTo>
                        <a:pt x="23" y="0"/>
                      </a:lnTo>
                      <a:lnTo>
                        <a:pt x="0" y="148"/>
                      </a:lnTo>
                      <a:lnTo>
                        <a:pt x="0" y="150"/>
                      </a:lnTo>
                    </a:path>
                  </a:pathLst>
                </a:custGeom>
                <a:solidFill>
                  <a:srgbClr val="81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65" name="Freeform 393">
                  <a:extLst>
                    <a:ext uri="{FF2B5EF4-FFF2-40B4-BE49-F238E27FC236}">
                      <a16:creationId xmlns:a16="http://schemas.microsoft.com/office/drawing/2014/main" id="{53F1FBAA-B99F-B34D-4D07-AD2A555B3E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9" y="2604"/>
                  <a:ext cx="61" cy="84"/>
                </a:xfrm>
                <a:custGeom>
                  <a:avLst/>
                  <a:gdLst>
                    <a:gd name="T0" fmla="*/ 59 w 154"/>
                    <a:gd name="T1" fmla="*/ 33 h 254"/>
                    <a:gd name="T2" fmla="*/ 43 w 154"/>
                    <a:gd name="T3" fmla="*/ 66 h 254"/>
                    <a:gd name="T4" fmla="*/ 50 w 154"/>
                    <a:gd name="T5" fmla="*/ 72 h 254"/>
                    <a:gd name="T6" fmla="*/ 39 w 154"/>
                    <a:gd name="T7" fmla="*/ 90 h 254"/>
                    <a:gd name="T8" fmla="*/ 32 w 154"/>
                    <a:gd name="T9" fmla="*/ 108 h 254"/>
                    <a:gd name="T10" fmla="*/ 45 w 154"/>
                    <a:gd name="T11" fmla="*/ 108 h 254"/>
                    <a:gd name="T12" fmla="*/ 24 w 154"/>
                    <a:gd name="T13" fmla="*/ 146 h 254"/>
                    <a:gd name="T14" fmla="*/ 37 w 154"/>
                    <a:gd name="T15" fmla="*/ 145 h 254"/>
                    <a:gd name="T16" fmla="*/ 18 w 154"/>
                    <a:gd name="T17" fmla="*/ 182 h 254"/>
                    <a:gd name="T18" fmla="*/ 26 w 154"/>
                    <a:gd name="T19" fmla="*/ 184 h 254"/>
                    <a:gd name="T20" fmla="*/ 0 w 154"/>
                    <a:gd name="T21" fmla="*/ 236 h 254"/>
                    <a:gd name="T22" fmla="*/ 93 w 154"/>
                    <a:gd name="T23" fmla="*/ 253 h 254"/>
                    <a:gd name="T24" fmla="*/ 153 w 154"/>
                    <a:gd name="T25" fmla="*/ 231 h 254"/>
                    <a:gd name="T26" fmla="*/ 135 w 154"/>
                    <a:gd name="T27" fmla="*/ 204 h 254"/>
                    <a:gd name="T28" fmla="*/ 144 w 154"/>
                    <a:gd name="T29" fmla="*/ 204 h 254"/>
                    <a:gd name="T30" fmla="*/ 124 w 154"/>
                    <a:gd name="T31" fmla="*/ 161 h 254"/>
                    <a:gd name="T32" fmla="*/ 137 w 154"/>
                    <a:gd name="T33" fmla="*/ 166 h 254"/>
                    <a:gd name="T34" fmla="*/ 114 w 154"/>
                    <a:gd name="T35" fmla="*/ 122 h 254"/>
                    <a:gd name="T36" fmla="*/ 122 w 154"/>
                    <a:gd name="T37" fmla="*/ 122 h 254"/>
                    <a:gd name="T38" fmla="*/ 102 w 154"/>
                    <a:gd name="T39" fmla="*/ 72 h 254"/>
                    <a:gd name="T40" fmla="*/ 114 w 154"/>
                    <a:gd name="T41" fmla="*/ 80 h 254"/>
                    <a:gd name="T42" fmla="*/ 79 w 154"/>
                    <a:gd name="T43" fmla="*/ 17 h 254"/>
                    <a:gd name="T44" fmla="*/ 84 w 154"/>
                    <a:gd name="T45" fmla="*/ 5 h 254"/>
                    <a:gd name="T46" fmla="*/ 91 w 154"/>
                    <a:gd name="T47" fmla="*/ 8 h 254"/>
                    <a:gd name="T48" fmla="*/ 86 w 154"/>
                    <a:gd name="T49" fmla="*/ 0 h 254"/>
                    <a:gd name="T50" fmla="*/ 75 w 154"/>
                    <a:gd name="T51" fmla="*/ 11 h 254"/>
                    <a:gd name="T52" fmla="*/ 59 w 154"/>
                    <a:gd name="T53" fmla="*/ 33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4" h="254">
                      <a:moveTo>
                        <a:pt x="59" y="33"/>
                      </a:moveTo>
                      <a:lnTo>
                        <a:pt x="43" y="66"/>
                      </a:lnTo>
                      <a:lnTo>
                        <a:pt x="50" y="72"/>
                      </a:lnTo>
                      <a:lnTo>
                        <a:pt x="39" y="90"/>
                      </a:lnTo>
                      <a:lnTo>
                        <a:pt x="32" y="108"/>
                      </a:lnTo>
                      <a:lnTo>
                        <a:pt x="45" y="108"/>
                      </a:lnTo>
                      <a:lnTo>
                        <a:pt x="24" y="146"/>
                      </a:lnTo>
                      <a:lnTo>
                        <a:pt x="37" y="145"/>
                      </a:lnTo>
                      <a:lnTo>
                        <a:pt x="18" y="182"/>
                      </a:lnTo>
                      <a:lnTo>
                        <a:pt x="26" y="184"/>
                      </a:lnTo>
                      <a:lnTo>
                        <a:pt x="0" y="236"/>
                      </a:lnTo>
                      <a:lnTo>
                        <a:pt x="93" y="253"/>
                      </a:lnTo>
                      <a:lnTo>
                        <a:pt x="153" y="231"/>
                      </a:lnTo>
                      <a:lnTo>
                        <a:pt x="135" y="204"/>
                      </a:lnTo>
                      <a:lnTo>
                        <a:pt x="144" y="204"/>
                      </a:lnTo>
                      <a:lnTo>
                        <a:pt x="124" y="161"/>
                      </a:lnTo>
                      <a:lnTo>
                        <a:pt x="137" y="166"/>
                      </a:lnTo>
                      <a:lnTo>
                        <a:pt x="114" y="122"/>
                      </a:lnTo>
                      <a:lnTo>
                        <a:pt x="122" y="122"/>
                      </a:lnTo>
                      <a:lnTo>
                        <a:pt x="102" y="72"/>
                      </a:lnTo>
                      <a:lnTo>
                        <a:pt x="114" y="80"/>
                      </a:lnTo>
                      <a:lnTo>
                        <a:pt x="79" y="17"/>
                      </a:lnTo>
                      <a:lnTo>
                        <a:pt x="84" y="5"/>
                      </a:lnTo>
                      <a:lnTo>
                        <a:pt x="91" y="8"/>
                      </a:lnTo>
                      <a:lnTo>
                        <a:pt x="86" y="0"/>
                      </a:lnTo>
                      <a:lnTo>
                        <a:pt x="75" y="11"/>
                      </a:lnTo>
                      <a:lnTo>
                        <a:pt x="59" y="33"/>
                      </a:lnTo>
                    </a:path>
                  </a:pathLst>
                </a:custGeom>
                <a:solidFill>
                  <a:srgbClr val="99CC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80266" name="Line 394">
            <a:extLst>
              <a:ext uri="{FF2B5EF4-FFF2-40B4-BE49-F238E27FC236}">
                <a16:creationId xmlns:a16="http://schemas.microsoft.com/office/drawing/2014/main" id="{5E338E0C-3BCB-3E96-403F-3E66A830B915}"/>
              </a:ext>
            </a:extLst>
          </p:cNvPr>
          <p:cNvSpPr>
            <a:spLocks noChangeShapeType="1"/>
          </p:cNvSpPr>
          <p:nvPr/>
        </p:nvSpPr>
        <p:spPr bwMode="auto">
          <a:xfrm>
            <a:off x="6207125" y="4168775"/>
            <a:ext cx="13335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267" name="Rectangle 395">
            <a:extLst>
              <a:ext uri="{FF2B5EF4-FFF2-40B4-BE49-F238E27FC236}">
                <a16:creationId xmlns:a16="http://schemas.microsoft.com/office/drawing/2014/main" id="{FC0EF8AE-A719-A7B0-4E7A-EFCADE056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7875" y="850900"/>
            <a:ext cx="5661025" cy="5708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0268" name="Group 396">
            <a:extLst>
              <a:ext uri="{FF2B5EF4-FFF2-40B4-BE49-F238E27FC236}">
                <a16:creationId xmlns:a16="http://schemas.microsoft.com/office/drawing/2014/main" id="{FF0D4DAF-E211-63E7-6B8C-41CAAD94AB4C}"/>
              </a:ext>
            </a:extLst>
          </p:cNvPr>
          <p:cNvGrpSpPr>
            <a:grpSpLocks/>
          </p:cNvGrpSpPr>
          <p:nvPr/>
        </p:nvGrpSpPr>
        <p:grpSpPr bwMode="auto">
          <a:xfrm>
            <a:off x="139700" y="1725613"/>
            <a:ext cx="1381125" cy="1146175"/>
            <a:chOff x="88" y="890"/>
            <a:chExt cx="1064" cy="857"/>
          </a:xfrm>
        </p:grpSpPr>
        <p:sp>
          <p:nvSpPr>
            <p:cNvPr id="80269" name="Freeform 397">
              <a:extLst>
                <a:ext uri="{FF2B5EF4-FFF2-40B4-BE49-F238E27FC236}">
                  <a16:creationId xmlns:a16="http://schemas.microsoft.com/office/drawing/2014/main" id="{38B59C6B-4D6E-89AD-8231-AE09D5DF14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" y="1290"/>
              <a:ext cx="1019" cy="457"/>
            </a:xfrm>
            <a:custGeom>
              <a:avLst/>
              <a:gdLst>
                <a:gd name="T0" fmla="*/ 1192 w 1193"/>
                <a:gd name="T1" fmla="*/ 534 h 535"/>
                <a:gd name="T2" fmla="*/ 0 w 1193"/>
                <a:gd name="T3" fmla="*/ 534 h 535"/>
                <a:gd name="T4" fmla="*/ 96 w 1193"/>
                <a:gd name="T5" fmla="*/ 0 h 535"/>
                <a:gd name="T6" fmla="*/ 1073 w 1193"/>
                <a:gd name="T7" fmla="*/ 0 h 535"/>
                <a:gd name="T8" fmla="*/ 1192 w 1193"/>
                <a:gd name="T9" fmla="*/ 534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3" h="535">
                  <a:moveTo>
                    <a:pt x="1192" y="534"/>
                  </a:moveTo>
                  <a:lnTo>
                    <a:pt x="0" y="534"/>
                  </a:lnTo>
                  <a:lnTo>
                    <a:pt x="96" y="0"/>
                  </a:lnTo>
                  <a:lnTo>
                    <a:pt x="1073" y="0"/>
                  </a:lnTo>
                  <a:lnTo>
                    <a:pt x="1192" y="53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270" name="Group 398">
              <a:extLst>
                <a:ext uri="{FF2B5EF4-FFF2-40B4-BE49-F238E27FC236}">
                  <a16:creationId xmlns:a16="http://schemas.microsoft.com/office/drawing/2014/main" id="{9FDAA96E-DFE9-08F8-5035-D5DA59F6F3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" y="896"/>
              <a:ext cx="182" cy="467"/>
              <a:chOff x="875" y="4542"/>
              <a:chExt cx="213" cy="546"/>
            </a:xfrm>
          </p:grpSpPr>
          <p:sp>
            <p:nvSpPr>
              <p:cNvPr id="80271" name="Line 399">
                <a:extLst>
                  <a:ext uri="{FF2B5EF4-FFF2-40B4-BE49-F238E27FC236}">
                    <a16:creationId xmlns:a16="http://schemas.microsoft.com/office/drawing/2014/main" id="{2325FA95-0C5D-FDB6-29F5-382D64DD0C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72" name="Line 400">
                <a:extLst>
                  <a:ext uri="{FF2B5EF4-FFF2-40B4-BE49-F238E27FC236}">
                    <a16:creationId xmlns:a16="http://schemas.microsoft.com/office/drawing/2014/main" id="{D6E5F57B-51A3-0BFD-C3EB-8D92C679DE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73" name="Line 401">
                <a:extLst>
                  <a:ext uri="{FF2B5EF4-FFF2-40B4-BE49-F238E27FC236}">
                    <a16:creationId xmlns:a16="http://schemas.microsoft.com/office/drawing/2014/main" id="{EAC82ACF-7B17-53D3-9F3D-05779F56B6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274" name="Group 402">
                <a:extLst>
                  <a:ext uri="{FF2B5EF4-FFF2-40B4-BE49-F238E27FC236}">
                    <a16:creationId xmlns:a16="http://schemas.microsoft.com/office/drawing/2014/main" id="{00E82190-034A-42D1-C3AC-692C4A067D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275" name="Freeform 403">
                  <a:extLst>
                    <a:ext uri="{FF2B5EF4-FFF2-40B4-BE49-F238E27FC236}">
                      <a16:creationId xmlns:a16="http://schemas.microsoft.com/office/drawing/2014/main" id="{D3E99EBA-CAA9-7C1F-992A-6DD428A949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76" name="Freeform 404">
                  <a:extLst>
                    <a:ext uri="{FF2B5EF4-FFF2-40B4-BE49-F238E27FC236}">
                      <a16:creationId xmlns:a16="http://schemas.microsoft.com/office/drawing/2014/main" id="{94D71990-3C98-4E8A-5C80-8E158E9A7C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277" name="Group 405">
              <a:extLst>
                <a:ext uri="{FF2B5EF4-FFF2-40B4-BE49-F238E27FC236}">
                  <a16:creationId xmlns:a16="http://schemas.microsoft.com/office/drawing/2014/main" id="{27FAC278-57A6-1567-257C-0E05DF20AE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" y="907"/>
              <a:ext cx="182" cy="467"/>
              <a:chOff x="875" y="4542"/>
              <a:chExt cx="213" cy="546"/>
            </a:xfrm>
          </p:grpSpPr>
          <p:sp>
            <p:nvSpPr>
              <p:cNvPr id="80278" name="Line 406">
                <a:extLst>
                  <a:ext uri="{FF2B5EF4-FFF2-40B4-BE49-F238E27FC236}">
                    <a16:creationId xmlns:a16="http://schemas.microsoft.com/office/drawing/2014/main" id="{8320FEA8-B5D3-3B26-044B-0A8A415B7C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79" name="Line 407">
                <a:extLst>
                  <a:ext uri="{FF2B5EF4-FFF2-40B4-BE49-F238E27FC236}">
                    <a16:creationId xmlns:a16="http://schemas.microsoft.com/office/drawing/2014/main" id="{31AAA4ED-E706-F09A-9942-9F6592D15A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80" name="Line 408">
                <a:extLst>
                  <a:ext uri="{FF2B5EF4-FFF2-40B4-BE49-F238E27FC236}">
                    <a16:creationId xmlns:a16="http://schemas.microsoft.com/office/drawing/2014/main" id="{25E161B9-6E3F-E3D7-E8E4-69538B4BE6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281" name="Group 409">
                <a:extLst>
                  <a:ext uri="{FF2B5EF4-FFF2-40B4-BE49-F238E27FC236}">
                    <a16:creationId xmlns:a16="http://schemas.microsoft.com/office/drawing/2014/main" id="{96B2B07E-9108-3364-E83C-2ACE26CFF8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282" name="Freeform 410">
                  <a:extLst>
                    <a:ext uri="{FF2B5EF4-FFF2-40B4-BE49-F238E27FC236}">
                      <a16:creationId xmlns:a16="http://schemas.microsoft.com/office/drawing/2014/main" id="{5C57B1A5-DC40-0636-E1DE-7A9894EF61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83" name="Freeform 411">
                  <a:extLst>
                    <a:ext uri="{FF2B5EF4-FFF2-40B4-BE49-F238E27FC236}">
                      <a16:creationId xmlns:a16="http://schemas.microsoft.com/office/drawing/2014/main" id="{F4CEEC11-9839-990B-CF3D-DB4C7A9F07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284" name="Group 412">
              <a:extLst>
                <a:ext uri="{FF2B5EF4-FFF2-40B4-BE49-F238E27FC236}">
                  <a16:creationId xmlns:a16="http://schemas.microsoft.com/office/drawing/2014/main" id="{EC52DE92-FF30-A746-2634-CF751FF17E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" y="898"/>
              <a:ext cx="182" cy="466"/>
              <a:chOff x="875" y="4542"/>
              <a:chExt cx="213" cy="546"/>
            </a:xfrm>
          </p:grpSpPr>
          <p:sp>
            <p:nvSpPr>
              <p:cNvPr id="80285" name="Line 413">
                <a:extLst>
                  <a:ext uri="{FF2B5EF4-FFF2-40B4-BE49-F238E27FC236}">
                    <a16:creationId xmlns:a16="http://schemas.microsoft.com/office/drawing/2014/main" id="{EC767200-04C8-7C28-D653-9C304DD731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86" name="Line 414">
                <a:extLst>
                  <a:ext uri="{FF2B5EF4-FFF2-40B4-BE49-F238E27FC236}">
                    <a16:creationId xmlns:a16="http://schemas.microsoft.com/office/drawing/2014/main" id="{468D4CF0-BB60-7E47-C615-008BBD1212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87" name="Line 415">
                <a:extLst>
                  <a:ext uri="{FF2B5EF4-FFF2-40B4-BE49-F238E27FC236}">
                    <a16:creationId xmlns:a16="http://schemas.microsoft.com/office/drawing/2014/main" id="{C08DE2F3-78F2-C12A-C8B1-4A549C99A8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288" name="Group 416">
                <a:extLst>
                  <a:ext uri="{FF2B5EF4-FFF2-40B4-BE49-F238E27FC236}">
                    <a16:creationId xmlns:a16="http://schemas.microsoft.com/office/drawing/2014/main" id="{36C8AB4B-23B0-ADB5-B691-96AB86CB01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289" name="Freeform 417">
                  <a:extLst>
                    <a:ext uri="{FF2B5EF4-FFF2-40B4-BE49-F238E27FC236}">
                      <a16:creationId xmlns:a16="http://schemas.microsoft.com/office/drawing/2014/main" id="{B7703350-16C7-96A3-A13E-FD653B1040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90" name="Freeform 418">
                  <a:extLst>
                    <a:ext uri="{FF2B5EF4-FFF2-40B4-BE49-F238E27FC236}">
                      <a16:creationId xmlns:a16="http://schemas.microsoft.com/office/drawing/2014/main" id="{1965C49D-D1AA-752B-A39D-7BC10D0559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291" name="Group 419">
              <a:extLst>
                <a:ext uri="{FF2B5EF4-FFF2-40B4-BE49-F238E27FC236}">
                  <a16:creationId xmlns:a16="http://schemas.microsoft.com/office/drawing/2014/main" id="{5B8E654D-0590-C489-FBAE-48F61D6248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6" y="890"/>
              <a:ext cx="182" cy="467"/>
              <a:chOff x="875" y="4542"/>
              <a:chExt cx="213" cy="546"/>
            </a:xfrm>
          </p:grpSpPr>
          <p:sp>
            <p:nvSpPr>
              <p:cNvPr id="80292" name="Line 420">
                <a:extLst>
                  <a:ext uri="{FF2B5EF4-FFF2-40B4-BE49-F238E27FC236}">
                    <a16:creationId xmlns:a16="http://schemas.microsoft.com/office/drawing/2014/main" id="{1086D895-5C9C-86A4-2A86-F9B5F507B8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93" name="Line 421">
                <a:extLst>
                  <a:ext uri="{FF2B5EF4-FFF2-40B4-BE49-F238E27FC236}">
                    <a16:creationId xmlns:a16="http://schemas.microsoft.com/office/drawing/2014/main" id="{F8308938-B257-8B01-CB88-247589F7E1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294" name="Line 422">
                <a:extLst>
                  <a:ext uri="{FF2B5EF4-FFF2-40B4-BE49-F238E27FC236}">
                    <a16:creationId xmlns:a16="http://schemas.microsoft.com/office/drawing/2014/main" id="{0FAD838C-24DD-9790-4EA7-4A9573645E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295" name="Group 423">
                <a:extLst>
                  <a:ext uri="{FF2B5EF4-FFF2-40B4-BE49-F238E27FC236}">
                    <a16:creationId xmlns:a16="http://schemas.microsoft.com/office/drawing/2014/main" id="{59FC5960-A36B-1DD1-BE5B-D177EEE34A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296" name="Freeform 424">
                  <a:extLst>
                    <a:ext uri="{FF2B5EF4-FFF2-40B4-BE49-F238E27FC236}">
                      <a16:creationId xmlns:a16="http://schemas.microsoft.com/office/drawing/2014/main" id="{936810B5-A326-6066-EA8A-7197A2EE0F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297" name="Freeform 425">
                  <a:extLst>
                    <a:ext uri="{FF2B5EF4-FFF2-40B4-BE49-F238E27FC236}">
                      <a16:creationId xmlns:a16="http://schemas.microsoft.com/office/drawing/2014/main" id="{C056BE05-4A59-C594-C77F-3EF07F1599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298" name="Group 426">
              <a:extLst>
                <a:ext uri="{FF2B5EF4-FFF2-40B4-BE49-F238E27FC236}">
                  <a16:creationId xmlns:a16="http://schemas.microsoft.com/office/drawing/2014/main" id="{F5E79F98-E289-3D92-5463-5E47832F0F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0" y="1040"/>
              <a:ext cx="182" cy="467"/>
              <a:chOff x="875" y="4542"/>
              <a:chExt cx="213" cy="546"/>
            </a:xfrm>
          </p:grpSpPr>
          <p:sp>
            <p:nvSpPr>
              <p:cNvPr id="80299" name="Line 427">
                <a:extLst>
                  <a:ext uri="{FF2B5EF4-FFF2-40B4-BE49-F238E27FC236}">
                    <a16:creationId xmlns:a16="http://schemas.microsoft.com/office/drawing/2014/main" id="{4EE6D3B0-A577-EEB8-9539-3218430DB0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00" name="Line 428">
                <a:extLst>
                  <a:ext uri="{FF2B5EF4-FFF2-40B4-BE49-F238E27FC236}">
                    <a16:creationId xmlns:a16="http://schemas.microsoft.com/office/drawing/2014/main" id="{2FB7A5CC-EAFB-2414-9C8F-879EB6212F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01" name="Line 429">
                <a:extLst>
                  <a:ext uri="{FF2B5EF4-FFF2-40B4-BE49-F238E27FC236}">
                    <a16:creationId xmlns:a16="http://schemas.microsoft.com/office/drawing/2014/main" id="{60543336-73AC-D7C8-0E9C-10D38AA9F3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302" name="Group 430">
                <a:extLst>
                  <a:ext uri="{FF2B5EF4-FFF2-40B4-BE49-F238E27FC236}">
                    <a16:creationId xmlns:a16="http://schemas.microsoft.com/office/drawing/2014/main" id="{3F709210-948D-61AF-BDEC-69CBF2CA20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303" name="Freeform 431">
                  <a:extLst>
                    <a:ext uri="{FF2B5EF4-FFF2-40B4-BE49-F238E27FC236}">
                      <a16:creationId xmlns:a16="http://schemas.microsoft.com/office/drawing/2014/main" id="{FF3BA82E-AAE4-0584-5F0C-6548291756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04" name="Freeform 432">
                  <a:extLst>
                    <a:ext uri="{FF2B5EF4-FFF2-40B4-BE49-F238E27FC236}">
                      <a16:creationId xmlns:a16="http://schemas.microsoft.com/office/drawing/2014/main" id="{F3779B6A-1D43-1955-184D-BDFEEBD36F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305" name="Group 433">
              <a:extLst>
                <a:ext uri="{FF2B5EF4-FFF2-40B4-BE49-F238E27FC236}">
                  <a16:creationId xmlns:a16="http://schemas.microsoft.com/office/drawing/2014/main" id="{B29B909B-F5D8-B269-33F7-7C92694605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1089"/>
              <a:ext cx="182" cy="467"/>
              <a:chOff x="875" y="4542"/>
              <a:chExt cx="213" cy="546"/>
            </a:xfrm>
          </p:grpSpPr>
          <p:sp>
            <p:nvSpPr>
              <p:cNvPr id="80306" name="Line 434">
                <a:extLst>
                  <a:ext uri="{FF2B5EF4-FFF2-40B4-BE49-F238E27FC236}">
                    <a16:creationId xmlns:a16="http://schemas.microsoft.com/office/drawing/2014/main" id="{F6D35D00-2780-84ED-C9D7-4F09731BB2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07" name="Line 435">
                <a:extLst>
                  <a:ext uri="{FF2B5EF4-FFF2-40B4-BE49-F238E27FC236}">
                    <a16:creationId xmlns:a16="http://schemas.microsoft.com/office/drawing/2014/main" id="{49F982FE-BC1B-CD0D-E0FC-C1BFC5050D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08" name="Line 436">
                <a:extLst>
                  <a:ext uri="{FF2B5EF4-FFF2-40B4-BE49-F238E27FC236}">
                    <a16:creationId xmlns:a16="http://schemas.microsoft.com/office/drawing/2014/main" id="{ACEACCD1-0D0C-0352-2E28-2DA31B2469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309" name="Group 437">
                <a:extLst>
                  <a:ext uri="{FF2B5EF4-FFF2-40B4-BE49-F238E27FC236}">
                    <a16:creationId xmlns:a16="http://schemas.microsoft.com/office/drawing/2014/main" id="{60947F4C-D1B4-5CFB-EACA-61408438E2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310" name="Freeform 438">
                  <a:extLst>
                    <a:ext uri="{FF2B5EF4-FFF2-40B4-BE49-F238E27FC236}">
                      <a16:creationId xmlns:a16="http://schemas.microsoft.com/office/drawing/2014/main" id="{B5FE6EBC-2CB6-D745-B460-12CDDD7A2C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11" name="Freeform 439">
                  <a:extLst>
                    <a:ext uri="{FF2B5EF4-FFF2-40B4-BE49-F238E27FC236}">
                      <a16:creationId xmlns:a16="http://schemas.microsoft.com/office/drawing/2014/main" id="{CFF8B653-0697-EEBA-EB91-C6B812B753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312" name="Group 440">
              <a:extLst>
                <a:ext uri="{FF2B5EF4-FFF2-40B4-BE49-F238E27FC236}">
                  <a16:creationId xmlns:a16="http://schemas.microsoft.com/office/drawing/2014/main" id="{D83020EF-65AF-3F2D-9B9B-F4C2ED9316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6" y="988"/>
              <a:ext cx="182" cy="467"/>
              <a:chOff x="875" y="4542"/>
              <a:chExt cx="213" cy="546"/>
            </a:xfrm>
          </p:grpSpPr>
          <p:sp>
            <p:nvSpPr>
              <p:cNvPr id="80313" name="Line 441">
                <a:extLst>
                  <a:ext uri="{FF2B5EF4-FFF2-40B4-BE49-F238E27FC236}">
                    <a16:creationId xmlns:a16="http://schemas.microsoft.com/office/drawing/2014/main" id="{53CFEBAC-9A97-E344-1E0F-D98430CDF0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14" name="Line 442">
                <a:extLst>
                  <a:ext uri="{FF2B5EF4-FFF2-40B4-BE49-F238E27FC236}">
                    <a16:creationId xmlns:a16="http://schemas.microsoft.com/office/drawing/2014/main" id="{055C1591-A024-B51A-1A13-A7C87D8D20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15" name="Line 443">
                <a:extLst>
                  <a:ext uri="{FF2B5EF4-FFF2-40B4-BE49-F238E27FC236}">
                    <a16:creationId xmlns:a16="http://schemas.microsoft.com/office/drawing/2014/main" id="{AD5DB519-CAAC-BD5A-57EB-74F2130F14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316" name="Group 444">
                <a:extLst>
                  <a:ext uri="{FF2B5EF4-FFF2-40B4-BE49-F238E27FC236}">
                    <a16:creationId xmlns:a16="http://schemas.microsoft.com/office/drawing/2014/main" id="{14006C6B-D29C-FD7A-8DBF-B63E1F25B2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317" name="Freeform 445">
                  <a:extLst>
                    <a:ext uri="{FF2B5EF4-FFF2-40B4-BE49-F238E27FC236}">
                      <a16:creationId xmlns:a16="http://schemas.microsoft.com/office/drawing/2014/main" id="{D8CBEED5-7B82-8092-B656-164AEF50C5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18" name="Freeform 446">
                  <a:extLst>
                    <a:ext uri="{FF2B5EF4-FFF2-40B4-BE49-F238E27FC236}">
                      <a16:creationId xmlns:a16="http://schemas.microsoft.com/office/drawing/2014/main" id="{4BB99566-2FA4-EDF2-9A04-054DD1162B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319" name="Group 447">
              <a:extLst>
                <a:ext uri="{FF2B5EF4-FFF2-40B4-BE49-F238E27FC236}">
                  <a16:creationId xmlns:a16="http://schemas.microsoft.com/office/drawing/2014/main" id="{6CDDB64E-CDD9-36B7-7ED0-AC0CFF3394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" y="1046"/>
              <a:ext cx="182" cy="466"/>
              <a:chOff x="875" y="4542"/>
              <a:chExt cx="213" cy="546"/>
            </a:xfrm>
          </p:grpSpPr>
          <p:sp>
            <p:nvSpPr>
              <p:cNvPr id="80320" name="Line 448">
                <a:extLst>
                  <a:ext uri="{FF2B5EF4-FFF2-40B4-BE49-F238E27FC236}">
                    <a16:creationId xmlns:a16="http://schemas.microsoft.com/office/drawing/2014/main" id="{49472079-1960-4870-9276-1F38CCF882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21" name="Line 449">
                <a:extLst>
                  <a:ext uri="{FF2B5EF4-FFF2-40B4-BE49-F238E27FC236}">
                    <a16:creationId xmlns:a16="http://schemas.microsoft.com/office/drawing/2014/main" id="{5E7E6084-827B-BCAA-9C3D-7F148FF5CC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22" name="Line 450">
                <a:extLst>
                  <a:ext uri="{FF2B5EF4-FFF2-40B4-BE49-F238E27FC236}">
                    <a16:creationId xmlns:a16="http://schemas.microsoft.com/office/drawing/2014/main" id="{38AEDDC1-6A6B-60BA-9186-6243C0A298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323" name="Group 451">
                <a:extLst>
                  <a:ext uri="{FF2B5EF4-FFF2-40B4-BE49-F238E27FC236}">
                    <a16:creationId xmlns:a16="http://schemas.microsoft.com/office/drawing/2014/main" id="{9F58E5FF-F939-E668-CF1F-5DC6ACB5AA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324" name="Freeform 452">
                  <a:extLst>
                    <a:ext uri="{FF2B5EF4-FFF2-40B4-BE49-F238E27FC236}">
                      <a16:creationId xmlns:a16="http://schemas.microsoft.com/office/drawing/2014/main" id="{77EE44DA-7B25-214E-D39B-7F0D9C99F1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25" name="Freeform 453">
                  <a:extLst>
                    <a:ext uri="{FF2B5EF4-FFF2-40B4-BE49-F238E27FC236}">
                      <a16:creationId xmlns:a16="http://schemas.microsoft.com/office/drawing/2014/main" id="{B860B8D2-E4EC-3B29-954E-F79A012687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326" name="Group 454">
              <a:extLst>
                <a:ext uri="{FF2B5EF4-FFF2-40B4-BE49-F238E27FC236}">
                  <a16:creationId xmlns:a16="http://schemas.microsoft.com/office/drawing/2014/main" id="{8479010C-07FE-AD73-F6A9-4263BAB3E2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" y="1062"/>
              <a:ext cx="182" cy="466"/>
              <a:chOff x="875" y="4542"/>
              <a:chExt cx="213" cy="546"/>
            </a:xfrm>
          </p:grpSpPr>
          <p:sp>
            <p:nvSpPr>
              <p:cNvPr id="80327" name="Line 455">
                <a:extLst>
                  <a:ext uri="{FF2B5EF4-FFF2-40B4-BE49-F238E27FC236}">
                    <a16:creationId xmlns:a16="http://schemas.microsoft.com/office/drawing/2014/main" id="{666F00A2-45F5-DD13-0157-F8D3E3795F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28" name="Line 456">
                <a:extLst>
                  <a:ext uri="{FF2B5EF4-FFF2-40B4-BE49-F238E27FC236}">
                    <a16:creationId xmlns:a16="http://schemas.microsoft.com/office/drawing/2014/main" id="{B78EF02A-3F59-CC62-00D4-AC4EAFDFC0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29" name="Line 457">
                <a:extLst>
                  <a:ext uri="{FF2B5EF4-FFF2-40B4-BE49-F238E27FC236}">
                    <a16:creationId xmlns:a16="http://schemas.microsoft.com/office/drawing/2014/main" id="{1AF8B9BE-2924-12D2-38BC-21BAD65A66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330" name="Group 458">
                <a:extLst>
                  <a:ext uri="{FF2B5EF4-FFF2-40B4-BE49-F238E27FC236}">
                    <a16:creationId xmlns:a16="http://schemas.microsoft.com/office/drawing/2014/main" id="{A337E4E6-D01B-E171-BC7E-D35C618C65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331" name="Freeform 459">
                  <a:extLst>
                    <a:ext uri="{FF2B5EF4-FFF2-40B4-BE49-F238E27FC236}">
                      <a16:creationId xmlns:a16="http://schemas.microsoft.com/office/drawing/2014/main" id="{65A16499-4DB9-09FC-2E4E-DB07487F76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32" name="Freeform 460">
                  <a:extLst>
                    <a:ext uri="{FF2B5EF4-FFF2-40B4-BE49-F238E27FC236}">
                      <a16:creationId xmlns:a16="http://schemas.microsoft.com/office/drawing/2014/main" id="{8B062611-DAE7-79D3-07E3-9954F38561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333" name="Group 461">
              <a:extLst>
                <a:ext uri="{FF2B5EF4-FFF2-40B4-BE49-F238E27FC236}">
                  <a16:creationId xmlns:a16="http://schemas.microsoft.com/office/drawing/2014/main" id="{04A59705-6E7C-F71E-7042-92D2F757FC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" y="1024"/>
              <a:ext cx="182" cy="467"/>
              <a:chOff x="875" y="4542"/>
              <a:chExt cx="213" cy="546"/>
            </a:xfrm>
          </p:grpSpPr>
          <p:sp>
            <p:nvSpPr>
              <p:cNvPr id="80334" name="Line 462">
                <a:extLst>
                  <a:ext uri="{FF2B5EF4-FFF2-40B4-BE49-F238E27FC236}">
                    <a16:creationId xmlns:a16="http://schemas.microsoft.com/office/drawing/2014/main" id="{CD0732DE-09E6-EACD-D8BD-D594D2FD6C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35" name="Line 463">
                <a:extLst>
                  <a:ext uri="{FF2B5EF4-FFF2-40B4-BE49-F238E27FC236}">
                    <a16:creationId xmlns:a16="http://schemas.microsoft.com/office/drawing/2014/main" id="{1267B552-37F0-1A8C-64BE-994CE2066D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36" name="Line 464">
                <a:extLst>
                  <a:ext uri="{FF2B5EF4-FFF2-40B4-BE49-F238E27FC236}">
                    <a16:creationId xmlns:a16="http://schemas.microsoft.com/office/drawing/2014/main" id="{8AFA2146-E9D1-75A7-B10C-0104E2B785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337" name="Group 465">
                <a:extLst>
                  <a:ext uri="{FF2B5EF4-FFF2-40B4-BE49-F238E27FC236}">
                    <a16:creationId xmlns:a16="http://schemas.microsoft.com/office/drawing/2014/main" id="{7A7E0BCB-ABED-9D33-8ADF-D612064777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338" name="Freeform 466">
                  <a:extLst>
                    <a:ext uri="{FF2B5EF4-FFF2-40B4-BE49-F238E27FC236}">
                      <a16:creationId xmlns:a16="http://schemas.microsoft.com/office/drawing/2014/main" id="{09FC0560-0CBA-F18F-41A0-2142A57D6A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39" name="Freeform 467">
                  <a:extLst>
                    <a:ext uri="{FF2B5EF4-FFF2-40B4-BE49-F238E27FC236}">
                      <a16:creationId xmlns:a16="http://schemas.microsoft.com/office/drawing/2014/main" id="{5799880B-E364-C9B5-B635-B278C27B43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340" name="Group 468">
              <a:extLst>
                <a:ext uri="{FF2B5EF4-FFF2-40B4-BE49-F238E27FC236}">
                  <a16:creationId xmlns:a16="http://schemas.microsoft.com/office/drawing/2014/main" id="{BD022E3A-2283-D0DF-F31E-603586B7A9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" y="1213"/>
              <a:ext cx="182" cy="466"/>
              <a:chOff x="875" y="4542"/>
              <a:chExt cx="213" cy="546"/>
            </a:xfrm>
          </p:grpSpPr>
          <p:sp>
            <p:nvSpPr>
              <p:cNvPr id="80341" name="Line 469">
                <a:extLst>
                  <a:ext uri="{FF2B5EF4-FFF2-40B4-BE49-F238E27FC236}">
                    <a16:creationId xmlns:a16="http://schemas.microsoft.com/office/drawing/2014/main" id="{36A74086-2619-4BEE-A53F-687FBE2DCB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42" name="Line 470">
                <a:extLst>
                  <a:ext uri="{FF2B5EF4-FFF2-40B4-BE49-F238E27FC236}">
                    <a16:creationId xmlns:a16="http://schemas.microsoft.com/office/drawing/2014/main" id="{3AC8C90C-CE91-056B-4B3F-97C53026E7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43" name="Line 471">
                <a:extLst>
                  <a:ext uri="{FF2B5EF4-FFF2-40B4-BE49-F238E27FC236}">
                    <a16:creationId xmlns:a16="http://schemas.microsoft.com/office/drawing/2014/main" id="{0D88D55E-EFB8-926F-DCBF-54E23BCEBC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344" name="Group 472">
                <a:extLst>
                  <a:ext uri="{FF2B5EF4-FFF2-40B4-BE49-F238E27FC236}">
                    <a16:creationId xmlns:a16="http://schemas.microsoft.com/office/drawing/2014/main" id="{14803839-23D3-2373-3F98-30AE8EE8D1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345" name="Freeform 473">
                  <a:extLst>
                    <a:ext uri="{FF2B5EF4-FFF2-40B4-BE49-F238E27FC236}">
                      <a16:creationId xmlns:a16="http://schemas.microsoft.com/office/drawing/2014/main" id="{5D7F45F8-5955-3433-0E55-1004475E69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46" name="Freeform 474">
                  <a:extLst>
                    <a:ext uri="{FF2B5EF4-FFF2-40B4-BE49-F238E27FC236}">
                      <a16:creationId xmlns:a16="http://schemas.microsoft.com/office/drawing/2014/main" id="{2D75345F-7877-D392-C79B-6B6175CCF2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347" name="Group 475">
              <a:extLst>
                <a:ext uri="{FF2B5EF4-FFF2-40B4-BE49-F238E27FC236}">
                  <a16:creationId xmlns:a16="http://schemas.microsoft.com/office/drawing/2014/main" id="{CBC82783-1F8F-0E8C-10E1-587E77522A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6" y="1272"/>
              <a:ext cx="182" cy="466"/>
              <a:chOff x="875" y="4542"/>
              <a:chExt cx="213" cy="546"/>
            </a:xfrm>
          </p:grpSpPr>
          <p:sp>
            <p:nvSpPr>
              <p:cNvPr id="80348" name="Line 476">
                <a:extLst>
                  <a:ext uri="{FF2B5EF4-FFF2-40B4-BE49-F238E27FC236}">
                    <a16:creationId xmlns:a16="http://schemas.microsoft.com/office/drawing/2014/main" id="{2766859A-B8FD-DBDA-9C86-F09AC2AF59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49" name="Line 477">
                <a:extLst>
                  <a:ext uri="{FF2B5EF4-FFF2-40B4-BE49-F238E27FC236}">
                    <a16:creationId xmlns:a16="http://schemas.microsoft.com/office/drawing/2014/main" id="{199D03D7-E07C-770D-6D4E-17BD10FE40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50" name="Line 478">
                <a:extLst>
                  <a:ext uri="{FF2B5EF4-FFF2-40B4-BE49-F238E27FC236}">
                    <a16:creationId xmlns:a16="http://schemas.microsoft.com/office/drawing/2014/main" id="{75EEF8F3-5306-BBA0-7D97-BA9B41F68F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351" name="Group 479">
                <a:extLst>
                  <a:ext uri="{FF2B5EF4-FFF2-40B4-BE49-F238E27FC236}">
                    <a16:creationId xmlns:a16="http://schemas.microsoft.com/office/drawing/2014/main" id="{F1A5A8F6-23DC-1991-8C21-0636C9FF4A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352" name="Freeform 480">
                  <a:extLst>
                    <a:ext uri="{FF2B5EF4-FFF2-40B4-BE49-F238E27FC236}">
                      <a16:creationId xmlns:a16="http://schemas.microsoft.com/office/drawing/2014/main" id="{20F04E64-B134-BBD3-2B42-B7E3A1D08D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53" name="Freeform 481">
                  <a:extLst>
                    <a:ext uri="{FF2B5EF4-FFF2-40B4-BE49-F238E27FC236}">
                      <a16:creationId xmlns:a16="http://schemas.microsoft.com/office/drawing/2014/main" id="{40F75FEA-5F61-84E4-C5E4-1D3907C31D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354" name="Group 482">
              <a:extLst>
                <a:ext uri="{FF2B5EF4-FFF2-40B4-BE49-F238E27FC236}">
                  <a16:creationId xmlns:a16="http://schemas.microsoft.com/office/drawing/2014/main" id="{230AB950-426E-C3BA-BBFB-07E9FC7233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7" y="1249"/>
              <a:ext cx="182" cy="466"/>
              <a:chOff x="875" y="4542"/>
              <a:chExt cx="213" cy="546"/>
            </a:xfrm>
          </p:grpSpPr>
          <p:sp>
            <p:nvSpPr>
              <p:cNvPr id="80355" name="Line 483">
                <a:extLst>
                  <a:ext uri="{FF2B5EF4-FFF2-40B4-BE49-F238E27FC236}">
                    <a16:creationId xmlns:a16="http://schemas.microsoft.com/office/drawing/2014/main" id="{563C1801-EEC0-997F-014F-F99A16CD39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56" name="Line 484">
                <a:extLst>
                  <a:ext uri="{FF2B5EF4-FFF2-40B4-BE49-F238E27FC236}">
                    <a16:creationId xmlns:a16="http://schemas.microsoft.com/office/drawing/2014/main" id="{8021BCA3-ED15-50AD-7107-E5E9E5728A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57" name="Line 485">
                <a:extLst>
                  <a:ext uri="{FF2B5EF4-FFF2-40B4-BE49-F238E27FC236}">
                    <a16:creationId xmlns:a16="http://schemas.microsoft.com/office/drawing/2014/main" id="{47805D21-98BD-78A2-2300-D42CE199AC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358" name="Group 486">
                <a:extLst>
                  <a:ext uri="{FF2B5EF4-FFF2-40B4-BE49-F238E27FC236}">
                    <a16:creationId xmlns:a16="http://schemas.microsoft.com/office/drawing/2014/main" id="{868621DD-ED54-A188-D52D-3A1E17A193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359" name="Freeform 487">
                  <a:extLst>
                    <a:ext uri="{FF2B5EF4-FFF2-40B4-BE49-F238E27FC236}">
                      <a16:creationId xmlns:a16="http://schemas.microsoft.com/office/drawing/2014/main" id="{FFD2EBEF-3948-5A1E-E443-F9F9AC4A34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60" name="Freeform 488">
                  <a:extLst>
                    <a:ext uri="{FF2B5EF4-FFF2-40B4-BE49-F238E27FC236}">
                      <a16:creationId xmlns:a16="http://schemas.microsoft.com/office/drawing/2014/main" id="{28E8827C-8D65-09A2-CC36-98A2A84E79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361" name="Group 489">
              <a:extLst>
                <a:ext uri="{FF2B5EF4-FFF2-40B4-BE49-F238E27FC236}">
                  <a16:creationId xmlns:a16="http://schemas.microsoft.com/office/drawing/2014/main" id="{2621260D-8C8D-D096-8D8B-D865CCF1D2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" y="1406"/>
              <a:ext cx="157" cy="308"/>
              <a:chOff x="1730" y="4717"/>
              <a:chExt cx="184" cy="360"/>
            </a:xfrm>
          </p:grpSpPr>
          <p:sp>
            <p:nvSpPr>
              <p:cNvPr id="80362" name="Freeform 490">
                <a:extLst>
                  <a:ext uri="{FF2B5EF4-FFF2-40B4-BE49-F238E27FC236}">
                    <a16:creationId xmlns:a16="http://schemas.microsoft.com/office/drawing/2014/main" id="{ED324F94-0BA3-54FB-5D95-9682E4863D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" y="4783"/>
                <a:ext cx="32" cy="294"/>
              </a:xfrm>
              <a:custGeom>
                <a:avLst/>
                <a:gdLst>
                  <a:gd name="T0" fmla="*/ 0 w 32"/>
                  <a:gd name="T1" fmla="*/ 284 h 294"/>
                  <a:gd name="T2" fmla="*/ 9 w 32"/>
                  <a:gd name="T3" fmla="*/ 0 h 294"/>
                  <a:gd name="T4" fmla="*/ 31 w 32"/>
                  <a:gd name="T5" fmla="*/ 288 h 294"/>
                  <a:gd name="T6" fmla="*/ 22 w 32"/>
                  <a:gd name="T7" fmla="*/ 293 h 294"/>
                  <a:gd name="T8" fmla="*/ 14 w 32"/>
                  <a:gd name="T9" fmla="*/ 293 h 294"/>
                  <a:gd name="T10" fmla="*/ 6 w 32"/>
                  <a:gd name="T11" fmla="*/ 289 h 294"/>
                  <a:gd name="T12" fmla="*/ 0 w 32"/>
                  <a:gd name="T13" fmla="*/ 28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94">
                    <a:moveTo>
                      <a:pt x="0" y="284"/>
                    </a:moveTo>
                    <a:lnTo>
                      <a:pt x="9" y="0"/>
                    </a:lnTo>
                    <a:lnTo>
                      <a:pt x="31" y="288"/>
                    </a:lnTo>
                    <a:lnTo>
                      <a:pt x="22" y="293"/>
                    </a:lnTo>
                    <a:lnTo>
                      <a:pt x="14" y="293"/>
                    </a:lnTo>
                    <a:lnTo>
                      <a:pt x="6" y="289"/>
                    </a:lnTo>
                    <a:lnTo>
                      <a:pt x="0" y="284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63" name="Line 491">
                <a:extLst>
                  <a:ext uri="{FF2B5EF4-FFF2-40B4-BE49-F238E27FC236}">
                    <a16:creationId xmlns:a16="http://schemas.microsoft.com/office/drawing/2014/main" id="{6323CD11-7BFF-91E3-EEE6-C08B6587E4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777" y="4874"/>
                <a:ext cx="37" cy="1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64" name="Line 492">
                <a:extLst>
                  <a:ext uri="{FF2B5EF4-FFF2-40B4-BE49-F238E27FC236}">
                    <a16:creationId xmlns:a16="http://schemas.microsoft.com/office/drawing/2014/main" id="{BF2985D2-C2AE-B23F-2B58-771B2B4457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6" y="4888"/>
                <a:ext cx="46" cy="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65" name="Line 493">
                <a:extLst>
                  <a:ext uri="{FF2B5EF4-FFF2-40B4-BE49-F238E27FC236}">
                    <a16:creationId xmlns:a16="http://schemas.microsoft.com/office/drawing/2014/main" id="{714BCF68-8E8D-22AD-27D9-8619177A83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9" y="4922"/>
                <a:ext cx="52" cy="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66" name="Freeform 494">
                <a:extLst>
                  <a:ext uri="{FF2B5EF4-FFF2-40B4-BE49-F238E27FC236}">
                    <a16:creationId xmlns:a16="http://schemas.microsoft.com/office/drawing/2014/main" id="{F6F01F7D-C9F0-320F-0C26-8ECD402840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4717"/>
                <a:ext cx="184" cy="148"/>
              </a:xfrm>
              <a:custGeom>
                <a:avLst/>
                <a:gdLst>
                  <a:gd name="T0" fmla="*/ 88 w 184"/>
                  <a:gd name="T1" fmla="*/ 0 h 148"/>
                  <a:gd name="T2" fmla="*/ 88 w 184"/>
                  <a:gd name="T3" fmla="*/ 3 h 148"/>
                  <a:gd name="T4" fmla="*/ 32 w 184"/>
                  <a:gd name="T5" fmla="*/ 39 h 148"/>
                  <a:gd name="T6" fmla="*/ 58 w 184"/>
                  <a:gd name="T7" fmla="*/ 36 h 148"/>
                  <a:gd name="T8" fmla="*/ 32 w 184"/>
                  <a:gd name="T9" fmla="*/ 71 h 148"/>
                  <a:gd name="T10" fmla="*/ 58 w 184"/>
                  <a:gd name="T11" fmla="*/ 73 h 148"/>
                  <a:gd name="T12" fmla="*/ 6 w 184"/>
                  <a:gd name="T13" fmla="*/ 112 h 148"/>
                  <a:gd name="T14" fmla="*/ 50 w 184"/>
                  <a:gd name="T15" fmla="*/ 112 h 148"/>
                  <a:gd name="T16" fmla="*/ 0 w 184"/>
                  <a:gd name="T17" fmla="*/ 138 h 148"/>
                  <a:gd name="T18" fmla="*/ 74 w 184"/>
                  <a:gd name="T19" fmla="*/ 135 h 148"/>
                  <a:gd name="T20" fmla="*/ 128 w 184"/>
                  <a:gd name="T21" fmla="*/ 147 h 148"/>
                  <a:gd name="T22" fmla="*/ 128 w 184"/>
                  <a:gd name="T23" fmla="*/ 132 h 148"/>
                  <a:gd name="T24" fmla="*/ 183 w 184"/>
                  <a:gd name="T25" fmla="*/ 129 h 148"/>
                  <a:gd name="T26" fmla="*/ 149 w 184"/>
                  <a:gd name="T27" fmla="*/ 106 h 148"/>
                  <a:gd name="T28" fmla="*/ 178 w 184"/>
                  <a:gd name="T29" fmla="*/ 108 h 148"/>
                  <a:gd name="T30" fmla="*/ 131 w 184"/>
                  <a:gd name="T31" fmla="*/ 83 h 148"/>
                  <a:gd name="T32" fmla="*/ 170 w 184"/>
                  <a:gd name="T33" fmla="*/ 84 h 148"/>
                  <a:gd name="T34" fmla="*/ 131 w 184"/>
                  <a:gd name="T35" fmla="*/ 52 h 148"/>
                  <a:gd name="T36" fmla="*/ 161 w 184"/>
                  <a:gd name="T37" fmla="*/ 58 h 148"/>
                  <a:gd name="T38" fmla="*/ 118 w 184"/>
                  <a:gd name="T39" fmla="*/ 28 h 148"/>
                  <a:gd name="T40" fmla="*/ 140 w 184"/>
                  <a:gd name="T41" fmla="*/ 26 h 148"/>
                  <a:gd name="T42" fmla="*/ 88 w 184"/>
                  <a:gd name="T43" fmla="*/ 1 h 148"/>
                  <a:gd name="T44" fmla="*/ 88 w 184"/>
                  <a:gd name="T4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4" h="148">
                    <a:moveTo>
                      <a:pt x="88" y="0"/>
                    </a:moveTo>
                    <a:lnTo>
                      <a:pt x="88" y="3"/>
                    </a:lnTo>
                    <a:lnTo>
                      <a:pt x="32" y="39"/>
                    </a:lnTo>
                    <a:lnTo>
                      <a:pt x="58" y="36"/>
                    </a:lnTo>
                    <a:lnTo>
                      <a:pt x="32" y="71"/>
                    </a:lnTo>
                    <a:lnTo>
                      <a:pt x="58" y="73"/>
                    </a:lnTo>
                    <a:lnTo>
                      <a:pt x="6" y="112"/>
                    </a:lnTo>
                    <a:lnTo>
                      <a:pt x="50" y="112"/>
                    </a:lnTo>
                    <a:lnTo>
                      <a:pt x="0" y="138"/>
                    </a:lnTo>
                    <a:lnTo>
                      <a:pt x="74" y="135"/>
                    </a:lnTo>
                    <a:lnTo>
                      <a:pt x="128" y="147"/>
                    </a:lnTo>
                    <a:lnTo>
                      <a:pt x="128" y="132"/>
                    </a:lnTo>
                    <a:lnTo>
                      <a:pt x="183" y="129"/>
                    </a:lnTo>
                    <a:lnTo>
                      <a:pt x="149" y="106"/>
                    </a:lnTo>
                    <a:lnTo>
                      <a:pt x="178" y="108"/>
                    </a:lnTo>
                    <a:lnTo>
                      <a:pt x="131" y="83"/>
                    </a:lnTo>
                    <a:lnTo>
                      <a:pt x="170" y="84"/>
                    </a:lnTo>
                    <a:lnTo>
                      <a:pt x="131" y="52"/>
                    </a:lnTo>
                    <a:lnTo>
                      <a:pt x="161" y="58"/>
                    </a:lnTo>
                    <a:lnTo>
                      <a:pt x="118" y="28"/>
                    </a:lnTo>
                    <a:lnTo>
                      <a:pt x="140" y="26"/>
                    </a:lnTo>
                    <a:lnTo>
                      <a:pt x="88" y="1"/>
                    </a:lnTo>
                    <a:lnTo>
                      <a:pt x="88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367" name="Group 495">
              <a:extLst>
                <a:ext uri="{FF2B5EF4-FFF2-40B4-BE49-F238E27FC236}">
                  <a16:creationId xmlns:a16="http://schemas.microsoft.com/office/drawing/2014/main" id="{8CF3E126-4EE3-5966-8F4B-99072D33D9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" y="1229"/>
              <a:ext cx="151" cy="200"/>
              <a:chOff x="1865" y="939"/>
              <a:chExt cx="462" cy="611"/>
            </a:xfrm>
          </p:grpSpPr>
          <p:sp>
            <p:nvSpPr>
              <p:cNvPr id="80368" name="Freeform 496">
                <a:extLst>
                  <a:ext uri="{FF2B5EF4-FFF2-40B4-BE49-F238E27FC236}">
                    <a16:creationId xmlns:a16="http://schemas.microsoft.com/office/drawing/2014/main" id="{34EFF018-173C-C000-3AC2-5E01BF3AEC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69" name="Freeform 497">
                <a:extLst>
                  <a:ext uri="{FF2B5EF4-FFF2-40B4-BE49-F238E27FC236}">
                    <a16:creationId xmlns:a16="http://schemas.microsoft.com/office/drawing/2014/main" id="{989191F2-047A-3715-AE76-1BB82ED915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370" name="Group 498">
              <a:extLst>
                <a:ext uri="{FF2B5EF4-FFF2-40B4-BE49-F238E27FC236}">
                  <a16:creationId xmlns:a16="http://schemas.microsoft.com/office/drawing/2014/main" id="{7283CA69-E37B-2994-A731-22B2B5C2BFE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" y="1226"/>
              <a:ext cx="181" cy="466"/>
              <a:chOff x="875" y="4542"/>
              <a:chExt cx="213" cy="546"/>
            </a:xfrm>
          </p:grpSpPr>
          <p:sp>
            <p:nvSpPr>
              <p:cNvPr id="80371" name="Line 499">
                <a:extLst>
                  <a:ext uri="{FF2B5EF4-FFF2-40B4-BE49-F238E27FC236}">
                    <a16:creationId xmlns:a16="http://schemas.microsoft.com/office/drawing/2014/main" id="{F040AEB4-953A-0054-301E-816A56994B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72" name="Line 500">
                <a:extLst>
                  <a:ext uri="{FF2B5EF4-FFF2-40B4-BE49-F238E27FC236}">
                    <a16:creationId xmlns:a16="http://schemas.microsoft.com/office/drawing/2014/main" id="{0A974C1C-CF33-D796-C011-A52D53046D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73" name="Line 501">
                <a:extLst>
                  <a:ext uri="{FF2B5EF4-FFF2-40B4-BE49-F238E27FC236}">
                    <a16:creationId xmlns:a16="http://schemas.microsoft.com/office/drawing/2014/main" id="{B1CA14EC-DA71-E1EB-CF85-D8BBB7B02A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374" name="Group 502">
                <a:extLst>
                  <a:ext uri="{FF2B5EF4-FFF2-40B4-BE49-F238E27FC236}">
                    <a16:creationId xmlns:a16="http://schemas.microsoft.com/office/drawing/2014/main" id="{8CD73B59-661A-A47F-5CE1-1ABE3835406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375" name="Freeform 503">
                  <a:extLst>
                    <a:ext uri="{FF2B5EF4-FFF2-40B4-BE49-F238E27FC236}">
                      <a16:creationId xmlns:a16="http://schemas.microsoft.com/office/drawing/2014/main" id="{1F9E48F8-C3FC-A507-FC58-CA8FFD9CA7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76" name="Freeform 504">
                  <a:extLst>
                    <a:ext uri="{FF2B5EF4-FFF2-40B4-BE49-F238E27FC236}">
                      <a16:creationId xmlns:a16="http://schemas.microsoft.com/office/drawing/2014/main" id="{FCE05AA2-CB39-B803-C7EF-E97B5739E5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377" name="Group 505">
              <a:extLst>
                <a:ext uri="{FF2B5EF4-FFF2-40B4-BE49-F238E27FC236}">
                  <a16:creationId xmlns:a16="http://schemas.microsoft.com/office/drawing/2014/main" id="{1D5E5B7E-F340-1C6F-0579-4847053081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1" y="1102"/>
              <a:ext cx="250" cy="422"/>
              <a:chOff x="1885" y="753"/>
              <a:chExt cx="413" cy="650"/>
            </a:xfrm>
          </p:grpSpPr>
          <p:sp>
            <p:nvSpPr>
              <p:cNvPr id="80378" name="Freeform 506">
                <a:extLst>
                  <a:ext uri="{FF2B5EF4-FFF2-40B4-BE49-F238E27FC236}">
                    <a16:creationId xmlns:a16="http://schemas.microsoft.com/office/drawing/2014/main" id="{660EC401-AFB5-5A90-6CEC-4155EB5CE7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79" name="Freeform 507">
                <a:extLst>
                  <a:ext uri="{FF2B5EF4-FFF2-40B4-BE49-F238E27FC236}">
                    <a16:creationId xmlns:a16="http://schemas.microsoft.com/office/drawing/2014/main" id="{1A31E4C8-DDAD-3E1A-D3B6-8117F36A21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80" name="Freeform 508">
                <a:extLst>
                  <a:ext uri="{FF2B5EF4-FFF2-40B4-BE49-F238E27FC236}">
                    <a16:creationId xmlns:a16="http://schemas.microsoft.com/office/drawing/2014/main" id="{BF74323F-6B0B-135E-5277-FE38B8348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381" name="Group 509">
              <a:extLst>
                <a:ext uri="{FF2B5EF4-FFF2-40B4-BE49-F238E27FC236}">
                  <a16:creationId xmlns:a16="http://schemas.microsoft.com/office/drawing/2014/main" id="{18927C03-DD22-B147-0651-661DE8B775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2" y="1417"/>
              <a:ext cx="187" cy="287"/>
              <a:chOff x="1885" y="753"/>
              <a:chExt cx="413" cy="650"/>
            </a:xfrm>
          </p:grpSpPr>
          <p:sp>
            <p:nvSpPr>
              <p:cNvPr id="80382" name="Freeform 510">
                <a:extLst>
                  <a:ext uri="{FF2B5EF4-FFF2-40B4-BE49-F238E27FC236}">
                    <a16:creationId xmlns:a16="http://schemas.microsoft.com/office/drawing/2014/main" id="{0CEC5A36-D3E2-A0FE-86E6-82D86B221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83" name="Freeform 511">
                <a:extLst>
                  <a:ext uri="{FF2B5EF4-FFF2-40B4-BE49-F238E27FC236}">
                    <a16:creationId xmlns:a16="http://schemas.microsoft.com/office/drawing/2014/main" id="{BA234B22-A090-E3F5-683B-22E4C88A2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84" name="Freeform 512">
                <a:extLst>
                  <a:ext uri="{FF2B5EF4-FFF2-40B4-BE49-F238E27FC236}">
                    <a16:creationId xmlns:a16="http://schemas.microsoft.com/office/drawing/2014/main" id="{FDD825FB-1A6E-C820-D238-AD974B7165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0385" name="Line 513">
              <a:extLst>
                <a:ext uri="{FF2B5EF4-FFF2-40B4-BE49-F238E27FC236}">
                  <a16:creationId xmlns:a16="http://schemas.microsoft.com/office/drawing/2014/main" id="{CBC983A4-2A0D-C223-499F-0BE7561573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23" y="1452"/>
              <a:ext cx="37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386" name="Line 514">
              <a:extLst>
                <a:ext uri="{FF2B5EF4-FFF2-40B4-BE49-F238E27FC236}">
                  <a16:creationId xmlns:a16="http://schemas.microsoft.com/office/drawing/2014/main" id="{995C54C0-1EAB-506A-4FA4-0556C65BD2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1" y="1477"/>
              <a:ext cx="46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387" name="Line 515">
              <a:extLst>
                <a:ext uri="{FF2B5EF4-FFF2-40B4-BE49-F238E27FC236}">
                  <a16:creationId xmlns:a16="http://schemas.microsoft.com/office/drawing/2014/main" id="{3E80BF15-9C87-0EB3-C9D2-05AC5DAE61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5" y="1535"/>
              <a:ext cx="52" cy="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388" name="Group 516">
              <a:extLst>
                <a:ext uri="{FF2B5EF4-FFF2-40B4-BE49-F238E27FC236}">
                  <a16:creationId xmlns:a16="http://schemas.microsoft.com/office/drawing/2014/main" id="{45F20700-58B8-F053-F1A4-3A09224E98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2" y="1218"/>
              <a:ext cx="182" cy="467"/>
              <a:chOff x="1832" y="4455"/>
              <a:chExt cx="213" cy="720"/>
            </a:xfrm>
          </p:grpSpPr>
          <p:sp>
            <p:nvSpPr>
              <p:cNvPr id="80389" name="Freeform 517">
                <a:extLst>
                  <a:ext uri="{FF2B5EF4-FFF2-40B4-BE49-F238E27FC236}">
                    <a16:creationId xmlns:a16="http://schemas.microsoft.com/office/drawing/2014/main" id="{64132366-5562-F1BB-522F-EAC1A6E6E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90" name="Freeform 518">
                <a:extLst>
                  <a:ext uri="{FF2B5EF4-FFF2-40B4-BE49-F238E27FC236}">
                    <a16:creationId xmlns:a16="http://schemas.microsoft.com/office/drawing/2014/main" id="{18F5813C-345E-20AC-501D-85C97FA404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391" name="Group 519">
              <a:extLst>
                <a:ext uri="{FF2B5EF4-FFF2-40B4-BE49-F238E27FC236}">
                  <a16:creationId xmlns:a16="http://schemas.microsoft.com/office/drawing/2014/main" id="{31992294-9383-A648-7B26-181DC24693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5" y="1254"/>
              <a:ext cx="181" cy="467"/>
              <a:chOff x="875" y="4542"/>
              <a:chExt cx="213" cy="546"/>
            </a:xfrm>
          </p:grpSpPr>
          <p:sp>
            <p:nvSpPr>
              <p:cNvPr id="80392" name="Line 520">
                <a:extLst>
                  <a:ext uri="{FF2B5EF4-FFF2-40B4-BE49-F238E27FC236}">
                    <a16:creationId xmlns:a16="http://schemas.microsoft.com/office/drawing/2014/main" id="{AB716743-B6D8-920F-A7DA-2A95DCC20A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93" name="Line 521">
                <a:extLst>
                  <a:ext uri="{FF2B5EF4-FFF2-40B4-BE49-F238E27FC236}">
                    <a16:creationId xmlns:a16="http://schemas.microsoft.com/office/drawing/2014/main" id="{D4D6A3A5-18B2-EFFC-74A1-309B6A6F15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394" name="Line 522">
                <a:extLst>
                  <a:ext uri="{FF2B5EF4-FFF2-40B4-BE49-F238E27FC236}">
                    <a16:creationId xmlns:a16="http://schemas.microsoft.com/office/drawing/2014/main" id="{B550E74A-CBF1-DE37-12F0-779CC2D2F6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395" name="Group 523">
                <a:extLst>
                  <a:ext uri="{FF2B5EF4-FFF2-40B4-BE49-F238E27FC236}">
                    <a16:creationId xmlns:a16="http://schemas.microsoft.com/office/drawing/2014/main" id="{ABBDEE09-9F48-E872-7E63-2EABBAC228C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396" name="Freeform 524">
                  <a:extLst>
                    <a:ext uri="{FF2B5EF4-FFF2-40B4-BE49-F238E27FC236}">
                      <a16:creationId xmlns:a16="http://schemas.microsoft.com/office/drawing/2014/main" id="{6401A6FE-40D9-8C6D-0ED3-8E9A35E39C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397" name="Freeform 525">
                  <a:extLst>
                    <a:ext uri="{FF2B5EF4-FFF2-40B4-BE49-F238E27FC236}">
                      <a16:creationId xmlns:a16="http://schemas.microsoft.com/office/drawing/2014/main" id="{B4AD2D11-E23F-D45C-D4B5-22C8E1155F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398" name="Group 526">
              <a:extLst>
                <a:ext uri="{FF2B5EF4-FFF2-40B4-BE49-F238E27FC236}">
                  <a16:creationId xmlns:a16="http://schemas.microsoft.com/office/drawing/2014/main" id="{43A3C44A-8398-9EAC-A32B-8CC2A1AF85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2" y="1540"/>
              <a:ext cx="151" cy="200"/>
              <a:chOff x="1865" y="939"/>
              <a:chExt cx="462" cy="611"/>
            </a:xfrm>
          </p:grpSpPr>
          <p:sp>
            <p:nvSpPr>
              <p:cNvPr id="80399" name="Freeform 527">
                <a:extLst>
                  <a:ext uri="{FF2B5EF4-FFF2-40B4-BE49-F238E27FC236}">
                    <a16:creationId xmlns:a16="http://schemas.microsoft.com/office/drawing/2014/main" id="{C4E456DD-CB5A-E0EB-C8F9-2A46F90A26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00" name="Freeform 528">
                <a:extLst>
                  <a:ext uri="{FF2B5EF4-FFF2-40B4-BE49-F238E27FC236}">
                    <a16:creationId xmlns:a16="http://schemas.microsoft.com/office/drawing/2014/main" id="{4A4EB826-3EF7-2266-CE53-D0060023CD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0401" name="Group 529">
            <a:extLst>
              <a:ext uri="{FF2B5EF4-FFF2-40B4-BE49-F238E27FC236}">
                <a16:creationId xmlns:a16="http://schemas.microsoft.com/office/drawing/2014/main" id="{F2790796-FC23-0AD8-57FE-D47795F27397}"/>
              </a:ext>
            </a:extLst>
          </p:cNvPr>
          <p:cNvGrpSpPr>
            <a:grpSpLocks/>
          </p:cNvGrpSpPr>
          <p:nvPr/>
        </p:nvGrpSpPr>
        <p:grpSpPr bwMode="auto">
          <a:xfrm>
            <a:off x="139700" y="3852863"/>
            <a:ext cx="1381125" cy="1146175"/>
            <a:chOff x="88" y="3128"/>
            <a:chExt cx="1064" cy="857"/>
          </a:xfrm>
        </p:grpSpPr>
        <p:sp>
          <p:nvSpPr>
            <p:cNvPr id="80402" name="Freeform 530">
              <a:extLst>
                <a:ext uri="{FF2B5EF4-FFF2-40B4-BE49-F238E27FC236}">
                  <a16:creationId xmlns:a16="http://schemas.microsoft.com/office/drawing/2014/main" id="{7CC00521-9BC0-5CD1-406E-18DA1D7915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" y="3528"/>
              <a:ext cx="1019" cy="457"/>
            </a:xfrm>
            <a:custGeom>
              <a:avLst/>
              <a:gdLst>
                <a:gd name="T0" fmla="*/ 1192 w 1193"/>
                <a:gd name="T1" fmla="*/ 534 h 535"/>
                <a:gd name="T2" fmla="*/ 0 w 1193"/>
                <a:gd name="T3" fmla="*/ 534 h 535"/>
                <a:gd name="T4" fmla="*/ 96 w 1193"/>
                <a:gd name="T5" fmla="*/ 0 h 535"/>
                <a:gd name="T6" fmla="*/ 1073 w 1193"/>
                <a:gd name="T7" fmla="*/ 0 h 535"/>
                <a:gd name="T8" fmla="*/ 1192 w 1193"/>
                <a:gd name="T9" fmla="*/ 534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3" h="535">
                  <a:moveTo>
                    <a:pt x="1192" y="534"/>
                  </a:moveTo>
                  <a:lnTo>
                    <a:pt x="0" y="534"/>
                  </a:lnTo>
                  <a:lnTo>
                    <a:pt x="96" y="0"/>
                  </a:lnTo>
                  <a:lnTo>
                    <a:pt x="1073" y="0"/>
                  </a:lnTo>
                  <a:lnTo>
                    <a:pt x="1192" y="53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403" name="Group 531">
              <a:extLst>
                <a:ext uri="{FF2B5EF4-FFF2-40B4-BE49-F238E27FC236}">
                  <a16:creationId xmlns:a16="http://schemas.microsoft.com/office/drawing/2014/main" id="{DA4EAE51-91D8-1338-2BDF-D966E6DFDF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" y="3134"/>
              <a:ext cx="182" cy="467"/>
              <a:chOff x="875" y="4542"/>
              <a:chExt cx="213" cy="546"/>
            </a:xfrm>
          </p:grpSpPr>
          <p:sp>
            <p:nvSpPr>
              <p:cNvPr id="80404" name="Line 532">
                <a:extLst>
                  <a:ext uri="{FF2B5EF4-FFF2-40B4-BE49-F238E27FC236}">
                    <a16:creationId xmlns:a16="http://schemas.microsoft.com/office/drawing/2014/main" id="{A3698150-3493-9F69-848F-D4F91E515B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05" name="Line 533">
                <a:extLst>
                  <a:ext uri="{FF2B5EF4-FFF2-40B4-BE49-F238E27FC236}">
                    <a16:creationId xmlns:a16="http://schemas.microsoft.com/office/drawing/2014/main" id="{784C6A1C-3D98-D43F-43A8-0E9B7F8006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06" name="Line 534">
                <a:extLst>
                  <a:ext uri="{FF2B5EF4-FFF2-40B4-BE49-F238E27FC236}">
                    <a16:creationId xmlns:a16="http://schemas.microsoft.com/office/drawing/2014/main" id="{E77B2DF1-21A5-50EB-8D9B-DA56111DF1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407" name="Group 535">
                <a:extLst>
                  <a:ext uri="{FF2B5EF4-FFF2-40B4-BE49-F238E27FC236}">
                    <a16:creationId xmlns:a16="http://schemas.microsoft.com/office/drawing/2014/main" id="{223C2F0C-E0AF-F960-3FE3-2DAD6228BB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408" name="Freeform 536">
                  <a:extLst>
                    <a:ext uri="{FF2B5EF4-FFF2-40B4-BE49-F238E27FC236}">
                      <a16:creationId xmlns:a16="http://schemas.microsoft.com/office/drawing/2014/main" id="{6BFF2421-3732-DA4B-05D4-99F1092750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09" name="Freeform 537">
                  <a:extLst>
                    <a:ext uri="{FF2B5EF4-FFF2-40B4-BE49-F238E27FC236}">
                      <a16:creationId xmlns:a16="http://schemas.microsoft.com/office/drawing/2014/main" id="{96F61DF2-8409-57E3-B67D-077387737E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410" name="Group 538">
              <a:extLst>
                <a:ext uri="{FF2B5EF4-FFF2-40B4-BE49-F238E27FC236}">
                  <a16:creationId xmlns:a16="http://schemas.microsoft.com/office/drawing/2014/main" id="{58D2101A-86F6-B91E-7785-E18E6579D7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" y="3145"/>
              <a:ext cx="182" cy="467"/>
              <a:chOff x="875" y="4542"/>
              <a:chExt cx="213" cy="546"/>
            </a:xfrm>
          </p:grpSpPr>
          <p:sp>
            <p:nvSpPr>
              <p:cNvPr id="80411" name="Line 539">
                <a:extLst>
                  <a:ext uri="{FF2B5EF4-FFF2-40B4-BE49-F238E27FC236}">
                    <a16:creationId xmlns:a16="http://schemas.microsoft.com/office/drawing/2014/main" id="{AE2C1F8D-5851-DFB7-6BDE-203F53662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12" name="Line 540">
                <a:extLst>
                  <a:ext uri="{FF2B5EF4-FFF2-40B4-BE49-F238E27FC236}">
                    <a16:creationId xmlns:a16="http://schemas.microsoft.com/office/drawing/2014/main" id="{087E430B-4538-97A9-D4A1-D04E8DEE6B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13" name="Line 541">
                <a:extLst>
                  <a:ext uri="{FF2B5EF4-FFF2-40B4-BE49-F238E27FC236}">
                    <a16:creationId xmlns:a16="http://schemas.microsoft.com/office/drawing/2014/main" id="{7C4A5A1C-58F7-CAC8-C821-63803BA9B4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414" name="Group 542">
                <a:extLst>
                  <a:ext uri="{FF2B5EF4-FFF2-40B4-BE49-F238E27FC236}">
                    <a16:creationId xmlns:a16="http://schemas.microsoft.com/office/drawing/2014/main" id="{77E92A8A-8897-798C-2E0F-5905446646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415" name="Freeform 543">
                  <a:extLst>
                    <a:ext uri="{FF2B5EF4-FFF2-40B4-BE49-F238E27FC236}">
                      <a16:creationId xmlns:a16="http://schemas.microsoft.com/office/drawing/2014/main" id="{E0D6747F-4663-11D9-35A5-4C93677E4C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16" name="Freeform 544">
                  <a:extLst>
                    <a:ext uri="{FF2B5EF4-FFF2-40B4-BE49-F238E27FC236}">
                      <a16:creationId xmlns:a16="http://schemas.microsoft.com/office/drawing/2014/main" id="{1BE9BB7F-8CFC-4744-83CA-08225F2C21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417" name="Group 545">
              <a:extLst>
                <a:ext uri="{FF2B5EF4-FFF2-40B4-BE49-F238E27FC236}">
                  <a16:creationId xmlns:a16="http://schemas.microsoft.com/office/drawing/2014/main" id="{6B5D47F3-B812-127D-0143-0836D7535B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" y="3136"/>
              <a:ext cx="182" cy="466"/>
              <a:chOff x="875" y="4542"/>
              <a:chExt cx="213" cy="546"/>
            </a:xfrm>
          </p:grpSpPr>
          <p:sp>
            <p:nvSpPr>
              <p:cNvPr id="80418" name="Line 546">
                <a:extLst>
                  <a:ext uri="{FF2B5EF4-FFF2-40B4-BE49-F238E27FC236}">
                    <a16:creationId xmlns:a16="http://schemas.microsoft.com/office/drawing/2014/main" id="{918E4DB9-30F2-2ACF-3F1E-3A375CAF1B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19" name="Line 547">
                <a:extLst>
                  <a:ext uri="{FF2B5EF4-FFF2-40B4-BE49-F238E27FC236}">
                    <a16:creationId xmlns:a16="http://schemas.microsoft.com/office/drawing/2014/main" id="{7ED386DA-7A87-DA76-DFE5-0160CF7489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20" name="Line 548">
                <a:extLst>
                  <a:ext uri="{FF2B5EF4-FFF2-40B4-BE49-F238E27FC236}">
                    <a16:creationId xmlns:a16="http://schemas.microsoft.com/office/drawing/2014/main" id="{116D211F-9D9F-2437-A994-9E1FD70D91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421" name="Group 549">
                <a:extLst>
                  <a:ext uri="{FF2B5EF4-FFF2-40B4-BE49-F238E27FC236}">
                    <a16:creationId xmlns:a16="http://schemas.microsoft.com/office/drawing/2014/main" id="{911F642A-49D2-EB83-318B-89DFB70567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422" name="Freeform 550">
                  <a:extLst>
                    <a:ext uri="{FF2B5EF4-FFF2-40B4-BE49-F238E27FC236}">
                      <a16:creationId xmlns:a16="http://schemas.microsoft.com/office/drawing/2014/main" id="{B85EF69B-6C61-664C-7713-79EBA9DFF6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23" name="Freeform 551">
                  <a:extLst>
                    <a:ext uri="{FF2B5EF4-FFF2-40B4-BE49-F238E27FC236}">
                      <a16:creationId xmlns:a16="http://schemas.microsoft.com/office/drawing/2014/main" id="{83CB2F7B-032D-D196-984F-2E9758C85D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424" name="Group 552">
              <a:extLst>
                <a:ext uri="{FF2B5EF4-FFF2-40B4-BE49-F238E27FC236}">
                  <a16:creationId xmlns:a16="http://schemas.microsoft.com/office/drawing/2014/main" id="{DAA9B52D-2921-248D-1D52-5365541756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6" y="3128"/>
              <a:ext cx="182" cy="467"/>
              <a:chOff x="875" y="4542"/>
              <a:chExt cx="213" cy="546"/>
            </a:xfrm>
          </p:grpSpPr>
          <p:sp>
            <p:nvSpPr>
              <p:cNvPr id="80425" name="Line 553">
                <a:extLst>
                  <a:ext uri="{FF2B5EF4-FFF2-40B4-BE49-F238E27FC236}">
                    <a16:creationId xmlns:a16="http://schemas.microsoft.com/office/drawing/2014/main" id="{B004AFDF-309F-6CC6-9553-E279254681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26" name="Line 554">
                <a:extLst>
                  <a:ext uri="{FF2B5EF4-FFF2-40B4-BE49-F238E27FC236}">
                    <a16:creationId xmlns:a16="http://schemas.microsoft.com/office/drawing/2014/main" id="{A020AA07-BB98-BCED-2AFE-6C73193501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27" name="Line 555">
                <a:extLst>
                  <a:ext uri="{FF2B5EF4-FFF2-40B4-BE49-F238E27FC236}">
                    <a16:creationId xmlns:a16="http://schemas.microsoft.com/office/drawing/2014/main" id="{81FFC499-4FC3-A660-60EB-418BE3C580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428" name="Group 556">
                <a:extLst>
                  <a:ext uri="{FF2B5EF4-FFF2-40B4-BE49-F238E27FC236}">
                    <a16:creationId xmlns:a16="http://schemas.microsoft.com/office/drawing/2014/main" id="{68FD4F18-8DF5-DACD-A3A9-EFE8909D4D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429" name="Freeform 557">
                  <a:extLst>
                    <a:ext uri="{FF2B5EF4-FFF2-40B4-BE49-F238E27FC236}">
                      <a16:creationId xmlns:a16="http://schemas.microsoft.com/office/drawing/2014/main" id="{96346737-5E94-C092-4A0D-CA2FFC6A62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30" name="Freeform 558">
                  <a:extLst>
                    <a:ext uri="{FF2B5EF4-FFF2-40B4-BE49-F238E27FC236}">
                      <a16:creationId xmlns:a16="http://schemas.microsoft.com/office/drawing/2014/main" id="{107B75F6-DB3C-980B-CBD5-840AB6654B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431" name="Group 559">
              <a:extLst>
                <a:ext uri="{FF2B5EF4-FFF2-40B4-BE49-F238E27FC236}">
                  <a16:creationId xmlns:a16="http://schemas.microsoft.com/office/drawing/2014/main" id="{41590D5A-3C78-69A6-BBB2-F8DAEE81C3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0" y="3278"/>
              <a:ext cx="182" cy="467"/>
              <a:chOff x="875" y="4542"/>
              <a:chExt cx="213" cy="546"/>
            </a:xfrm>
          </p:grpSpPr>
          <p:sp>
            <p:nvSpPr>
              <p:cNvPr id="80432" name="Line 560">
                <a:extLst>
                  <a:ext uri="{FF2B5EF4-FFF2-40B4-BE49-F238E27FC236}">
                    <a16:creationId xmlns:a16="http://schemas.microsoft.com/office/drawing/2014/main" id="{F5A226F2-801B-66A7-58BF-2ABDCAF4F0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33" name="Line 561">
                <a:extLst>
                  <a:ext uri="{FF2B5EF4-FFF2-40B4-BE49-F238E27FC236}">
                    <a16:creationId xmlns:a16="http://schemas.microsoft.com/office/drawing/2014/main" id="{DD991CC8-1EAA-9888-169B-D81B985100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34" name="Line 562">
                <a:extLst>
                  <a:ext uri="{FF2B5EF4-FFF2-40B4-BE49-F238E27FC236}">
                    <a16:creationId xmlns:a16="http://schemas.microsoft.com/office/drawing/2014/main" id="{B1574A47-1AA8-6F08-72AD-A439308D4A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435" name="Group 563">
                <a:extLst>
                  <a:ext uri="{FF2B5EF4-FFF2-40B4-BE49-F238E27FC236}">
                    <a16:creationId xmlns:a16="http://schemas.microsoft.com/office/drawing/2014/main" id="{DBC3BA8F-BFB1-BAAE-FF5A-E11ECC7ABBE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436" name="Freeform 564">
                  <a:extLst>
                    <a:ext uri="{FF2B5EF4-FFF2-40B4-BE49-F238E27FC236}">
                      <a16:creationId xmlns:a16="http://schemas.microsoft.com/office/drawing/2014/main" id="{3B0DA472-3C70-4C4D-6163-A1643E65FD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37" name="Freeform 565">
                  <a:extLst>
                    <a:ext uri="{FF2B5EF4-FFF2-40B4-BE49-F238E27FC236}">
                      <a16:creationId xmlns:a16="http://schemas.microsoft.com/office/drawing/2014/main" id="{AE6A2098-2CEA-E50C-CA5F-B59A1B6637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438" name="Group 566">
              <a:extLst>
                <a:ext uri="{FF2B5EF4-FFF2-40B4-BE49-F238E27FC236}">
                  <a16:creationId xmlns:a16="http://schemas.microsoft.com/office/drawing/2014/main" id="{83FAEB10-7AB9-D615-65DE-4B3298794E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3327"/>
              <a:ext cx="182" cy="467"/>
              <a:chOff x="875" y="4542"/>
              <a:chExt cx="213" cy="546"/>
            </a:xfrm>
          </p:grpSpPr>
          <p:sp>
            <p:nvSpPr>
              <p:cNvPr id="80439" name="Line 567">
                <a:extLst>
                  <a:ext uri="{FF2B5EF4-FFF2-40B4-BE49-F238E27FC236}">
                    <a16:creationId xmlns:a16="http://schemas.microsoft.com/office/drawing/2014/main" id="{EB321DD2-D61A-0EA4-7F3B-D328BF43AD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40" name="Line 568">
                <a:extLst>
                  <a:ext uri="{FF2B5EF4-FFF2-40B4-BE49-F238E27FC236}">
                    <a16:creationId xmlns:a16="http://schemas.microsoft.com/office/drawing/2014/main" id="{61120BB7-1646-5222-E6B2-B597F66F7B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41" name="Line 569">
                <a:extLst>
                  <a:ext uri="{FF2B5EF4-FFF2-40B4-BE49-F238E27FC236}">
                    <a16:creationId xmlns:a16="http://schemas.microsoft.com/office/drawing/2014/main" id="{674D88B2-32D9-D041-1096-28DFA1A907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442" name="Group 570">
                <a:extLst>
                  <a:ext uri="{FF2B5EF4-FFF2-40B4-BE49-F238E27FC236}">
                    <a16:creationId xmlns:a16="http://schemas.microsoft.com/office/drawing/2014/main" id="{B8C06FE8-A6F2-E894-6EAE-1E87A21C4FF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443" name="Freeform 571">
                  <a:extLst>
                    <a:ext uri="{FF2B5EF4-FFF2-40B4-BE49-F238E27FC236}">
                      <a16:creationId xmlns:a16="http://schemas.microsoft.com/office/drawing/2014/main" id="{DAE1AC65-4320-DB99-AE1F-8114C5D7EC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44" name="Freeform 572">
                  <a:extLst>
                    <a:ext uri="{FF2B5EF4-FFF2-40B4-BE49-F238E27FC236}">
                      <a16:creationId xmlns:a16="http://schemas.microsoft.com/office/drawing/2014/main" id="{BB262E52-0A2B-7A60-8E20-CDAEC9F30C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445" name="Group 573">
              <a:extLst>
                <a:ext uri="{FF2B5EF4-FFF2-40B4-BE49-F238E27FC236}">
                  <a16:creationId xmlns:a16="http://schemas.microsoft.com/office/drawing/2014/main" id="{53C5CF95-6645-29B4-6CC6-E4D514A753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6" y="3226"/>
              <a:ext cx="182" cy="467"/>
              <a:chOff x="875" y="4542"/>
              <a:chExt cx="213" cy="546"/>
            </a:xfrm>
          </p:grpSpPr>
          <p:sp>
            <p:nvSpPr>
              <p:cNvPr id="80446" name="Line 574">
                <a:extLst>
                  <a:ext uri="{FF2B5EF4-FFF2-40B4-BE49-F238E27FC236}">
                    <a16:creationId xmlns:a16="http://schemas.microsoft.com/office/drawing/2014/main" id="{BF0FC95A-4190-AD92-F9B0-7A1D94EC6B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47" name="Line 575">
                <a:extLst>
                  <a:ext uri="{FF2B5EF4-FFF2-40B4-BE49-F238E27FC236}">
                    <a16:creationId xmlns:a16="http://schemas.microsoft.com/office/drawing/2014/main" id="{6485A096-6BAA-94A6-A531-3EF9F6E5A2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48" name="Line 576">
                <a:extLst>
                  <a:ext uri="{FF2B5EF4-FFF2-40B4-BE49-F238E27FC236}">
                    <a16:creationId xmlns:a16="http://schemas.microsoft.com/office/drawing/2014/main" id="{D4F66D97-65E4-FABD-ECD6-2D63B2BAF2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449" name="Group 577">
                <a:extLst>
                  <a:ext uri="{FF2B5EF4-FFF2-40B4-BE49-F238E27FC236}">
                    <a16:creationId xmlns:a16="http://schemas.microsoft.com/office/drawing/2014/main" id="{380E8681-4C01-4B49-E812-E962AA82E17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450" name="Freeform 578">
                  <a:extLst>
                    <a:ext uri="{FF2B5EF4-FFF2-40B4-BE49-F238E27FC236}">
                      <a16:creationId xmlns:a16="http://schemas.microsoft.com/office/drawing/2014/main" id="{543A12D3-735B-3419-EC59-A03E75522E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51" name="Freeform 579">
                  <a:extLst>
                    <a:ext uri="{FF2B5EF4-FFF2-40B4-BE49-F238E27FC236}">
                      <a16:creationId xmlns:a16="http://schemas.microsoft.com/office/drawing/2014/main" id="{000E3286-F790-4857-CDE5-8C20D39C5F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452" name="Group 580">
              <a:extLst>
                <a:ext uri="{FF2B5EF4-FFF2-40B4-BE49-F238E27FC236}">
                  <a16:creationId xmlns:a16="http://schemas.microsoft.com/office/drawing/2014/main" id="{F903E1A6-4E05-275A-7A6F-E7830AF7F1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" y="3284"/>
              <a:ext cx="182" cy="466"/>
              <a:chOff x="875" y="4542"/>
              <a:chExt cx="213" cy="546"/>
            </a:xfrm>
          </p:grpSpPr>
          <p:sp>
            <p:nvSpPr>
              <p:cNvPr id="80453" name="Line 581">
                <a:extLst>
                  <a:ext uri="{FF2B5EF4-FFF2-40B4-BE49-F238E27FC236}">
                    <a16:creationId xmlns:a16="http://schemas.microsoft.com/office/drawing/2014/main" id="{CBBA1A3F-1498-AFC9-48E6-18801B42AC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54" name="Line 582">
                <a:extLst>
                  <a:ext uri="{FF2B5EF4-FFF2-40B4-BE49-F238E27FC236}">
                    <a16:creationId xmlns:a16="http://schemas.microsoft.com/office/drawing/2014/main" id="{9FAF7869-0221-7887-3198-11536F86B6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55" name="Line 583">
                <a:extLst>
                  <a:ext uri="{FF2B5EF4-FFF2-40B4-BE49-F238E27FC236}">
                    <a16:creationId xmlns:a16="http://schemas.microsoft.com/office/drawing/2014/main" id="{05DCBE5B-001D-6284-A9F5-E8BCD9BB8D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456" name="Group 584">
                <a:extLst>
                  <a:ext uri="{FF2B5EF4-FFF2-40B4-BE49-F238E27FC236}">
                    <a16:creationId xmlns:a16="http://schemas.microsoft.com/office/drawing/2014/main" id="{23ACC8B7-D037-9405-6A78-7BBA656C9BE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457" name="Freeform 585">
                  <a:extLst>
                    <a:ext uri="{FF2B5EF4-FFF2-40B4-BE49-F238E27FC236}">
                      <a16:creationId xmlns:a16="http://schemas.microsoft.com/office/drawing/2014/main" id="{C8E56F8A-C3E5-3C08-669C-AA3DD18423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58" name="Freeform 586">
                  <a:extLst>
                    <a:ext uri="{FF2B5EF4-FFF2-40B4-BE49-F238E27FC236}">
                      <a16:creationId xmlns:a16="http://schemas.microsoft.com/office/drawing/2014/main" id="{0084520B-C60A-007D-9B7F-5CA92556E3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459" name="Group 587">
              <a:extLst>
                <a:ext uri="{FF2B5EF4-FFF2-40B4-BE49-F238E27FC236}">
                  <a16:creationId xmlns:a16="http://schemas.microsoft.com/office/drawing/2014/main" id="{26E46785-71D4-7008-F509-4C38E3BB58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" y="3300"/>
              <a:ext cx="182" cy="466"/>
              <a:chOff x="875" y="4542"/>
              <a:chExt cx="213" cy="546"/>
            </a:xfrm>
          </p:grpSpPr>
          <p:sp>
            <p:nvSpPr>
              <p:cNvPr id="80460" name="Line 588">
                <a:extLst>
                  <a:ext uri="{FF2B5EF4-FFF2-40B4-BE49-F238E27FC236}">
                    <a16:creationId xmlns:a16="http://schemas.microsoft.com/office/drawing/2014/main" id="{96DBD3E1-1CE4-C602-068B-5A9D78CECC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61" name="Line 589">
                <a:extLst>
                  <a:ext uri="{FF2B5EF4-FFF2-40B4-BE49-F238E27FC236}">
                    <a16:creationId xmlns:a16="http://schemas.microsoft.com/office/drawing/2014/main" id="{02BE547A-4573-8981-1C1F-3F1BA90DA6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62" name="Line 590">
                <a:extLst>
                  <a:ext uri="{FF2B5EF4-FFF2-40B4-BE49-F238E27FC236}">
                    <a16:creationId xmlns:a16="http://schemas.microsoft.com/office/drawing/2014/main" id="{5EB27F90-7707-41C4-86B8-176C67C9EE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463" name="Group 591">
                <a:extLst>
                  <a:ext uri="{FF2B5EF4-FFF2-40B4-BE49-F238E27FC236}">
                    <a16:creationId xmlns:a16="http://schemas.microsoft.com/office/drawing/2014/main" id="{561D7732-3A3A-BB8A-91AA-73DCAA4197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464" name="Freeform 592">
                  <a:extLst>
                    <a:ext uri="{FF2B5EF4-FFF2-40B4-BE49-F238E27FC236}">
                      <a16:creationId xmlns:a16="http://schemas.microsoft.com/office/drawing/2014/main" id="{9A3C9891-14A9-AF07-1907-85097F3C30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65" name="Freeform 593">
                  <a:extLst>
                    <a:ext uri="{FF2B5EF4-FFF2-40B4-BE49-F238E27FC236}">
                      <a16:creationId xmlns:a16="http://schemas.microsoft.com/office/drawing/2014/main" id="{EAA71A8B-0ECE-F21F-8CD1-8A4691F718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466" name="Group 594">
              <a:extLst>
                <a:ext uri="{FF2B5EF4-FFF2-40B4-BE49-F238E27FC236}">
                  <a16:creationId xmlns:a16="http://schemas.microsoft.com/office/drawing/2014/main" id="{162FFEEA-2F1A-B0E9-0AAC-DF5E0C1BEB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" y="3262"/>
              <a:ext cx="182" cy="467"/>
              <a:chOff x="875" y="4542"/>
              <a:chExt cx="213" cy="546"/>
            </a:xfrm>
          </p:grpSpPr>
          <p:sp>
            <p:nvSpPr>
              <p:cNvPr id="80467" name="Line 595">
                <a:extLst>
                  <a:ext uri="{FF2B5EF4-FFF2-40B4-BE49-F238E27FC236}">
                    <a16:creationId xmlns:a16="http://schemas.microsoft.com/office/drawing/2014/main" id="{59446F12-D0B9-69A8-F6B1-43CE6C89CB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68" name="Line 596">
                <a:extLst>
                  <a:ext uri="{FF2B5EF4-FFF2-40B4-BE49-F238E27FC236}">
                    <a16:creationId xmlns:a16="http://schemas.microsoft.com/office/drawing/2014/main" id="{B85BF646-BAE5-235A-96B6-967AB6017F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69" name="Line 597">
                <a:extLst>
                  <a:ext uri="{FF2B5EF4-FFF2-40B4-BE49-F238E27FC236}">
                    <a16:creationId xmlns:a16="http://schemas.microsoft.com/office/drawing/2014/main" id="{E475C957-5521-11EA-3444-CEC7076509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470" name="Group 598">
                <a:extLst>
                  <a:ext uri="{FF2B5EF4-FFF2-40B4-BE49-F238E27FC236}">
                    <a16:creationId xmlns:a16="http://schemas.microsoft.com/office/drawing/2014/main" id="{A113552F-21A4-5F6F-9468-63FA80612F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471" name="Freeform 599">
                  <a:extLst>
                    <a:ext uri="{FF2B5EF4-FFF2-40B4-BE49-F238E27FC236}">
                      <a16:creationId xmlns:a16="http://schemas.microsoft.com/office/drawing/2014/main" id="{95F32EEC-49A4-8D9D-376D-9288156B05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72" name="Freeform 600">
                  <a:extLst>
                    <a:ext uri="{FF2B5EF4-FFF2-40B4-BE49-F238E27FC236}">
                      <a16:creationId xmlns:a16="http://schemas.microsoft.com/office/drawing/2014/main" id="{B3A2346C-1E5B-0D07-3DE4-B2FA0DE32C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473" name="Group 601">
              <a:extLst>
                <a:ext uri="{FF2B5EF4-FFF2-40B4-BE49-F238E27FC236}">
                  <a16:creationId xmlns:a16="http://schemas.microsoft.com/office/drawing/2014/main" id="{E605C82D-7188-AB26-7C1A-371DCF4415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" y="3451"/>
              <a:ext cx="182" cy="466"/>
              <a:chOff x="875" y="4542"/>
              <a:chExt cx="213" cy="546"/>
            </a:xfrm>
          </p:grpSpPr>
          <p:sp>
            <p:nvSpPr>
              <p:cNvPr id="80474" name="Line 602">
                <a:extLst>
                  <a:ext uri="{FF2B5EF4-FFF2-40B4-BE49-F238E27FC236}">
                    <a16:creationId xmlns:a16="http://schemas.microsoft.com/office/drawing/2014/main" id="{76CD4737-0FF0-31AA-5036-950AE26C05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75" name="Line 603">
                <a:extLst>
                  <a:ext uri="{FF2B5EF4-FFF2-40B4-BE49-F238E27FC236}">
                    <a16:creationId xmlns:a16="http://schemas.microsoft.com/office/drawing/2014/main" id="{C22E57CF-1B3B-C432-1F45-638FE5AA48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76" name="Line 604">
                <a:extLst>
                  <a:ext uri="{FF2B5EF4-FFF2-40B4-BE49-F238E27FC236}">
                    <a16:creationId xmlns:a16="http://schemas.microsoft.com/office/drawing/2014/main" id="{591E3A6A-7B28-22E9-8ABB-33177936B2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477" name="Group 605">
                <a:extLst>
                  <a:ext uri="{FF2B5EF4-FFF2-40B4-BE49-F238E27FC236}">
                    <a16:creationId xmlns:a16="http://schemas.microsoft.com/office/drawing/2014/main" id="{043676BA-A898-22DD-57ED-354E8476536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478" name="Freeform 606">
                  <a:extLst>
                    <a:ext uri="{FF2B5EF4-FFF2-40B4-BE49-F238E27FC236}">
                      <a16:creationId xmlns:a16="http://schemas.microsoft.com/office/drawing/2014/main" id="{F59EFC96-F426-E6E0-8540-F82972C625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79" name="Freeform 607">
                  <a:extLst>
                    <a:ext uri="{FF2B5EF4-FFF2-40B4-BE49-F238E27FC236}">
                      <a16:creationId xmlns:a16="http://schemas.microsoft.com/office/drawing/2014/main" id="{EE89D8F9-2429-990F-EB93-3B53C2409F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480" name="Group 608">
              <a:extLst>
                <a:ext uri="{FF2B5EF4-FFF2-40B4-BE49-F238E27FC236}">
                  <a16:creationId xmlns:a16="http://schemas.microsoft.com/office/drawing/2014/main" id="{CE3171CD-5F34-9EA1-36E3-0D03A3800B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6" y="3510"/>
              <a:ext cx="182" cy="466"/>
              <a:chOff x="875" y="4542"/>
              <a:chExt cx="213" cy="546"/>
            </a:xfrm>
          </p:grpSpPr>
          <p:sp>
            <p:nvSpPr>
              <p:cNvPr id="80481" name="Line 609">
                <a:extLst>
                  <a:ext uri="{FF2B5EF4-FFF2-40B4-BE49-F238E27FC236}">
                    <a16:creationId xmlns:a16="http://schemas.microsoft.com/office/drawing/2014/main" id="{F9512BFF-7A19-C4C9-C0D1-AB73C85C2C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82" name="Line 610">
                <a:extLst>
                  <a:ext uri="{FF2B5EF4-FFF2-40B4-BE49-F238E27FC236}">
                    <a16:creationId xmlns:a16="http://schemas.microsoft.com/office/drawing/2014/main" id="{DBE5BEF6-76C4-607B-7B2B-31C5139722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83" name="Line 611">
                <a:extLst>
                  <a:ext uri="{FF2B5EF4-FFF2-40B4-BE49-F238E27FC236}">
                    <a16:creationId xmlns:a16="http://schemas.microsoft.com/office/drawing/2014/main" id="{4B2F2BB1-580C-2734-E582-9F428B19B9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484" name="Group 612">
                <a:extLst>
                  <a:ext uri="{FF2B5EF4-FFF2-40B4-BE49-F238E27FC236}">
                    <a16:creationId xmlns:a16="http://schemas.microsoft.com/office/drawing/2014/main" id="{5F833D42-2412-D6FA-8B7B-C736622E5DB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485" name="Freeform 613">
                  <a:extLst>
                    <a:ext uri="{FF2B5EF4-FFF2-40B4-BE49-F238E27FC236}">
                      <a16:creationId xmlns:a16="http://schemas.microsoft.com/office/drawing/2014/main" id="{9FB616E4-601F-F208-0510-52BF01EA984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86" name="Freeform 614">
                  <a:extLst>
                    <a:ext uri="{FF2B5EF4-FFF2-40B4-BE49-F238E27FC236}">
                      <a16:creationId xmlns:a16="http://schemas.microsoft.com/office/drawing/2014/main" id="{A7C3AF08-FD7A-D366-B7B7-C29AB18246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487" name="Group 615">
              <a:extLst>
                <a:ext uri="{FF2B5EF4-FFF2-40B4-BE49-F238E27FC236}">
                  <a16:creationId xmlns:a16="http://schemas.microsoft.com/office/drawing/2014/main" id="{15CC10B3-5BD6-5D2A-D480-81E56D12A8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7" y="3487"/>
              <a:ext cx="182" cy="466"/>
              <a:chOff x="875" y="4542"/>
              <a:chExt cx="213" cy="546"/>
            </a:xfrm>
          </p:grpSpPr>
          <p:sp>
            <p:nvSpPr>
              <p:cNvPr id="80488" name="Line 616">
                <a:extLst>
                  <a:ext uri="{FF2B5EF4-FFF2-40B4-BE49-F238E27FC236}">
                    <a16:creationId xmlns:a16="http://schemas.microsoft.com/office/drawing/2014/main" id="{FE5B4756-8AEB-10D5-F1BE-96243CCFBC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89" name="Line 617">
                <a:extLst>
                  <a:ext uri="{FF2B5EF4-FFF2-40B4-BE49-F238E27FC236}">
                    <a16:creationId xmlns:a16="http://schemas.microsoft.com/office/drawing/2014/main" id="{648175C4-24DB-F661-094F-8026D86C17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90" name="Line 618">
                <a:extLst>
                  <a:ext uri="{FF2B5EF4-FFF2-40B4-BE49-F238E27FC236}">
                    <a16:creationId xmlns:a16="http://schemas.microsoft.com/office/drawing/2014/main" id="{459A6CE0-9F48-69A4-D39C-F3B73673FC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491" name="Group 619">
                <a:extLst>
                  <a:ext uri="{FF2B5EF4-FFF2-40B4-BE49-F238E27FC236}">
                    <a16:creationId xmlns:a16="http://schemas.microsoft.com/office/drawing/2014/main" id="{D0CA989D-0D49-C44B-3A51-7DA07467FD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492" name="Freeform 620">
                  <a:extLst>
                    <a:ext uri="{FF2B5EF4-FFF2-40B4-BE49-F238E27FC236}">
                      <a16:creationId xmlns:a16="http://schemas.microsoft.com/office/drawing/2014/main" id="{E6435D6F-5F66-CA59-E4BF-CE801E0D2F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493" name="Freeform 621">
                  <a:extLst>
                    <a:ext uri="{FF2B5EF4-FFF2-40B4-BE49-F238E27FC236}">
                      <a16:creationId xmlns:a16="http://schemas.microsoft.com/office/drawing/2014/main" id="{AE722F4C-F19D-AE03-885C-9F3924E6E4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494" name="Group 622">
              <a:extLst>
                <a:ext uri="{FF2B5EF4-FFF2-40B4-BE49-F238E27FC236}">
                  <a16:creationId xmlns:a16="http://schemas.microsoft.com/office/drawing/2014/main" id="{F42A3C38-FC1A-C182-E369-D5F7ECA8C0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" y="3644"/>
              <a:ext cx="157" cy="308"/>
              <a:chOff x="1730" y="4717"/>
              <a:chExt cx="184" cy="360"/>
            </a:xfrm>
          </p:grpSpPr>
          <p:sp>
            <p:nvSpPr>
              <p:cNvPr id="80495" name="Freeform 623">
                <a:extLst>
                  <a:ext uri="{FF2B5EF4-FFF2-40B4-BE49-F238E27FC236}">
                    <a16:creationId xmlns:a16="http://schemas.microsoft.com/office/drawing/2014/main" id="{EE3A06EA-8DCA-2CFE-75BA-FA9D34AE8E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" y="4783"/>
                <a:ext cx="32" cy="294"/>
              </a:xfrm>
              <a:custGeom>
                <a:avLst/>
                <a:gdLst>
                  <a:gd name="T0" fmla="*/ 0 w 32"/>
                  <a:gd name="T1" fmla="*/ 284 h 294"/>
                  <a:gd name="T2" fmla="*/ 9 w 32"/>
                  <a:gd name="T3" fmla="*/ 0 h 294"/>
                  <a:gd name="T4" fmla="*/ 31 w 32"/>
                  <a:gd name="T5" fmla="*/ 288 h 294"/>
                  <a:gd name="T6" fmla="*/ 22 w 32"/>
                  <a:gd name="T7" fmla="*/ 293 h 294"/>
                  <a:gd name="T8" fmla="*/ 14 w 32"/>
                  <a:gd name="T9" fmla="*/ 293 h 294"/>
                  <a:gd name="T10" fmla="*/ 6 w 32"/>
                  <a:gd name="T11" fmla="*/ 289 h 294"/>
                  <a:gd name="T12" fmla="*/ 0 w 32"/>
                  <a:gd name="T13" fmla="*/ 28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94">
                    <a:moveTo>
                      <a:pt x="0" y="284"/>
                    </a:moveTo>
                    <a:lnTo>
                      <a:pt x="9" y="0"/>
                    </a:lnTo>
                    <a:lnTo>
                      <a:pt x="31" y="288"/>
                    </a:lnTo>
                    <a:lnTo>
                      <a:pt x="22" y="293"/>
                    </a:lnTo>
                    <a:lnTo>
                      <a:pt x="14" y="293"/>
                    </a:lnTo>
                    <a:lnTo>
                      <a:pt x="6" y="289"/>
                    </a:lnTo>
                    <a:lnTo>
                      <a:pt x="0" y="284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96" name="Line 624">
                <a:extLst>
                  <a:ext uri="{FF2B5EF4-FFF2-40B4-BE49-F238E27FC236}">
                    <a16:creationId xmlns:a16="http://schemas.microsoft.com/office/drawing/2014/main" id="{9AA2AFD5-0019-740B-87C5-9D9FEB3EDE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777" y="4874"/>
                <a:ext cx="37" cy="1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97" name="Line 625">
                <a:extLst>
                  <a:ext uri="{FF2B5EF4-FFF2-40B4-BE49-F238E27FC236}">
                    <a16:creationId xmlns:a16="http://schemas.microsoft.com/office/drawing/2014/main" id="{D18689DB-592D-EBC4-54F2-40BB9DA022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6" y="4888"/>
                <a:ext cx="46" cy="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98" name="Line 626">
                <a:extLst>
                  <a:ext uri="{FF2B5EF4-FFF2-40B4-BE49-F238E27FC236}">
                    <a16:creationId xmlns:a16="http://schemas.microsoft.com/office/drawing/2014/main" id="{82BBF4B4-8583-E08D-B5D5-D848AFE0CC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9" y="4922"/>
                <a:ext cx="52" cy="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499" name="Freeform 627">
                <a:extLst>
                  <a:ext uri="{FF2B5EF4-FFF2-40B4-BE49-F238E27FC236}">
                    <a16:creationId xmlns:a16="http://schemas.microsoft.com/office/drawing/2014/main" id="{CA5C08FF-DFFF-4026-D0BF-5F1DB22A3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4717"/>
                <a:ext cx="184" cy="148"/>
              </a:xfrm>
              <a:custGeom>
                <a:avLst/>
                <a:gdLst>
                  <a:gd name="T0" fmla="*/ 88 w 184"/>
                  <a:gd name="T1" fmla="*/ 0 h 148"/>
                  <a:gd name="T2" fmla="*/ 88 w 184"/>
                  <a:gd name="T3" fmla="*/ 3 h 148"/>
                  <a:gd name="T4" fmla="*/ 32 w 184"/>
                  <a:gd name="T5" fmla="*/ 39 h 148"/>
                  <a:gd name="T6" fmla="*/ 58 w 184"/>
                  <a:gd name="T7" fmla="*/ 36 h 148"/>
                  <a:gd name="T8" fmla="*/ 32 w 184"/>
                  <a:gd name="T9" fmla="*/ 71 h 148"/>
                  <a:gd name="T10" fmla="*/ 58 w 184"/>
                  <a:gd name="T11" fmla="*/ 73 h 148"/>
                  <a:gd name="T12" fmla="*/ 6 w 184"/>
                  <a:gd name="T13" fmla="*/ 112 h 148"/>
                  <a:gd name="T14" fmla="*/ 50 w 184"/>
                  <a:gd name="T15" fmla="*/ 112 h 148"/>
                  <a:gd name="T16" fmla="*/ 0 w 184"/>
                  <a:gd name="T17" fmla="*/ 138 h 148"/>
                  <a:gd name="T18" fmla="*/ 74 w 184"/>
                  <a:gd name="T19" fmla="*/ 135 h 148"/>
                  <a:gd name="T20" fmla="*/ 128 w 184"/>
                  <a:gd name="T21" fmla="*/ 147 h 148"/>
                  <a:gd name="T22" fmla="*/ 128 w 184"/>
                  <a:gd name="T23" fmla="*/ 132 h 148"/>
                  <a:gd name="T24" fmla="*/ 183 w 184"/>
                  <a:gd name="T25" fmla="*/ 129 h 148"/>
                  <a:gd name="T26" fmla="*/ 149 w 184"/>
                  <a:gd name="T27" fmla="*/ 106 h 148"/>
                  <a:gd name="T28" fmla="*/ 178 w 184"/>
                  <a:gd name="T29" fmla="*/ 108 h 148"/>
                  <a:gd name="T30" fmla="*/ 131 w 184"/>
                  <a:gd name="T31" fmla="*/ 83 h 148"/>
                  <a:gd name="T32" fmla="*/ 170 w 184"/>
                  <a:gd name="T33" fmla="*/ 84 h 148"/>
                  <a:gd name="T34" fmla="*/ 131 w 184"/>
                  <a:gd name="T35" fmla="*/ 52 h 148"/>
                  <a:gd name="T36" fmla="*/ 161 w 184"/>
                  <a:gd name="T37" fmla="*/ 58 h 148"/>
                  <a:gd name="T38" fmla="*/ 118 w 184"/>
                  <a:gd name="T39" fmla="*/ 28 h 148"/>
                  <a:gd name="T40" fmla="*/ 140 w 184"/>
                  <a:gd name="T41" fmla="*/ 26 h 148"/>
                  <a:gd name="T42" fmla="*/ 88 w 184"/>
                  <a:gd name="T43" fmla="*/ 1 h 148"/>
                  <a:gd name="T44" fmla="*/ 88 w 184"/>
                  <a:gd name="T4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4" h="148">
                    <a:moveTo>
                      <a:pt x="88" y="0"/>
                    </a:moveTo>
                    <a:lnTo>
                      <a:pt x="88" y="3"/>
                    </a:lnTo>
                    <a:lnTo>
                      <a:pt x="32" y="39"/>
                    </a:lnTo>
                    <a:lnTo>
                      <a:pt x="58" y="36"/>
                    </a:lnTo>
                    <a:lnTo>
                      <a:pt x="32" y="71"/>
                    </a:lnTo>
                    <a:lnTo>
                      <a:pt x="58" y="73"/>
                    </a:lnTo>
                    <a:lnTo>
                      <a:pt x="6" y="112"/>
                    </a:lnTo>
                    <a:lnTo>
                      <a:pt x="50" y="112"/>
                    </a:lnTo>
                    <a:lnTo>
                      <a:pt x="0" y="138"/>
                    </a:lnTo>
                    <a:lnTo>
                      <a:pt x="74" y="135"/>
                    </a:lnTo>
                    <a:lnTo>
                      <a:pt x="128" y="147"/>
                    </a:lnTo>
                    <a:lnTo>
                      <a:pt x="128" y="132"/>
                    </a:lnTo>
                    <a:lnTo>
                      <a:pt x="183" y="129"/>
                    </a:lnTo>
                    <a:lnTo>
                      <a:pt x="149" y="106"/>
                    </a:lnTo>
                    <a:lnTo>
                      <a:pt x="178" y="108"/>
                    </a:lnTo>
                    <a:lnTo>
                      <a:pt x="131" y="83"/>
                    </a:lnTo>
                    <a:lnTo>
                      <a:pt x="170" y="84"/>
                    </a:lnTo>
                    <a:lnTo>
                      <a:pt x="131" y="52"/>
                    </a:lnTo>
                    <a:lnTo>
                      <a:pt x="161" y="58"/>
                    </a:lnTo>
                    <a:lnTo>
                      <a:pt x="118" y="28"/>
                    </a:lnTo>
                    <a:lnTo>
                      <a:pt x="140" y="26"/>
                    </a:lnTo>
                    <a:lnTo>
                      <a:pt x="88" y="1"/>
                    </a:lnTo>
                    <a:lnTo>
                      <a:pt x="88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500" name="Group 628">
              <a:extLst>
                <a:ext uri="{FF2B5EF4-FFF2-40B4-BE49-F238E27FC236}">
                  <a16:creationId xmlns:a16="http://schemas.microsoft.com/office/drawing/2014/main" id="{ED02338F-2646-7E8C-1E23-665E9C9FA1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" y="3467"/>
              <a:ext cx="151" cy="200"/>
              <a:chOff x="1865" y="939"/>
              <a:chExt cx="462" cy="611"/>
            </a:xfrm>
          </p:grpSpPr>
          <p:sp>
            <p:nvSpPr>
              <p:cNvPr id="80501" name="Freeform 629">
                <a:extLst>
                  <a:ext uri="{FF2B5EF4-FFF2-40B4-BE49-F238E27FC236}">
                    <a16:creationId xmlns:a16="http://schemas.microsoft.com/office/drawing/2014/main" id="{5F4C9D31-02DA-2413-EAB2-6373D3FA2A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02" name="Freeform 630">
                <a:extLst>
                  <a:ext uri="{FF2B5EF4-FFF2-40B4-BE49-F238E27FC236}">
                    <a16:creationId xmlns:a16="http://schemas.microsoft.com/office/drawing/2014/main" id="{06622D86-8808-ABE2-E112-C7F0D3F4C1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503" name="Group 631">
              <a:extLst>
                <a:ext uri="{FF2B5EF4-FFF2-40B4-BE49-F238E27FC236}">
                  <a16:creationId xmlns:a16="http://schemas.microsoft.com/office/drawing/2014/main" id="{0B1748AC-E7DF-3119-C82B-B333751288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" y="3464"/>
              <a:ext cx="181" cy="466"/>
              <a:chOff x="875" y="4542"/>
              <a:chExt cx="213" cy="546"/>
            </a:xfrm>
          </p:grpSpPr>
          <p:sp>
            <p:nvSpPr>
              <p:cNvPr id="80504" name="Line 632">
                <a:extLst>
                  <a:ext uri="{FF2B5EF4-FFF2-40B4-BE49-F238E27FC236}">
                    <a16:creationId xmlns:a16="http://schemas.microsoft.com/office/drawing/2014/main" id="{D501CA2A-A379-40CE-DAE6-7CE1AD1769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05" name="Line 633">
                <a:extLst>
                  <a:ext uri="{FF2B5EF4-FFF2-40B4-BE49-F238E27FC236}">
                    <a16:creationId xmlns:a16="http://schemas.microsoft.com/office/drawing/2014/main" id="{E5F1DF7C-16BD-9328-693C-759F5815BD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06" name="Line 634">
                <a:extLst>
                  <a:ext uri="{FF2B5EF4-FFF2-40B4-BE49-F238E27FC236}">
                    <a16:creationId xmlns:a16="http://schemas.microsoft.com/office/drawing/2014/main" id="{254F1EDA-A9B0-0611-31CF-D535E7D4BB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507" name="Group 635">
                <a:extLst>
                  <a:ext uri="{FF2B5EF4-FFF2-40B4-BE49-F238E27FC236}">
                    <a16:creationId xmlns:a16="http://schemas.microsoft.com/office/drawing/2014/main" id="{5C53A43A-C3C9-DFD6-F842-1667438F81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508" name="Freeform 636">
                  <a:extLst>
                    <a:ext uri="{FF2B5EF4-FFF2-40B4-BE49-F238E27FC236}">
                      <a16:creationId xmlns:a16="http://schemas.microsoft.com/office/drawing/2014/main" id="{29354CBD-23C3-EFB2-B536-A6C5E564E6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509" name="Freeform 637">
                  <a:extLst>
                    <a:ext uri="{FF2B5EF4-FFF2-40B4-BE49-F238E27FC236}">
                      <a16:creationId xmlns:a16="http://schemas.microsoft.com/office/drawing/2014/main" id="{AC4B935B-D2B8-0A3A-7A10-9664F06EE1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510" name="Group 638">
              <a:extLst>
                <a:ext uri="{FF2B5EF4-FFF2-40B4-BE49-F238E27FC236}">
                  <a16:creationId xmlns:a16="http://schemas.microsoft.com/office/drawing/2014/main" id="{488573CB-8C12-BB75-1F0A-706E087684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1" y="3340"/>
              <a:ext cx="250" cy="422"/>
              <a:chOff x="1885" y="753"/>
              <a:chExt cx="413" cy="650"/>
            </a:xfrm>
          </p:grpSpPr>
          <p:sp>
            <p:nvSpPr>
              <p:cNvPr id="80511" name="Freeform 639">
                <a:extLst>
                  <a:ext uri="{FF2B5EF4-FFF2-40B4-BE49-F238E27FC236}">
                    <a16:creationId xmlns:a16="http://schemas.microsoft.com/office/drawing/2014/main" id="{E7CE350A-7731-0308-FB0B-D142CF467E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12" name="Freeform 640">
                <a:extLst>
                  <a:ext uri="{FF2B5EF4-FFF2-40B4-BE49-F238E27FC236}">
                    <a16:creationId xmlns:a16="http://schemas.microsoft.com/office/drawing/2014/main" id="{FE31E95D-1997-2BD7-31F2-9E3315FEF4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13" name="Freeform 641">
                <a:extLst>
                  <a:ext uri="{FF2B5EF4-FFF2-40B4-BE49-F238E27FC236}">
                    <a16:creationId xmlns:a16="http://schemas.microsoft.com/office/drawing/2014/main" id="{7CA70D95-4520-1712-7EB5-AE83270D00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514" name="Group 642">
              <a:extLst>
                <a:ext uri="{FF2B5EF4-FFF2-40B4-BE49-F238E27FC236}">
                  <a16:creationId xmlns:a16="http://schemas.microsoft.com/office/drawing/2014/main" id="{255CF0EF-907B-E107-51AC-0B9520C2C1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2" y="3655"/>
              <a:ext cx="187" cy="287"/>
              <a:chOff x="1885" y="753"/>
              <a:chExt cx="413" cy="650"/>
            </a:xfrm>
          </p:grpSpPr>
          <p:sp>
            <p:nvSpPr>
              <p:cNvPr id="80515" name="Freeform 643">
                <a:extLst>
                  <a:ext uri="{FF2B5EF4-FFF2-40B4-BE49-F238E27FC236}">
                    <a16:creationId xmlns:a16="http://schemas.microsoft.com/office/drawing/2014/main" id="{2BFD94CF-D18D-E120-BE42-AA7CEB399E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16" name="Freeform 644">
                <a:extLst>
                  <a:ext uri="{FF2B5EF4-FFF2-40B4-BE49-F238E27FC236}">
                    <a16:creationId xmlns:a16="http://schemas.microsoft.com/office/drawing/2014/main" id="{3DC180DA-EE37-A2B0-99F4-63E90531F1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17" name="Freeform 645">
                <a:extLst>
                  <a:ext uri="{FF2B5EF4-FFF2-40B4-BE49-F238E27FC236}">
                    <a16:creationId xmlns:a16="http://schemas.microsoft.com/office/drawing/2014/main" id="{58C43751-5BA7-9C28-56CF-FFB9836689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80518" name="Line 646">
              <a:extLst>
                <a:ext uri="{FF2B5EF4-FFF2-40B4-BE49-F238E27FC236}">
                  <a16:creationId xmlns:a16="http://schemas.microsoft.com/office/drawing/2014/main" id="{F4179876-E46F-BCF7-942A-733A46ED6F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23" y="3690"/>
              <a:ext cx="37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519" name="Line 647">
              <a:extLst>
                <a:ext uri="{FF2B5EF4-FFF2-40B4-BE49-F238E27FC236}">
                  <a16:creationId xmlns:a16="http://schemas.microsoft.com/office/drawing/2014/main" id="{2E42988A-C500-6CCE-7F19-C77197012C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1" y="3715"/>
              <a:ext cx="46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520" name="Line 648">
              <a:extLst>
                <a:ext uri="{FF2B5EF4-FFF2-40B4-BE49-F238E27FC236}">
                  <a16:creationId xmlns:a16="http://schemas.microsoft.com/office/drawing/2014/main" id="{EB5802CF-150C-EF55-0CDA-CD92022973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5" y="3773"/>
              <a:ext cx="52" cy="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0521" name="Group 649">
              <a:extLst>
                <a:ext uri="{FF2B5EF4-FFF2-40B4-BE49-F238E27FC236}">
                  <a16:creationId xmlns:a16="http://schemas.microsoft.com/office/drawing/2014/main" id="{69BC0CCB-C6A4-1705-3345-1A0E61D05DF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2" y="3456"/>
              <a:ext cx="182" cy="467"/>
              <a:chOff x="1832" y="4455"/>
              <a:chExt cx="213" cy="720"/>
            </a:xfrm>
          </p:grpSpPr>
          <p:sp>
            <p:nvSpPr>
              <p:cNvPr id="80522" name="Freeform 650">
                <a:extLst>
                  <a:ext uri="{FF2B5EF4-FFF2-40B4-BE49-F238E27FC236}">
                    <a16:creationId xmlns:a16="http://schemas.microsoft.com/office/drawing/2014/main" id="{9FF01D05-1F8D-3B4D-7212-0B05F4337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23" name="Freeform 651">
                <a:extLst>
                  <a:ext uri="{FF2B5EF4-FFF2-40B4-BE49-F238E27FC236}">
                    <a16:creationId xmlns:a16="http://schemas.microsoft.com/office/drawing/2014/main" id="{3692C19E-D803-6A22-28AD-0E26EA271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0524" name="Group 652">
              <a:extLst>
                <a:ext uri="{FF2B5EF4-FFF2-40B4-BE49-F238E27FC236}">
                  <a16:creationId xmlns:a16="http://schemas.microsoft.com/office/drawing/2014/main" id="{2DBE8B43-904E-FCA6-26A2-57FEDE8F3C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5" y="3492"/>
              <a:ext cx="181" cy="467"/>
              <a:chOff x="875" y="4542"/>
              <a:chExt cx="213" cy="546"/>
            </a:xfrm>
          </p:grpSpPr>
          <p:sp>
            <p:nvSpPr>
              <p:cNvPr id="80525" name="Line 653">
                <a:extLst>
                  <a:ext uri="{FF2B5EF4-FFF2-40B4-BE49-F238E27FC236}">
                    <a16:creationId xmlns:a16="http://schemas.microsoft.com/office/drawing/2014/main" id="{7AF6D402-7DE6-6CF5-9ECA-3CB3A0EE9D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26" name="Line 654">
                <a:extLst>
                  <a:ext uri="{FF2B5EF4-FFF2-40B4-BE49-F238E27FC236}">
                    <a16:creationId xmlns:a16="http://schemas.microsoft.com/office/drawing/2014/main" id="{0E7BEC5F-221B-2120-C700-FD1198341B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27" name="Line 655">
                <a:extLst>
                  <a:ext uri="{FF2B5EF4-FFF2-40B4-BE49-F238E27FC236}">
                    <a16:creationId xmlns:a16="http://schemas.microsoft.com/office/drawing/2014/main" id="{5730AFCB-03FD-D75D-D722-6D249B0D21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80528" name="Group 656">
                <a:extLst>
                  <a:ext uri="{FF2B5EF4-FFF2-40B4-BE49-F238E27FC236}">
                    <a16:creationId xmlns:a16="http://schemas.microsoft.com/office/drawing/2014/main" id="{7A04290C-956D-F9AA-2C11-BC685F70736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80529" name="Freeform 657">
                  <a:extLst>
                    <a:ext uri="{FF2B5EF4-FFF2-40B4-BE49-F238E27FC236}">
                      <a16:creationId xmlns:a16="http://schemas.microsoft.com/office/drawing/2014/main" id="{FA541443-551A-1B14-308A-C09DC6936C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5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0530" name="Freeform 658">
                  <a:extLst>
                    <a:ext uri="{FF2B5EF4-FFF2-40B4-BE49-F238E27FC236}">
                      <a16:creationId xmlns:a16="http://schemas.microsoft.com/office/drawing/2014/main" id="{E0C15CEA-DB4F-D8B9-BBAE-886C089C1A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80531" name="Group 659">
              <a:extLst>
                <a:ext uri="{FF2B5EF4-FFF2-40B4-BE49-F238E27FC236}">
                  <a16:creationId xmlns:a16="http://schemas.microsoft.com/office/drawing/2014/main" id="{06330167-0228-DDE4-D713-19C5277D02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2" y="3778"/>
              <a:ext cx="151" cy="200"/>
              <a:chOff x="1865" y="939"/>
              <a:chExt cx="462" cy="611"/>
            </a:xfrm>
          </p:grpSpPr>
          <p:sp>
            <p:nvSpPr>
              <p:cNvPr id="80532" name="Freeform 660">
                <a:extLst>
                  <a:ext uri="{FF2B5EF4-FFF2-40B4-BE49-F238E27FC236}">
                    <a16:creationId xmlns:a16="http://schemas.microsoft.com/office/drawing/2014/main" id="{9E0AB520-B11A-14CD-A506-5BAEE1A7C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533" name="Freeform 661">
                <a:extLst>
                  <a:ext uri="{FF2B5EF4-FFF2-40B4-BE49-F238E27FC236}">
                    <a16:creationId xmlns:a16="http://schemas.microsoft.com/office/drawing/2014/main" id="{D02752A4-0280-3244-1694-F6DE456F70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0534" name="Rectangle 662">
            <a:extLst>
              <a:ext uri="{FF2B5EF4-FFF2-40B4-BE49-F238E27FC236}">
                <a16:creationId xmlns:a16="http://schemas.microsoft.com/office/drawing/2014/main" id="{2A584222-AD3E-194D-64A1-E434C9531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025" y="5148263"/>
            <a:ext cx="1620838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b="1">
                <a:solidFill>
                  <a:srgbClr val="000080"/>
                </a:solidFill>
              </a:rPr>
              <a:t>Stands were similar in 1995 before the LTEP treatments</a:t>
            </a:r>
          </a:p>
        </p:txBody>
      </p:sp>
      <p:sp>
        <p:nvSpPr>
          <p:cNvPr id="80535" name="Line 663">
            <a:extLst>
              <a:ext uri="{FF2B5EF4-FFF2-40B4-BE49-F238E27FC236}">
                <a16:creationId xmlns:a16="http://schemas.microsoft.com/office/drawing/2014/main" id="{2576845A-C7FC-1831-B920-1CC2D248D1FF}"/>
              </a:ext>
            </a:extLst>
          </p:cNvPr>
          <p:cNvSpPr>
            <a:spLocks noChangeShapeType="1"/>
          </p:cNvSpPr>
          <p:nvPr/>
        </p:nvSpPr>
        <p:spPr bwMode="auto">
          <a:xfrm>
            <a:off x="1647825" y="2468563"/>
            <a:ext cx="13335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536" name="Line 664">
            <a:extLst>
              <a:ext uri="{FF2B5EF4-FFF2-40B4-BE49-F238E27FC236}">
                <a16:creationId xmlns:a16="http://schemas.microsoft.com/office/drawing/2014/main" id="{BABEAE0B-4B8B-4FEB-FEC2-89D232230BE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47825" y="4557713"/>
            <a:ext cx="13335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537" name="Rectangle 665">
            <a:extLst>
              <a:ext uri="{FF2B5EF4-FFF2-40B4-BE49-F238E27FC236}">
                <a16:creationId xmlns:a16="http://schemas.microsoft.com/office/drawing/2014/main" id="{0BEBF3D6-DD1F-AD8E-72F6-DB9B6CEDE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713" y="4068763"/>
            <a:ext cx="131445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1">
                <a:solidFill>
                  <a:srgbClr val="000080"/>
                </a:solidFill>
              </a:rPr>
              <a:t>Thin, underplant +/- woody debris</a:t>
            </a:r>
          </a:p>
        </p:txBody>
      </p:sp>
      <p:sp>
        <p:nvSpPr>
          <p:cNvPr id="80538" name="Rectangle 666">
            <a:extLst>
              <a:ext uri="{FF2B5EF4-FFF2-40B4-BE49-F238E27FC236}">
                <a16:creationId xmlns:a16="http://schemas.microsoft.com/office/drawing/2014/main" id="{29303C49-85FD-D1A9-3B25-CF7129075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1313" y="2198688"/>
            <a:ext cx="11366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1">
                <a:solidFill>
                  <a:srgbClr val="000080"/>
                </a:solidFill>
              </a:rPr>
              <a:t>Leave untouched</a:t>
            </a:r>
          </a:p>
        </p:txBody>
      </p:sp>
      <p:sp>
        <p:nvSpPr>
          <p:cNvPr id="80539" name="Rectangle 667">
            <a:extLst>
              <a:ext uri="{FF2B5EF4-FFF2-40B4-BE49-F238E27FC236}">
                <a16:creationId xmlns:a16="http://schemas.microsoft.com/office/drawing/2014/main" id="{DF5BAE47-E800-CD95-270E-3E9369342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8138" y="1349375"/>
            <a:ext cx="16224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b="1">
                <a:solidFill>
                  <a:srgbClr val="000080"/>
                </a:solidFill>
              </a:rPr>
              <a:t>Experimental LTEP treatments applied in 1996:</a:t>
            </a:r>
          </a:p>
        </p:txBody>
      </p:sp>
      <p:sp>
        <p:nvSpPr>
          <p:cNvPr id="80540" name="Text Box 668">
            <a:extLst>
              <a:ext uri="{FF2B5EF4-FFF2-40B4-BE49-F238E27FC236}">
                <a16:creationId xmlns:a16="http://schemas.microsoft.com/office/drawing/2014/main" id="{F819824C-D279-17DC-9277-9AE11E6304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2338" y="142875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/>
              <a:t>A.</a:t>
            </a:r>
          </a:p>
        </p:txBody>
      </p:sp>
      <p:sp>
        <p:nvSpPr>
          <p:cNvPr id="80541" name="Rectangle 669">
            <a:extLst>
              <a:ext uri="{FF2B5EF4-FFF2-40B4-BE49-F238E27FC236}">
                <a16:creationId xmlns:a16="http://schemas.microsoft.com/office/drawing/2014/main" id="{0138DD83-0520-283D-C028-3231E153C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2988" y="3482975"/>
            <a:ext cx="2649537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200" b="1"/>
              <a:t>Late-succession, +/- woody debris</a:t>
            </a:r>
          </a:p>
        </p:txBody>
      </p:sp>
      <p:sp>
        <p:nvSpPr>
          <p:cNvPr id="80542" name="Rectangle 670">
            <a:extLst>
              <a:ext uri="{FF2B5EF4-FFF2-40B4-BE49-F238E27FC236}">
                <a16:creationId xmlns:a16="http://schemas.microsoft.com/office/drawing/2014/main" id="{FD8CB7BE-FCF3-4D27-5511-54FB945AA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0613" y="4914900"/>
            <a:ext cx="1089025" cy="18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200" b="1"/>
              <a:t>Late, hi-wood</a:t>
            </a:r>
          </a:p>
        </p:txBody>
      </p:sp>
      <p:sp>
        <p:nvSpPr>
          <p:cNvPr id="80543" name="Rectangle 671">
            <a:extLst>
              <a:ext uri="{FF2B5EF4-FFF2-40B4-BE49-F238E27FC236}">
                <a16:creationId xmlns:a16="http://schemas.microsoft.com/office/drawing/2014/main" id="{8DE1EEFA-562A-4C36-3F1A-4D8BAA660F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3288" y="3300413"/>
            <a:ext cx="15875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200" b="1"/>
              <a:t>Late-succession, underburned in 2001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8C38F1D8-6333-50B0-3A9B-80AEE77B81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25963" y="242888"/>
            <a:ext cx="549275" cy="301625"/>
          </a:xfrm>
        </p:spPr>
        <p:txBody>
          <a:bodyPr/>
          <a:lstStyle/>
          <a:p>
            <a:r>
              <a:rPr lang="en-US" altLang="en-US" sz="800"/>
              <a:t>A1 evidence</a:t>
            </a:r>
          </a:p>
        </p:txBody>
      </p:sp>
      <p:sp>
        <p:nvSpPr>
          <p:cNvPr id="81923" name="Freeform 3">
            <a:extLst>
              <a:ext uri="{FF2B5EF4-FFF2-40B4-BE49-F238E27FC236}">
                <a16:creationId xmlns:a16="http://schemas.microsoft.com/office/drawing/2014/main" id="{91DE231A-4950-2FEB-7C2E-4E72B125F3DA}"/>
              </a:ext>
            </a:extLst>
          </p:cNvPr>
          <p:cNvSpPr>
            <a:spLocks/>
          </p:cNvSpPr>
          <p:nvPr/>
        </p:nvSpPr>
        <p:spPr bwMode="auto">
          <a:xfrm>
            <a:off x="177800" y="2543175"/>
            <a:ext cx="2006600" cy="836613"/>
          </a:xfrm>
          <a:custGeom>
            <a:avLst/>
            <a:gdLst>
              <a:gd name="T0" fmla="*/ 1192 w 1193"/>
              <a:gd name="T1" fmla="*/ 534 h 535"/>
              <a:gd name="T2" fmla="*/ 0 w 1193"/>
              <a:gd name="T3" fmla="*/ 534 h 535"/>
              <a:gd name="T4" fmla="*/ 96 w 1193"/>
              <a:gd name="T5" fmla="*/ 0 h 535"/>
              <a:gd name="T6" fmla="*/ 1073 w 1193"/>
              <a:gd name="T7" fmla="*/ 0 h 535"/>
              <a:gd name="T8" fmla="*/ 1192 w 1193"/>
              <a:gd name="T9" fmla="*/ 53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93" h="535">
                <a:moveTo>
                  <a:pt x="1192" y="534"/>
                </a:moveTo>
                <a:lnTo>
                  <a:pt x="0" y="534"/>
                </a:lnTo>
                <a:lnTo>
                  <a:pt x="96" y="0"/>
                </a:lnTo>
                <a:lnTo>
                  <a:pt x="1073" y="0"/>
                </a:lnTo>
                <a:lnTo>
                  <a:pt x="1192" y="534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4" name="Freeform 4">
            <a:extLst>
              <a:ext uri="{FF2B5EF4-FFF2-40B4-BE49-F238E27FC236}">
                <a16:creationId xmlns:a16="http://schemas.microsoft.com/office/drawing/2014/main" id="{F354EF12-461E-E819-6E40-23D45496797A}"/>
              </a:ext>
            </a:extLst>
          </p:cNvPr>
          <p:cNvSpPr>
            <a:spLocks/>
          </p:cNvSpPr>
          <p:nvPr/>
        </p:nvSpPr>
        <p:spPr bwMode="auto">
          <a:xfrm>
            <a:off x="1436688" y="3000375"/>
            <a:ext cx="517525" cy="236538"/>
          </a:xfrm>
          <a:custGeom>
            <a:avLst/>
            <a:gdLst>
              <a:gd name="T0" fmla="*/ 5 w 308"/>
              <a:gd name="T1" fmla="*/ 13 h 150"/>
              <a:gd name="T2" fmla="*/ 280 w 308"/>
              <a:gd name="T3" fmla="*/ 149 h 150"/>
              <a:gd name="T4" fmla="*/ 267 w 308"/>
              <a:gd name="T5" fmla="*/ 128 h 150"/>
              <a:gd name="T6" fmla="*/ 281 w 308"/>
              <a:gd name="T7" fmla="*/ 115 h 150"/>
              <a:gd name="T8" fmla="*/ 307 w 308"/>
              <a:gd name="T9" fmla="*/ 117 h 150"/>
              <a:gd name="T10" fmla="*/ 9 w 308"/>
              <a:gd name="T11" fmla="*/ 0 h 150"/>
              <a:gd name="T12" fmla="*/ 0 w 308"/>
              <a:gd name="T13" fmla="*/ 6 h 150"/>
              <a:gd name="T14" fmla="*/ 3 w 308"/>
              <a:gd name="T15" fmla="*/ 11 h 150"/>
              <a:gd name="T16" fmla="*/ 5 w 308"/>
              <a:gd name="T17" fmla="*/ 13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8" h="150">
                <a:moveTo>
                  <a:pt x="5" y="13"/>
                </a:moveTo>
                <a:lnTo>
                  <a:pt x="280" y="149"/>
                </a:lnTo>
                <a:lnTo>
                  <a:pt x="267" y="128"/>
                </a:lnTo>
                <a:lnTo>
                  <a:pt x="281" y="115"/>
                </a:lnTo>
                <a:lnTo>
                  <a:pt x="307" y="117"/>
                </a:lnTo>
                <a:lnTo>
                  <a:pt x="9" y="0"/>
                </a:lnTo>
                <a:lnTo>
                  <a:pt x="0" y="6"/>
                </a:lnTo>
                <a:lnTo>
                  <a:pt x="3" y="11"/>
                </a:lnTo>
                <a:lnTo>
                  <a:pt x="5" y="13"/>
                </a:lnTo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5" name="Oval 5">
            <a:extLst>
              <a:ext uri="{FF2B5EF4-FFF2-40B4-BE49-F238E27FC236}">
                <a16:creationId xmlns:a16="http://schemas.microsoft.com/office/drawing/2014/main" id="{9F47B3A9-D421-9D8B-0D8E-1B20D3072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063" y="3187700"/>
            <a:ext cx="52387" cy="41275"/>
          </a:xfrm>
          <a:prstGeom prst="ellipse">
            <a:avLst/>
          </a:prstGeom>
          <a:solidFill>
            <a:srgbClr val="FF810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6" name="Freeform 6">
            <a:extLst>
              <a:ext uri="{FF2B5EF4-FFF2-40B4-BE49-F238E27FC236}">
                <a16:creationId xmlns:a16="http://schemas.microsoft.com/office/drawing/2014/main" id="{6344A2E3-6366-2E17-0008-E909EBD77733}"/>
              </a:ext>
            </a:extLst>
          </p:cNvPr>
          <p:cNvSpPr>
            <a:spLocks/>
          </p:cNvSpPr>
          <p:nvPr/>
        </p:nvSpPr>
        <p:spPr bwMode="auto">
          <a:xfrm>
            <a:off x="655638" y="2874963"/>
            <a:ext cx="520700" cy="177800"/>
          </a:xfrm>
          <a:custGeom>
            <a:avLst/>
            <a:gdLst>
              <a:gd name="T0" fmla="*/ 299 w 309"/>
              <a:gd name="T1" fmla="*/ 0 h 115"/>
              <a:gd name="T2" fmla="*/ 0 w 309"/>
              <a:gd name="T3" fmla="*/ 74 h 115"/>
              <a:gd name="T4" fmla="*/ 24 w 309"/>
              <a:gd name="T5" fmla="*/ 80 h 115"/>
              <a:gd name="T6" fmla="*/ 24 w 309"/>
              <a:gd name="T7" fmla="*/ 99 h 115"/>
              <a:gd name="T8" fmla="*/ 3 w 309"/>
              <a:gd name="T9" fmla="*/ 114 h 115"/>
              <a:gd name="T10" fmla="*/ 306 w 309"/>
              <a:gd name="T11" fmla="*/ 11 h 115"/>
              <a:gd name="T12" fmla="*/ 308 w 309"/>
              <a:gd name="T13" fmla="*/ 1 h 115"/>
              <a:gd name="T14" fmla="*/ 303 w 309"/>
              <a:gd name="T15" fmla="*/ 0 h 115"/>
              <a:gd name="T16" fmla="*/ 299 w 309"/>
              <a:gd name="T17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9" h="115">
                <a:moveTo>
                  <a:pt x="299" y="0"/>
                </a:moveTo>
                <a:lnTo>
                  <a:pt x="0" y="74"/>
                </a:lnTo>
                <a:lnTo>
                  <a:pt x="24" y="80"/>
                </a:lnTo>
                <a:lnTo>
                  <a:pt x="24" y="99"/>
                </a:lnTo>
                <a:lnTo>
                  <a:pt x="3" y="114"/>
                </a:lnTo>
                <a:lnTo>
                  <a:pt x="306" y="11"/>
                </a:lnTo>
                <a:lnTo>
                  <a:pt x="308" y="1"/>
                </a:lnTo>
                <a:lnTo>
                  <a:pt x="303" y="0"/>
                </a:lnTo>
                <a:lnTo>
                  <a:pt x="299" y="0"/>
                </a:lnTo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7" name="Freeform 7">
            <a:extLst>
              <a:ext uri="{FF2B5EF4-FFF2-40B4-BE49-F238E27FC236}">
                <a16:creationId xmlns:a16="http://schemas.microsoft.com/office/drawing/2014/main" id="{A6836ABE-75EA-4573-BC92-904BA73ABEDC}"/>
              </a:ext>
            </a:extLst>
          </p:cNvPr>
          <p:cNvSpPr>
            <a:spLocks/>
          </p:cNvSpPr>
          <p:nvPr/>
        </p:nvSpPr>
        <p:spPr bwMode="auto">
          <a:xfrm>
            <a:off x="638175" y="2998788"/>
            <a:ext cx="52388" cy="41275"/>
          </a:xfrm>
          <a:custGeom>
            <a:avLst/>
            <a:gdLst>
              <a:gd name="T0" fmla="*/ 27 w 30"/>
              <a:gd name="T1" fmla="*/ 26 h 27"/>
              <a:gd name="T2" fmla="*/ 29 w 30"/>
              <a:gd name="T3" fmla="*/ 0 h 27"/>
              <a:gd name="T4" fmla="*/ 2 w 30"/>
              <a:gd name="T5" fmla="*/ 0 h 27"/>
              <a:gd name="T6" fmla="*/ 0 w 30"/>
              <a:gd name="T7" fmla="*/ 25 h 27"/>
              <a:gd name="T8" fmla="*/ 27 w 30"/>
              <a:gd name="T9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27">
                <a:moveTo>
                  <a:pt x="27" y="26"/>
                </a:moveTo>
                <a:lnTo>
                  <a:pt x="29" y="0"/>
                </a:lnTo>
                <a:lnTo>
                  <a:pt x="2" y="0"/>
                </a:lnTo>
                <a:lnTo>
                  <a:pt x="0" y="25"/>
                </a:lnTo>
                <a:lnTo>
                  <a:pt x="27" y="26"/>
                </a:lnTo>
              </a:path>
            </a:pathLst>
          </a:custGeom>
          <a:solidFill>
            <a:srgbClr val="FF8100"/>
          </a:solid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8" name="Freeform 8">
            <a:extLst>
              <a:ext uri="{FF2B5EF4-FFF2-40B4-BE49-F238E27FC236}">
                <a16:creationId xmlns:a16="http://schemas.microsoft.com/office/drawing/2014/main" id="{B399EBE5-78C3-6888-6C8C-BF01DB7187D1}"/>
              </a:ext>
            </a:extLst>
          </p:cNvPr>
          <p:cNvSpPr>
            <a:spLocks/>
          </p:cNvSpPr>
          <p:nvPr/>
        </p:nvSpPr>
        <p:spPr bwMode="auto">
          <a:xfrm>
            <a:off x="1870075" y="2852738"/>
            <a:ext cx="261938" cy="441325"/>
          </a:xfrm>
          <a:custGeom>
            <a:avLst/>
            <a:gdLst>
              <a:gd name="T0" fmla="*/ 0 w 155"/>
              <a:gd name="T1" fmla="*/ 9 h 282"/>
              <a:gd name="T2" fmla="*/ 111 w 155"/>
              <a:gd name="T3" fmla="*/ 281 h 282"/>
              <a:gd name="T4" fmla="*/ 116 w 155"/>
              <a:gd name="T5" fmla="*/ 258 h 282"/>
              <a:gd name="T6" fmla="*/ 136 w 155"/>
              <a:gd name="T7" fmla="*/ 256 h 282"/>
              <a:gd name="T8" fmla="*/ 154 w 155"/>
              <a:gd name="T9" fmla="*/ 274 h 282"/>
              <a:gd name="T10" fmla="*/ 11 w 155"/>
              <a:gd name="T11" fmla="*/ 2 h 282"/>
              <a:gd name="T12" fmla="*/ 1 w 155"/>
              <a:gd name="T13" fmla="*/ 0 h 282"/>
              <a:gd name="T14" fmla="*/ 0 w 155"/>
              <a:gd name="T15" fmla="*/ 6 h 282"/>
              <a:gd name="T16" fmla="*/ 0 w 155"/>
              <a:gd name="T17" fmla="*/ 9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5" h="282">
                <a:moveTo>
                  <a:pt x="0" y="9"/>
                </a:moveTo>
                <a:lnTo>
                  <a:pt x="111" y="281"/>
                </a:lnTo>
                <a:lnTo>
                  <a:pt x="116" y="258"/>
                </a:lnTo>
                <a:lnTo>
                  <a:pt x="136" y="256"/>
                </a:lnTo>
                <a:lnTo>
                  <a:pt x="154" y="274"/>
                </a:lnTo>
                <a:lnTo>
                  <a:pt x="11" y="2"/>
                </a:lnTo>
                <a:lnTo>
                  <a:pt x="1" y="0"/>
                </a:lnTo>
                <a:lnTo>
                  <a:pt x="0" y="6"/>
                </a:lnTo>
                <a:lnTo>
                  <a:pt x="0" y="9"/>
                </a:lnTo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9" name="Freeform 9">
            <a:extLst>
              <a:ext uri="{FF2B5EF4-FFF2-40B4-BE49-F238E27FC236}">
                <a16:creationId xmlns:a16="http://schemas.microsoft.com/office/drawing/2014/main" id="{0F511C0C-66D5-DA8D-8FED-4E4603B7CF7B}"/>
              </a:ext>
            </a:extLst>
          </p:cNvPr>
          <p:cNvSpPr>
            <a:spLocks/>
          </p:cNvSpPr>
          <p:nvPr/>
        </p:nvSpPr>
        <p:spPr bwMode="auto">
          <a:xfrm>
            <a:off x="2063750" y="3262313"/>
            <a:ext cx="52388" cy="44450"/>
          </a:xfrm>
          <a:custGeom>
            <a:avLst/>
            <a:gdLst>
              <a:gd name="T0" fmla="*/ 28 w 31"/>
              <a:gd name="T1" fmla="*/ 0 h 28"/>
              <a:gd name="T2" fmla="*/ 0 w 31"/>
              <a:gd name="T3" fmla="*/ 2 h 28"/>
              <a:gd name="T4" fmla="*/ 3 w 31"/>
              <a:gd name="T5" fmla="*/ 27 h 28"/>
              <a:gd name="T6" fmla="*/ 30 w 31"/>
              <a:gd name="T7" fmla="*/ 26 h 28"/>
              <a:gd name="T8" fmla="*/ 28 w 31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28">
                <a:moveTo>
                  <a:pt x="28" y="0"/>
                </a:moveTo>
                <a:lnTo>
                  <a:pt x="0" y="2"/>
                </a:lnTo>
                <a:lnTo>
                  <a:pt x="3" y="27"/>
                </a:lnTo>
                <a:lnTo>
                  <a:pt x="30" y="26"/>
                </a:lnTo>
                <a:lnTo>
                  <a:pt x="28" y="0"/>
                </a:lnTo>
              </a:path>
            </a:pathLst>
          </a:custGeom>
          <a:solidFill>
            <a:srgbClr val="FF8100"/>
          </a:solid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0" name="Freeform 10">
            <a:extLst>
              <a:ext uri="{FF2B5EF4-FFF2-40B4-BE49-F238E27FC236}">
                <a16:creationId xmlns:a16="http://schemas.microsoft.com/office/drawing/2014/main" id="{6F4E8FF3-4C26-D935-7A89-9C9BC87628ED}"/>
              </a:ext>
            </a:extLst>
          </p:cNvPr>
          <p:cNvSpPr>
            <a:spLocks/>
          </p:cNvSpPr>
          <p:nvPr/>
        </p:nvSpPr>
        <p:spPr bwMode="auto">
          <a:xfrm>
            <a:off x="806450" y="3052763"/>
            <a:ext cx="487363" cy="257175"/>
          </a:xfrm>
          <a:custGeom>
            <a:avLst/>
            <a:gdLst>
              <a:gd name="T0" fmla="*/ 280 w 291"/>
              <a:gd name="T1" fmla="*/ 1 h 165"/>
              <a:gd name="T2" fmla="*/ 0 w 291"/>
              <a:gd name="T3" fmla="*/ 125 h 165"/>
              <a:gd name="T4" fmla="*/ 25 w 291"/>
              <a:gd name="T5" fmla="*/ 128 h 165"/>
              <a:gd name="T6" fmla="*/ 29 w 291"/>
              <a:gd name="T7" fmla="*/ 145 h 165"/>
              <a:gd name="T8" fmla="*/ 11 w 291"/>
              <a:gd name="T9" fmla="*/ 164 h 165"/>
              <a:gd name="T10" fmla="*/ 289 w 291"/>
              <a:gd name="T11" fmla="*/ 10 h 165"/>
              <a:gd name="T12" fmla="*/ 290 w 291"/>
              <a:gd name="T13" fmla="*/ 1 h 165"/>
              <a:gd name="T14" fmla="*/ 284 w 291"/>
              <a:gd name="T15" fmla="*/ 0 h 165"/>
              <a:gd name="T16" fmla="*/ 280 w 291"/>
              <a:gd name="T17" fmla="*/ 1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1" h="165">
                <a:moveTo>
                  <a:pt x="280" y="1"/>
                </a:moveTo>
                <a:lnTo>
                  <a:pt x="0" y="125"/>
                </a:lnTo>
                <a:lnTo>
                  <a:pt x="25" y="128"/>
                </a:lnTo>
                <a:lnTo>
                  <a:pt x="29" y="145"/>
                </a:lnTo>
                <a:lnTo>
                  <a:pt x="11" y="164"/>
                </a:lnTo>
                <a:lnTo>
                  <a:pt x="289" y="10"/>
                </a:lnTo>
                <a:lnTo>
                  <a:pt x="290" y="1"/>
                </a:lnTo>
                <a:lnTo>
                  <a:pt x="284" y="0"/>
                </a:lnTo>
                <a:lnTo>
                  <a:pt x="280" y="1"/>
                </a:lnTo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1" name="Freeform 11">
            <a:extLst>
              <a:ext uri="{FF2B5EF4-FFF2-40B4-BE49-F238E27FC236}">
                <a16:creationId xmlns:a16="http://schemas.microsoft.com/office/drawing/2014/main" id="{7C114E6B-87BE-DF5B-C9D4-E549375DE2FF}"/>
              </a:ext>
            </a:extLst>
          </p:cNvPr>
          <p:cNvSpPr>
            <a:spLocks/>
          </p:cNvSpPr>
          <p:nvPr/>
        </p:nvSpPr>
        <p:spPr bwMode="auto">
          <a:xfrm>
            <a:off x="793750" y="3251200"/>
            <a:ext cx="52388" cy="47625"/>
          </a:xfrm>
          <a:custGeom>
            <a:avLst/>
            <a:gdLst>
              <a:gd name="T0" fmla="*/ 30 w 31"/>
              <a:gd name="T1" fmla="*/ 26 h 31"/>
              <a:gd name="T2" fmla="*/ 26 w 31"/>
              <a:gd name="T3" fmla="*/ 0 h 31"/>
              <a:gd name="T4" fmla="*/ 0 w 31"/>
              <a:gd name="T5" fmla="*/ 5 h 31"/>
              <a:gd name="T6" fmla="*/ 3 w 31"/>
              <a:gd name="T7" fmla="*/ 30 h 31"/>
              <a:gd name="T8" fmla="*/ 30 w 31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31">
                <a:moveTo>
                  <a:pt x="30" y="26"/>
                </a:moveTo>
                <a:lnTo>
                  <a:pt x="26" y="0"/>
                </a:lnTo>
                <a:lnTo>
                  <a:pt x="0" y="5"/>
                </a:lnTo>
                <a:lnTo>
                  <a:pt x="3" y="30"/>
                </a:lnTo>
                <a:lnTo>
                  <a:pt x="30" y="26"/>
                </a:lnTo>
              </a:path>
            </a:pathLst>
          </a:custGeom>
          <a:solidFill>
            <a:srgbClr val="FF8100"/>
          </a:solid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2" name="Freeform 12">
            <a:extLst>
              <a:ext uri="{FF2B5EF4-FFF2-40B4-BE49-F238E27FC236}">
                <a16:creationId xmlns:a16="http://schemas.microsoft.com/office/drawing/2014/main" id="{4CBCAA7C-01B3-D2FC-445E-1328072A5E8D}"/>
              </a:ext>
            </a:extLst>
          </p:cNvPr>
          <p:cNvSpPr>
            <a:spLocks/>
          </p:cNvSpPr>
          <p:nvPr/>
        </p:nvSpPr>
        <p:spPr bwMode="auto">
          <a:xfrm>
            <a:off x="185738" y="2992438"/>
            <a:ext cx="519112" cy="234950"/>
          </a:xfrm>
          <a:custGeom>
            <a:avLst/>
            <a:gdLst>
              <a:gd name="T0" fmla="*/ 6 w 309"/>
              <a:gd name="T1" fmla="*/ 13 h 149"/>
              <a:gd name="T2" fmla="*/ 281 w 309"/>
              <a:gd name="T3" fmla="*/ 148 h 149"/>
              <a:gd name="T4" fmla="*/ 268 w 309"/>
              <a:gd name="T5" fmla="*/ 127 h 149"/>
              <a:gd name="T6" fmla="*/ 282 w 309"/>
              <a:gd name="T7" fmla="*/ 113 h 149"/>
              <a:gd name="T8" fmla="*/ 308 w 309"/>
              <a:gd name="T9" fmla="*/ 116 h 149"/>
              <a:gd name="T10" fmla="*/ 9 w 309"/>
              <a:gd name="T11" fmla="*/ 0 h 149"/>
              <a:gd name="T12" fmla="*/ 0 w 309"/>
              <a:gd name="T13" fmla="*/ 5 h 149"/>
              <a:gd name="T14" fmla="*/ 4 w 309"/>
              <a:gd name="T15" fmla="*/ 10 h 149"/>
              <a:gd name="T16" fmla="*/ 6 w 309"/>
              <a:gd name="T17" fmla="*/ 13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9" h="149">
                <a:moveTo>
                  <a:pt x="6" y="13"/>
                </a:moveTo>
                <a:lnTo>
                  <a:pt x="281" y="148"/>
                </a:lnTo>
                <a:lnTo>
                  <a:pt x="268" y="127"/>
                </a:lnTo>
                <a:lnTo>
                  <a:pt x="282" y="113"/>
                </a:lnTo>
                <a:lnTo>
                  <a:pt x="308" y="116"/>
                </a:lnTo>
                <a:lnTo>
                  <a:pt x="9" y="0"/>
                </a:lnTo>
                <a:lnTo>
                  <a:pt x="0" y="5"/>
                </a:lnTo>
                <a:lnTo>
                  <a:pt x="4" y="10"/>
                </a:lnTo>
                <a:lnTo>
                  <a:pt x="6" y="13"/>
                </a:lnTo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3" name="Oval 13">
            <a:extLst>
              <a:ext uri="{FF2B5EF4-FFF2-40B4-BE49-F238E27FC236}">
                <a16:creationId xmlns:a16="http://schemas.microsoft.com/office/drawing/2014/main" id="{36423E9C-DE9E-C2F1-F70C-CE88C895F3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3178175"/>
            <a:ext cx="52388" cy="42863"/>
          </a:xfrm>
          <a:prstGeom prst="ellipse">
            <a:avLst/>
          </a:prstGeom>
          <a:solidFill>
            <a:srgbClr val="FF810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4" name="Freeform 14">
            <a:extLst>
              <a:ext uri="{FF2B5EF4-FFF2-40B4-BE49-F238E27FC236}">
                <a16:creationId xmlns:a16="http://schemas.microsoft.com/office/drawing/2014/main" id="{BBD1E4A5-C4A5-0E9E-BABC-FE78B06D25DF}"/>
              </a:ext>
            </a:extLst>
          </p:cNvPr>
          <p:cNvSpPr>
            <a:spLocks/>
          </p:cNvSpPr>
          <p:nvPr/>
        </p:nvSpPr>
        <p:spPr bwMode="auto">
          <a:xfrm>
            <a:off x="947738" y="3028950"/>
            <a:ext cx="517525" cy="231775"/>
          </a:xfrm>
          <a:custGeom>
            <a:avLst/>
            <a:gdLst>
              <a:gd name="T0" fmla="*/ 6 w 308"/>
              <a:gd name="T1" fmla="*/ 12 h 149"/>
              <a:gd name="T2" fmla="*/ 280 w 308"/>
              <a:gd name="T3" fmla="*/ 148 h 149"/>
              <a:gd name="T4" fmla="*/ 268 w 308"/>
              <a:gd name="T5" fmla="*/ 128 h 149"/>
              <a:gd name="T6" fmla="*/ 281 w 308"/>
              <a:gd name="T7" fmla="*/ 114 h 149"/>
              <a:gd name="T8" fmla="*/ 307 w 308"/>
              <a:gd name="T9" fmla="*/ 116 h 149"/>
              <a:gd name="T10" fmla="*/ 9 w 308"/>
              <a:gd name="T11" fmla="*/ 0 h 149"/>
              <a:gd name="T12" fmla="*/ 0 w 308"/>
              <a:gd name="T13" fmla="*/ 5 h 149"/>
              <a:gd name="T14" fmla="*/ 3 w 308"/>
              <a:gd name="T15" fmla="*/ 11 h 149"/>
              <a:gd name="T16" fmla="*/ 6 w 308"/>
              <a:gd name="T17" fmla="*/ 1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8" h="149">
                <a:moveTo>
                  <a:pt x="6" y="12"/>
                </a:moveTo>
                <a:lnTo>
                  <a:pt x="280" y="148"/>
                </a:lnTo>
                <a:lnTo>
                  <a:pt x="268" y="128"/>
                </a:lnTo>
                <a:lnTo>
                  <a:pt x="281" y="114"/>
                </a:lnTo>
                <a:lnTo>
                  <a:pt x="307" y="116"/>
                </a:lnTo>
                <a:lnTo>
                  <a:pt x="9" y="0"/>
                </a:lnTo>
                <a:lnTo>
                  <a:pt x="0" y="5"/>
                </a:lnTo>
                <a:lnTo>
                  <a:pt x="3" y="11"/>
                </a:lnTo>
                <a:lnTo>
                  <a:pt x="6" y="12"/>
                </a:lnTo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5" name="Oval 15">
            <a:extLst>
              <a:ext uri="{FF2B5EF4-FFF2-40B4-BE49-F238E27FC236}">
                <a16:creationId xmlns:a16="http://schemas.microsoft.com/office/drawing/2014/main" id="{8811008B-6B9A-C9CE-0EBB-DFCF57B080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1288" y="3213100"/>
            <a:ext cx="52387" cy="44450"/>
          </a:xfrm>
          <a:prstGeom prst="ellipse">
            <a:avLst/>
          </a:prstGeom>
          <a:solidFill>
            <a:srgbClr val="FF810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6" name="Freeform 16">
            <a:extLst>
              <a:ext uri="{FF2B5EF4-FFF2-40B4-BE49-F238E27FC236}">
                <a16:creationId xmlns:a16="http://schemas.microsoft.com/office/drawing/2014/main" id="{AE4FB2D4-3AE8-26F2-C02D-5DD2FF13FB37}"/>
              </a:ext>
            </a:extLst>
          </p:cNvPr>
          <p:cNvSpPr>
            <a:spLocks/>
          </p:cNvSpPr>
          <p:nvPr/>
        </p:nvSpPr>
        <p:spPr bwMode="auto">
          <a:xfrm>
            <a:off x="417513" y="2079625"/>
            <a:ext cx="53975" cy="560388"/>
          </a:xfrm>
          <a:custGeom>
            <a:avLst/>
            <a:gdLst>
              <a:gd name="T0" fmla="*/ 0 w 32"/>
              <a:gd name="T1" fmla="*/ 347 h 359"/>
              <a:gd name="T2" fmla="*/ 9 w 32"/>
              <a:gd name="T3" fmla="*/ 0 h 359"/>
              <a:gd name="T4" fmla="*/ 31 w 32"/>
              <a:gd name="T5" fmla="*/ 351 h 359"/>
              <a:gd name="T6" fmla="*/ 22 w 32"/>
              <a:gd name="T7" fmla="*/ 358 h 359"/>
              <a:gd name="T8" fmla="*/ 14 w 32"/>
              <a:gd name="T9" fmla="*/ 358 h 359"/>
              <a:gd name="T10" fmla="*/ 6 w 32"/>
              <a:gd name="T11" fmla="*/ 353 h 359"/>
              <a:gd name="T12" fmla="*/ 0 w 32"/>
              <a:gd name="T13" fmla="*/ 347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359">
                <a:moveTo>
                  <a:pt x="0" y="347"/>
                </a:moveTo>
                <a:lnTo>
                  <a:pt x="9" y="0"/>
                </a:lnTo>
                <a:lnTo>
                  <a:pt x="31" y="351"/>
                </a:lnTo>
                <a:lnTo>
                  <a:pt x="22" y="358"/>
                </a:lnTo>
                <a:lnTo>
                  <a:pt x="14" y="358"/>
                </a:lnTo>
                <a:lnTo>
                  <a:pt x="6" y="353"/>
                </a:lnTo>
                <a:lnTo>
                  <a:pt x="0" y="347"/>
                </a:lnTo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7" name="Line 17">
            <a:extLst>
              <a:ext uri="{FF2B5EF4-FFF2-40B4-BE49-F238E27FC236}">
                <a16:creationId xmlns:a16="http://schemas.microsoft.com/office/drawing/2014/main" id="{FA5CD6A3-9795-2F40-95D6-01BF6B3BD03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300" y="2251075"/>
            <a:ext cx="63500" cy="349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8" name="Line 18">
            <a:extLst>
              <a:ext uri="{FF2B5EF4-FFF2-40B4-BE49-F238E27FC236}">
                <a16:creationId xmlns:a16="http://schemas.microsoft.com/office/drawing/2014/main" id="{E7C4ECAE-C5C1-7DDE-3B02-76AEEA96DE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9900" y="2279650"/>
            <a:ext cx="77788" cy="349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39" name="Line 19">
            <a:extLst>
              <a:ext uri="{FF2B5EF4-FFF2-40B4-BE49-F238E27FC236}">
                <a16:creationId xmlns:a16="http://schemas.microsoft.com/office/drawing/2014/main" id="{51670E17-3D62-40FC-BA70-F535ED904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188" y="2343150"/>
            <a:ext cx="85725" cy="238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0" name="Freeform 20">
            <a:extLst>
              <a:ext uri="{FF2B5EF4-FFF2-40B4-BE49-F238E27FC236}">
                <a16:creationId xmlns:a16="http://schemas.microsoft.com/office/drawing/2014/main" id="{EB145499-ABDA-A5C7-C1DE-975383D3A7A3}"/>
              </a:ext>
            </a:extLst>
          </p:cNvPr>
          <p:cNvSpPr>
            <a:spLocks/>
          </p:cNvSpPr>
          <p:nvPr/>
        </p:nvSpPr>
        <p:spPr bwMode="auto">
          <a:xfrm>
            <a:off x="290513" y="1951038"/>
            <a:ext cx="307975" cy="282575"/>
          </a:xfrm>
          <a:custGeom>
            <a:avLst/>
            <a:gdLst>
              <a:gd name="T0" fmla="*/ 88 w 184"/>
              <a:gd name="T1" fmla="*/ 0 h 182"/>
              <a:gd name="T2" fmla="*/ 88 w 184"/>
              <a:gd name="T3" fmla="*/ 5 h 182"/>
              <a:gd name="T4" fmla="*/ 31 w 184"/>
              <a:gd name="T5" fmla="*/ 49 h 182"/>
              <a:gd name="T6" fmla="*/ 57 w 184"/>
              <a:gd name="T7" fmla="*/ 44 h 182"/>
              <a:gd name="T8" fmla="*/ 31 w 184"/>
              <a:gd name="T9" fmla="*/ 88 h 182"/>
              <a:gd name="T10" fmla="*/ 57 w 184"/>
              <a:gd name="T11" fmla="*/ 90 h 182"/>
              <a:gd name="T12" fmla="*/ 6 w 184"/>
              <a:gd name="T13" fmla="*/ 138 h 182"/>
              <a:gd name="T14" fmla="*/ 50 w 184"/>
              <a:gd name="T15" fmla="*/ 138 h 182"/>
              <a:gd name="T16" fmla="*/ 0 w 184"/>
              <a:gd name="T17" fmla="*/ 169 h 182"/>
              <a:gd name="T18" fmla="*/ 73 w 184"/>
              <a:gd name="T19" fmla="*/ 166 h 182"/>
              <a:gd name="T20" fmla="*/ 127 w 184"/>
              <a:gd name="T21" fmla="*/ 181 h 182"/>
              <a:gd name="T22" fmla="*/ 127 w 184"/>
              <a:gd name="T23" fmla="*/ 162 h 182"/>
              <a:gd name="T24" fmla="*/ 183 w 184"/>
              <a:gd name="T25" fmla="*/ 160 h 182"/>
              <a:gd name="T26" fmla="*/ 148 w 184"/>
              <a:gd name="T27" fmla="*/ 130 h 182"/>
              <a:gd name="T28" fmla="*/ 178 w 184"/>
              <a:gd name="T29" fmla="*/ 133 h 182"/>
              <a:gd name="T30" fmla="*/ 130 w 184"/>
              <a:gd name="T31" fmla="*/ 103 h 182"/>
              <a:gd name="T32" fmla="*/ 169 w 184"/>
              <a:gd name="T33" fmla="*/ 104 h 182"/>
              <a:gd name="T34" fmla="*/ 130 w 184"/>
              <a:gd name="T35" fmla="*/ 64 h 182"/>
              <a:gd name="T36" fmla="*/ 161 w 184"/>
              <a:gd name="T37" fmla="*/ 72 h 182"/>
              <a:gd name="T38" fmla="*/ 118 w 184"/>
              <a:gd name="T39" fmla="*/ 35 h 182"/>
              <a:gd name="T40" fmla="*/ 139 w 184"/>
              <a:gd name="T41" fmla="*/ 33 h 182"/>
              <a:gd name="T42" fmla="*/ 88 w 184"/>
              <a:gd name="T43" fmla="*/ 3 h 182"/>
              <a:gd name="T44" fmla="*/ 88 w 184"/>
              <a:gd name="T45" fmla="*/ 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82">
                <a:moveTo>
                  <a:pt x="88" y="0"/>
                </a:moveTo>
                <a:lnTo>
                  <a:pt x="88" y="5"/>
                </a:lnTo>
                <a:lnTo>
                  <a:pt x="31" y="49"/>
                </a:lnTo>
                <a:lnTo>
                  <a:pt x="57" y="44"/>
                </a:lnTo>
                <a:lnTo>
                  <a:pt x="31" y="88"/>
                </a:lnTo>
                <a:lnTo>
                  <a:pt x="57" y="90"/>
                </a:lnTo>
                <a:lnTo>
                  <a:pt x="6" y="138"/>
                </a:lnTo>
                <a:lnTo>
                  <a:pt x="50" y="138"/>
                </a:lnTo>
                <a:lnTo>
                  <a:pt x="0" y="169"/>
                </a:lnTo>
                <a:lnTo>
                  <a:pt x="73" y="166"/>
                </a:lnTo>
                <a:lnTo>
                  <a:pt x="127" y="181"/>
                </a:lnTo>
                <a:lnTo>
                  <a:pt x="127" y="162"/>
                </a:lnTo>
                <a:lnTo>
                  <a:pt x="183" y="160"/>
                </a:lnTo>
                <a:lnTo>
                  <a:pt x="148" y="130"/>
                </a:lnTo>
                <a:lnTo>
                  <a:pt x="178" y="133"/>
                </a:lnTo>
                <a:lnTo>
                  <a:pt x="130" y="103"/>
                </a:lnTo>
                <a:lnTo>
                  <a:pt x="169" y="104"/>
                </a:lnTo>
                <a:lnTo>
                  <a:pt x="130" y="64"/>
                </a:lnTo>
                <a:lnTo>
                  <a:pt x="161" y="72"/>
                </a:lnTo>
                <a:lnTo>
                  <a:pt x="118" y="35"/>
                </a:lnTo>
                <a:lnTo>
                  <a:pt x="139" y="33"/>
                </a:lnTo>
                <a:lnTo>
                  <a:pt x="88" y="3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1" name="Freeform 21">
            <a:extLst>
              <a:ext uri="{FF2B5EF4-FFF2-40B4-BE49-F238E27FC236}">
                <a16:creationId xmlns:a16="http://schemas.microsoft.com/office/drawing/2014/main" id="{9237C364-07BE-E729-B8E6-6FCA9FAFEEF0}"/>
              </a:ext>
            </a:extLst>
          </p:cNvPr>
          <p:cNvSpPr>
            <a:spLocks/>
          </p:cNvSpPr>
          <p:nvPr/>
        </p:nvSpPr>
        <p:spPr bwMode="auto">
          <a:xfrm>
            <a:off x="1587500" y="2227263"/>
            <a:ext cx="53975" cy="457200"/>
          </a:xfrm>
          <a:custGeom>
            <a:avLst/>
            <a:gdLst>
              <a:gd name="T0" fmla="*/ 0 w 32"/>
              <a:gd name="T1" fmla="*/ 283 h 293"/>
              <a:gd name="T2" fmla="*/ 9 w 32"/>
              <a:gd name="T3" fmla="*/ 0 h 293"/>
              <a:gd name="T4" fmla="*/ 31 w 32"/>
              <a:gd name="T5" fmla="*/ 287 h 293"/>
              <a:gd name="T6" fmla="*/ 22 w 32"/>
              <a:gd name="T7" fmla="*/ 292 h 293"/>
              <a:gd name="T8" fmla="*/ 14 w 32"/>
              <a:gd name="T9" fmla="*/ 292 h 293"/>
              <a:gd name="T10" fmla="*/ 6 w 32"/>
              <a:gd name="T11" fmla="*/ 288 h 293"/>
              <a:gd name="T12" fmla="*/ 0 w 32"/>
              <a:gd name="T13" fmla="*/ 283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293">
                <a:moveTo>
                  <a:pt x="0" y="283"/>
                </a:moveTo>
                <a:lnTo>
                  <a:pt x="9" y="0"/>
                </a:lnTo>
                <a:lnTo>
                  <a:pt x="31" y="287"/>
                </a:lnTo>
                <a:lnTo>
                  <a:pt x="22" y="292"/>
                </a:lnTo>
                <a:lnTo>
                  <a:pt x="14" y="292"/>
                </a:lnTo>
                <a:lnTo>
                  <a:pt x="6" y="288"/>
                </a:lnTo>
                <a:lnTo>
                  <a:pt x="0" y="283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2" name="Line 22">
            <a:extLst>
              <a:ext uri="{FF2B5EF4-FFF2-40B4-BE49-F238E27FC236}">
                <a16:creationId xmlns:a16="http://schemas.microsoft.com/office/drawing/2014/main" id="{98604FF3-3EBB-FD6B-53B6-2DB1E847CBA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38288" y="2366963"/>
            <a:ext cx="63500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3" name="Line 23">
            <a:extLst>
              <a:ext uri="{FF2B5EF4-FFF2-40B4-BE49-F238E27FC236}">
                <a16:creationId xmlns:a16="http://schemas.microsoft.com/office/drawing/2014/main" id="{776CCED9-0903-6B2D-DB8C-527A404DC7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36713" y="2389188"/>
            <a:ext cx="80962" cy="31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4" name="Line 24">
            <a:extLst>
              <a:ext uri="{FF2B5EF4-FFF2-40B4-BE49-F238E27FC236}">
                <a16:creationId xmlns:a16="http://schemas.microsoft.com/office/drawing/2014/main" id="{61C823E8-D2BF-FA7A-E361-8C819A72C61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2444750"/>
            <a:ext cx="8890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5" name="Freeform 25">
            <a:extLst>
              <a:ext uri="{FF2B5EF4-FFF2-40B4-BE49-F238E27FC236}">
                <a16:creationId xmlns:a16="http://schemas.microsoft.com/office/drawing/2014/main" id="{DD6F8444-E70B-AFED-F1C6-290C6311E056}"/>
              </a:ext>
            </a:extLst>
          </p:cNvPr>
          <p:cNvSpPr>
            <a:spLocks/>
          </p:cNvSpPr>
          <p:nvPr/>
        </p:nvSpPr>
        <p:spPr bwMode="auto">
          <a:xfrm>
            <a:off x="1460500" y="2122488"/>
            <a:ext cx="307975" cy="230187"/>
          </a:xfrm>
          <a:custGeom>
            <a:avLst/>
            <a:gdLst>
              <a:gd name="T0" fmla="*/ 88 w 184"/>
              <a:gd name="T1" fmla="*/ 0 h 148"/>
              <a:gd name="T2" fmla="*/ 88 w 184"/>
              <a:gd name="T3" fmla="*/ 4 h 148"/>
              <a:gd name="T4" fmla="*/ 31 w 184"/>
              <a:gd name="T5" fmla="*/ 40 h 148"/>
              <a:gd name="T6" fmla="*/ 58 w 184"/>
              <a:gd name="T7" fmla="*/ 36 h 148"/>
              <a:gd name="T8" fmla="*/ 31 w 184"/>
              <a:gd name="T9" fmla="*/ 72 h 148"/>
              <a:gd name="T10" fmla="*/ 58 w 184"/>
              <a:gd name="T11" fmla="*/ 73 h 148"/>
              <a:gd name="T12" fmla="*/ 6 w 184"/>
              <a:gd name="T13" fmla="*/ 113 h 148"/>
              <a:gd name="T14" fmla="*/ 50 w 184"/>
              <a:gd name="T15" fmla="*/ 113 h 148"/>
              <a:gd name="T16" fmla="*/ 0 w 184"/>
              <a:gd name="T17" fmla="*/ 138 h 148"/>
              <a:gd name="T18" fmla="*/ 73 w 184"/>
              <a:gd name="T19" fmla="*/ 135 h 148"/>
              <a:gd name="T20" fmla="*/ 127 w 184"/>
              <a:gd name="T21" fmla="*/ 147 h 148"/>
              <a:gd name="T22" fmla="*/ 127 w 184"/>
              <a:gd name="T23" fmla="*/ 133 h 148"/>
              <a:gd name="T24" fmla="*/ 183 w 184"/>
              <a:gd name="T25" fmla="*/ 130 h 148"/>
              <a:gd name="T26" fmla="*/ 148 w 184"/>
              <a:gd name="T27" fmla="*/ 105 h 148"/>
              <a:gd name="T28" fmla="*/ 178 w 184"/>
              <a:gd name="T29" fmla="*/ 108 h 148"/>
              <a:gd name="T30" fmla="*/ 130 w 184"/>
              <a:gd name="T31" fmla="*/ 84 h 148"/>
              <a:gd name="T32" fmla="*/ 169 w 184"/>
              <a:gd name="T33" fmla="*/ 85 h 148"/>
              <a:gd name="T34" fmla="*/ 130 w 184"/>
              <a:gd name="T35" fmla="*/ 53 h 148"/>
              <a:gd name="T36" fmla="*/ 161 w 184"/>
              <a:gd name="T37" fmla="*/ 59 h 148"/>
              <a:gd name="T38" fmla="*/ 118 w 184"/>
              <a:gd name="T39" fmla="*/ 28 h 148"/>
              <a:gd name="T40" fmla="*/ 139 w 184"/>
              <a:gd name="T41" fmla="*/ 26 h 148"/>
              <a:gd name="T42" fmla="*/ 88 w 184"/>
              <a:gd name="T43" fmla="*/ 2 h 148"/>
              <a:gd name="T44" fmla="*/ 88 w 184"/>
              <a:gd name="T4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48">
                <a:moveTo>
                  <a:pt x="88" y="0"/>
                </a:moveTo>
                <a:lnTo>
                  <a:pt x="88" y="4"/>
                </a:lnTo>
                <a:lnTo>
                  <a:pt x="31" y="40"/>
                </a:lnTo>
                <a:lnTo>
                  <a:pt x="58" y="36"/>
                </a:lnTo>
                <a:lnTo>
                  <a:pt x="31" y="72"/>
                </a:lnTo>
                <a:lnTo>
                  <a:pt x="58" y="73"/>
                </a:lnTo>
                <a:lnTo>
                  <a:pt x="6" y="113"/>
                </a:lnTo>
                <a:lnTo>
                  <a:pt x="50" y="113"/>
                </a:lnTo>
                <a:lnTo>
                  <a:pt x="0" y="138"/>
                </a:lnTo>
                <a:lnTo>
                  <a:pt x="73" y="135"/>
                </a:lnTo>
                <a:lnTo>
                  <a:pt x="127" y="147"/>
                </a:lnTo>
                <a:lnTo>
                  <a:pt x="127" y="133"/>
                </a:lnTo>
                <a:lnTo>
                  <a:pt x="183" y="130"/>
                </a:lnTo>
                <a:lnTo>
                  <a:pt x="148" y="105"/>
                </a:lnTo>
                <a:lnTo>
                  <a:pt x="178" y="108"/>
                </a:lnTo>
                <a:lnTo>
                  <a:pt x="130" y="84"/>
                </a:lnTo>
                <a:lnTo>
                  <a:pt x="169" y="85"/>
                </a:lnTo>
                <a:lnTo>
                  <a:pt x="130" y="53"/>
                </a:lnTo>
                <a:lnTo>
                  <a:pt x="161" y="59"/>
                </a:lnTo>
                <a:lnTo>
                  <a:pt x="118" y="28"/>
                </a:lnTo>
                <a:lnTo>
                  <a:pt x="139" y="26"/>
                </a:lnTo>
                <a:lnTo>
                  <a:pt x="88" y="2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6" name="Freeform 26">
            <a:extLst>
              <a:ext uri="{FF2B5EF4-FFF2-40B4-BE49-F238E27FC236}">
                <a16:creationId xmlns:a16="http://schemas.microsoft.com/office/drawing/2014/main" id="{624CD388-A3E3-E113-F9C4-CA04C93D8DC8}"/>
              </a:ext>
            </a:extLst>
          </p:cNvPr>
          <p:cNvSpPr>
            <a:spLocks/>
          </p:cNvSpPr>
          <p:nvPr/>
        </p:nvSpPr>
        <p:spPr bwMode="auto">
          <a:xfrm>
            <a:off x="915988" y="2262188"/>
            <a:ext cx="53975" cy="474662"/>
          </a:xfrm>
          <a:custGeom>
            <a:avLst/>
            <a:gdLst>
              <a:gd name="T0" fmla="*/ 0 w 32"/>
              <a:gd name="T1" fmla="*/ 295 h 305"/>
              <a:gd name="T2" fmla="*/ 9 w 32"/>
              <a:gd name="T3" fmla="*/ 0 h 305"/>
              <a:gd name="T4" fmla="*/ 31 w 32"/>
              <a:gd name="T5" fmla="*/ 298 h 305"/>
              <a:gd name="T6" fmla="*/ 22 w 32"/>
              <a:gd name="T7" fmla="*/ 304 h 305"/>
              <a:gd name="T8" fmla="*/ 14 w 32"/>
              <a:gd name="T9" fmla="*/ 304 h 305"/>
              <a:gd name="T10" fmla="*/ 6 w 32"/>
              <a:gd name="T11" fmla="*/ 300 h 305"/>
              <a:gd name="T12" fmla="*/ 0 w 32"/>
              <a:gd name="T13" fmla="*/ 295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305">
                <a:moveTo>
                  <a:pt x="0" y="295"/>
                </a:moveTo>
                <a:lnTo>
                  <a:pt x="9" y="0"/>
                </a:lnTo>
                <a:lnTo>
                  <a:pt x="31" y="298"/>
                </a:lnTo>
                <a:lnTo>
                  <a:pt x="22" y="304"/>
                </a:lnTo>
                <a:lnTo>
                  <a:pt x="14" y="304"/>
                </a:lnTo>
                <a:lnTo>
                  <a:pt x="6" y="300"/>
                </a:lnTo>
                <a:lnTo>
                  <a:pt x="0" y="295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7" name="Line 27">
            <a:extLst>
              <a:ext uri="{FF2B5EF4-FFF2-40B4-BE49-F238E27FC236}">
                <a16:creationId xmlns:a16="http://schemas.microsoft.com/office/drawing/2014/main" id="{95D8B697-C374-A742-F1AA-E35479DC808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66775" y="2408238"/>
            <a:ext cx="63500" cy="28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8" name="Line 28">
            <a:extLst>
              <a:ext uri="{FF2B5EF4-FFF2-40B4-BE49-F238E27FC236}">
                <a16:creationId xmlns:a16="http://schemas.microsoft.com/office/drawing/2014/main" id="{0F0B0DAC-182E-77DF-DDBE-2435C3A2B7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66788" y="2432050"/>
            <a:ext cx="79375" cy="31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49" name="Line 29">
            <a:extLst>
              <a:ext uri="{FF2B5EF4-FFF2-40B4-BE49-F238E27FC236}">
                <a16:creationId xmlns:a16="http://schemas.microsoft.com/office/drawing/2014/main" id="{590C8CEB-1C21-4C68-E0C7-BD03907961D5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88" y="2487613"/>
            <a:ext cx="8890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0" name="Freeform 30">
            <a:extLst>
              <a:ext uri="{FF2B5EF4-FFF2-40B4-BE49-F238E27FC236}">
                <a16:creationId xmlns:a16="http://schemas.microsoft.com/office/drawing/2014/main" id="{96FC164A-BFC9-8025-C336-222051C360CD}"/>
              </a:ext>
            </a:extLst>
          </p:cNvPr>
          <p:cNvSpPr>
            <a:spLocks/>
          </p:cNvSpPr>
          <p:nvPr/>
        </p:nvSpPr>
        <p:spPr bwMode="auto">
          <a:xfrm>
            <a:off x="788988" y="2152650"/>
            <a:ext cx="307975" cy="241300"/>
          </a:xfrm>
          <a:custGeom>
            <a:avLst/>
            <a:gdLst>
              <a:gd name="T0" fmla="*/ 88 w 184"/>
              <a:gd name="T1" fmla="*/ 0 h 155"/>
              <a:gd name="T2" fmla="*/ 88 w 184"/>
              <a:gd name="T3" fmla="*/ 4 h 155"/>
              <a:gd name="T4" fmla="*/ 32 w 184"/>
              <a:gd name="T5" fmla="*/ 42 h 155"/>
              <a:gd name="T6" fmla="*/ 58 w 184"/>
              <a:gd name="T7" fmla="*/ 38 h 155"/>
              <a:gd name="T8" fmla="*/ 32 w 184"/>
              <a:gd name="T9" fmla="*/ 75 h 155"/>
              <a:gd name="T10" fmla="*/ 58 w 184"/>
              <a:gd name="T11" fmla="*/ 77 h 155"/>
              <a:gd name="T12" fmla="*/ 6 w 184"/>
              <a:gd name="T13" fmla="*/ 117 h 155"/>
              <a:gd name="T14" fmla="*/ 50 w 184"/>
              <a:gd name="T15" fmla="*/ 117 h 155"/>
              <a:gd name="T16" fmla="*/ 0 w 184"/>
              <a:gd name="T17" fmla="*/ 144 h 155"/>
              <a:gd name="T18" fmla="*/ 74 w 184"/>
              <a:gd name="T19" fmla="*/ 142 h 155"/>
              <a:gd name="T20" fmla="*/ 127 w 184"/>
              <a:gd name="T21" fmla="*/ 154 h 155"/>
              <a:gd name="T22" fmla="*/ 127 w 184"/>
              <a:gd name="T23" fmla="*/ 138 h 155"/>
              <a:gd name="T24" fmla="*/ 183 w 184"/>
              <a:gd name="T25" fmla="*/ 136 h 155"/>
              <a:gd name="T26" fmla="*/ 148 w 184"/>
              <a:gd name="T27" fmla="*/ 111 h 155"/>
              <a:gd name="T28" fmla="*/ 178 w 184"/>
              <a:gd name="T29" fmla="*/ 113 h 155"/>
              <a:gd name="T30" fmla="*/ 130 w 184"/>
              <a:gd name="T31" fmla="*/ 87 h 155"/>
              <a:gd name="T32" fmla="*/ 169 w 184"/>
              <a:gd name="T33" fmla="*/ 89 h 155"/>
              <a:gd name="T34" fmla="*/ 130 w 184"/>
              <a:gd name="T35" fmla="*/ 55 h 155"/>
              <a:gd name="T36" fmla="*/ 161 w 184"/>
              <a:gd name="T37" fmla="*/ 62 h 155"/>
              <a:gd name="T38" fmla="*/ 118 w 184"/>
              <a:gd name="T39" fmla="*/ 29 h 155"/>
              <a:gd name="T40" fmla="*/ 139 w 184"/>
              <a:gd name="T41" fmla="*/ 28 h 155"/>
              <a:gd name="T42" fmla="*/ 88 w 184"/>
              <a:gd name="T43" fmla="*/ 4 h 155"/>
              <a:gd name="T44" fmla="*/ 88 w 184"/>
              <a:gd name="T45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55">
                <a:moveTo>
                  <a:pt x="88" y="0"/>
                </a:moveTo>
                <a:lnTo>
                  <a:pt x="88" y="4"/>
                </a:lnTo>
                <a:lnTo>
                  <a:pt x="32" y="42"/>
                </a:lnTo>
                <a:lnTo>
                  <a:pt x="58" y="38"/>
                </a:lnTo>
                <a:lnTo>
                  <a:pt x="32" y="75"/>
                </a:lnTo>
                <a:lnTo>
                  <a:pt x="58" y="77"/>
                </a:lnTo>
                <a:lnTo>
                  <a:pt x="6" y="117"/>
                </a:lnTo>
                <a:lnTo>
                  <a:pt x="50" y="117"/>
                </a:lnTo>
                <a:lnTo>
                  <a:pt x="0" y="144"/>
                </a:lnTo>
                <a:lnTo>
                  <a:pt x="74" y="142"/>
                </a:lnTo>
                <a:lnTo>
                  <a:pt x="127" y="154"/>
                </a:lnTo>
                <a:lnTo>
                  <a:pt x="127" y="138"/>
                </a:lnTo>
                <a:lnTo>
                  <a:pt x="183" y="136"/>
                </a:lnTo>
                <a:lnTo>
                  <a:pt x="148" y="111"/>
                </a:lnTo>
                <a:lnTo>
                  <a:pt x="178" y="113"/>
                </a:lnTo>
                <a:lnTo>
                  <a:pt x="130" y="87"/>
                </a:lnTo>
                <a:lnTo>
                  <a:pt x="169" y="89"/>
                </a:lnTo>
                <a:lnTo>
                  <a:pt x="130" y="55"/>
                </a:lnTo>
                <a:lnTo>
                  <a:pt x="161" y="62"/>
                </a:lnTo>
                <a:lnTo>
                  <a:pt x="118" y="29"/>
                </a:lnTo>
                <a:lnTo>
                  <a:pt x="139" y="28"/>
                </a:lnTo>
                <a:lnTo>
                  <a:pt x="88" y="4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1" name="Line 31">
            <a:extLst>
              <a:ext uri="{FF2B5EF4-FFF2-40B4-BE49-F238E27FC236}">
                <a16:creationId xmlns:a16="http://schemas.microsoft.com/office/drawing/2014/main" id="{BEF31791-08BE-CD8D-189D-682A4BA256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47775" y="2578100"/>
            <a:ext cx="71438" cy="539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2" name="Line 32">
            <a:extLst>
              <a:ext uri="{FF2B5EF4-FFF2-40B4-BE49-F238E27FC236}">
                <a16:creationId xmlns:a16="http://schemas.microsoft.com/office/drawing/2014/main" id="{6DA812A6-2F9F-6DA3-5937-B2712408EC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60488" y="2622550"/>
            <a:ext cx="92075" cy="6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3" name="Line 33">
            <a:extLst>
              <a:ext uri="{FF2B5EF4-FFF2-40B4-BE49-F238E27FC236}">
                <a16:creationId xmlns:a16="http://schemas.microsoft.com/office/drawing/2014/main" id="{BD9BBFDB-6860-473D-67B6-3A199D1212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33488" y="2727325"/>
            <a:ext cx="101600" cy="38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4" name="Freeform 34">
            <a:extLst>
              <a:ext uri="{FF2B5EF4-FFF2-40B4-BE49-F238E27FC236}">
                <a16:creationId xmlns:a16="http://schemas.microsoft.com/office/drawing/2014/main" id="{155123BE-61F2-365E-060C-EF76E530065F}"/>
              </a:ext>
            </a:extLst>
          </p:cNvPr>
          <p:cNvSpPr>
            <a:spLocks/>
          </p:cNvSpPr>
          <p:nvPr/>
        </p:nvSpPr>
        <p:spPr bwMode="auto">
          <a:xfrm>
            <a:off x="1866900" y="1851025"/>
            <a:ext cx="63500" cy="917575"/>
          </a:xfrm>
          <a:custGeom>
            <a:avLst/>
            <a:gdLst>
              <a:gd name="T0" fmla="*/ 0 w 37"/>
              <a:gd name="T1" fmla="*/ 566 h 587"/>
              <a:gd name="T2" fmla="*/ 11 w 37"/>
              <a:gd name="T3" fmla="*/ 0 h 587"/>
              <a:gd name="T4" fmla="*/ 36 w 37"/>
              <a:gd name="T5" fmla="*/ 575 h 587"/>
              <a:gd name="T6" fmla="*/ 26 w 37"/>
              <a:gd name="T7" fmla="*/ 585 h 587"/>
              <a:gd name="T8" fmla="*/ 17 w 37"/>
              <a:gd name="T9" fmla="*/ 586 h 587"/>
              <a:gd name="T10" fmla="*/ 7 w 37"/>
              <a:gd name="T11" fmla="*/ 578 h 587"/>
              <a:gd name="T12" fmla="*/ 0 w 37"/>
              <a:gd name="T13" fmla="*/ 566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587">
                <a:moveTo>
                  <a:pt x="0" y="566"/>
                </a:moveTo>
                <a:lnTo>
                  <a:pt x="11" y="0"/>
                </a:lnTo>
                <a:lnTo>
                  <a:pt x="36" y="575"/>
                </a:lnTo>
                <a:lnTo>
                  <a:pt x="26" y="585"/>
                </a:lnTo>
                <a:lnTo>
                  <a:pt x="17" y="586"/>
                </a:lnTo>
                <a:lnTo>
                  <a:pt x="7" y="578"/>
                </a:lnTo>
                <a:lnTo>
                  <a:pt x="0" y="566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5" name="Line 35">
            <a:extLst>
              <a:ext uri="{FF2B5EF4-FFF2-40B4-BE49-F238E27FC236}">
                <a16:creationId xmlns:a16="http://schemas.microsoft.com/office/drawing/2014/main" id="{57433C4B-D79C-B3AE-60B2-FA1663C5203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809750" y="2132013"/>
            <a:ext cx="71438" cy="555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6" name="Line 36">
            <a:extLst>
              <a:ext uri="{FF2B5EF4-FFF2-40B4-BE49-F238E27FC236}">
                <a16:creationId xmlns:a16="http://schemas.microsoft.com/office/drawing/2014/main" id="{5A133789-9282-DF82-96A4-AE519C496A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27225" y="2178050"/>
            <a:ext cx="92075" cy="63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7" name="Line 37">
            <a:extLst>
              <a:ext uri="{FF2B5EF4-FFF2-40B4-BE49-F238E27FC236}">
                <a16:creationId xmlns:a16="http://schemas.microsoft.com/office/drawing/2014/main" id="{C877D949-2557-C74B-FF6D-5248A597DC3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8638" y="2282825"/>
            <a:ext cx="100012" cy="396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8" name="Freeform 38">
            <a:extLst>
              <a:ext uri="{FF2B5EF4-FFF2-40B4-BE49-F238E27FC236}">
                <a16:creationId xmlns:a16="http://schemas.microsoft.com/office/drawing/2014/main" id="{D54E1A01-2F3A-2359-583F-3736AC12CE84}"/>
              </a:ext>
            </a:extLst>
          </p:cNvPr>
          <p:cNvSpPr>
            <a:spLocks/>
          </p:cNvSpPr>
          <p:nvPr/>
        </p:nvSpPr>
        <p:spPr bwMode="auto">
          <a:xfrm>
            <a:off x="962025" y="2452688"/>
            <a:ext cx="60325" cy="915987"/>
          </a:xfrm>
          <a:custGeom>
            <a:avLst/>
            <a:gdLst>
              <a:gd name="T0" fmla="*/ 0 w 36"/>
              <a:gd name="T1" fmla="*/ 567 h 587"/>
              <a:gd name="T2" fmla="*/ 10 w 36"/>
              <a:gd name="T3" fmla="*/ 0 h 587"/>
              <a:gd name="T4" fmla="*/ 35 w 36"/>
              <a:gd name="T5" fmla="*/ 575 h 587"/>
              <a:gd name="T6" fmla="*/ 26 w 36"/>
              <a:gd name="T7" fmla="*/ 586 h 587"/>
              <a:gd name="T8" fmla="*/ 16 w 36"/>
              <a:gd name="T9" fmla="*/ 586 h 587"/>
              <a:gd name="T10" fmla="*/ 7 w 36"/>
              <a:gd name="T11" fmla="*/ 578 h 587"/>
              <a:gd name="T12" fmla="*/ 0 w 36"/>
              <a:gd name="T13" fmla="*/ 56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587">
                <a:moveTo>
                  <a:pt x="0" y="567"/>
                </a:moveTo>
                <a:lnTo>
                  <a:pt x="10" y="0"/>
                </a:lnTo>
                <a:lnTo>
                  <a:pt x="35" y="575"/>
                </a:lnTo>
                <a:lnTo>
                  <a:pt x="26" y="586"/>
                </a:lnTo>
                <a:lnTo>
                  <a:pt x="16" y="586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9" name="Line 39">
            <a:extLst>
              <a:ext uri="{FF2B5EF4-FFF2-40B4-BE49-F238E27FC236}">
                <a16:creationId xmlns:a16="http://schemas.microsoft.com/office/drawing/2014/main" id="{098ECB06-90FF-FC07-5962-6CBB5DD9249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04875" y="2733675"/>
            <a:ext cx="73025" cy="539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0" name="Line 40">
            <a:extLst>
              <a:ext uri="{FF2B5EF4-FFF2-40B4-BE49-F238E27FC236}">
                <a16:creationId xmlns:a16="http://schemas.microsoft.com/office/drawing/2014/main" id="{C5CA111A-CF4A-D171-3DD2-2E503DF8200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9175" y="2779713"/>
            <a:ext cx="90488" cy="63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1" name="Line 41">
            <a:extLst>
              <a:ext uri="{FF2B5EF4-FFF2-40B4-BE49-F238E27FC236}">
                <a16:creationId xmlns:a16="http://schemas.microsoft.com/office/drawing/2014/main" id="{DB521B9A-B561-3432-CA13-21F0C2A5AC68}"/>
              </a:ext>
            </a:extLst>
          </p:cNvPr>
          <p:cNvSpPr>
            <a:spLocks noChangeShapeType="1"/>
          </p:cNvSpPr>
          <p:nvPr/>
        </p:nvSpPr>
        <p:spPr bwMode="auto">
          <a:xfrm>
            <a:off x="889000" y="2884488"/>
            <a:ext cx="101600" cy="396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2" name="Freeform 42">
            <a:extLst>
              <a:ext uri="{FF2B5EF4-FFF2-40B4-BE49-F238E27FC236}">
                <a16:creationId xmlns:a16="http://schemas.microsoft.com/office/drawing/2014/main" id="{7CC452D8-5963-3CDF-327E-91B98392DCB3}"/>
              </a:ext>
            </a:extLst>
          </p:cNvPr>
          <p:cNvSpPr>
            <a:spLocks/>
          </p:cNvSpPr>
          <p:nvPr/>
        </p:nvSpPr>
        <p:spPr bwMode="auto">
          <a:xfrm>
            <a:off x="814388" y="2243138"/>
            <a:ext cx="357187" cy="461962"/>
          </a:xfrm>
          <a:custGeom>
            <a:avLst/>
            <a:gdLst>
              <a:gd name="T0" fmla="*/ 101 w 213"/>
              <a:gd name="T1" fmla="*/ 0 h 295"/>
              <a:gd name="T2" fmla="*/ 101 w 213"/>
              <a:gd name="T3" fmla="*/ 7 h 295"/>
              <a:gd name="T4" fmla="*/ 37 w 213"/>
              <a:gd name="T5" fmla="*/ 79 h 295"/>
              <a:gd name="T6" fmla="*/ 67 w 213"/>
              <a:gd name="T7" fmla="*/ 73 h 295"/>
              <a:gd name="T8" fmla="*/ 37 w 213"/>
              <a:gd name="T9" fmla="*/ 143 h 295"/>
              <a:gd name="T10" fmla="*/ 67 w 213"/>
              <a:gd name="T11" fmla="*/ 146 h 295"/>
              <a:gd name="T12" fmla="*/ 7 w 213"/>
              <a:gd name="T13" fmla="*/ 225 h 295"/>
              <a:gd name="T14" fmla="*/ 58 w 213"/>
              <a:gd name="T15" fmla="*/ 225 h 295"/>
              <a:gd name="T16" fmla="*/ 0 w 213"/>
              <a:gd name="T17" fmla="*/ 276 h 295"/>
              <a:gd name="T18" fmla="*/ 85 w 213"/>
              <a:gd name="T19" fmla="*/ 270 h 295"/>
              <a:gd name="T20" fmla="*/ 148 w 213"/>
              <a:gd name="T21" fmla="*/ 294 h 295"/>
              <a:gd name="T22" fmla="*/ 148 w 213"/>
              <a:gd name="T23" fmla="*/ 265 h 295"/>
              <a:gd name="T24" fmla="*/ 212 w 213"/>
              <a:gd name="T25" fmla="*/ 260 h 295"/>
              <a:gd name="T26" fmla="*/ 171 w 213"/>
              <a:gd name="T27" fmla="*/ 212 h 295"/>
              <a:gd name="T28" fmla="*/ 206 w 213"/>
              <a:gd name="T29" fmla="*/ 216 h 295"/>
              <a:gd name="T30" fmla="*/ 151 w 213"/>
              <a:gd name="T31" fmla="*/ 167 h 295"/>
              <a:gd name="T32" fmla="*/ 196 w 213"/>
              <a:gd name="T33" fmla="*/ 170 h 295"/>
              <a:gd name="T34" fmla="*/ 151 w 213"/>
              <a:gd name="T35" fmla="*/ 104 h 295"/>
              <a:gd name="T36" fmla="*/ 186 w 213"/>
              <a:gd name="T37" fmla="*/ 118 h 295"/>
              <a:gd name="T38" fmla="*/ 136 w 213"/>
              <a:gd name="T39" fmla="*/ 55 h 295"/>
              <a:gd name="T40" fmla="*/ 162 w 213"/>
              <a:gd name="T41" fmla="*/ 52 h 295"/>
              <a:gd name="T42" fmla="*/ 101 w 213"/>
              <a:gd name="T43" fmla="*/ 4 h 295"/>
              <a:gd name="T44" fmla="*/ 101 w 213"/>
              <a:gd name="T45" fmla="*/ 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295">
                <a:moveTo>
                  <a:pt x="101" y="0"/>
                </a:moveTo>
                <a:lnTo>
                  <a:pt x="101" y="7"/>
                </a:lnTo>
                <a:lnTo>
                  <a:pt x="37" y="79"/>
                </a:lnTo>
                <a:lnTo>
                  <a:pt x="67" y="73"/>
                </a:lnTo>
                <a:lnTo>
                  <a:pt x="37" y="143"/>
                </a:lnTo>
                <a:lnTo>
                  <a:pt x="67" y="146"/>
                </a:lnTo>
                <a:lnTo>
                  <a:pt x="7" y="225"/>
                </a:lnTo>
                <a:lnTo>
                  <a:pt x="58" y="225"/>
                </a:lnTo>
                <a:lnTo>
                  <a:pt x="0" y="276"/>
                </a:lnTo>
                <a:lnTo>
                  <a:pt x="85" y="270"/>
                </a:lnTo>
                <a:lnTo>
                  <a:pt x="148" y="294"/>
                </a:lnTo>
                <a:lnTo>
                  <a:pt x="148" y="265"/>
                </a:lnTo>
                <a:lnTo>
                  <a:pt x="212" y="260"/>
                </a:lnTo>
                <a:lnTo>
                  <a:pt x="171" y="212"/>
                </a:lnTo>
                <a:lnTo>
                  <a:pt x="206" y="216"/>
                </a:lnTo>
                <a:lnTo>
                  <a:pt x="151" y="167"/>
                </a:lnTo>
                <a:lnTo>
                  <a:pt x="196" y="170"/>
                </a:lnTo>
                <a:lnTo>
                  <a:pt x="151" y="104"/>
                </a:lnTo>
                <a:lnTo>
                  <a:pt x="186" y="118"/>
                </a:lnTo>
                <a:lnTo>
                  <a:pt x="136" y="55"/>
                </a:lnTo>
                <a:lnTo>
                  <a:pt x="162" y="52"/>
                </a:lnTo>
                <a:lnTo>
                  <a:pt x="101" y="4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3" name="Freeform 43">
            <a:extLst>
              <a:ext uri="{FF2B5EF4-FFF2-40B4-BE49-F238E27FC236}">
                <a16:creationId xmlns:a16="http://schemas.microsoft.com/office/drawing/2014/main" id="{8231C5D9-7F71-E34B-B832-33C3E3C58743}"/>
              </a:ext>
            </a:extLst>
          </p:cNvPr>
          <p:cNvSpPr>
            <a:spLocks/>
          </p:cNvSpPr>
          <p:nvPr/>
        </p:nvSpPr>
        <p:spPr bwMode="auto">
          <a:xfrm>
            <a:off x="1277938" y="1833563"/>
            <a:ext cx="60325" cy="915987"/>
          </a:xfrm>
          <a:custGeom>
            <a:avLst/>
            <a:gdLst>
              <a:gd name="T0" fmla="*/ 0 w 36"/>
              <a:gd name="T1" fmla="*/ 567 h 587"/>
              <a:gd name="T2" fmla="*/ 10 w 36"/>
              <a:gd name="T3" fmla="*/ 0 h 587"/>
              <a:gd name="T4" fmla="*/ 35 w 36"/>
              <a:gd name="T5" fmla="*/ 574 h 587"/>
              <a:gd name="T6" fmla="*/ 26 w 36"/>
              <a:gd name="T7" fmla="*/ 586 h 587"/>
              <a:gd name="T8" fmla="*/ 16 w 36"/>
              <a:gd name="T9" fmla="*/ 586 h 587"/>
              <a:gd name="T10" fmla="*/ 7 w 36"/>
              <a:gd name="T11" fmla="*/ 578 h 587"/>
              <a:gd name="T12" fmla="*/ 0 w 36"/>
              <a:gd name="T13" fmla="*/ 56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587">
                <a:moveTo>
                  <a:pt x="0" y="567"/>
                </a:moveTo>
                <a:lnTo>
                  <a:pt x="10" y="0"/>
                </a:lnTo>
                <a:lnTo>
                  <a:pt x="35" y="574"/>
                </a:lnTo>
                <a:lnTo>
                  <a:pt x="26" y="586"/>
                </a:lnTo>
                <a:lnTo>
                  <a:pt x="16" y="586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4" name="Line 44">
            <a:extLst>
              <a:ext uri="{FF2B5EF4-FFF2-40B4-BE49-F238E27FC236}">
                <a16:creationId xmlns:a16="http://schemas.microsoft.com/office/drawing/2014/main" id="{E28AE40C-FB9D-E160-5DC4-60E08FAFD7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20788" y="2114550"/>
            <a:ext cx="71437" cy="539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5" name="Line 45">
            <a:extLst>
              <a:ext uri="{FF2B5EF4-FFF2-40B4-BE49-F238E27FC236}">
                <a16:creationId xmlns:a16="http://schemas.microsoft.com/office/drawing/2014/main" id="{52DF3AA4-6C8E-784B-9E5E-B20E80B0437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5088" y="2160588"/>
            <a:ext cx="90487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6" name="Line 46">
            <a:extLst>
              <a:ext uri="{FF2B5EF4-FFF2-40B4-BE49-F238E27FC236}">
                <a16:creationId xmlns:a16="http://schemas.microsoft.com/office/drawing/2014/main" id="{D7264A94-0EA6-F331-1456-515D2BA6EDB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06500" y="2266950"/>
            <a:ext cx="101600" cy="38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7" name="Freeform 47">
            <a:extLst>
              <a:ext uri="{FF2B5EF4-FFF2-40B4-BE49-F238E27FC236}">
                <a16:creationId xmlns:a16="http://schemas.microsoft.com/office/drawing/2014/main" id="{692A42BC-E05A-EA85-24F0-BC14FC1E2355}"/>
              </a:ext>
            </a:extLst>
          </p:cNvPr>
          <p:cNvSpPr>
            <a:spLocks/>
          </p:cNvSpPr>
          <p:nvPr/>
        </p:nvSpPr>
        <p:spPr bwMode="auto">
          <a:xfrm>
            <a:off x="1820863" y="2438400"/>
            <a:ext cx="60325" cy="915988"/>
          </a:xfrm>
          <a:custGeom>
            <a:avLst/>
            <a:gdLst>
              <a:gd name="T0" fmla="*/ 0 w 37"/>
              <a:gd name="T1" fmla="*/ 567 h 586"/>
              <a:gd name="T2" fmla="*/ 11 w 37"/>
              <a:gd name="T3" fmla="*/ 0 h 586"/>
              <a:gd name="T4" fmla="*/ 36 w 37"/>
              <a:gd name="T5" fmla="*/ 574 h 586"/>
              <a:gd name="T6" fmla="*/ 26 w 37"/>
              <a:gd name="T7" fmla="*/ 585 h 586"/>
              <a:gd name="T8" fmla="*/ 16 w 37"/>
              <a:gd name="T9" fmla="*/ 585 h 586"/>
              <a:gd name="T10" fmla="*/ 7 w 37"/>
              <a:gd name="T11" fmla="*/ 578 h 586"/>
              <a:gd name="T12" fmla="*/ 0 w 37"/>
              <a:gd name="T13" fmla="*/ 567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586">
                <a:moveTo>
                  <a:pt x="0" y="567"/>
                </a:moveTo>
                <a:lnTo>
                  <a:pt x="11" y="0"/>
                </a:lnTo>
                <a:lnTo>
                  <a:pt x="36" y="574"/>
                </a:lnTo>
                <a:lnTo>
                  <a:pt x="26" y="585"/>
                </a:lnTo>
                <a:lnTo>
                  <a:pt x="16" y="585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8" name="Line 48">
            <a:extLst>
              <a:ext uri="{FF2B5EF4-FFF2-40B4-BE49-F238E27FC236}">
                <a16:creationId xmlns:a16="http://schemas.microsoft.com/office/drawing/2014/main" id="{73708604-C469-64A3-A6B0-47AFBC17036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63713" y="2719388"/>
            <a:ext cx="69850" cy="539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69" name="Line 49">
            <a:extLst>
              <a:ext uri="{FF2B5EF4-FFF2-40B4-BE49-F238E27FC236}">
                <a16:creationId xmlns:a16="http://schemas.microsoft.com/office/drawing/2014/main" id="{DC58C576-D77F-39AC-7CAD-D126B8777C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76425" y="2765425"/>
            <a:ext cx="92075" cy="63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0" name="Line 50">
            <a:extLst>
              <a:ext uri="{FF2B5EF4-FFF2-40B4-BE49-F238E27FC236}">
                <a16:creationId xmlns:a16="http://schemas.microsoft.com/office/drawing/2014/main" id="{E9AEF17E-EA19-4D06-98F7-3EB83BC44D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7838" y="2870200"/>
            <a:ext cx="101600" cy="38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1" name="Freeform 51">
            <a:extLst>
              <a:ext uri="{FF2B5EF4-FFF2-40B4-BE49-F238E27FC236}">
                <a16:creationId xmlns:a16="http://schemas.microsoft.com/office/drawing/2014/main" id="{EB094833-605D-ECA4-2C02-B60F2078930A}"/>
              </a:ext>
            </a:extLst>
          </p:cNvPr>
          <p:cNvSpPr>
            <a:spLocks/>
          </p:cNvSpPr>
          <p:nvPr/>
        </p:nvSpPr>
        <p:spPr bwMode="auto">
          <a:xfrm>
            <a:off x="1670050" y="2227263"/>
            <a:ext cx="358775" cy="461962"/>
          </a:xfrm>
          <a:custGeom>
            <a:avLst/>
            <a:gdLst>
              <a:gd name="T0" fmla="*/ 101 w 213"/>
              <a:gd name="T1" fmla="*/ 0 h 295"/>
              <a:gd name="T2" fmla="*/ 101 w 213"/>
              <a:gd name="T3" fmla="*/ 7 h 295"/>
              <a:gd name="T4" fmla="*/ 37 w 213"/>
              <a:gd name="T5" fmla="*/ 80 h 295"/>
              <a:gd name="T6" fmla="*/ 67 w 213"/>
              <a:gd name="T7" fmla="*/ 72 h 295"/>
              <a:gd name="T8" fmla="*/ 37 w 213"/>
              <a:gd name="T9" fmla="*/ 143 h 295"/>
              <a:gd name="T10" fmla="*/ 67 w 213"/>
              <a:gd name="T11" fmla="*/ 146 h 295"/>
              <a:gd name="T12" fmla="*/ 7 w 213"/>
              <a:gd name="T13" fmla="*/ 225 h 295"/>
              <a:gd name="T14" fmla="*/ 58 w 213"/>
              <a:gd name="T15" fmla="*/ 225 h 295"/>
              <a:gd name="T16" fmla="*/ 0 w 213"/>
              <a:gd name="T17" fmla="*/ 276 h 295"/>
              <a:gd name="T18" fmla="*/ 86 w 213"/>
              <a:gd name="T19" fmla="*/ 271 h 295"/>
              <a:gd name="T20" fmla="*/ 147 w 213"/>
              <a:gd name="T21" fmla="*/ 294 h 295"/>
              <a:gd name="T22" fmla="*/ 147 w 213"/>
              <a:gd name="T23" fmla="*/ 264 h 295"/>
              <a:gd name="T24" fmla="*/ 212 w 213"/>
              <a:gd name="T25" fmla="*/ 260 h 295"/>
              <a:gd name="T26" fmla="*/ 172 w 213"/>
              <a:gd name="T27" fmla="*/ 211 h 295"/>
              <a:gd name="T28" fmla="*/ 206 w 213"/>
              <a:gd name="T29" fmla="*/ 216 h 295"/>
              <a:gd name="T30" fmla="*/ 151 w 213"/>
              <a:gd name="T31" fmla="*/ 166 h 295"/>
              <a:gd name="T32" fmla="*/ 196 w 213"/>
              <a:gd name="T33" fmla="*/ 170 h 295"/>
              <a:gd name="T34" fmla="*/ 151 w 213"/>
              <a:gd name="T35" fmla="*/ 105 h 295"/>
              <a:gd name="T36" fmla="*/ 186 w 213"/>
              <a:gd name="T37" fmla="*/ 117 h 295"/>
              <a:gd name="T38" fmla="*/ 137 w 213"/>
              <a:gd name="T39" fmla="*/ 55 h 295"/>
              <a:gd name="T40" fmla="*/ 162 w 213"/>
              <a:gd name="T41" fmla="*/ 52 h 295"/>
              <a:gd name="T42" fmla="*/ 101 w 213"/>
              <a:gd name="T43" fmla="*/ 4 h 295"/>
              <a:gd name="T44" fmla="*/ 101 w 213"/>
              <a:gd name="T45" fmla="*/ 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295">
                <a:moveTo>
                  <a:pt x="101" y="0"/>
                </a:moveTo>
                <a:lnTo>
                  <a:pt x="101" y="7"/>
                </a:lnTo>
                <a:lnTo>
                  <a:pt x="37" y="80"/>
                </a:lnTo>
                <a:lnTo>
                  <a:pt x="67" y="72"/>
                </a:lnTo>
                <a:lnTo>
                  <a:pt x="37" y="143"/>
                </a:lnTo>
                <a:lnTo>
                  <a:pt x="67" y="146"/>
                </a:lnTo>
                <a:lnTo>
                  <a:pt x="7" y="225"/>
                </a:lnTo>
                <a:lnTo>
                  <a:pt x="58" y="225"/>
                </a:lnTo>
                <a:lnTo>
                  <a:pt x="0" y="276"/>
                </a:lnTo>
                <a:lnTo>
                  <a:pt x="86" y="271"/>
                </a:lnTo>
                <a:lnTo>
                  <a:pt x="147" y="294"/>
                </a:lnTo>
                <a:lnTo>
                  <a:pt x="147" y="264"/>
                </a:lnTo>
                <a:lnTo>
                  <a:pt x="212" y="260"/>
                </a:lnTo>
                <a:lnTo>
                  <a:pt x="172" y="211"/>
                </a:lnTo>
                <a:lnTo>
                  <a:pt x="206" y="216"/>
                </a:lnTo>
                <a:lnTo>
                  <a:pt x="151" y="166"/>
                </a:lnTo>
                <a:lnTo>
                  <a:pt x="196" y="170"/>
                </a:lnTo>
                <a:lnTo>
                  <a:pt x="151" y="105"/>
                </a:lnTo>
                <a:lnTo>
                  <a:pt x="186" y="117"/>
                </a:lnTo>
                <a:lnTo>
                  <a:pt x="137" y="55"/>
                </a:lnTo>
                <a:lnTo>
                  <a:pt x="162" y="52"/>
                </a:lnTo>
                <a:lnTo>
                  <a:pt x="101" y="4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2" name="Freeform 52">
            <a:extLst>
              <a:ext uri="{FF2B5EF4-FFF2-40B4-BE49-F238E27FC236}">
                <a16:creationId xmlns:a16="http://schemas.microsoft.com/office/drawing/2014/main" id="{5B9A0FF0-E5CC-E054-4A1C-3AE592A1FB91}"/>
              </a:ext>
            </a:extLst>
          </p:cNvPr>
          <p:cNvSpPr>
            <a:spLocks/>
          </p:cNvSpPr>
          <p:nvPr/>
        </p:nvSpPr>
        <p:spPr bwMode="auto">
          <a:xfrm>
            <a:off x="650875" y="1897063"/>
            <a:ext cx="61913" cy="919162"/>
          </a:xfrm>
          <a:custGeom>
            <a:avLst/>
            <a:gdLst>
              <a:gd name="T0" fmla="*/ 0 w 37"/>
              <a:gd name="T1" fmla="*/ 567 h 588"/>
              <a:gd name="T2" fmla="*/ 11 w 37"/>
              <a:gd name="T3" fmla="*/ 0 h 588"/>
              <a:gd name="T4" fmla="*/ 36 w 37"/>
              <a:gd name="T5" fmla="*/ 576 h 588"/>
              <a:gd name="T6" fmla="*/ 26 w 37"/>
              <a:gd name="T7" fmla="*/ 586 h 588"/>
              <a:gd name="T8" fmla="*/ 17 w 37"/>
              <a:gd name="T9" fmla="*/ 587 h 588"/>
              <a:gd name="T10" fmla="*/ 7 w 37"/>
              <a:gd name="T11" fmla="*/ 578 h 588"/>
              <a:gd name="T12" fmla="*/ 0 w 37"/>
              <a:gd name="T13" fmla="*/ 567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588">
                <a:moveTo>
                  <a:pt x="0" y="567"/>
                </a:moveTo>
                <a:lnTo>
                  <a:pt x="11" y="0"/>
                </a:lnTo>
                <a:lnTo>
                  <a:pt x="36" y="576"/>
                </a:lnTo>
                <a:lnTo>
                  <a:pt x="26" y="586"/>
                </a:lnTo>
                <a:lnTo>
                  <a:pt x="17" y="587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3" name="Line 53">
            <a:extLst>
              <a:ext uri="{FF2B5EF4-FFF2-40B4-BE49-F238E27FC236}">
                <a16:creationId xmlns:a16="http://schemas.microsoft.com/office/drawing/2014/main" id="{1E18F1E4-C04C-0BC7-9F88-8D62E3732C3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3725" y="2182813"/>
            <a:ext cx="69850" cy="523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4" name="Line 54">
            <a:extLst>
              <a:ext uri="{FF2B5EF4-FFF2-40B4-BE49-F238E27FC236}">
                <a16:creationId xmlns:a16="http://schemas.microsoft.com/office/drawing/2014/main" id="{B5D2370D-CCEC-D6A2-EDAC-0E1F98A69FF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8025" y="2227263"/>
            <a:ext cx="90488" cy="63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5" name="Line 55">
            <a:extLst>
              <a:ext uri="{FF2B5EF4-FFF2-40B4-BE49-F238E27FC236}">
                <a16:creationId xmlns:a16="http://schemas.microsoft.com/office/drawing/2014/main" id="{E6E2C461-297C-8563-8BA9-407167A66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438" y="2330450"/>
            <a:ext cx="103187" cy="38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6" name="Freeform 56">
            <a:extLst>
              <a:ext uri="{FF2B5EF4-FFF2-40B4-BE49-F238E27FC236}">
                <a16:creationId xmlns:a16="http://schemas.microsoft.com/office/drawing/2014/main" id="{5E5D7DFD-7196-E5A0-DF00-A3836920C325}"/>
              </a:ext>
            </a:extLst>
          </p:cNvPr>
          <p:cNvSpPr>
            <a:spLocks/>
          </p:cNvSpPr>
          <p:nvPr/>
        </p:nvSpPr>
        <p:spPr bwMode="auto">
          <a:xfrm>
            <a:off x="1619250" y="2795588"/>
            <a:ext cx="52388" cy="457200"/>
          </a:xfrm>
          <a:custGeom>
            <a:avLst/>
            <a:gdLst>
              <a:gd name="T0" fmla="*/ 0 w 32"/>
              <a:gd name="T1" fmla="*/ 284 h 294"/>
              <a:gd name="T2" fmla="*/ 9 w 32"/>
              <a:gd name="T3" fmla="*/ 0 h 294"/>
              <a:gd name="T4" fmla="*/ 31 w 32"/>
              <a:gd name="T5" fmla="*/ 288 h 294"/>
              <a:gd name="T6" fmla="*/ 22 w 32"/>
              <a:gd name="T7" fmla="*/ 293 h 294"/>
              <a:gd name="T8" fmla="*/ 14 w 32"/>
              <a:gd name="T9" fmla="*/ 293 h 294"/>
              <a:gd name="T10" fmla="*/ 6 w 32"/>
              <a:gd name="T11" fmla="*/ 289 h 294"/>
              <a:gd name="T12" fmla="*/ 0 w 32"/>
              <a:gd name="T13" fmla="*/ 284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294">
                <a:moveTo>
                  <a:pt x="0" y="284"/>
                </a:moveTo>
                <a:lnTo>
                  <a:pt x="9" y="0"/>
                </a:lnTo>
                <a:lnTo>
                  <a:pt x="31" y="288"/>
                </a:lnTo>
                <a:lnTo>
                  <a:pt x="22" y="293"/>
                </a:lnTo>
                <a:lnTo>
                  <a:pt x="14" y="293"/>
                </a:lnTo>
                <a:lnTo>
                  <a:pt x="6" y="289"/>
                </a:lnTo>
                <a:lnTo>
                  <a:pt x="0" y="284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7" name="Line 57">
            <a:extLst>
              <a:ext uri="{FF2B5EF4-FFF2-40B4-BE49-F238E27FC236}">
                <a16:creationId xmlns:a16="http://schemas.microsoft.com/office/drawing/2014/main" id="{DC0DBD33-12CC-393A-2AE6-A3CF787B2E1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70038" y="2935288"/>
            <a:ext cx="63500" cy="28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8" name="Line 58">
            <a:extLst>
              <a:ext uri="{FF2B5EF4-FFF2-40B4-BE49-F238E27FC236}">
                <a16:creationId xmlns:a16="http://schemas.microsoft.com/office/drawing/2014/main" id="{D7AE3DBF-1C2A-BCE4-A122-1DE72EFDA6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70050" y="2957513"/>
            <a:ext cx="79375" cy="31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79" name="Line 59">
            <a:extLst>
              <a:ext uri="{FF2B5EF4-FFF2-40B4-BE49-F238E27FC236}">
                <a16:creationId xmlns:a16="http://schemas.microsoft.com/office/drawing/2014/main" id="{34FE7221-2BF9-4F33-494E-C97490B6D29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5750" y="3011488"/>
            <a:ext cx="8890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0" name="Freeform 60">
            <a:extLst>
              <a:ext uri="{FF2B5EF4-FFF2-40B4-BE49-F238E27FC236}">
                <a16:creationId xmlns:a16="http://schemas.microsoft.com/office/drawing/2014/main" id="{EC4ED306-DE5D-3B55-190B-BDAA211F2F35}"/>
              </a:ext>
            </a:extLst>
          </p:cNvPr>
          <p:cNvSpPr>
            <a:spLocks/>
          </p:cNvSpPr>
          <p:nvPr/>
        </p:nvSpPr>
        <p:spPr bwMode="auto">
          <a:xfrm>
            <a:off x="1490663" y="2692400"/>
            <a:ext cx="309562" cy="231775"/>
          </a:xfrm>
          <a:custGeom>
            <a:avLst/>
            <a:gdLst>
              <a:gd name="T0" fmla="*/ 88 w 184"/>
              <a:gd name="T1" fmla="*/ 0 h 149"/>
              <a:gd name="T2" fmla="*/ 88 w 184"/>
              <a:gd name="T3" fmla="*/ 4 h 149"/>
              <a:gd name="T4" fmla="*/ 32 w 184"/>
              <a:gd name="T5" fmla="*/ 39 h 149"/>
              <a:gd name="T6" fmla="*/ 58 w 184"/>
              <a:gd name="T7" fmla="*/ 37 h 149"/>
              <a:gd name="T8" fmla="*/ 32 w 184"/>
              <a:gd name="T9" fmla="*/ 71 h 149"/>
              <a:gd name="T10" fmla="*/ 58 w 184"/>
              <a:gd name="T11" fmla="*/ 73 h 149"/>
              <a:gd name="T12" fmla="*/ 6 w 184"/>
              <a:gd name="T13" fmla="*/ 113 h 149"/>
              <a:gd name="T14" fmla="*/ 50 w 184"/>
              <a:gd name="T15" fmla="*/ 113 h 149"/>
              <a:gd name="T16" fmla="*/ 0 w 184"/>
              <a:gd name="T17" fmla="*/ 138 h 149"/>
              <a:gd name="T18" fmla="*/ 74 w 184"/>
              <a:gd name="T19" fmla="*/ 135 h 149"/>
              <a:gd name="T20" fmla="*/ 127 w 184"/>
              <a:gd name="T21" fmla="*/ 148 h 149"/>
              <a:gd name="T22" fmla="*/ 127 w 184"/>
              <a:gd name="T23" fmla="*/ 132 h 149"/>
              <a:gd name="T24" fmla="*/ 183 w 184"/>
              <a:gd name="T25" fmla="*/ 130 h 149"/>
              <a:gd name="T26" fmla="*/ 148 w 184"/>
              <a:gd name="T27" fmla="*/ 106 h 149"/>
              <a:gd name="T28" fmla="*/ 178 w 184"/>
              <a:gd name="T29" fmla="*/ 108 h 149"/>
              <a:gd name="T30" fmla="*/ 130 w 184"/>
              <a:gd name="T31" fmla="*/ 84 h 149"/>
              <a:gd name="T32" fmla="*/ 169 w 184"/>
              <a:gd name="T33" fmla="*/ 85 h 149"/>
              <a:gd name="T34" fmla="*/ 130 w 184"/>
              <a:gd name="T35" fmla="*/ 53 h 149"/>
              <a:gd name="T36" fmla="*/ 161 w 184"/>
              <a:gd name="T37" fmla="*/ 59 h 149"/>
              <a:gd name="T38" fmla="*/ 118 w 184"/>
              <a:gd name="T39" fmla="*/ 28 h 149"/>
              <a:gd name="T40" fmla="*/ 139 w 184"/>
              <a:gd name="T41" fmla="*/ 26 h 149"/>
              <a:gd name="T42" fmla="*/ 88 w 184"/>
              <a:gd name="T43" fmla="*/ 3 h 149"/>
              <a:gd name="T44" fmla="*/ 88 w 184"/>
              <a:gd name="T45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49">
                <a:moveTo>
                  <a:pt x="88" y="0"/>
                </a:moveTo>
                <a:lnTo>
                  <a:pt x="88" y="4"/>
                </a:lnTo>
                <a:lnTo>
                  <a:pt x="32" y="39"/>
                </a:lnTo>
                <a:lnTo>
                  <a:pt x="58" y="37"/>
                </a:lnTo>
                <a:lnTo>
                  <a:pt x="32" y="71"/>
                </a:lnTo>
                <a:lnTo>
                  <a:pt x="58" y="73"/>
                </a:lnTo>
                <a:lnTo>
                  <a:pt x="6" y="113"/>
                </a:lnTo>
                <a:lnTo>
                  <a:pt x="50" y="113"/>
                </a:lnTo>
                <a:lnTo>
                  <a:pt x="0" y="138"/>
                </a:lnTo>
                <a:lnTo>
                  <a:pt x="74" y="135"/>
                </a:lnTo>
                <a:lnTo>
                  <a:pt x="127" y="148"/>
                </a:lnTo>
                <a:lnTo>
                  <a:pt x="127" y="132"/>
                </a:lnTo>
                <a:lnTo>
                  <a:pt x="183" y="130"/>
                </a:lnTo>
                <a:lnTo>
                  <a:pt x="148" y="106"/>
                </a:lnTo>
                <a:lnTo>
                  <a:pt x="178" y="108"/>
                </a:lnTo>
                <a:lnTo>
                  <a:pt x="130" y="84"/>
                </a:lnTo>
                <a:lnTo>
                  <a:pt x="169" y="85"/>
                </a:lnTo>
                <a:lnTo>
                  <a:pt x="130" y="53"/>
                </a:lnTo>
                <a:lnTo>
                  <a:pt x="161" y="59"/>
                </a:lnTo>
                <a:lnTo>
                  <a:pt x="118" y="28"/>
                </a:lnTo>
                <a:lnTo>
                  <a:pt x="139" y="26"/>
                </a:lnTo>
                <a:lnTo>
                  <a:pt x="88" y="3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1" name="Freeform 61">
            <a:extLst>
              <a:ext uri="{FF2B5EF4-FFF2-40B4-BE49-F238E27FC236}">
                <a16:creationId xmlns:a16="http://schemas.microsoft.com/office/drawing/2014/main" id="{62D48785-D770-C651-F3FC-FF980B0EA81C}"/>
              </a:ext>
            </a:extLst>
          </p:cNvPr>
          <p:cNvSpPr>
            <a:spLocks/>
          </p:cNvSpPr>
          <p:nvPr/>
        </p:nvSpPr>
        <p:spPr bwMode="auto">
          <a:xfrm>
            <a:off x="769938" y="2757488"/>
            <a:ext cx="53975" cy="457200"/>
          </a:xfrm>
          <a:custGeom>
            <a:avLst/>
            <a:gdLst>
              <a:gd name="T0" fmla="*/ 0 w 32"/>
              <a:gd name="T1" fmla="*/ 284 h 294"/>
              <a:gd name="T2" fmla="*/ 9 w 32"/>
              <a:gd name="T3" fmla="*/ 0 h 294"/>
              <a:gd name="T4" fmla="*/ 31 w 32"/>
              <a:gd name="T5" fmla="*/ 288 h 294"/>
              <a:gd name="T6" fmla="*/ 22 w 32"/>
              <a:gd name="T7" fmla="*/ 293 h 294"/>
              <a:gd name="T8" fmla="*/ 14 w 32"/>
              <a:gd name="T9" fmla="*/ 293 h 294"/>
              <a:gd name="T10" fmla="*/ 5 w 32"/>
              <a:gd name="T11" fmla="*/ 289 h 294"/>
              <a:gd name="T12" fmla="*/ 0 w 32"/>
              <a:gd name="T13" fmla="*/ 284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294">
                <a:moveTo>
                  <a:pt x="0" y="284"/>
                </a:moveTo>
                <a:lnTo>
                  <a:pt x="9" y="0"/>
                </a:lnTo>
                <a:lnTo>
                  <a:pt x="31" y="288"/>
                </a:lnTo>
                <a:lnTo>
                  <a:pt x="22" y="293"/>
                </a:lnTo>
                <a:lnTo>
                  <a:pt x="14" y="293"/>
                </a:lnTo>
                <a:lnTo>
                  <a:pt x="5" y="289"/>
                </a:lnTo>
                <a:lnTo>
                  <a:pt x="0" y="284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2" name="Line 62">
            <a:extLst>
              <a:ext uri="{FF2B5EF4-FFF2-40B4-BE49-F238E27FC236}">
                <a16:creationId xmlns:a16="http://schemas.microsoft.com/office/drawing/2014/main" id="{CBD67587-2C75-718F-9189-CBEB975168A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0725" y="2900363"/>
            <a:ext cx="61913" cy="26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3" name="Line 63">
            <a:extLst>
              <a:ext uri="{FF2B5EF4-FFF2-40B4-BE49-F238E27FC236}">
                <a16:creationId xmlns:a16="http://schemas.microsoft.com/office/drawing/2014/main" id="{3F7E9F22-1C9E-C450-BD9D-742CA7D40C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9150" y="2924175"/>
            <a:ext cx="79375" cy="28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4" name="Line 64">
            <a:extLst>
              <a:ext uri="{FF2B5EF4-FFF2-40B4-BE49-F238E27FC236}">
                <a16:creationId xmlns:a16="http://schemas.microsoft.com/office/drawing/2014/main" id="{680D4EB1-51CF-8BB2-E05E-E02505E06F14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025" y="2974975"/>
            <a:ext cx="85725" cy="174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85" name="Freeform 65">
            <a:extLst>
              <a:ext uri="{FF2B5EF4-FFF2-40B4-BE49-F238E27FC236}">
                <a16:creationId xmlns:a16="http://schemas.microsoft.com/office/drawing/2014/main" id="{E3A3F4D6-B441-1909-7445-4829CEC442A4}"/>
              </a:ext>
            </a:extLst>
          </p:cNvPr>
          <p:cNvSpPr>
            <a:spLocks/>
          </p:cNvSpPr>
          <p:nvPr/>
        </p:nvSpPr>
        <p:spPr bwMode="auto">
          <a:xfrm>
            <a:off x="642938" y="2654300"/>
            <a:ext cx="307975" cy="230188"/>
          </a:xfrm>
          <a:custGeom>
            <a:avLst/>
            <a:gdLst>
              <a:gd name="T0" fmla="*/ 88 w 184"/>
              <a:gd name="T1" fmla="*/ 0 h 148"/>
              <a:gd name="T2" fmla="*/ 88 w 184"/>
              <a:gd name="T3" fmla="*/ 4 h 148"/>
              <a:gd name="T4" fmla="*/ 31 w 184"/>
              <a:gd name="T5" fmla="*/ 40 h 148"/>
              <a:gd name="T6" fmla="*/ 58 w 184"/>
              <a:gd name="T7" fmla="*/ 37 h 148"/>
              <a:gd name="T8" fmla="*/ 31 w 184"/>
              <a:gd name="T9" fmla="*/ 72 h 148"/>
              <a:gd name="T10" fmla="*/ 58 w 184"/>
              <a:gd name="T11" fmla="*/ 73 h 148"/>
              <a:gd name="T12" fmla="*/ 6 w 184"/>
              <a:gd name="T13" fmla="*/ 112 h 148"/>
              <a:gd name="T14" fmla="*/ 50 w 184"/>
              <a:gd name="T15" fmla="*/ 112 h 148"/>
              <a:gd name="T16" fmla="*/ 0 w 184"/>
              <a:gd name="T17" fmla="*/ 139 h 148"/>
              <a:gd name="T18" fmla="*/ 73 w 184"/>
              <a:gd name="T19" fmla="*/ 135 h 148"/>
              <a:gd name="T20" fmla="*/ 127 w 184"/>
              <a:gd name="T21" fmla="*/ 147 h 148"/>
              <a:gd name="T22" fmla="*/ 127 w 184"/>
              <a:gd name="T23" fmla="*/ 132 h 148"/>
              <a:gd name="T24" fmla="*/ 183 w 184"/>
              <a:gd name="T25" fmla="*/ 130 h 148"/>
              <a:gd name="T26" fmla="*/ 148 w 184"/>
              <a:gd name="T27" fmla="*/ 106 h 148"/>
              <a:gd name="T28" fmla="*/ 178 w 184"/>
              <a:gd name="T29" fmla="*/ 109 h 148"/>
              <a:gd name="T30" fmla="*/ 130 w 184"/>
              <a:gd name="T31" fmla="*/ 83 h 148"/>
              <a:gd name="T32" fmla="*/ 169 w 184"/>
              <a:gd name="T33" fmla="*/ 85 h 148"/>
              <a:gd name="T34" fmla="*/ 130 w 184"/>
              <a:gd name="T35" fmla="*/ 54 h 148"/>
              <a:gd name="T36" fmla="*/ 161 w 184"/>
              <a:gd name="T37" fmla="*/ 59 h 148"/>
              <a:gd name="T38" fmla="*/ 118 w 184"/>
              <a:gd name="T39" fmla="*/ 28 h 148"/>
              <a:gd name="T40" fmla="*/ 139 w 184"/>
              <a:gd name="T41" fmla="*/ 27 h 148"/>
              <a:gd name="T42" fmla="*/ 88 w 184"/>
              <a:gd name="T43" fmla="*/ 3 h 148"/>
              <a:gd name="T44" fmla="*/ 88 w 184"/>
              <a:gd name="T4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48">
                <a:moveTo>
                  <a:pt x="88" y="0"/>
                </a:moveTo>
                <a:lnTo>
                  <a:pt x="88" y="4"/>
                </a:lnTo>
                <a:lnTo>
                  <a:pt x="31" y="40"/>
                </a:lnTo>
                <a:lnTo>
                  <a:pt x="58" y="37"/>
                </a:lnTo>
                <a:lnTo>
                  <a:pt x="31" y="72"/>
                </a:lnTo>
                <a:lnTo>
                  <a:pt x="58" y="73"/>
                </a:lnTo>
                <a:lnTo>
                  <a:pt x="6" y="112"/>
                </a:lnTo>
                <a:lnTo>
                  <a:pt x="50" y="112"/>
                </a:lnTo>
                <a:lnTo>
                  <a:pt x="0" y="139"/>
                </a:lnTo>
                <a:lnTo>
                  <a:pt x="73" y="135"/>
                </a:lnTo>
                <a:lnTo>
                  <a:pt x="127" y="147"/>
                </a:lnTo>
                <a:lnTo>
                  <a:pt x="127" y="132"/>
                </a:lnTo>
                <a:lnTo>
                  <a:pt x="183" y="130"/>
                </a:lnTo>
                <a:lnTo>
                  <a:pt x="148" y="106"/>
                </a:lnTo>
                <a:lnTo>
                  <a:pt x="178" y="109"/>
                </a:lnTo>
                <a:lnTo>
                  <a:pt x="130" y="83"/>
                </a:lnTo>
                <a:lnTo>
                  <a:pt x="169" y="85"/>
                </a:lnTo>
                <a:lnTo>
                  <a:pt x="130" y="54"/>
                </a:lnTo>
                <a:lnTo>
                  <a:pt x="161" y="59"/>
                </a:lnTo>
                <a:lnTo>
                  <a:pt x="118" y="28"/>
                </a:lnTo>
                <a:lnTo>
                  <a:pt x="139" y="27"/>
                </a:lnTo>
                <a:lnTo>
                  <a:pt x="88" y="3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1986" name="Group 66">
            <a:extLst>
              <a:ext uri="{FF2B5EF4-FFF2-40B4-BE49-F238E27FC236}">
                <a16:creationId xmlns:a16="http://schemas.microsoft.com/office/drawing/2014/main" id="{BE1B608C-41D7-FB3F-EC8C-A992241A0CF2}"/>
              </a:ext>
            </a:extLst>
          </p:cNvPr>
          <p:cNvGrpSpPr>
            <a:grpSpLocks/>
          </p:cNvGrpSpPr>
          <p:nvPr/>
        </p:nvGrpSpPr>
        <p:grpSpPr bwMode="auto">
          <a:xfrm>
            <a:off x="246063" y="3103563"/>
            <a:ext cx="120650" cy="257175"/>
            <a:chOff x="2619" y="2604"/>
            <a:chExt cx="61" cy="129"/>
          </a:xfrm>
        </p:grpSpPr>
        <p:sp>
          <p:nvSpPr>
            <p:cNvPr id="81987" name="Freeform 67">
              <a:extLst>
                <a:ext uri="{FF2B5EF4-FFF2-40B4-BE49-F238E27FC236}">
                  <a16:creationId xmlns:a16="http://schemas.microsoft.com/office/drawing/2014/main" id="{DA623BCE-D408-D05E-0DD7-322B66EEA02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88" name="Freeform 68">
              <a:extLst>
                <a:ext uri="{FF2B5EF4-FFF2-40B4-BE49-F238E27FC236}">
                  <a16:creationId xmlns:a16="http://schemas.microsoft.com/office/drawing/2014/main" id="{E6B1AAA8-6462-8D14-0C24-9E2C13EBD5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1989" name="Freeform 69">
            <a:extLst>
              <a:ext uri="{FF2B5EF4-FFF2-40B4-BE49-F238E27FC236}">
                <a16:creationId xmlns:a16="http://schemas.microsoft.com/office/drawing/2014/main" id="{70BFE428-CE06-9AB7-2FA8-73A88F9C611E}"/>
              </a:ext>
            </a:extLst>
          </p:cNvPr>
          <p:cNvSpPr>
            <a:spLocks/>
          </p:cNvSpPr>
          <p:nvPr/>
        </p:nvSpPr>
        <p:spPr bwMode="auto">
          <a:xfrm>
            <a:off x="1304925" y="2293938"/>
            <a:ext cx="60325" cy="919162"/>
          </a:xfrm>
          <a:custGeom>
            <a:avLst/>
            <a:gdLst>
              <a:gd name="T0" fmla="*/ 0 w 36"/>
              <a:gd name="T1" fmla="*/ 567 h 588"/>
              <a:gd name="T2" fmla="*/ 10 w 36"/>
              <a:gd name="T3" fmla="*/ 0 h 588"/>
              <a:gd name="T4" fmla="*/ 35 w 36"/>
              <a:gd name="T5" fmla="*/ 575 h 588"/>
              <a:gd name="T6" fmla="*/ 26 w 36"/>
              <a:gd name="T7" fmla="*/ 586 h 588"/>
              <a:gd name="T8" fmla="*/ 16 w 36"/>
              <a:gd name="T9" fmla="*/ 587 h 588"/>
              <a:gd name="T10" fmla="*/ 7 w 36"/>
              <a:gd name="T11" fmla="*/ 578 h 588"/>
              <a:gd name="T12" fmla="*/ 0 w 36"/>
              <a:gd name="T13" fmla="*/ 567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588">
                <a:moveTo>
                  <a:pt x="0" y="567"/>
                </a:moveTo>
                <a:lnTo>
                  <a:pt x="10" y="0"/>
                </a:lnTo>
                <a:lnTo>
                  <a:pt x="35" y="575"/>
                </a:lnTo>
                <a:lnTo>
                  <a:pt x="26" y="586"/>
                </a:lnTo>
                <a:lnTo>
                  <a:pt x="16" y="587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90" name="Freeform 70">
            <a:extLst>
              <a:ext uri="{FF2B5EF4-FFF2-40B4-BE49-F238E27FC236}">
                <a16:creationId xmlns:a16="http://schemas.microsoft.com/office/drawing/2014/main" id="{76D904F8-A188-4964-AE8C-B32DDEB97033}"/>
              </a:ext>
            </a:extLst>
          </p:cNvPr>
          <p:cNvSpPr>
            <a:spLocks/>
          </p:cNvSpPr>
          <p:nvPr/>
        </p:nvSpPr>
        <p:spPr bwMode="auto">
          <a:xfrm>
            <a:off x="1155700" y="2087563"/>
            <a:ext cx="357188" cy="458787"/>
          </a:xfrm>
          <a:custGeom>
            <a:avLst/>
            <a:gdLst>
              <a:gd name="T0" fmla="*/ 101 w 212"/>
              <a:gd name="T1" fmla="*/ 0 h 294"/>
              <a:gd name="T2" fmla="*/ 101 w 212"/>
              <a:gd name="T3" fmla="*/ 6 h 294"/>
              <a:gd name="T4" fmla="*/ 36 w 212"/>
              <a:gd name="T5" fmla="*/ 79 h 294"/>
              <a:gd name="T6" fmla="*/ 67 w 212"/>
              <a:gd name="T7" fmla="*/ 72 h 294"/>
              <a:gd name="T8" fmla="*/ 36 w 212"/>
              <a:gd name="T9" fmla="*/ 142 h 294"/>
              <a:gd name="T10" fmla="*/ 67 w 212"/>
              <a:gd name="T11" fmla="*/ 146 h 294"/>
              <a:gd name="T12" fmla="*/ 7 w 212"/>
              <a:gd name="T13" fmla="*/ 225 h 294"/>
              <a:gd name="T14" fmla="*/ 58 w 212"/>
              <a:gd name="T15" fmla="*/ 225 h 294"/>
              <a:gd name="T16" fmla="*/ 0 w 212"/>
              <a:gd name="T17" fmla="*/ 275 h 294"/>
              <a:gd name="T18" fmla="*/ 85 w 212"/>
              <a:gd name="T19" fmla="*/ 270 h 294"/>
              <a:gd name="T20" fmla="*/ 147 w 212"/>
              <a:gd name="T21" fmla="*/ 293 h 294"/>
              <a:gd name="T22" fmla="*/ 147 w 212"/>
              <a:gd name="T23" fmla="*/ 264 h 294"/>
              <a:gd name="T24" fmla="*/ 211 w 212"/>
              <a:gd name="T25" fmla="*/ 259 h 294"/>
              <a:gd name="T26" fmla="*/ 171 w 212"/>
              <a:gd name="T27" fmla="*/ 211 h 294"/>
              <a:gd name="T28" fmla="*/ 206 w 212"/>
              <a:gd name="T29" fmla="*/ 216 h 294"/>
              <a:gd name="T30" fmla="*/ 151 w 212"/>
              <a:gd name="T31" fmla="*/ 166 h 294"/>
              <a:gd name="T32" fmla="*/ 196 w 212"/>
              <a:gd name="T33" fmla="*/ 169 h 294"/>
              <a:gd name="T34" fmla="*/ 151 w 212"/>
              <a:gd name="T35" fmla="*/ 104 h 294"/>
              <a:gd name="T36" fmla="*/ 186 w 212"/>
              <a:gd name="T37" fmla="*/ 117 h 294"/>
              <a:gd name="T38" fmla="*/ 136 w 212"/>
              <a:gd name="T39" fmla="*/ 55 h 294"/>
              <a:gd name="T40" fmla="*/ 162 w 212"/>
              <a:gd name="T41" fmla="*/ 52 h 294"/>
              <a:gd name="T42" fmla="*/ 101 w 212"/>
              <a:gd name="T43" fmla="*/ 3 h 294"/>
              <a:gd name="T44" fmla="*/ 101 w 212"/>
              <a:gd name="T45" fmla="*/ 0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2" h="294">
                <a:moveTo>
                  <a:pt x="101" y="0"/>
                </a:moveTo>
                <a:lnTo>
                  <a:pt x="101" y="6"/>
                </a:lnTo>
                <a:lnTo>
                  <a:pt x="36" y="79"/>
                </a:lnTo>
                <a:lnTo>
                  <a:pt x="67" y="72"/>
                </a:lnTo>
                <a:lnTo>
                  <a:pt x="36" y="142"/>
                </a:lnTo>
                <a:lnTo>
                  <a:pt x="67" y="146"/>
                </a:lnTo>
                <a:lnTo>
                  <a:pt x="7" y="225"/>
                </a:lnTo>
                <a:lnTo>
                  <a:pt x="58" y="225"/>
                </a:lnTo>
                <a:lnTo>
                  <a:pt x="0" y="275"/>
                </a:lnTo>
                <a:lnTo>
                  <a:pt x="85" y="270"/>
                </a:lnTo>
                <a:lnTo>
                  <a:pt x="147" y="293"/>
                </a:lnTo>
                <a:lnTo>
                  <a:pt x="147" y="264"/>
                </a:lnTo>
                <a:lnTo>
                  <a:pt x="211" y="259"/>
                </a:lnTo>
                <a:lnTo>
                  <a:pt x="171" y="211"/>
                </a:lnTo>
                <a:lnTo>
                  <a:pt x="206" y="216"/>
                </a:lnTo>
                <a:lnTo>
                  <a:pt x="151" y="166"/>
                </a:lnTo>
                <a:lnTo>
                  <a:pt x="196" y="169"/>
                </a:lnTo>
                <a:lnTo>
                  <a:pt x="151" y="104"/>
                </a:lnTo>
                <a:lnTo>
                  <a:pt x="186" y="117"/>
                </a:lnTo>
                <a:lnTo>
                  <a:pt x="136" y="55"/>
                </a:lnTo>
                <a:lnTo>
                  <a:pt x="162" y="52"/>
                </a:lnTo>
                <a:lnTo>
                  <a:pt x="101" y="3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1991" name="Group 71">
            <a:extLst>
              <a:ext uri="{FF2B5EF4-FFF2-40B4-BE49-F238E27FC236}">
                <a16:creationId xmlns:a16="http://schemas.microsoft.com/office/drawing/2014/main" id="{8D34EE49-20B8-8C18-18F1-1AD3A50CEFBF}"/>
              </a:ext>
            </a:extLst>
          </p:cNvPr>
          <p:cNvGrpSpPr>
            <a:grpSpLocks/>
          </p:cNvGrpSpPr>
          <p:nvPr/>
        </p:nvGrpSpPr>
        <p:grpSpPr bwMode="auto">
          <a:xfrm>
            <a:off x="365125" y="2771775"/>
            <a:ext cx="120650" cy="255588"/>
            <a:chOff x="2619" y="2604"/>
            <a:chExt cx="61" cy="129"/>
          </a:xfrm>
        </p:grpSpPr>
        <p:sp>
          <p:nvSpPr>
            <p:cNvPr id="81992" name="Freeform 72">
              <a:extLst>
                <a:ext uri="{FF2B5EF4-FFF2-40B4-BE49-F238E27FC236}">
                  <a16:creationId xmlns:a16="http://schemas.microsoft.com/office/drawing/2014/main" id="{1D9745B6-22F5-9616-8291-702441E766A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93" name="Freeform 73">
              <a:extLst>
                <a:ext uri="{FF2B5EF4-FFF2-40B4-BE49-F238E27FC236}">
                  <a16:creationId xmlns:a16="http://schemas.microsoft.com/office/drawing/2014/main" id="{1FDA2BFF-34DE-063D-8703-8609F46856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94" name="Group 74">
            <a:extLst>
              <a:ext uri="{FF2B5EF4-FFF2-40B4-BE49-F238E27FC236}">
                <a16:creationId xmlns:a16="http://schemas.microsoft.com/office/drawing/2014/main" id="{05CBA957-CA21-780E-EB0F-0A585200F6F8}"/>
              </a:ext>
            </a:extLst>
          </p:cNvPr>
          <p:cNvGrpSpPr>
            <a:grpSpLocks/>
          </p:cNvGrpSpPr>
          <p:nvPr/>
        </p:nvGrpSpPr>
        <p:grpSpPr bwMode="auto">
          <a:xfrm>
            <a:off x="495300" y="2484438"/>
            <a:ext cx="119063" cy="255587"/>
            <a:chOff x="2619" y="2604"/>
            <a:chExt cx="61" cy="129"/>
          </a:xfrm>
        </p:grpSpPr>
        <p:sp>
          <p:nvSpPr>
            <p:cNvPr id="81995" name="Freeform 75">
              <a:extLst>
                <a:ext uri="{FF2B5EF4-FFF2-40B4-BE49-F238E27FC236}">
                  <a16:creationId xmlns:a16="http://schemas.microsoft.com/office/drawing/2014/main" id="{C4BB42F3-2A7B-244D-FC98-EC39F935CC8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96" name="Freeform 76">
              <a:extLst>
                <a:ext uri="{FF2B5EF4-FFF2-40B4-BE49-F238E27FC236}">
                  <a16:creationId xmlns:a16="http://schemas.microsoft.com/office/drawing/2014/main" id="{006B20E9-BD4E-2158-3580-F10C8946A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997" name="Group 77">
            <a:extLst>
              <a:ext uri="{FF2B5EF4-FFF2-40B4-BE49-F238E27FC236}">
                <a16:creationId xmlns:a16="http://schemas.microsoft.com/office/drawing/2014/main" id="{F0FC166C-1935-C624-4BBD-D7AB7451E544}"/>
              </a:ext>
            </a:extLst>
          </p:cNvPr>
          <p:cNvGrpSpPr>
            <a:grpSpLocks/>
          </p:cNvGrpSpPr>
          <p:nvPr/>
        </p:nvGrpSpPr>
        <p:grpSpPr bwMode="auto">
          <a:xfrm>
            <a:off x="1109663" y="2733675"/>
            <a:ext cx="119062" cy="255588"/>
            <a:chOff x="2619" y="2604"/>
            <a:chExt cx="61" cy="129"/>
          </a:xfrm>
        </p:grpSpPr>
        <p:sp>
          <p:nvSpPr>
            <p:cNvPr id="81998" name="Freeform 78">
              <a:extLst>
                <a:ext uri="{FF2B5EF4-FFF2-40B4-BE49-F238E27FC236}">
                  <a16:creationId xmlns:a16="http://schemas.microsoft.com/office/drawing/2014/main" id="{25F3865D-DBFC-7C91-A29E-5293FA32B0F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999" name="Freeform 79">
              <a:extLst>
                <a:ext uri="{FF2B5EF4-FFF2-40B4-BE49-F238E27FC236}">
                  <a16:creationId xmlns:a16="http://schemas.microsoft.com/office/drawing/2014/main" id="{D2AB86D4-6921-28BA-A803-883E6BBF5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000" name="Group 80">
            <a:extLst>
              <a:ext uri="{FF2B5EF4-FFF2-40B4-BE49-F238E27FC236}">
                <a16:creationId xmlns:a16="http://schemas.microsoft.com/office/drawing/2014/main" id="{DBCC7AA7-6C82-C72C-124A-B9C957317E84}"/>
              </a:ext>
            </a:extLst>
          </p:cNvPr>
          <p:cNvGrpSpPr>
            <a:grpSpLocks/>
          </p:cNvGrpSpPr>
          <p:nvPr/>
        </p:nvGrpSpPr>
        <p:grpSpPr bwMode="auto">
          <a:xfrm>
            <a:off x="1487488" y="3079750"/>
            <a:ext cx="120650" cy="257175"/>
            <a:chOff x="2619" y="2604"/>
            <a:chExt cx="61" cy="129"/>
          </a:xfrm>
        </p:grpSpPr>
        <p:sp>
          <p:nvSpPr>
            <p:cNvPr id="82001" name="Freeform 81">
              <a:extLst>
                <a:ext uri="{FF2B5EF4-FFF2-40B4-BE49-F238E27FC236}">
                  <a16:creationId xmlns:a16="http://schemas.microsoft.com/office/drawing/2014/main" id="{377BEC6E-5855-253A-98F9-AAB64702F74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02" name="Freeform 82">
              <a:extLst>
                <a:ext uri="{FF2B5EF4-FFF2-40B4-BE49-F238E27FC236}">
                  <a16:creationId xmlns:a16="http://schemas.microsoft.com/office/drawing/2014/main" id="{0B9431C2-1137-989D-D545-4275B74F6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003" name="Group 83">
            <a:extLst>
              <a:ext uri="{FF2B5EF4-FFF2-40B4-BE49-F238E27FC236}">
                <a16:creationId xmlns:a16="http://schemas.microsoft.com/office/drawing/2014/main" id="{7DA87B16-AE03-A70F-8BE4-AACCE6003B45}"/>
              </a:ext>
            </a:extLst>
          </p:cNvPr>
          <p:cNvGrpSpPr>
            <a:grpSpLocks/>
          </p:cNvGrpSpPr>
          <p:nvPr/>
        </p:nvGrpSpPr>
        <p:grpSpPr bwMode="auto">
          <a:xfrm>
            <a:off x="1455738" y="2514600"/>
            <a:ext cx="120650" cy="257175"/>
            <a:chOff x="2619" y="2604"/>
            <a:chExt cx="61" cy="129"/>
          </a:xfrm>
        </p:grpSpPr>
        <p:sp>
          <p:nvSpPr>
            <p:cNvPr id="82004" name="Freeform 84">
              <a:extLst>
                <a:ext uri="{FF2B5EF4-FFF2-40B4-BE49-F238E27FC236}">
                  <a16:creationId xmlns:a16="http://schemas.microsoft.com/office/drawing/2014/main" id="{CB507307-6DF3-FAB7-A2A6-456103EB002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05" name="Freeform 85">
              <a:extLst>
                <a:ext uri="{FF2B5EF4-FFF2-40B4-BE49-F238E27FC236}">
                  <a16:creationId xmlns:a16="http://schemas.microsoft.com/office/drawing/2014/main" id="{99F4B20A-3C70-3355-3478-CC1957AFB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006" name="Group 86">
            <a:extLst>
              <a:ext uri="{FF2B5EF4-FFF2-40B4-BE49-F238E27FC236}">
                <a16:creationId xmlns:a16="http://schemas.microsoft.com/office/drawing/2014/main" id="{B0392F32-F79B-823F-7447-E7664169A96C}"/>
              </a:ext>
            </a:extLst>
          </p:cNvPr>
          <p:cNvGrpSpPr>
            <a:grpSpLocks/>
          </p:cNvGrpSpPr>
          <p:nvPr/>
        </p:nvGrpSpPr>
        <p:grpSpPr bwMode="auto">
          <a:xfrm>
            <a:off x="1947863" y="2686050"/>
            <a:ext cx="120650" cy="255588"/>
            <a:chOff x="2619" y="2604"/>
            <a:chExt cx="61" cy="129"/>
          </a:xfrm>
        </p:grpSpPr>
        <p:sp>
          <p:nvSpPr>
            <p:cNvPr id="82007" name="Freeform 87">
              <a:extLst>
                <a:ext uri="{FF2B5EF4-FFF2-40B4-BE49-F238E27FC236}">
                  <a16:creationId xmlns:a16="http://schemas.microsoft.com/office/drawing/2014/main" id="{C6031E3E-966F-EF5F-62F1-C3C443DE99B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08" name="Freeform 88">
              <a:extLst>
                <a:ext uri="{FF2B5EF4-FFF2-40B4-BE49-F238E27FC236}">
                  <a16:creationId xmlns:a16="http://schemas.microsoft.com/office/drawing/2014/main" id="{A6B7ABEF-B185-0C62-22F7-23F9D795EB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09" name="Freeform 89">
            <a:extLst>
              <a:ext uri="{FF2B5EF4-FFF2-40B4-BE49-F238E27FC236}">
                <a16:creationId xmlns:a16="http://schemas.microsoft.com/office/drawing/2014/main" id="{1EEE239E-B6A9-A884-2DBB-4F2E78746A9F}"/>
              </a:ext>
            </a:extLst>
          </p:cNvPr>
          <p:cNvSpPr>
            <a:spLocks/>
          </p:cNvSpPr>
          <p:nvPr/>
        </p:nvSpPr>
        <p:spPr bwMode="auto">
          <a:xfrm>
            <a:off x="190500" y="4170363"/>
            <a:ext cx="2006600" cy="860425"/>
          </a:xfrm>
          <a:custGeom>
            <a:avLst/>
            <a:gdLst>
              <a:gd name="T0" fmla="*/ 1192 w 1193"/>
              <a:gd name="T1" fmla="*/ 534 h 535"/>
              <a:gd name="T2" fmla="*/ 0 w 1193"/>
              <a:gd name="T3" fmla="*/ 534 h 535"/>
              <a:gd name="T4" fmla="*/ 96 w 1193"/>
              <a:gd name="T5" fmla="*/ 0 h 535"/>
              <a:gd name="T6" fmla="*/ 1073 w 1193"/>
              <a:gd name="T7" fmla="*/ 0 h 535"/>
              <a:gd name="T8" fmla="*/ 1192 w 1193"/>
              <a:gd name="T9" fmla="*/ 53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93" h="535">
                <a:moveTo>
                  <a:pt x="1192" y="534"/>
                </a:moveTo>
                <a:lnTo>
                  <a:pt x="0" y="534"/>
                </a:lnTo>
                <a:lnTo>
                  <a:pt x="96" y="0"/>
                </a:lnTo>
                <a:lnTo>
                  <a:pt x="1073" y="0"/>
                </a:lnTo>
                <a:lnTo>
                  <a:pt x="1192" y="534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0" name="Freeform 90">
            <a:extLst>
              <a:ext uri="{FF2B5EF4-FFF2-40B4-BE49-F238E27FC236}">
                <a16:creationId xmlns:a16="http://schemas.microsoft.com/office/drawing/2014/main" id="{51013002-E895-28C0-B58D-3A895C133686}"/>
              </a:ext>
            </a:extLst>
          </p:cNvPr>
          <p:cNvSpPr>
            <a:spLocks/>
          </p:cNvSpPr>
          <p:nvPr/>
        </p:nvSpPr>
        <p:spPr bwMode="auto">
          <a:xfrm>
            <a:off x="430213" y="3695700"/>
            <a:ext cx="53975" cy="576263"/>
          </a:xfrm>
          <a:custGeom>
            <a:avLst/>
            <a:gdLst>
              <a:gd name="T0" fmla="*/ 0 w 32"/>
              <a:gd name="T1" fmla="*/ 347 h 359"/>
              <a:gd name="T2" fmla="*/ 9 w 32"/>
              <a:gd name="T3" fmla="*/ 0 h 359"/>
              <a:gd name="T4" fmla="*/ 31 w 32"/>
              <a:gd name="T5" fmla="*/ 351 h 359"/>
              <a:gd name="T6" fmla="*/ 22 w 32"/>
              <a:gd name="T7" fmla="*/ 358 h 359"/>
              <a:gd name="T8" fmla="*/ 14 w 32"/>
              <a:gd name="T9" fmla="*/ 358 h 359"/>
              <a:gd name="T10" fmla="*/ 6 w 32"/>
              <a:gd name="T11" fmla="*/ 353 h 359"/>
              <a:gd name="T12" fmla="*/ 0 w 32"/>
              <a:gd name="T13" fmla="*/ 347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359">
                <a:moveTo>
                  <a:pt x="0" y="347"/>
                </a:moveTo>
                <a:lnTo>
                  <a:pt x="9" y="0"/>
                </a:lnTo>
                <a:lnTo>
                  <a:pt x="31" y="351"/>
                </a:lnTo>
                <a:lnTo>
                  <a:pt x="22" y="358"/>
                </a:lnTo>
                <a:lnTo>
                  <a:pt x="14" y="358"/>
                </a:lnTo>
                <a:lnTo>
                  <a:pt x="6" y="353"/>
                </a:lnTo>
                <a:lnTo>
                  <a:pt x="0" y="347"/>
                </a:lnTo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1" name="Line 91">
            <a:extLst>
              <a:ext uri="{FF2B5EF4-FFF2-40B4-BE49-F238E27FC236}">
                <a16:creationId xmlns:a16="http://schemas.microsoft.com/office/drawing/2014/main" id="{0D7615D4-53E4-03DA-C989-2BC99A3EF42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1000" y="3871913"/>
            <a:ext cx="63500" cy="349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2" name="Line 92">
            <a:extLst>
              <a:ext uri="{FF2B5EF4-FFF2-40B4-BE49-F238E27FC236}">
                <a16:creationId xmlns:a16="http://schemas.microsoft.com/office/drawing/2014/main" id="{0F52A2E3-CAF0-D22B-ADBD-D02D620DCE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600" y="3900488"/>
            <a:ext cx="77788" cy="365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3" name="Line 93">
            <a:extLst>
              <a:ext uri="{FF2B5EF4-FFF2-40B4-BE49-F238E27FC236}">
                <a16:creationId xmlns:a16="http://schemas.microsoft.com/office/drawing/2014/main" id="{9F2F304B-3BEA-6844-4502-9A5FDF5DE254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888" y="3967163"/>
            <a:ext cx="85725" cy="238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4" name="Freeform 94">
            <a:extLst>
              <a:ext uri="{FF2B5EF4-FFF2-40B4-BE49-F238E27FC236}">
                <a16:creationId xmlns:a16="http://schemas.microsoft.com/office/drawing/2014/main" id="{7A9912E4-2F99-D0E4-7441-20D51070975E}"/>
              </a:ext>
            </a:extLst>
          </p:cNvPr>
          <p:cNvSpPr>
            <a:spLocks/>
          </p:cNvSpPr>
          <p:nvPr/>
        </p:nvSpPr>
        <p:spPr bwMode="auto">
          <a:xfrm>
            <a:off x="303213" y="3562350"/>
            <a:ext cx="307975" cy="290513"/>
          </a:xfrm>
          <a:custGeom>
            <a:avLst/>
            <a:gdLst>
              <a:gd name="T0" fmla="*/ 88 w 184"/>
              <a:gd name="T1" fmla="*/ 0 h 182"/>
              <a:gd name="T2" fmla="*/ 88 w 184"/>
              <a:gd name="T3" fmla="*/ 5 h 182"/>
              <a:gd name="T4" fmla="*/ 31 w 184"/>
              <a:gd name="T5" fmla="*/ 49 h 182"/>
              <a:gd name="T6" fmla="*/ 57 w 184"/>
              <a:gd name="T7" fmla="*/ 44 h 182"/>
              <a:gd name="T8" fmla="*/ 31 w 184"/>
              <a:gd name="T9" fmla="*/ 88 h 182"/>
              <a:gd name="T10" fmla="*/ 57 w 184"/>
              <a:gd name="T11" fmla="*/ 90 h 182"/>
              <a:gd name="T12" fmla="*/ 6 w 184"/>
              <a:gd name="T13" fmla="*/ 138 h 182"/>
              <a:gd name="T14" fmla="*/ 50 w 184"/>
              <a:gd name="T15" fmla="*/ 138 h 182"/>
              <a:gd name="T16" fmla="*/ 0 w 184"/>
              <a:gd name="T17" fmla="*/ 169 h 182"/>
              <a:gd name="T18" fmla="*/ 73 w 184"/>
              <a:gd name="T19" fmla="*/ 166 h 182"/>
              <a:gd name="T20" fmla="*/ 127 w 184"/>
              <a:gd name="T21" fmla="*/ 181 h 182"/>
              <a:gd name="T22" fmla="*/ 127 w 184"/>
              <a:gd name="T23" fmla="*/ 162 h 182"/>
              <a:gd name="T24" fmla="*/ 183 w 184"/>
              <a:gd name="T25" fmla="*/ 160 h 182"/>
              <a:gd name="T26" fmla="*/ 148 w 184"/>
              <a:gd name="T27" fmla="*/ 130 h 182"/>
              <a:gd name="T28" fmla="*/ 178 w 184"/>
              <a:gd name="T29" fmla="*/ 133 h 182"/>
              <a:gd name="T30" fmla="*/ 130 w 184"/>
              <a:gd name="T31" fmla="*/ 103 h 182"/>
              <a:gd name="T32" fmla="*/ 169 w 184"/>
              <a:gd name="T33" fmla="*/ 104 h 182"/>
              <a:gd name="T34" fmla="*/ 130 w 184"/>
              <a:gd name="T35" fmla="*/ 64 h 182"/>
              <a:gd name="T36" fmla="*/ 161 w 184"/>
              <a:gd name="T37" fmla="*/ 72 h 182"/>
              <a:gd name="T38" fmla="*/ 118 w 184"/>
              <a:gd name="T39" fmla="*/ 35 h 182"/>
              <a:gd name="T40" fmla="*/ 139 w 184"/>
              <a:gd name="T41" fmla="*/ 33 h 182"/>
              <a:gd name="T42" fmla="*/ 88 w 184"/>
              <a:gd name="T43" fmla="*/ 3 h 182"/>
              <a:gd name="T44" fmla="*/ 88 w 184"/>
              <a:gd name="T45" fmla="*/ 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82">
                <a:moveTo>
                  <a:pt x="88" y="0"/>
                </a:moveTo>
                <a:lnTo>
                  <a:pt x="88" y="5"/>
                </a:lnTo>
                <a:lnTo>
                  <a:pt x="31" y="49"/>
                </a:lnTo>
                <a:lnTo>
                  <a:pt x="57" y="44"/>
                </a:lnTo>
                <a:lnTo>
                  <a:pt x="31" y="88"/>
                </a:lnTo>
                <a:lnTo>
                  <a:pt x="57" y="90"/>
                </a:lnTo>
                <a:lnTo>
                  <a:pt x="6" y="138"/>
                </a:lnTo>
                <a:lnTo>
                  <a:pt x="50" y="138"/>
                </a:lnTo>
                <a:lnTo>
                  <a:pt x="0" y="169"/>
                </a:lnTo>
                <a:lnTo>
                  <a:pt x="73" y="166"/>
                </a:lnTo>
                <a:lnTo>
                  <a:pt x="127" y="181"/>
                </a:lnTo>
                <a:lnTo>
                  <a:pt x="127" y="162"/>
                </a:lnTo>
                <a:lnTo>
                  <a:pt x="183" y="160"/>
                </a:lnTo>
                <a:lnTo>
                  <a:pt x="148" y="130"/>
                </a:lnTo>
                <a:lnTo>
                  <a:pt x="178" y="133"/>
                </a:lnTo>
                <a:lnTo>
                  <a:pt x="130" y="103"/>
                </a:lnTo>
                <a:lnTo>
                  <a:pt x="169" y="104"/>
                </a:lnTo>
                <a:lnTo>
                  <a:pt x="130" y="64"/>
                </a:lnTo>
                <a:lnTo>
                  <a:pt x="161" y="72"/>
                </a:lnTo>
                <a:lnTo>
                  <a:pt x="118" y="35"/>
                </a:lnTo>
                <a:lnTo>
                  <a:pt x="139" y="33"/>
                </a:lnTo>
                <a:lnTo>
                  <a:pt x="88" y="3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5" name="Freeform 95">
            <a:extLst>
              <a:ext uri="{FF2B5EF4-FFF2-40B4-BE49-F238E27FC236}">
                <a16:creationId xmlns:a16="http://schemas.microsoft.com/office/drawing/2014/main" id="{52B99524-67FE-AC5A-72E0-E962A51FB924}"/>
              </a:ext>
            </a:extLst>
          </p:cNvPr>
          <p:cNvSpPr>
            <a:spLocks/>
          </p:cNvSpPr>
          <p:nvPr/>
        </p:nvSpPr>
        <p:spPr bwMode="auto">
          <a:xfrm>
            <a:off x="1600200" y="3848100"/>
            <a:ext cx="53975" cy="466725"/>
          </a:xfrm>
          <a:custGeom>
            <a:avLst/>
            <a:gdLst>
              <a:gd name="T0" fmla="*/ 0 w 32"/>
              <a:gd name="T1" fmla="*/ 283 h 293"/>
              <a:gd name="T2" fmla="*/ 9 w 32"/>
              <a:gd name="T3" fmla="*/ 0 h 293"/>
              <a:gd name="T4" fmla="*/ 31 w 32"/>
              <a:gd name="T5" fmla="*/ 287 h 293"/>
              <a:gd name="T6" fmla="*/ 22 w 32"/>
              <a:gd name="T7" fmla="*/ 292 h 293"/>
              <a:gd name="T8" fmla="*/ 14 w 32"/>
              <a:gd name="T9" fmla="*/ 292 h 293"/>
              <a:gd name="T10" fmla="*/ 6 w 32"/>
              <a:gd name="T11" fmla="*/ 288 h 293"/>
              <a:gd name="T12" fmla="*/ 0 w 32"/>
              <a:gd name="T13" fmla="*/ 283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293">
                <a:moveTo>
                  <a:pt x="0" y="283"/>
                </a:moveTo>
                <a:lnTo>
                  <a:pt x="9" y="0"/>
                </a:lnTo>
                <a:lnTo>
                  <a:pt x="31" y="287"/>
                </a:lnTo>
                <a:lnTo>
                  <a:pt x="22" y="292"/>
                </a:lnTo>
                <a:lnTo>
                  <a:pt x="14" y="292"/>
                </a:lnTo>
                <a:lnTo>
                  <a:pt x="6" y="288"/>
                </a:lnTo>
                <a:lnTo>
                  <a:pt x="0" y="283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6" name="Line 96">
            <a:extLst>
              <a:ext uri="{FF2B5EF4-FFF2-40B4-BE49-F238E27FC236}">
                <a16:creationId xmlns:a16="http://schemas.microsoft.com/office/drawing/2014/main" id="{5EBF4301-2529-0D96-44AE-C6FDEF32D9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50988" y="3990975"/>
            <a:ext cx="63500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7" name="Line 97">
            <a:extLst>
              <a:ext uri="{FF2B5EF4-FFF2-40B4-BE49-F238E27FC236}">
                <a16:creationId xmlns:a16="http://schemas.microsoft.com/office/drawing/2014/main" id="{47F90042-A35E-9AE9-256D-AD4188BAE84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49413" y="4011613"/>
            <a:ext cx="80962" cy="349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8" name="Line 98">
            <a:extLst>
              <a:ext uri="{FF2B5EF4-FFF2-40B4-BE49-F238E27FC236}">
                <a16:creationId xmlns:a16="http://schemas.microsoft.com/office/drawing/2014/main" id="{4BC39773-B1E1-852B-78A1-CFAF50D7342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6700" y="4070350"/>
            <a:ext cx="8890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9" name="Freeform 99">
            <a:extLst>
              <a:ext uri="{FF2B5EF4-FFF2-40B4-BE49-F238E27FC236}">
                <a16:creationId xmlns:a16="http://schemas.microsoft.com/office/drawing/2014/main" id="{50CDB0C9-515F-E8C5-5FBB-FD389E4DCABF}"/>
              </a:ext>
            </a:extLst>
          </p:cNvPr>
          <p:cNvSpPr>
            <a:spLocks/>
          </p:cNvSpPr>
          <p:nvPr/>
        </p:nvSpPr>
        <p:spPr bwMode="auto">
          <a:xfrm>
            <a:off x="1473200" y="3738563"/>
            <a:ext cx="307975" cy="238125"/>
          </a:xfrm>
          <a:custGeom>
            <a:avLst/>
            <a:gdLst>
              <a:gd name="T0" fmla="*/ 88 w 184"/>
              <a:gd name="T1" fmla="*/ 0 h 148"/>
              <a:gd name="T2" fmla="*/ 88 w 184"/>
              <a:gd name="T3" fmla="*/ 4 h 148"/>
              <a:gd name="T4" fmla="*/ 31 w 184"/>
              <a:gd name="T5" fmla="*/ 40 h 148"/>
              <a:gd name="T6" fmla="*/ 58 w 184"/>
              <a:gd name="T7" fmla="*/ 36 h 148"/>
              <a:gd name="T8" fmla="*/ 31 w 184"/>
              <a:gd name="T9" fmla="*/ 72 h 148"/>
              <a:gd name="T10" fmla="*/ 58 w 184"/>
              <a:gd name="T11" fmla="*/ 73 h 148"/>
              <a:gd name="T12" fmla="*/ 6 w 184"/>
              <a:gd name="T13" fmla="*/ 113 h 148"/>
              <a:gd name="T14" fmla="*/ 50 w 184"/>
              <a:gd name="T15" fmla="*/ 113 h 148"/>
              <a:gd name="T16" fmla="*/ 0 w 184"/>
              <a:gd name="T17" fmla="*/ 138 h 148"/>
              <a:gd name="T18" fmla="*/ 73 w 184"/>
              <a:gd name="T19" fmla="*/ 135 h 148"/>
              <a:gd name="T20" fmla="*/ 127 w 184"/>
              <a:gd name="T21" fmla="*/ 147 h 148"/>
              <a:gd name="T22" fmla="*/ 127 w 184"/>
              <a:gd name="T23" fmla="*/ 133 h 148"/>
              <a:gd name="T24" fmla="*/ 183 w 184"/>
              <a:gd name="T25" fmla="*/ 130 h 148"/>
              <a:gd name="T26" fmla="*/ 148 w 184"/>
              <a:gd name="T27" fmla="*/ 105 h 148"/>
              <a:gd name="T28" fmla="*/ 178 w 184"/>
              <a:gd name="T29" fmla="*/ 108 h 148"/>
              <a:gd name="T30" fmla="*/ 130 w 184"/>
              <a:gd name="T31" fmla="*/ 84 h 148"/>
              <a:gd name="T32" fmla="*/ 169 w 184"/>
              <a:gd name="T33" fmla="*/ 85 h 148"/>
              <a:gd name="T34" fmla="*/ 130 w 184"/>
              <a:gd name="T35" fmla="*/ 53 h 148"/>
              <a:gd name="T36" fmla="*/ 161 w 184"/>
              <a:gd name="T37" fmla="*/ 59 h 148"/>
              <a:gd name="T38" fmla="*/ 118 w 184"/>
              <a:gd name="T39" fmla="*/ 28 h 148"/>
              <a:gd name="T40" fmla="*/ 139 w 184"/>
              <a:gd name="T41" fmla="*/ 26 h 148"/>
              <a:gd name="T42" fmla="*/ 88 w 184"/>
              <a:gd name="T43" fmla="*/ 2 h 148"/>
              <a:gd name="T44" fmla="*/ 88 w 184"/>
              <a:gd name="T4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48">
                <a:moveTo>
                  <a:pt x="88" y="0"/>
                </a:moveTo>
                <a:lnTo>
                  <a:pt x="88" y="4"/>
                </a:lnTo>
                <a:lnTo>
                  <a:pt x="31" y="40"/>
                </a:lnTo>
                <a:lnTo>
                  <a:pt x="58" y="36"/>
                </a:lnTo>
                <a:lnTo>
                  <a:pt x="31" y="72"/>
                </a:lnTo>
                <a:lnTo>
                  <a:pt x="58" y="73"/>
                </a:lnTo>
                <a:lnTo>
                  <a:pt x="6" y="113"/>
                </a:lnTo>
                <a:lnTo>
                  <a:pt x="50" y="113"/>
                </a:lnTo>
                <a:lnTo>
                  <a:pt x="0" y="138"/>
                </a:lnTo>
                <a:lnTo>
                  <a:pt x="73" y="135"/>
                </a:lnTo>
                <a:lnTo>
                  <a:pt x="127" y="147"/>
                </a:lnTo>
                <a:lnTo>
                  <a:pt x="127" y="133"/>
                </a:lnTo>
                <a:lnTo>
                  <a:pt x="183" y="130"/>
                </a:lnTo>
                <a:lnTo>
                  <a:pt x="148" y="105"/>
                </a:lnTo>
                <a:lnTo>
                  <a:pt x="178" y="108"/>
                </a:lnTo>
                <a:lnTo>
                  <a:pt x="130" y="84"/>
                </a:lnTo>
                <a:lnTo>
                  <a:pt x="169" y="85"/>
                </a:lnTo>
                <a:lnTo>
                  <a:pt x="130" y="53"/>
                </a:lnTo>
                <a:lnTo>
                  <a:pt x="161" y="59"/>
                </a:lnTo>
                <a:lnTo>
                  <a:pt x="118" y="28"/>
                </a:lnTo>
                <a:lnTo>
                  <a:pt x="139" y="26"/>
                </a:lnTo>
                <a:lnTo>
                  <a:pt x="88" y="2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0" name="Freeform 100">
            <a:extLst>
              <a:ext uri="{FF2B5EF4-FFF2-40B4-BE49-F238E27FC236}">
                <a16:creationId xmlns:a16="http://schemas.microsoft.com/office/drawing/2014/main" id="{CA16755E-20ED-3232-F6C8-EF00B86256CA}"/>
              </a:ext>
            </a:extLst>
          </p:cNvPr>
          <p:cNvSpPr>
            <a:spLocks/>
          </p:cNvSpPr>
          <p:nvPr/>
        </p:nvSpPr>
        <p:spPr bwMode="auto">
          <a:xfrm>
            <a:off x="928688" y="3881438"/>
            <a:ext cx="53975" cy="488950"/>
          </a:xfrm>
          <a:custGeom>
            <a:avLst/>
            <a:gdLst>
              <a:gd name="T0" fmla="*/ 0 w 32"/>
              <a:gd name="T1" fmla="*/ 295 h 305"/>
              <a:gd name="T2" fmla="*/ 9 w 32"/>
              <a:gd name="T3" fmla="*/ 0 h 305"/>
              <a:gd name="T4" fmla="*/ 31 w 32"/>
              <a:gd name="T5" fmla="*/ 298 h 305"/>
              <a:gd name="T6" fmla="*/ 22 w 32"/>
              <a:gd name="T7" fmla="*/ 304 h 305"/>
              <a:gd name="T8" fmla="*/ 14 w 32"/>
              <a:gd name="T9" fmla="*/ 304 h 305"/>
              <a:gd name="T10" fmla="*/ 6 w 32"/>
              <a:gd name="T11" fmla="*/ 300 h 305"/>
              <a:gd name="T12" fmla="*/ 0 w 32"/>
              <a:gd name="T13" fmla="*/ 295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305">
                <a:moveTo>
                  <a:pt x="0" y="295"/>
                </a:moveTo>
                <a:lnTo>
                  <a:pt x="9" y="0"/>
                </a:lnTo>
                <a:lnTo>
                  <a:pt x="31" y="298"/>
                </a:lnTo>
                <a:lnTo>
                  <a:pt x="22" y="304"/>
                </a:lnTo>
                <a:lnTo>
                  <a:pt x="14" y="304"/>
                </a:lnTo>
                <a:lnTo>
                  <a:pt x="6" y="300"/>
                </a:lnTo>
                <a:lnTo>
                  <a:pt x="0" y="295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1" name="Line 101">
            <a:extLst>
              <a:ext uri="{FF2B5EF4-FFF2-40B4-BE49-F238E27FC236}">
                <a16:creationId xmlns:a16="http://schemas.microsoft.com/office/drawing/2014/main" id="{864F087F-F937-B7EB-CE34-9A1B132D1F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9475" y="4032250"/>
            <a:ext cx="63500" cy="301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2" name="Line 102">
            <a:extLst>
              <a:ext uri="{FF2B5EF4-FFF2-40B4-BE49-F238E27FC236}">
                <a16:creationId xmlns:a16="http://schemas.microsoft.com/office/drawing/2014/main" id="{8986BFE7-4184-F6C1-1308-880B048737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9488" y="4057650"/>
            <a:ext cx="79375" cy="31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3" name="Line 103">
            <a:extLst>
              <a:ext uri="{FF2B5EF4-FFF2-40B4-BE49-F238E27FC236}">
                <a16:creationId xmlns:a16="http://schemas.microsoft.com/office/drawing/2014/main" id="{91502097-62F0-E00E-B16B-AF9989162705}"/>
              </a:ext>
            </a:extLst>
          </p:cNvPr>
          <p:cNvSpPr>
            <a:spLocks noChangeShapeType="1"/>
          </p:cNvSpPr>
          <p:nvPr/>
        </p:nvSpPr>
        <p:spPr bwMode="auto">
          <a:xfrm>
            <a:off x="865188" y="4114800"/>
            <a:ext cx="88900" cy="206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4" name="Freeform 104">
            <a:extLst>
              <a:ext uri="{FF2B5EF4-FFF2-40B4-BE49-F238E27FC236}">
                <a16:creationId xmlns:a16="http://schemas.microsoft.com/office/drawing/2014/main" id="{6E86C3E1-6F52-CAE0-3480-9CD4C638BB1A}"/>
              </a:ext>
            </a:extLst>
          </p:cNvPr>
          <p:cNvSpPr>
            <a:spLocks/>
          </p:cNvSpPr>
          <p:nvPr/>
        </p:nvSpPr>
        <p:spPr bwMode="auto">
          <a:xfrm>
            <a:off x="801688" y="3770313"/>
            <a:ext cx="307975" cy="247650"/>
          </a:xfrm>
          <a:custGeom>
            <a:avLst/>
            <a:gdLst>
              <a:gd name="T0" fmla="*/ 88 w 184"/>
              <a:gd name="T1" fmla="*/ 0 h 155"/>
              <a:gd name="T2" fmla="*/ 88 w 184"/>
              <a:gd name="T3" fmla="*/ 4 h 155"/>
              <a:gd name="T4" fmla="*/ 32 w 184"/>
              <a:gd name="T5" fmla="*/ 42 h 155"/>
              <a:gd name="T6" fmla="*/ 58 w 184"/>
              <a:gd name="T7" fmla="*/ 38 h 155"/>
              <a:gd name="T8" fmla="*/ 32 w 184"/>
              <a:gd name="T9" fmla="*/ 75 h 155"/>
              <a:gd name="T10" fmla="*/ 58 w 184"/>
              <a:gd name="T11" fmla="*/ 77 h 155"/>
              <a:gd name="T12" fmla="*/ 6 w 184"/>
              <a:gd name="T13" fmla="*/ 117 h 155"/>
              <a:gd name="T14" fmla="*/ 50 w 184"/>
              <a:gd name="T15" fmla="*/ 117 h 155"/>
              <a:gd name="T16" fmla="*/ 0 w 184"/>
              <a:gd name="T17" fmla="*/ 144 h 155"/>
              <a:gd name="T18" fmla="*/ 74 w 184"/>
              <a:gd name="T19" fmla="*/ 142 h 155"/>
              <a:gd name="T20" fmla="*/ 127 w 184"/>
              <a:gd name="T21" fmla="*/ 154 h 155"/>
              <a:gd name="T22" fmla="*/ 127 w 184"/>
              <a:gd name="T23" fmla="*/ 138 h 155"/>
              <a:gd name="T24" fmla="*/ 183 w 184"/>
              <a:gd name="T25" fmla="*/ 136 h 155"/>
              <a:gd name="T26" fmla="*/ 148 w 184"/>
              <a:gd name="T27" fmla="*/ 111 h 155"/>
              <a:gd name="T28" fmla="*/ 178 w 184"/>
              <a:gd name="T29" fmla="*/ 113 h 155"/>
              <a:gd name="T30" fmla="*/ 130 w 184"/>
              <a:gd name="T31" fmla="*/ 87 h 155"/>
              <a:gd name="T32" fmla="*/ 169 w 184"/>
              <a:gd name="T33" fmla="*/ 89 h 155"/>
              <a:gd name="T34" fmla="*/ 130 w 184"/>
              <a:gd name="T35" fmla="*/ 55 h 155"/>
              <a:gd name="T36" fmla="*/ 161 w 184"/>
              <a:gd name="T37" fmla="*/ 62 h 155"/>
              <a:gd name="T38" fmla="*/ 118 w 184"/>
              <a:gd name="T39" fmla="*/ 29 h 155"/>
              <a:gd name="T40" fmla="*/ 139 w 184"/>
              <a:gd name="T41" fmla="*/ 28 h 155"/>
              <a:gd name="T42" fmla="*/ 88 w 184"/>
              <a:gd name="T43" fmla="*/ 4 h 155"/>
              <a:gd name="T44" fmla="*/ 88 w 184"/>
              <a:gd name="T45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55">
                <a:moveTo>
                  <a:pt x="88" y="0"/>
                </a:moveTo>
                <a:lnTo>
                  <a:pt x="88" y="4"/>
                </a:lnTo>
                <a:lnTo>
                  <a:pt x="32" y="42"/>
                </a:lnTo>
                <a:lnTo>
                  <a:pt x="58" y="38"/>
                </a:lnTo>
                <a:lnTo>
                  <a:pt x="32" y="75"/>
                </a:lnTo>
                <a:lnTo>
                  <a:pt x="58" y="77"/>
                </a:lnTo>
                <a:lnTo>
                  <a:pt x="6" y="117"/>
                </a:lnTo>
                <a:lnTo>
                  <a:pt x="50" y="117"/>
                </a:lnTo>
                <a:lnTo>
                  <a:pt x="0" y="144"/>
                </a:lnTo>
                <a:lnTo>
                  <a:pt x="74" y="142"/>
                </a:lnTo>
                <a:lnTo>
                  <a:pt x="127" y="154"/>
                </a:lnTo>
                <a:lnTo>
                  <a:pt x="127" y="138"/>
                </a:lnTo>
                <a:lnTo>
                  <a:pt x="183" y="136"/>
                </a:lnTo>
                <a:lnTo>
                  <a:pt x="148" y="111"/>
                </a:lnTo>
                <a:lnTo>
                  <a:pt x="178" y="113"/>
                </a:lnTo>
                <a:lnTo>
                  <a:pt x="130" y="87"/>
                </a:lnTo>
                <a:lnTo>
                  <a:pt x="169" y="89"/>
                </a:lnTo>
                <a:lnTo>
                  <a:pt x="130" y="55"/>
                </a:lnTo>
                <a:lnTo>
                  <a:pt x="161" y="62"/>
                </a:lnTo>
                <a:lnTo>
                  <a:pt x="118" y="29"/>
                </a:lnTo>
                <a:lnTo>
                  <a:pt x="139" y="28"/>
                </a:lnTo>
                <a:lnTo>
                  <a:pt x="88" y="4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5" name="Line 105">
            <a:extLst>
              <a:ext uri="{FF2B5EF4-FFF2-40B4-BE49-F238E27FC236}">
                <a16:creationId xmlns:a16="http://schemas.microsoft.com/office/drawing/2014/main" id="{27247E95-6130-E456-66F9-040857AD5D9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60475" y="4208463"/>
            <a:ext cx="71438" cy="555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6" name="Line 106">
            <a:extLst>
              <a:ext uri="{FF2B5EF4-FFF2-40B4-BE49-F238E27FC236}">
                <a16:creationId xmlns:a16="http://schemas.microsoft.com/office/drawing/2014/main" id="{A9117405-8285-42B0-0F08-536BC87848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73188" y="4254500"/>
            <a:ext cx="92075" cy="603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7" name="Line 107">
            <a:extLst>
              <a:ext uri="{FF2B5EF4-FFF2-40B4-BE49-F238E27FC236}">
                <a16:creationId xmlns:a16="http://schemas.microsoft.com/office/drawing/2014/main" id="{CBBFDDB3-7072-7F07-6D9D-5E0C07BF69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246188" y="4360863"/>
            <a:ext cx="101600" cy="396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8" name="Freeform 108">
            <a:extLst>
              <a:ext uri="{FF2B5EF4-FFF2-40B4-BE49-F238E27FC236}">
                <a16:creationId xmlns:a16="http://schemas.microsoft.com/office/drawing/2014/main" id="{ABE92D40-3FC6-4686-F3A0-076ABBCCCB19}"/>
              </a:ext>
            </a:extLst>
          </p:cNvPr>
          <p:cNvSpPr>
            <a:spLocks/>
          </p:cNvSpPr>
          <p:nvPr/>
        </p:nvSpPr>
        <p:spPr bwMode="auto">
          <a:xfrm>
            <a:off x="1879600" y="3460750"/>
            <a:ext cx="63500" cy="944563"/>
          </a:xfrm>
          <a:custGeom>
            <a:avLst/>
            <a:gdLst>
              <a:gd name="T0" fmla="*/ 0 w 37"/>
              <a:gd name="T1" fmla="*/ 566 h 587"/>
              <a:gd name="T2" fmla="*/ 11 w 37"/>
              <a:gd name="T3" fmla="*/ 0 h 587"/>
              <a:gd name="T4" fmla="*/ 36 w 37"/>
              <a:gd name="T5" fmla="*/ 575 h 587"/>
              <a:gd name="T6" fmla="*/ 26 w 37"/>
              <a:gd name="T7" fmla="*/ 585 h 587"/>
              <a:gd name="T8" fmla="*/ 17 w 37"/>
              <a:gd name="T9" fmla="*/ 586 h 587"/>
              <a:gd name="T10" fmla="*/ 7 w 37"/>
              <a:gd name="T11" fmla="*/ 578 h 587"/>
              <a:gd name="T12" fmla="*/ 0 w 37"/>
              <a:gd name="T13" fmla="*/ 566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587">
                <a:moveTo>
                  <a:pt x="0" y="566"/>
                </a:moveTo>
                <a:lnTo>
                  <a:pt x="11" y="0"/>
                </a:lnTo>
                <a:lnTo>
                  <a:pt x="36" y="575"/>
                </a:lnTo>
                <a:lnTo>
                  <a:pt x="26" y="585"/>
                </a:lnTo>
                <a:lnTo>
                  <a:pt x="17" y="586"/>
                </a:lnTo>
                <a:lnTo>
                  <a:pt x="7" y="578"/>
                </a:lnTo>
                <a:lnTo>
                  <a:pt x="0" y="566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9" name="Line 109">
            <a:extLst>
              <a:ext uri="{FF2B5EF4-FFF2-40B4-BE49-F238E27FC236}">
                <a16:creationId xmlns:a16="http://schemas.microsoft.com/office/drawing/2014/main" id="{9AC4AC2F-01BA-8563-591C-3AAF9AFF6DE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822450" y="3749675"/>
            <a:ext cx="71438" cy="555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0" name="Line 110">
            <a:extLst>
              <a:ext uri="{FF2B5EF4-FFF2-40B4-BE49-F238E27FC236}">
                <a16:creationId xmlns:a16="http://schemas.microsoft.com/office/drawing/2014/main" id="{A4B90297-35E8-B51A-8571-39B0518283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39925" y="3795713"/>
            <a:ext cx="92075" cy="650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1" name="Line 111">
            <a:extLst>
              <a:ext uri="{FF2B5EF4-FFF2-40B4-BE49-F238E27FC236}">
                <a16:creationId xmlns:a16="http://schemas.microsoft.com/office/drawing/2014/main" id="{92680BD0-5B71-8496-67BE-ED02841EF981}"/>
              </a:ext>
            </a:extLst>
          </p:cNvPr>
          <p:cNvSpPr>
            <a:spLocks noChangeShapeType="1"/>
          </p:cNvSpPr>
          <p:nvPr/>
        </p:nvSpPr>
        <p:spPr bwMode="auto">
          <a:xfrm>
            <a:off x="1811338" y="3905250"/>
            <a:ext cx="100012" cy="396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2" name="Freeform 112">
            <a:extLst>
              <a:ext uri="{FF2B5EF4-FFF2-40B4-BE49-F238E27FC236}">
                <a16:creationId xmlns:a16="http://schemas.microsoft.com/office/drawing/2014/main" id="{6A978B47-D15C-F8CB-4162-E7A9FA2B4AC2}"/>
              </a:ext>
            </a:extLst>
          </p:cNvPr>
          <p:cNvSpPr>
            <a:spLocks/>
          </p:cNvSpPr>
          <p:nvPr/>
        </p:nvSpPr>
        <p:spPr bwMode="auto">
          <a:xfrm>
            <a:off x="974725" y="4078288"/>
            <a:ext cx="60325" cy="941387"/>
          </a:xfrm>
          <a:custGeom>
            <a:avLst/>
            <a:gdLst>
              <a:gd name="T0" fmla="*/ 0 w 36"/>
              <a:gd name="T1" fmla="*/ 567 h 587"/>
              <a:gd name="T2" fmla="*/ 10 w 36"/>
              <a:gd name="T3" fmla="*/ 0 h 587"/>
              <a:gd name="T4" fmla="*/ 35 w 36"/>
              <a:gd name="T5" fmla="*/ 575 h 587"/>
              <a:gd name="T6" fmla="*/ 26 w 36"/>
              <a:gd name="T7" fmla="*/ 586 h 587"/>
              <a:gd name="T8" fmla="*/ 16 w 36"/>
              <a:gd name="T9" fmla="*/ 586 h 587"/>
              <a:gd name="T10" fmla="*/ 7 w 36"/>
              <a:gd name="T11" fmla="*/ 578 h 587"/>
              <a:gd name="T12" fmla="*/ 0 w 36"/>
              <a:gd name="T13" fmla="*/ 56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587">
                <a:moveTo>
                  <a:pt x="0" y="567"/>
                </a:moveTo>
                <a:lnTo>
                  <a:pt x="10" y="0"/>
                </a:lnTo>
                <a:lnTo>
                  <a:pt x="35" y="575"/>
                </a:lnTo>
                <a:lnTo>
                  <a:pt x="26" y="586"/>
                </a:lnTo>
                <a:lnTo>
                  <a:pt x="16" y="586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3" name="Line 113">
            <a:extLst>
              <a:ext uri="{FF2B5EF4-FFF2-40B4-BE49-F238E27FC236}">
                <a16:creationId xmlns:a16="http://schemas.microsoft.com/office/drawing/2014/main" id="{8F6E6229-EB32-8B42-2356-B36535D5AAE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17575" y="4367213"/>
            <a:ext cx="73025" cy="555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4" name="Line 114">
            <a:extLst>
              <a:ext uri="{FF2B5EF4-FFF2-40B4-BE49-F238E27FC236}">
                <a16:creationId xmlns:a16="http://schemas.microsoft.com/office/drawing/2014/main" id="{9E6FDF92-3477-B233-447E-51284B210E5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31875" y="4414838"/>
            <a:ext cx="90488" cy="650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5" name="Line 115">
            <a:extLst>
              <a:ext uri="{FF2B5EF4-FFF2-40B4-BE49-F238E27FC236}">
                <a16:creationId xmlns:a16="http://schemas.microsoft.com/office/drawing/2014/main" id="{C6CB00BA-A26E-7B5C-63E5-6680E113B310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700" y="4521200"/>
            <a:ext cx="101600" cy="428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6" name="Freeform 116">
            <a:extLst>
              <a:ext uri="{FF2B5EF4-FFF2-40B4-BE49-F238E27FC236}">
                <a16:creationId xmlns:a16="http://schemas.microsoft.com/office/drawing/2014/main" id="{36328FB6-3585-4012-7A6F-8D9B658578B5}"/>
              </a:ext>
            </a:extLst>
          </p:cNvPr>
          <p:cNvSpPr>
            <a:spLocks/>
          </p:cNvSpPr>
          <p:nvPr/>
        </p:nvSpPr>
        <p:spPr bwMode="auto">
          <a:xfrm>
            <a:off x="827088" y="3863975"/>
            <a:ext cx="357187" cy="474663"/>
          </a:xfrm>
          <a:custGeom>
            <a:avLst/>
            <a:gdLst>
              <a:gd name="T0" fmla="*/ 101 w 213"/>
              <a:gd name="T1" fmla="*/ 0 h 295"/>
              <a:gd name="T2" fmla="*/ 101 w 213"/>
              <a:gd name="T3" fmla="*/ 7 h 295"/>
              <a:gd name="T4" fmla="*/ 37 w 213"/>
              <a:gd name="T5" fmla="*/ 79 h 295"/>
              <a:gd name="T6" fmla="*/ 67 w 213"/>
              <a:gd name="T7" fmla="*/ 73 h 295"/>
              <a:gd name="T8" fmla="*/ 37 w 213"/>
              <a:gd name="T9" fmla="*/ 143 h 295"/>
              <a:gd name="T10" fmla="*/ 67 w 213"/>
              <a:gd name="T11" fmla="*/ 146 h 295"/>
              <a:gd name="T12" fmla="*/ 7 w 213"/>
              <a:gd name="T13" fmla="*/ 225 h 295"/>
              <a:gd name="T14" fmla="*/ 58 w 213"/>
              <a:gd name="T15" fmla="*/ 225 h 295"/>
              <a:gd name="T16" fmla="*/ 0 w 213"/>
              <a:gd name="T17" fmla="*/ 276 h 295"/>
              <a:gd name="T18" fmla="*/ 85 w 213"/>
              <a:gd name="T19" fmla="*/ 270 h 295"/>
              <a:gd name="T20" fmla="*/ 148 w 213"/>
              <a:gd name="T21" fmla="*/ 294 h 295"/>
              <a:gd name="T22" fmla="*/ 148 w 213"/>
              <a:gd name="T23" fmla="*/ 265 h 295"/>
              <a:gd name="T24" fmla="*/ 212 w 213"/>
              <a:gd name="T25" fmla="*/ 260 h 295"/>
              <a:gd name="T26" fmla="*/ 171 w 213"/>
              <a:gd name="T27" fmla="*/ 212 h 295"/>
              <a:gd name="T28" fmla="*/ 206 w 213"/>
              <a:gd name="T29" fmla="*/ 216 h 295"/>
              <a:gd name="T30" fmla="*/ 151 w 213"/>
              <a:gd name="T31" fmla="*/ 167 h 295"/>
              <a:gd name="T32" fmla="*/ 196 w 213"/>
              <a:gd name="T33" fmla="*/ 170 h 295"/>
              <a:gd name="T34" fmla="*/ 151 w 213"/>
              <a:gd name="T35" fmla="*/ 104 h 295"/>
              <a:gd name="T36" fmla="*/ 186 w 213"/>
              <a:gd name="T37" fmla="*/ 118 h 295"/>
              <a:gd name="T38" fmla="*/ 136 w 213"/>
              <a:gd name="T39" fmla="*/ 55 h 295"/>
              <a:gd name="T40" fmla="*/ 162 w 213"/>
              <a:gd name="T41" fmla="*/ 52 h 295"/>
              <a:gd name="T42" fmla="*/ 101 w 213"/>
              <a:gd name="T43" fmla="*/ 4 h 295"/>
              <a:gd name="T44" fmla="*/ 101 w 213"/>
              <a:gd name="T45" fmla="*/ 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295">
                <a:moveTo>
                  <a:pt x="101" y="0"/>
                </a:moveTo>
                <a:lnTo>
                  <a:pt x="101" y="7"/>
                </a:lnTo>
                <a:lnTo>
                  <a:pt x="37" y="79"/>
                </a:lnTo>
                <a:lnTo>
                  <a:pt x="67" y="73"/>
                </a:lnTo>
                <a:lnTo>
                  <a:pt x="37" y="143"/>
                </a:lnTo>
                <a:lnTo>
                  <a:pt x="67" y="146"/>
                </a:lnTo>
                <a:lnTo>
                  <a:pt x="7" y="225"/>
                </a:lnTo>
                <a:lnTo>
                  <a:pt x="58" y="225"/>
                </a:lnTo>
                <a:lnTo>
                  <a:pt x="0" y="276"/>
                </a:lnTo>
                <a:lnTo>
                  <a:pt x="85" y="270"/>
                </a:lnTo>
                <a:lnTo>
                  <a:pt x="148" y="294"/>
                </a:lnTo>
                <a:lnTo>
                  <a:pt x="148" y="265"/>
                </a:lnTo>
                <a:lnTo>
                  <a:pt x="212" y="260"/>
                </a:lnTo>
                <a:lnTo>
                  <a:pt x="171" y="212"/>
                </a:lnTo>
                <a:lnTo>
                  <a:pt x="206" y="216"/>
                </a:lnTo>
                <a:lnTo>
                  <a:pt x="151" y="167"/>
                </a:lnTo>
                <a:lnTo>
                  <a:pt x="196" y="170"/>
                </a:lnTo>
                <a:lnTo>
                  <a:pt x="151" y="104"/>
                </a:lnTo>
                <a:lnTo>
                  <a:pt x="186" y="118"/>
                </a:lnTo>
                <a:lnTo>
                  <a:pt x="136" y="55"/>
                </a:lnTo>
                <a:lnTo>
                  <a:pt x="162" y="52"/>
                </a:lnTo>
                <a:lnTo>
                  <a:pt x="101" y="4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7" name="Freeform 117">
            <a:extLst>
              <a:ext uri="{FF2B5EF4-FFF2-40B4-BE49-F238E27FC236}">
                <a16:creationId xmlns:a16="http://schemas.microsoft.com/office/drawing/2014/main" id="{7ECF5EF6-A633-4C83-9C79-6364FE065052}"/>
              </a:ext>
            </a:extLst>
          </p:cNvPr>
          <p:cNvSpPr>
            <a:spLocks/>
          </p:cNvSpPr>
          <p:nvPr/>
        </p:nvSpPr>
        <p:spPr bwMode="auto">
          <a:xfrm>
            <a:off x="1290638" y="3441700"/>
            <a:ext cx="60325" cy="941388"/>
          </a:xfrm>
          <a:custGeom>
            <a:avLst/>
            <a:gdLst>
              <a:gd name="T0" fmla="*/ 0 w 36"/>
              <a:gd name="T1" fmla="*/ 567 h 587"/>
              <a:gd name="T2" fmla="*/ 10 w 36"/>
              <a:gd name="T3" fmla="*/ 0 h 587"/>
              <a:gd name="T4" fmla="*/ 35 w 36"/>
              <a:gd name="T5" fmla="*/ 574 h 587"/>
              <a:gd name="T6" fmla="*/ 26 w 36"/>
              <a:gd name="T7" fmla="*/ 586 h 587"/>
              <a:gd name="T8" fmla="*/ 16 w 36"/>
              <a:gd name="T9" fmla="*/ 586 h 587"/>
              <a:gd name="T10" fmla="*/ 7 w 36"/>
              <a:gd name="T11" fmla="*/ 578 h 587"/>
              <a:gd name="T12" fmla="*/ 0 w 36"/>
              <a:gd name="T13" fmla="*/ 56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587">
                <a:moveTo>
                  <a:pt x="0" y="567"/>
                </a:moveTo>
                <a:lnTo>
                  <a:pt x="10" y="0"/>
                </a:lnTo>
                <a:lnTo>
                  <a:pt x="35" y="574"/>
                </a:lnTo>
                <a:lnTo>
                  <a:pt x="26" y="586"/>
                </a:lnTo>
                <a:lnTo>
                  <a:pt x="16" y="586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8" name="Line 118">
            <a:extLst>
              <a:ext uri="{FF2B5EF4-FFF2-40B4-BE49-F238E27FC236}">
                <a16:creationId xmlns:a16="http://schemas.microsoft.com/office/drawing/2014/main" id="{5DA23C9B-716D-94B4-EA01-C4037C14EA8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33488" y="3730625"/>
            <a:ext cx="71437" cy="555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39" name="Line 119">
            <a:extLst>
              <a:ext uri="{FF2B5EF4-FFF2-40B4-BE49-F238E27FC236}">
                <a16:creationId xmlns:a16="http://schemas.microsoft.com/office/drawing/2014/main" id="{B425777A-68D2-2DA8-3949-16A3A9BEDDD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47788" y="3778250"/>
            <a:ext cx="90487" cy="63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0" name="Line 120">
            <a:extLst>
              <a:ext uri="{FF2B5EF4-FFF2-40B4-BE49-F238E27FC236}">
                <a16:creationId xmlns:a16="http://schemas.microsoft.com/office/drawing/2014/main" id="{06A51BF1-0818-8087-085D-5FA0BB6F5AB9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3887788"/>
            <a:ext cx="101600" cy="396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1" name="Freeform 121">
            <a:extLst>
              <a:ext uri="{FF2B5EF4-FFF2-40B4-BE49-F238E27FC236}">
                <a16:creationId xmlns:a16="http://schemas.microsoft.com/office/drawing/2014/main" id="{79CEFB90-2D47-C6E3-AC6E-22C0696C098B}"/>
              </a:ext>
            </a:extLst>
          </p:cNvPr>
          <p:cNvSpPr>
            <a:spLocks/>
          </p:cNvSpPr>
          <p:nvPr/>
        </p:nvSpPr>
        <p:spPr bwMode="auto">
          <a:xfrm>
            <a:off x="1833563" y="4064000"/>
            <a:ext cx="60325" cy="941388"/>
          </a:xfrm>
          <a:custGeom>
            <a:avLst/>
            <a:gdLst>
              <a:gd name="T0" fmla="*/ 0 w 37"/>
              <a:gd name="T1" fmla="*/ 567 h 586"/>
              <a:gd name="T2" fmla="*/ 11 w 37"/>
              <a:gd name="T3" fmla="*/ 0 h 586"/>
              <a:gd name="T4" fmla="*/ 36 w 37"/>
              <a:gd name="T5" fmla="*/ 574 h 586"/>
              <a:gd name="T6" fmla="*/ 26 w 37"/>
              <a:gd name="T7" fmla="*/ 585 h 586"/>
              <a:gd name="T8" fmla="*/ 16 w 37"/>
              <a:gd name="T9" fmla="*/ 585 h 586"/>
              <a:gd name="T10" fmla="*/ 7 w 37"/>
              <a:gd name="T11" fmla="*/ 578 h 586"/>
              <a:gd name="T12" fmla="*/ 0 w 37"/>
              <a:gd name="T13" fmla="*/ 567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586">
                <a:moveTo>
                  <a:pt x="0" y="567"/>
                </a:moveTo>
                <a:lnTo>
                  <a:pt x="11" y="0"/>
                </a:lnTo>
                <a:lnTo>
                  <a:pt x="36" y="574"/>
                </a:lnTo>
                <a:lnTo>
                  <a:pt x="26" y="585"/>
                </a:lnTo>
                <a:lnTo>
                  <a:pt x="16" y="585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2" name="Line 122">
            <a:extLst>
              <a:ext uri="{FF2B5EF4-FFF2-40B4-BE49-F238E27FC236}">
                <a16:creationId xmlns:a16="http://schemas.microsoft.com/office/drawing/2014/main" id="{EF305928-C284-712B-7EFB-98AE66065F6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76413" y="4352925"/>
            <a:ext cx="69850" cy="555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3" name="Line 123">
            <a:extLst>
              <a:ext uri="{FF2B5EF4-FFF2-40B4-BE49-F238E27FC236}">
                <a16:creationId xmlns:a16="http://schemas.microsoft.com/office/drawing/2014/main" id="{EAD47E4B-E5D2-2CC6-7CB9-736ABC30CE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89125" y="4400550"/>
            <a:ext cx="92075" cy="63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4" name="Line 124">
            <a:extLst>
              <a:ext uri="{FF2B5EF4-FFF2-40B4-BE49-F238E27FC236}">
                <a16:creationId xmlns:a16="http://schemas.microsoft.com/office/drawing/2014/main" id="{F1A4BED4-49FB-372E-B50B-C2A3524290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0538" y="4508500"/>
            <a:ext cx="101600" cy="396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5" name="Freeform 125">
            <a:extLst>
              <a:ext uri="{FF2B5EF4-FFF2-40B4-BE49-F238E27FC236}">
                <a16:creationId xmlns:a16="http://schemas.microsoft.com/office/drawing/2014/main" id="{C6862823-5BDC-CF1F-AF95-CE952895AAFF}"/>
              </a:ext>
            </a:extLst>
          </p:cNvPr>
          <p:cNvSpPr>
            <a:spLocks/>
          </p:cNvSpPr>
          <p:nvPr/>
        </p:nvSpPr>
        <p:spPr bwMode="auto">
          <a:xfrm>
            <a:off x="1682750" y="3848100"/>
            <a:ext cx="358775" cy="473075"/>
          </a:xfrm>
          <a:custGeom>
            <a:avLst/>
            <a:gdLst>
              <a:gd name="T0" fmla="*/ 101 w 213"/>
              <a:gd name="T1" fmla="*/ 0 h 295"/>
              <a:gd name="T2" fmla="*/ 101 w 213"/>
              <a:gd name="T3" fmla="*/ 7 h 295"/>
              <a:gd name="T4" fmla="*/ 37 w 213"/>
              <a:gd name="T5" fmla="*/ 80 h 295"/>
              <a:gd name="T6" fmla="*/ 67 w 213"/>
              <a:gd name="T7" fmla="*/ 72 h 295"/>
              <a:gd name="T8" fmla="*/ 37 w 213"/>
              <a:gd name="T9" fmla="*/ 143 h 295"/>
              <a:gd name="T10" fmla="*/ 67 w 213"/>
              <a:gd name="T11" fmla="*/ 146 h 295"/>
              <a:gd name="T12" fmla="*/ 7 w 213"/>
              <a:gd name="T13" fmla="*/ 225 h 295"/>
              <a:gd name="T14" fmla="*/ 58 w 213"/>
              <a:gd name="T15" fmla="*/ 225 h 295"/>
              <a:gd name="T16" fmla="*/ 0 w 213"/>
              <a:gd name="T17" fmla="*/ 276 h 295"/>
              <a:gd name="T18" fmla="*/ 86 w 213"/>
              <a:gd name="T19" fmla="*/ 271 h 295"/>
              <a:gd name="T20" fmla="*/ 147 w 213"/>
              <a:gd name="T21" fmla="*/ 294 h 295"/>
              <a:gd name="T22" fmla="*/ 147 w 213"/>
              <a:gd name="T23" fmla="*/ 264 h 295"/>
              <a:gd name="T24" fmla="*/ 212 w 213"/>
              <a:gd name="T25" fmla="*/ 260 h 295"/>
              <a:gd name="T26" fmla="*/ 172 w 213"/>
              <a:gd name="T27" fmla="*/ 211 h 295"/>
              <a:gd name="T28" fmla="*/ 206 w 213"/>
              <a:gd name="T29" fmla="*/ 216 h 295"/>
              <a:gd name="T30" fmla="*/ 151 w 213"/>
              <a:gd name="T31" fmla="*/ 166 h 295"/>
              <a:gd name="T32" fmla="*/ 196 w 213"/>
              <a:gd name="T33" fmla="*/ 170 h 295"/>
              <a:gd name="T34" fmla="*/ 151 w 213"/>
              <a:gd name="T35" fmla="*/ 105 h 295"/>
              <a:gd name="T36" fmla="*/ 186 w 213"/>
              <a:gd name="T37" fmla="*/ 117 h 295"/>
              <a:gd name="T38" fmla="*/ 137 w 213"/>
              <a:gd name="T39" fmla="*/ 55 h 295"/>
              <a:gd name="T40" fmla="*/ 162 w 213"/>
              <a:gd name="T41" fmla="*/ 52 h 295"/>
              <a:gd name="T42" fmla="*/ 101 w 213"/>
              <a:gd name="T43" fmla="*/ 4 h 295"/>
              <a:gd name="T44" fmla="*/ 101 w 213"/>
              <a:gd name="T45" fmla="*/ 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295">
                <a:moveTo>
                  <a:pt x="101" y="0"/>
                </a:moveTo>
                <a:lnTo>
                  <a:pt x="101" y="7"/>
                </a:lnTo>
                <a:lnTo>
                  <a:pt x="37" y="80"/>
                </a:lnTo>
                <a:lnTo>
                  <a:pt x="67" y="72"/>
                </a:lnTo>
                <a:lnTo>
                  <a:pt x="37" y="143"/>
                </a:lnTo>
                <a:lnTo>
                  <a:pt x="67" y="146"/>
                </a:lnTo>
                <a:lnTo>
                  <a:pt x="7" y="225"/>
                </a:lnTo>
                <a:lnTo>
                  <a:pt x="58" y="225"/>
                </a:lnTo>
                <a:lnTo>
                  <a:pt x="0" y="276"/>
                </a:lnTo>
                <a:lnTo>
                  <a:pt x="86" y="271"/>
                </a:lnTo>
                <a:lnTo>
                  <a:pt x="147" y="294"/>
                </a:lnTo>
                <a:lnTo>
                  <a:pt x="147" y="264"/>
                </a:lnTo>
                <a:lnTo>
                  <a:pt x="212" y="260"/>
                </a:lnTo>
                <a:lnTo>
                  <a:pt x="172" y="211"/>
                </a:lnTo>
                <a:lnTo>
                  <a:pt x="206" y="216"/>
                </a:lnTo>
                <a:lnTo>
                  <a:pt x="151" y="166"/>
                </a:lnTo>
                <a:lnTo>
                  <a:pt x="196" y="170"/>
                </a:lnTo>
                <a:lnTo>
                  <a:pt x="151" y="105"/>
                </a:lnTo>
                <a:lnTo>
                  <a:pt x="186" y="117"/>
                </a:lnTo>
                <a:lnTo>
                  <a:pt x="137" y="55"/>
                </a:lnTo>
                <a:lnTo>
                  <a:pt x="162" y="52"/>
                </a:lnTo>
                <a:lnTo>
                  <a:pt x="101" y="4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6" name="Freeform 126">
            <a:extLst>
              <a:ext uri="{FF2B5EF4-FFF2-40B4-BE49-F238E27FC236}">
                <a16:creationId xmlns:a16="http://schemas.microsoft.com/office/drawing/2014/main" id="{6E57210C-D71B-B25A-31F9-7DEB577DFF88}"/>
              </a:ext>
            </a:extLst>
          </p:cNvPr>
          <p:cNvSpPr>
            <a:spLocks/>
          </p:cNvSpPr>
          <p:nvPr/>
        </p:nvSpPr>
        <p:spPr bwMode="auto">
          <a:xfrm>
            <a:off x="663575" y="3506788"/>
            <a:ext cx="61913" cy="946150"/>
          </a:xfrm>
          <a:custGeom>
            <a:avLst/>
            <a:gdLst>
              <a:gd name="T0" fmla="*/ 0 w 37"/>
              <a:gd name="T1" fmla="*/ 567 h 588"/>
              <a:gd name="T2" fmla="*/ 11 w 37"/>
              <a:gd name="T3" fmla="*/ 0 h 588"/>
              <a:gd name="T4" fmla="*/ 36 w 37"/>
              <a:gd name="T5" fmla="*/ 576 h 588"/>
              <a:gd name="T6" fmla="*/ 26 w 37"/>
              <a:gd name="T7" fmla="*/ 586 h 588"/>
              <a:gd name="T8" fmla="*/ 17 w 37"/>
              <a:gd name="T9" fmla="*/ 587 h 588"/>
              <a:gd name="T10" fmla="*/ 7 w 37"/>
              <a:gd name="T11" fmla="*/ 578 h 588"/>
              <a:gd name="T12" fmla="*/ 0 w 37"/>
              <a:gd name="T13" fmla="*/ 567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588">
                <a:moveTo>
                  <a:pt x="0" y="567"/>
                </a:moveTo>
                <a:lnTo>
                  <a:pt x="11" y="0"/>
                </a:lnTo>
                <a:lnTo>
                  <a:pt x="36" y="576"/>
                </a:lnTo>
                <a:lnTo>
                  <a:pt x="26" y="586"/>
                </a:lnTo>
                <a:lnTo>
                  <a:pt x="17" y="587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7" name="Line 127">
            <a:extLst>
              <a:ext uri="{FF2B5EF4-FFF2-40B4-BE49-F238E27FC236}">
                <a16:creationId xmlns:a16="http://schemas.microsoft.com/office/drawing/2014/main" id="{B7B87159-3BAC-0443-0EF1-DD4C882DEE3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6425" y="3800475"/>
            <a:ext cx="69850" cy="555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8" name="Line 128">
            <a:extLst>
              <a:ext uri="{FF2B5EF4-FFF2-40B4-BE49-F238E27FC236}">
                <a16:creationId xmlns:a16="http://schemas.microsoft.com/office/drawing/2014/main" id="{EFE80E26-3A18-6932-72E6-9A02FD11CE7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0725" y="3848100"/>
            <a:ext cx="90488" cy="650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9" name="Line 129">
            <a:extLst>
              <a:ext uri="{FF2B5EF4-FFF2-40B4-BE49-F238E27FC236}">
                <a16:creationId xmlns:a16="http://schemas.microsoft.com/office/drawing/2014/main" id="{BC2AA306-79BF-D9A1-7258-1EAC6667E9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138" y="3952875"/>
            <a:ext cx="103187" cy="396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0" name="Freeform 130">
            <a:extLst>
              <a:ext uri="{FF2B5EF4-FFF2-40B4-BE49-F238E27FC236}">
                <a16:creationId xmlns:a16="http://schemas.microsoft.com/office/drawing/2014/main" id="{435DD79B-A7CF-EB98-93CD-801C8407EEFD}"/>
              </a:ext>
            </a:extLst>
          </p:cNvPr>
          <p:cNvSpPr>
            <a:spLocks/>
          </p:cNvSpPr>
          <p:nvPr/>
        </p:nvSpPr>
        <p:spPr bwMode="auto">
          <a:xfrm>
            <a:off x="517525" y="3294063"/>
            <a:ext cx="355600" cy="476250"/>
          </a:xfrm>
          <a:custGeom>
            <a:avLst/>
            <a:gdLst>
              <a:gd name="T0" fmla="*/ 101 w 212"/>
              <a:gd name="T1" fmla="*/ 0 h 296"/>
              <a:gd name="T2" fmla="*/ 101 w 212"/>
              <a:gd name="T3" fmla="*/ 7 h 296"/>
              <a:gd name="T4" fmla="*/ 36 w 212"/>
              <a:gd name="T5" fmla="*/ 80 h 296"/>
              <a:gd name="T6" fmla="*/ 66 w 212"/>
              <a:gd name="T7" fmla="*/ 73 h 296"/>
              <a:gd name="T8" fmla="*/ 36 w 212"/>
              <a:gd name="T9" fmla="*/ 144 h 296"/>
              <a:gd name="T10" fmla="*/ 66 w 212"/>
              <a:gd name="T11" fmla="*/ 147 h 296"/>
              <a:gd name="T12" fmla="*/ 7 w 212"/>
              <a:gd name="T13" fmla="*/ 226 h 296"/>
              <a:gd name="T14" fmla="*/ 57 w 212"/>
              <a:gd name="T15" fmla="*/ 226 h 296"/>
              <a:gd name="T16" fmla="*/ 0 w 212"/>
              <a:gd name="T17" fmla="*/ 277 h 296"/>
              <a:gd name="T18" fmla="*/ 85 w 212"/>
              <a:gd name="T19" fmla="*/ 271 h 296"/>
              <a:gd name="T20" fmla="*/ 147 w 212"/>
              <a:gd name="T21" fmla="*/ 295 h 296"/>
              <a:gd name="T22" fmla="*/ 147 w 212"/>
              <a:gd name="T23" fmla="*/ 265 h 296"/>
              <a:gd name="T24" fmla="*/ 211 w 212"/>
              <a:gd name="T25" fmla="*/ 260 h 296"/>
              <a:gd name="T26" fmla="*/ 171 w 212"/>
              <a:gd name="T27" fmla="*/ 212 h 296"/>
              <a:gd name="T28" fmla="*/ 206 w 212"/>
              <a:gd name="T29" fmla="*/ 217 h 296"/>
              <a:gd name="T30" fmla="*/ 150 w 212"/>
              <a:gd name="T31" fmla="*/ 167 h 296"/>
              <a:gd name="T32" fmla="*/ 196 w 212"/>
              <a:gd name="T33" fmla="*/ 170 h 296"/>
              <a:gd name="T34" fmla="*/ 150 w 212"/>
              <a:gd name="T35" fmla="*/ 105 h 296"/>
              <a:gd name="T36" fmla="*/ 185 w 212"/>
              <a:gd name="T37" fmla="*/ 118 h 296"/>
              <a:gd name="T38" fmla="*/ 136 w 212"/>
              <a:gd name="T39" fmla="*/ 56 h 296"/>
              <a:gd name="T40" fmla="*/ 161 w 212"/>
              <a:gd name="T41" fmla="*/ 53 h 296"/>
              <a:gd name="T42" fmla="*/ 101 w 212"/>
              <a:gd name="T43" fmla="*/ 5 h 296"/>
              <a:gd name="T44" fmla="*/ 101 w 212"/>
              <a:gd name="T45" fmla="*/ 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2" h="296">
                <a:moveTo>
                  <a:pt x="101" y="0"/>
                </a:moveTo>
                <a:lnTo>
                  <a:pt x="101" y="7"/>
                </a:lnTo>
                <a:lnTo>
                  <a:pt x="36" y="80"/>
                </a:lnTo>
                <a:lnTo>
                  <a:pt x="66" y="73"/>
                </a:lnTo>
                <a:lnTo>
                  <a:pt x="36" y="144"/>
                </a:lnTo>
                <a:lnTo>
                  <a:pt x="66" y="147"/>
                </a:lnTo>
                <a:lnTo>
                  <a:pt x="7" y="226"/>
                </a:lnTo>
                <a:lnTo>
                  <a:pt x="57" y="226"/>
                </a:lnTo>
                <a:lnTo>
                  <a:pt x="0" y="277"/>
                </a:lnTo>
                <a:lnTo>
                  <a:pt x="85" y="271"/>
                </a:lnTo>
                <a:lnTo>
                  <a:pt x="147" y="295"/>
                </a:lnTo>
                <a:lnTo>
                  <a:pt x="147" y="265"/>
                </a:lnTo>
                <a:lnTo>
                  <a:pt x="211" y="260"/>
                </a:lnTo>
                <a:lnTo>
                  <a:pt x="171" y="212"/>
                </a:lnTo>
                <a:lnTo>
                  <a:pt x="206" y="217"/>
                </a:lnTo>
                <a:lnTo>
                  <a:pt x="150" y="167"/>
                </a:lnTo>
                <a:lnTo>
                  <a:pt x="196" y="170"/>
                </a:lnTo>
                <a:lnTo>
                  <a:pt x="150" y="105"/>
                </a:lnTo>
                <a:lnTo>
                  <a:pt x="185" y="118"/>
                </a:lnTo>
                <a:lnTo>
                  <a:pt x="136" y="56"/>
                </a:lnTo>
                <a:lnTo>
                  <a:pt x="161" y="53"/>
                </a:lnTo>
                <a:lnTo>
                  <a:pt x="101" y="5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1" name="Freeform 131">
            <a:extLst>
              <a:ext uri="{FF2B5EF4-FFF2-40B4-BE49-F238E27FC236}">
                <a16:creationId xmlns:a16="http://schemas.microsoft.com/office/drawing/2014/main" id="{1EC1B804-AA90-383E-97BD-C540FE18D7ED}"/>
              </a:ext>
            </a:extLst>
          </p:cNvPr>
          <p:cNvSpPr>
            <a:spLocks/>
          </p:cNvSpPr>
          <p:nvPr/>
        </p:nvSpPr>
        <p:spPr bwMode="auto">
          <a:xfrm>
            <a:off x="1631950" y="4430713"/>
            <a:ext cx="52388" cy="469900"/>
          </a:xfrm>
          <a:custGeom>
            <a:avLst/>
            <a:gdLst>
              <a:gd name="T0" fmla="*/ 0 w 32"/>
              <a:gd name="T1" fmla="*/ 284 h 294"/>
              <a:gd name="T2" fmla="*/ 9 w 32"/>
              <a:gd name="T3" fmla="*/ 0 h 294"/>
              <a:gd name="T4" fmla="*/ 31 w 32"/>
              <a:gd name="T5" fmla="*/ 288 h 294"/>
              <a:gd name="T6" fmla="*/ 22 w 32"/>
              <a:gd name="T7" fmla="*/ 293 h 294"/>
              <a:gd name="T8" fmla="*/ 14 w 32"/>
              <a:gd name="T9" fmla="*/ 293 h 294"/>
              <a:gd name="T10" fmla="*/ 6 w 32"/>
              <a:gd name="T11" fmla="*/ 289 h 294"/>
              <a:gd name="T12" fmla="*/ 0 w 32"/>
              <a:gd name="T13" fmla="*/ 284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294">
                <a:moveTo>
                  <a:pt x="0" y="284"/>
                </a:moveTo>
                <a:lnTo>
                  <a:pt x="9" y="0"/>
                </a:lnTo>
                <a:lnTo>
                  <a:pt x="31" y="288"/>
                </a:lnTo>
                <a:lnTo>
                  <a:pt x="22" y="293"/>
                </a:lnTo>
                <a:lnTo>
                  <a:pt x="14" y="293"/>
                </a:lnTo>
                <a:lnTo>
                  <a:pt x="6" y="289"/>
                </a:lnTo>
                <a:lnTo>
                  <a:pt x="0" y="284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2" name="Line 132">
            <a:extLst>
              <a:ext uri="{FF2B5EF4-FFF2-40B4-BE49-F238E27FC236}">
                <a16:creationId xmlns:a16="http://schemas.microsoft.com/office/drawing/2014/main" id="{EED9099A-EEB7-6D5D-C69C-A9668849F55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82738" y="4575175"/>
            <a:ext cx="63500" cy="28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3" name="Line 133">
            <a:extLst>
              <a:ext uri="{FF2B5EF4-FFF2-40B4-BE49-F238E27FC236}">
                <a16:creationId xmlns:a16="http://schemas.microsoft.com/office/drawing/2014/main" id="{9BBD9651-724C-D23E-AB2E-45584650E0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82750" y="4597400"/>
            <a:ext cx="79375" cy="333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4" name="Line 134">
            <a:extLst>
              <a:ext uri="{FF2B5EF4-FFF2-40B4-BE49-F238E27FC236}">
                <a16:creationId xmlns:a16="http://schemas.microsoft.com/office/drawing/2014/main" id="{B452150D-7A7D-B9EF-CC29-32F6210F870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8450" y="4652963"/>
            <a:ext cx="8890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5" name="Freeform 135">
            <a:extLst>
              <a:ext uri="{FF2B5EF4-FFF2-40B4-BE49-F238E27FC236}">
                <a16:creationId xmlns:a16="http://schemas.microsoft.com/office/drawing/2014/main" id="{31AC4483-F23A-DB9B-8242-671F57EC7543}"/>
              </a:ext>
            </a:extLst>
          </p:cNvPr>
          <p:cNvSpPr>
            <a:spLocks/>
          </p:cNvSpPr>
          <p:nvPr/>
        </p:nvSpPr>
        <p:spPr bwMode="auto">
          <a:xfrm>
            <a:off x="1503363" y="4325938"/>
            <a:ext cx="309562" cy="238125"/>
          </a:xfrm>
          <a:custGeom>
            <a:avLst/>
            <a:gdLst>
              <a:gd name="T0" fmla="*/ 88 w 184"/>
              <a:gd name="T1" fmla="*/ 0 h 149"/>
              <a:gd name="T2" fmla="*/ 88 w 184"/>
              <a:gd name="T3" fmla="*/ 4 h 149"/>
              <a:gd name="T4" fmla="*/ 32 w 184"/>
              <a:gd name="T5" fmla="*/ 39 h 149"/>
              <a:gd name="T6" fmla="*/ 58 w 184"/>
              <a:gd name="T7" fmla="*/ 37 h 149"/>
              <a:gd name="T8" fmla="*/ 32 w 184"/>
              <a:gd name="T9" fmla="*/ 71 h 149"/>
              <a:gd name="T10" fmla="*/ 58 w 184"/>
              <a:gd name="T11" fmla="*/ 73 h 149"/>
              <a:gd name="T12" fmla="*/ 6 w 184"/>
              <a:gd name="T13" fmla="*/ 113 h 149"/>
              <a:gd name="T14" fmla="*/ 50 w 184"/>
              <a:gd name="T15" fmla="*/ 113 h 149"/>
              <a:gd name="T16" fmla="*/ 0 w 184"/>
              <a:gd name="T17" fmla="*/ 138 h 149"/>
              <a:gd name="T18" fmla="*/ 74 w 184"/>
              <a:gd name="T19" fmla="*/ 135 h 149"/>
              <a:gd name="T20" fmla="*/ 127 w 184"/>
              <a:gd name="T21" fmla="*/ 148 h 149"/>
              <a:gd name="T22" fmla="*/ 127 w 184"/>
              <a:gd name="T23" fmla="*/ 132 h 149"/>
              <a:gd name="T24" fmla="*/ 183 w 184"/>
              <a:gd name="T25" fmla="*/ 130 h 149"/>
              <a:gd name="T26" fmla="*/ 148 w 184"/>
              <a:gd name="T27" fmla="*/ 106 h 149"/>
              <a:gd name="T28" fmla="*/ 178 w 184"/>
              <a:gd name="T29" fmla="*/ 108 h 149"/>
              <a:gd name="T30" fmla="*/ 130 w 184"/>
              <a:gd name="T31" fmla="*/ 84 h 149"/>
              <a:gd name="T32" fmla="*/ 169 w 184"/>
              <a:gd name="T33" fmla="*/ 85 h 149"/>
              <a:gd name="T34" fmla="*/ 130 w 184"/>
              <a:gd name="T35" fmla="*/ 53 h 149"/>
              <a:gd name="T36" fmla="*/ 161 w 184"/>
              <a:gd name="T37" fmla="*/ 59 h 149"/>
              <a:gd name="T38" fmla="*/ 118 w 184"/>
              <a:gd name="T39" fmla="*/ 28 h 149"/>
              <a:gd name="T40" fmla="*/ 139 w 184"/>
              <a:gd name="T41" fmla="*/ 26 h 149"/>
              <a:gd name="T42" fmla="*/ 88 w 184"/>
              <a:gd name="T43" fmla="*/ 3 h 149"/>
              <a:gd name="T44" fmla="*/ 88 w 184"/>
              <a:gd name="T45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49">
                <a:moveTo>
                  <a:pt x="88" y="0"/>
                </a:moveTo>
                <a:lnTo>
                  <a:pt x="88" y="4"/>
                </a:lnTo>
                <a:lnTo>
                  <a:pt x="32" y="39"/>
                </a:lnTo>
                <a:lnTo>
                  <a:pt x="58" y="37"/>
                </a:lnTo>
                <a:lnTo>
                  <a:pt x="32" y="71"/>
                </a:lnTo>
                <a:lnTo>
                  <a:pt x="58" y="73"/>
                </a:lnTo>
                <a:lnTo>
                  <a:pt x="6" y="113"/>
                </a:lnTo>
                <a:lnTo>
                  <a:pt x="50" y="113"/>
                </a:lnTo>
                <a:lnTo>
                  <a:pt x="0" y="138"/>
                </a:lnTo>
                <a:lnTo>
                  <a:pt x="74" y="135"/>
                </a:lnTo>
                <a:lnTo>
                  <a:pt x="127" y="148"/>
                </a:lnTo>
                <a:lnTo>
                  <a:pt x="127" y="132"/>
                </a:lnTo>
                <a:lnTo>
                  <a:pt x="183" y="130"/>
                </a:lnTo>
                <a:lnTo>
                  <a:pt x="148" y="106"/>
                </a:lnTo>
                <a:lnTo>
                  <a:pt x="178" y="108"/>
                </a:lnTo>
                <a:lnTo>
                  <a:pt x="130" y="84"/>
                </a:lnTo>
                <a:lnTo>
                  <a:pt x="169" y="85"/>
                </a:lnTo>
                <a:lnTo>
                  <a:pt x="130" y="53"/>
                </a:lnTo>
                <a:lnTo>
                  <a:pt x="161" y="59"/>
                </a:lnTo>
                <a:lnTo>
                  <a:pt x="118" y="28"/>
                </a:lnTo>
                <a:lnTo>
                  <a:pt x="139" y="26"/>
                </a:lnTo>
                <a:lnTo>
                  <a:pt x="88" y="3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6" name="Freeform 136">
            <a:extLst>
              <a:ext uri="{FF2B5EF4-FFF2-40B4-BE49-F238E27FC236}">
                <a16:creationId xmlns:a16="http://schemas.microsoft.com/office/drawing/2014/main" id="{D28B17BE-EA8D-0274-BD7E-3EDC72EA446E}"/>
              </a:ext>
            </a:extLst>
          </p:cNvPr>
          <p:cNvSpPr>
            <a:spLocks/>
          </p:cNvSpPr>
          <p:nvPr/>
        </p:nvSpPr>
        <p:spPr bwMode="auto">
          <a:xfrm>
            <a:off x="782638" y="4391025"/>
            <a:ext cx="53975" cy="471488"/>
          </a:xfrm>
          <a:custGeom>
            <a:avLst/>
            <a:gdLst>
              <a:gd name="T0" fmla="*/ 0 w 32"/>
              <a:gd name="T1" fmla="*/ 284 h 294"/>
              <a:gd name="T2" fmla="*/ 9 w 32"/>
              <a:gd name="T3" fmla="*/ 0 h 294"/>
              <a:gd name="T4" fmla="*/ 31 w 32"/>
              <a:gd name="T5" fmla="*/ 288 h 294"/>
              <a:gd name="T6" fmla="*/ 22 w 32"/>
              <a:gd name="T7" fmla="*/ 293 h 294"/>
              <a:gd name="T8" fmla="*/ 14 w 32"/>
              <a:gd name="T9" fmla="*/ 293 h 294"/>
              <a:gd name="T10" fmla="*/ 5 w 32"/>
              <a:gd name="T11" fmla="*/ 289 h 294"/>
              <a:gd name="T12" fmla="*/ 0 w 32"/>
              <a:gd name="T13" fmla="*/ 284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294">
                <a:moveTo>
                  <a:pt x="0" y="284"/>
                </a:moveTo>
                <a:lnTo>
                  <a:pt x="9" y="0"/>
                </a:lnTo>
                <a:lnTo>
                  <a:pt x="31" y="288"/>
                </a:lnTo>
                <a:lnTo>
                  <a:pt x="22" y="293"/>
                </a:lnTo>
                <a:lnTo>
                  <a:pt x="14" y="293"/>
                </a:lnTo>
                <a:lnTo>
                  <a:pt x="5" y="289"/>
                </a:lnTo>
                <a:lnTo>
                  <a:pt x="0" y="284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7" name="Line 137">
            <a:extLst>
              <a:ext uri="{FF2B5EF4-FFF2-40B4-BE49-F238E27FC236}">
                <a16:creationId xmlns:a16="http://schemas.microsoft.com/office/drawing/2014/main" id="{019115FD-8389-4857-1518-679543E3376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33425" y="4537075"/>
            <a:ext cx="61913" cy="301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8" name="Line 138">
            <a:extLst>
              <a:ext uri="{FF2B5EF4-FFF2-40B4-BE49-F238E27FC236}">
                <a16:creationId xmlns:a16="http://schemas.microsoft.com/office/drawing/2014/main" id="{6F4B145A-0AD9-BF6A-8901-82688386F9E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1850" y="4564063"/>
            <a:ext cx="79375" cy="28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59" name="Line 139">
            <a:extLst>
              <a:ext uri="{FF2B5EF4-FFF2-40B4-BE49-F238E27FC236}">
                <a16:creationId xmlns:a16="http://schemas.microsoft.com/office/drawing/2014/main" id="{F968BD30-87BD-B776-7FC5-2B0F0D6A903E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725" y="4616450"/>
            <a:ext cx="85725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60" name="Freeform 140">
            <a:extLst>
              <a:ext uri="{FF2B5EF4-FFF2-40B4-BE49-F238E27FC236}">
                <a16:creationId xmlns:a16="http://schemas.microsoft.com/office/drawing/2014/main" id="{56491DC4-0CD8-549A-E15B-30972FCF8493}"/>
              </a:ext>
            </a:extLst>
          </p:cNvPr>
          <p:cNvSpPr>
            <a:spLocks/>
          </p:cNvSpPr>
          <p:nvPr/>
        </p:nvSpPr>
        <p:spPr bwMode="auto">
          <a:xfrm>
            <a:off x="655638" y="4286250"/>
            <a:ext cx="307975" cy="234950"/>
          </a:xfrm>
          <a:custGeom>
            <a:avLst/>
            <a:gdLst>
              <a:gd name="T0" fmla="*/ 88 w 184"/>
              <a:gd name="T1" fmla="*/ 0 h 148"/>
              <a:gd name="T2" fmla="*/ 88 w 184"/>
              <a:gd name="T3" fmla="*/ 4 h 148"/>
              <a:gd name="T4" fmla="*/ 31 w 184"/>
              <a:gd name="T5" fmla="*/ 40 h 148"/>
              <a:gd name="T6" fmla="*/ 58 w 184"/>
              <a:gd name="T7" fmla="*/ 37 h 148"/>
              <a:gd name="T8" fmla="*/ 31 w 184"/>
              <a:gd name="T9" fmla="*/ 72 h 148"/>
              <a:gd name="T10" fmla="*/ 58 w 184"/>
              <a:gd name="T11" fmla="*/ 73 h 148"/>
              <a:gd name="T12" fmla="*/ 6 w 184"/>
              <a:gd name="T13" fmla="*/ 112 h 148"/>
              <a:gd name="T14" fmla="*/ 50 w 184"/>
              <a:gd name="T15" fmla="*/ 112 h 148"/>
              <a:gd name="T16" fmla="*/ 0 w 184"/>
              <a:gd name="T17" fmla="*/ 139 h 148"/>
              <a:gd name="T18" fmla="*/ 73 w 184"/>
              <a:gd name="T19" fmla="*/ 135 h 148"/>
              <a:gd name="T20" fmla="*/ 127 w 184"/>
              <a:gd name="T21" fmla="*/ 147 h 148"/>
              <a:gd name="T22" fmla="*/ 127 w 184"/>
              <a:gd name="T23" fmla="*/ 132 h 148"/>
              <a:gd name="T24" fmla="*/ 183 w 184"/>
              <a:gd name="T25" fmla="*/ 130 h 148"/>
              <a:gd name="T26" fmla="*/ 148 w 184"/>
              <a:gd name="T27" fmla="*/ 106 h 148"/>
              <a:gd name="T28" fmla="*/ 178 w 184"/>
              <a:gd name="T29" fmla="*/ 109 h 148"/>
              <a:gd name="T30" fmla="*/ 130 w 184"/>
              <a:gd name="T31" fmla="*/ 83 h 148"/>
              <a:gd name="T32" fmla="*/ 169 w 184"/>
              <a:gd name="T33" fmla="*/ 85 h 148"/>
              <a:gd name="T34" fmla="*/ 130 w 184"/>
              <a:gd name="T35" fmla="*/ 54 h 148"/>
              <a:gd name="T36" fmla="*/ 161 w 184"/>
              <a:gd name="T37" fmla="*/ 59 h 148"/>
              <a:gd name="T38" fmla="*/ 118 w 184"/>
              <a:gd name="T39" fmla="*/ 28 h 148"/>
              <a:gd name="T40" fmla="*/ 139 w 184"/>
              <a:gd name="T41" fmla="*/ 27 h 148"/>
              <a:gd name="T42" fmla="*/ 88 w 184"/>
              <a:gd name="T43" fmla="*/ 3 h 148"/>
              <a:gd name="T44" fmla="*/ 88 w 184"/>
              <a:gd name="T4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48">
                <a:moveTo>
                  <a:pt x="88" y="0"/>
                </a:moveTo>
                <a:lnTo>
                  <a:pt x="88" y="4"/>
                </a:lnTo>
                <a:lnTo>
                  <a:pt x="31" y="40"/>
                </a:lnTo>
                <a:lnTo>
                  <a:pt x="58" y="37"/>
                </a:lnTo>
                <a:lnTo>
                  <a:pt x="31" y="72"/>
                </a:lnTo>
                <a:lnTo>
                  <a:pt x="58" y="73"/>
                </a:lnTo>
                <a:lnTo>
                  <a:pt x="6" y="112"/>
                </a:lnTo>
                <a:lnTo>
                  <a:pt x="50" y="112"/>
                </a:lnTo>
                <a:lnTo>
                  <a:pt x="0" y="139"/>
                </a:lnTo>
                <a:lnTo>
                  <a:pt x="73" y="135"/>
                </a:lnTo>
                <a:lnTo>
                  <a:pt x="127" y="147"/>
                </a:lnTo>
                <a:lnTo>
                  <a:pt x="127" y="132"/>
                </a:lnTo>
                <a:lnTo>
                  <a:pt x="183" y="130"/>
                </a:lnTo>
                <a:lnTo>
                  <a:pt x="148" y="106"/>
                </a:lnTo>
                <a:lnTo>
                  <a:pt x="178" y="109"/>
                </a:lnTo>
                <a:lnTo>
                  <a:pt x="130" y="83"/>
                </a:lnTo>
                <a:lnTo>
                  <a:pt x="169" y="85"/>
                </a:lnTo>
                <a:lnTo>
                  <a:pt x="130" y="54"/>
                </a:lnTo>
                <a:lnTo>
                  <a:pt x="161" y="59"/>
                </a:lnTo>
                <a:lnTo>
                  <a:pt x="118" y="28"/>
                </a:lnTo>
                <a:lnTo>
                  <a:pt x="139" y="27"/>
                </a:lnTo>
                <a:lnTo>
                  <a:pt x="88" y="3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2061" name="Group 141">
            <a:extLst>
              <a:ext uri="{FF2B5EF4-FFF2-40B4-BE49-F238E27FC236}">
                <a16:creationId xmlns:a16="http://schemas.microsoft.com/office/drawing/2014/main" id="{01483F61-401E-4C77-0893-CE2821C36F22}"/>
              </a:ext>
            </a:extLst>
          </p:cNvPr>
          <p:cNvGrpSpPr>
            <a:grpSpLocks/>
          </p:cNvGrpSpPr>
          <p:nvPr/>
        </p:nvGrpSpPr>
        <p:grpSpPr bwMode="auto">
          <a:xfrm>
            <a:off x="258763" y="4748213"/>
            <a:ext cx="120650" cy="263525"/>
            <a:chOff x="2619" y="2604"/>
            <a:chExt cx="61" cy="129"/>
          </a:xfrm>
        </p:grpSpPr>
        <p:sp>
          <p:nvSpPr>
            <p:cNvPr id="82062" name="Freeform 142">
              <a:extLst>
                <a:ext uri="{FF2B5EF4-FFF2-40B4-BE49-F238E27FC236}">
                  <a16:creationId xmlns:a16="http://schemas.microsoft.com/office/drawing/2014/main" id="{ABF313B8-9D54-80BE-9FF1-5DA183B5091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63" name="Freeform 143">
              <a:extLst>
                <a:ext uri="{FF2B5EF4-FFF2-40B4-BE49-F238E27FC236}">
                  <a16:creationId xmlns:a16="http://schemas.microsoft.com/office/drawing/2014/main" id="{78A91242-0231-D172-C80C-167FC513F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64" name="Freeform 144">
            <a:extLst>
              <a:ext uri="{FF2B5EF4-FFF2-40B4-BE49-F238E27FC236}">
                <a16:creationId xmlns:a16="http://schemas.microsoft.com/office/drawing/2014/main" id="{E33FFE0C-1A78-DED0-3846-539BDC62CBCC}"/>
              </a:ext>
            </a:extLst>
          </p:cNvPr>
          <p:cNvSpPr>
            <a:spLocks/>
          </p:cNvSpPr>
          <p:nvPr/>
        </p:nvSpPr>
        <p:spPr bwMode="auto">
          <a:xfrm>
            <a:off x="1317625" y="3914775"/>
            <a:ext cx="60325" cy="946150"/>
          </a:xfrm>
          <a:custGeom>
            <a:avLst/>
            <a:gdLst>
              <a:gd name="T0" fmla="*/ 0 w 36"/>
              <a:gd name="T1" fmla="*/ 567 h 588"/>
              <a:gd name="T2" fmla="*/ 10 w 36"/>
              <a:gd name="T3" fmla="*/ 0 h 588"/>
              <a:gd name="T4" fmla="*/ 35 w 36"/>
              <a:gd name="T5" fmla="*/ 575 h 588"/>
              <a:gd name="T6" fmla="*/ 26 w 36"/>
              <a:gd name="T7" fmla="*/ 586 h 588"/>
              <a:gd name="T8" fmla="*/ 16 w 36"/>
              <a:gd name="T9" fmla="*/ 587 h 588"/>
              <a:gd name="T10" fmla="*/ 7 w 36"/>
              <a:gd name="T11" fmla="*/ 578 h 588"/>
              <a:gd name="T12" fmla="*/ 0 w 36"/>
              <a:gd name="T13" fmla="*/ 567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588">
                <a:moveTo>
                  <a:pt x="0" y="567"/>
                </a:moveTo>
                <a:lnTo>
                  <a:pt x="10" y="0"/>
                </a:lnTo>
                <a:lnTo>
                  <a:pt x="35" y="575"/>
                </a:lnTo>
                <a:lnTo>
                  <a:pt x="26" y="586"/>
                </a:lnTo>
                <a:lnTo>
                  <a:pt x="16" y="587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65" name="Freeform 145">
            <a:extLst>
              <a:ext uri="{FF2B5EF4-FFF2-40B4-BE49-F238E27FC236}">
                <a16:creationId xmlns:a16="http://schemas.microsoft.com/office/drawing/2014/main" id="{1037CDFE-67DE-970C-4376-2AFA38979A11}"/>
              </a:ext>
            </a:extLst>
          </p:cNvPr>
          <p:cNvSpPr>
            <a:spLocks/>
          </p:cNvSpPr>
          <p:nvPr/>
        </p:nvSpPr>
        <p:spPr bwMode="auto">
          <a:xfrm>
            <a:off x="1168400" y="3703638"/>
            <a:ext cx="357188" cy="471487"/>
          </a:xfrm>
          <a:custGeom>
            <a:avLst/>
            <a:gdLst>
              <a:gd name="T0" fmla="*/ 101 w 212"/>
              <a:gd name="T1" fmla="*/ 0 h 294"/>
              <a:gd name="T2" fmla="*/ 101 w 212"/>
              <a:gd name="T3" fmla="*/ 6 h 294"/>
              <a:gd name="T4" fmla="*/ 36 w 212"/>
              <a:gd name="T5" fmla="*/ 79 h 294"/>
              <a:gd name="T6" fmla="*/ 67 w 212"/>
              <a:gd name="T7" fmla="*/ 72 h 294"/>
              <a:gd name="T8" fmla="*/ 36 w 212"/>
              <a:gd name="T9" fmla="*/ 142 h 294"/>
              <a:gd name="T10" fmla="*/ 67 w 212"/>
              <a:gd name="T11" fmla="*/ 146 h 294"/>
              <a:gd name="T12" fmla="*/ 7 w 212"/>
              <a:gd name="T13" fmla="*/ 225 h 294"/>
              <a:gd name="T14" fmla="*/ 58 w 212"/>
              <a:gd name="T15" fmla="*/ 225 h 294"/>
              <a:gd name="T16" fmla="*/ 0 w 212"/>
              <a:gd name="T17" fmla="*/ 275 h 294"/>
              <a:gd name="T18" fmla="*/ 85 w 212"/>
              <a:gd name="T19" fmla="*/ 270 h 294"/>
              <a:gd name="T20" fmla="*/ 147 w 212"/>
              <a:gd name="T21" fmla="*/ 293 h 294"/>
              <a:gd name="T22" fmla="*/ 147 w 212"/>
              <a:gd name="T23" fmla="*/ 264 h 294"/>
              <a:gd name="T24" fmla="*/ 211 w 212"/>
              <a:gd name="T25" fmla="*/ 259 h 294"/>
              <a:gd name="T26" fmla="*/ 171 w 212"/>
              <a:gd name="T27" fmla="*/ 211 h 294"/>
              <a:gd name="T28" fmla="*/ 206 w 212"/>
              <a:gd name="T29" fmla="*/ 216 h 294"/>
              <a:gd name="T30" fmla="*/ 151 w 212"/>
              <a:gd name="T31" fmla="*/ 166 h 294"/>
              <a:gd name="T32" fmla="*/ 196 w 212"/>
              <a:gd name="T33" fmla="*/ 169 h 294"/>
              <a:gd name="T34" fmla="*/ 151 w 212"/>
              <a:gd name="T35" fmla="*/ 104 h 294"/>
              <a:gd name="T36" fmla="*/ 186 w 212"/>
              <a:gd name="T37" fmla="*/ 117 h 294"/>
              <a:gd name="T38" fmla="*/ 136 w 212"/>
              <a:gd name="T39" fmla="*/ 55 h 294"/>
              <a:gd name="T40" fmla="*/ 162 w 212"/>
              <a:gd name="T41" fmla="*/ 52 h 294"/>
              <a:gd name="T42" fmla="*/ 101 w 212"/>
              <a:gd name="T43" fmla="*/ 3 h 294"/>
              <a:gd name="T44" fmla="*/ 101 w 212"/>
              <a:gd name="T45" fmla="*/ 0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2" h="294">
                <a:moveTo>
                  <a:pt x="101" y="0"/>
                </a:moveTo>
                <a:lnTo>
                  <a:pt x="101" y="6"/>
                </a:lnTo>
                <a:lnTo>
                  <a:pt x="36" y="79"/>
                </a:lnTo>
                <a:lnTo>
                  <a:pt x="67" y="72"/>
                </a:lnTo>
                <a:lnTo>
                  <a:pt x="36" y="142"/>
                </a:lnTo>
                <a:lnTo>
                  <a:pt x="67" y="146"/>
                </a:lnTo>
                <a:lnTo>
                  <a:pt x="7" y="225"/>
                </a:lnTo>
                <a:lnTo>
                  <a:pt x="58" y="225"/>
                </a:lnTo>
                <a:lnTo>
                  <a:pt x="0" y="275"/>
                </a:lnTo>
                <a:lnTo>
                  <a:pt x="85" y="270"/>
                </a:lnTo>
                <a:lnTo>
                  <a:pt x="147" y="293"/>
                </a:lnTo>
                <a:lnTo>
                  <a:pt x="147" y="264"/>
                </a:lnTo>
                <a:lnTo>
                  <a:pt x="211" y="259"/>
                </a:lnTo>
                <a:lnTo>
                  <a:pt x="171" y="211"/>
                </a:lnTo>
                <a:lnTo>
                  <a:pt x="206" y="216"/>
                </a:lnTo>
                <a:lnTo>
                  <a:pt x="151" y="166"/>
                </a:lnTo>
                <a:lnTo>
                  <a:pt x="196" y="169"/>
                </a:lnTo>
                <a:lnTo>
                  <a:pt x="151" y="104"/>
                </a:lnTo>
                <a:lnTo>
                  <a:pt x="186" y="117"/>
                </a:lnTo>
                <a:lnTo>
                  <a:pt x="136" y="55"/>
                </a:lnTo>
                <a:lnTo>
                  <a:pt x="162" y="52"/>
                </a:lnTo>
                <a:lnTo>
                  <a:pt x="101" y="3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2066" name="Group 146">
            <a:extLst>
              <a:ext uri="{FF2B5EF4-FFF2-40B4-BE49-F238E27FC236}">
                <a16:creationId xmlns:a16="http://schemas.microsoft.com/office/drawing/2014/main" id="{91AF1BCE-DDCF-145C-EDF6-5EC7F93F7749}"/>
              </a:ext>
            </a:extLst>
          </p:cNvPr>
          <p:cNvGrpSpPr>
            <a:grpSpLocks/>
          </p:cNvGrpSpPr>
          <p:nvPr/>
        </p:nvGrpSpPr>
        <p:grpSpPr bwMode="auto">
          <a:xfrm>
            <a:off x="377825" y="4406900"/>
            <a:ext cx="120650" cy="261938"/>
            <a:chOff x="2619" y="2604"/>
            <a:chExt cx="61" cy="129"/>
          </a:xfrm>
        </p:grpSpPr>
        <p:sp>
          <p:nvSpPr>
            <p:cNvPr id="82067" name="Freeform 147">
              <a:extLst>
                <a:ext uri="{FF2B5EF4-FFF2-40B4-BE49-F238E27FC236}">
                  <a16:creationId xmlns:a16="http://schemas.microsoft.com/office/drawing/2014/main" id="{CBA96D4B-EE60-B90C-9D6E-3612BA529DF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68" name="Freeform 148">
              <a:extLst>
                <a:ext uri="{FF2B5EF4-FFF2-40B4-BE49-F238E27FC236}">
                  <a16:creationId xmlns:a16="http://schemas.microsoft.com/office/drawing/2014/main" id="{377A797E-2515-4D12-55EA-1D09C0DC4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069" name="Group 149">
            <a:extLst>
              <a:ext uri="{FF2B5EF4-FFF2-40B4-BE49-F238E27FC236}">
                <a16:creationId xmlns:a16="http://schemas.microsoft.com/office/drawing/2014/main" id="{BD91F3C1-0657-16BD-87E0-E154971EF0D8}"/>
              </a:ext>
            </a:extLst>
          </p:cNvPr>
          <p:cNvGrpSpPr>
            <a:grpSpLocks/>
          </p:cNvGrpSpPr>
          <p:nvPr/>
        </p:nvGrpSpPr>
        <p:grpSpPr bwMode="auto">
          <a:xfrm>
            <a:off x="508000" y="4111625"/>
            <a:ext cx="119063" cy="261938"/>
            <a:chOff x="2619" y="2604"/>
            <a:chExt cx="61" cy="129"/>
          </a:xfrm>
        </p:grpSpPr>
        <p:sp>
          <p:nvSpPr>
            <p:cNvPr id="82070" name="Freeform 150">
              <a:extLst>
                <a:ext uri="{FF2B5EF4-FFF2-40B4-BE49-F238E27FC236}">
                  <a16:creationId xmlns:a16="http://schemas.microsoft.com/office/drawing/2014/main" id="{414A8530-F8B9-F5D6-A84F-886389F397F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71" name="Freeform 151">
              <a:extLst>
                <a:ext uri="{FF2B5EF4-FFF2-40B4-BE49-F238E27FC236}">
                  <a16:creationId xmlns:a16="http://schemas.microsoft.com/office/drawing/2014/main" id="{168093B5-68F3-B0F8-51C8-EE7A644B3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072" name="Group 152">
            <a:extLst>
              <a:ext uri="{FF2B5EF4-FFF2-40B4-BE49-F238E27FC236}">
                <a16:creationId xmlns:a16="http://schemas.microsoft.com/office/drawing/2014/main" id="{C862B18D-7C87-00EA-722F-4A4697D420E6}"/>
              </a:ext>
            </a:extLst>
          </p:cNvPr>
          <p:cNvGrpSpPr>
            <a:grpSpLocks/>
          </p:cNvGrpSpPr>
          <p:nvPr/>
        </p:nvGrpSpPr>
        <p:grpSpPr bwMode="auto">
          <a:xfrm>
            <a:off x="1122363" y="4367213"/>
            <a:ext cx="119062" cy="263525"/>
            <a:chOff x="2619" y="2604"/>
            <a:chExt cx="61" cy="129"/>
          </a:xfrm>
        </p:grpSpPr>
        <p:sp>
          <p:nvSpPr>
            <p:cNvPr id="82073" name="Freeform 153">
              <a:extLst>
                <a:ext uri="{FF2B5EF4-FFF2-40B4-BE49-F238E27FC236}">
                  <a16:creationId xmlns:a16="http://schemas.microsoft.com/office/drawing/2014/main" id="{C403DBB9-FFB7-C902-18F1-43089B60815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74" name="Freeform 154">
              <a:extLst>
                <a:ext uri="{FF2B5EF4-FFF2-40B4-BE49-F238E27FC236}">
                  <a16:creationId xmlns:a16="http://schemas.microsoft.com/office/drawing/2014/main" id="{4F10006D-83FF-303E-EA21-3ABFC31B5A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075" name="Group 155">
            <a:extLst>
              <a:ext uri="{FF2B5EF4-FFF2-40B4-BE49-F238E27FC236}">
                <a16:creationId xmlns:a16="http://schemas.microsoft.com/office/drawing/2014/main" id="{DC234168-2905-44F9-6001-0AC9CB9059E9}"/>
              </a:ext>
            </a:extLst>
          </p:cNvPr>
          <p:cNvGrpSpPr>
            <a:grpSpLocks/>
          </p:cNvGrpSpPr>
          <p:nvPr/>
        </p:nvGrpSpPr>
        <p:grpSpPr bwMode="auto">
          <a:xfrm>
            <a:off x="1500188" y="4724400"/>
            <a:ext cx="120650" cy="263525"/>
            <a:chOff x="2619" y="2604"/>
            <a:chExt cx="61" cy="129"/>
          </a:xfrm>
        </p:grpSpPr>
        <p:sp>
          <p:nvSpPr>
            <p:cNvPr id="82076" name="Freeform 156">
              <a:extLst>
                <a:ext uri="{FF2B5EF4-FFF2-40B4-BE49-F238E27FC236}">
                  <a16:creationId xmlns:a16="http://schemas.microsoft.com/office/drawing/2014/main" id="{4A89F4AA-9B0E-C3FD-F3C0-44F3AB48D93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77" name="Freeform 157">
              <a:extLst>
                <a:ext uri="{FF2B5EF4-FFF2-40B4-BE49-F238E27FC236}">
                  <a16:creationId xmlns:a16="http://schemas.microsoft.com/office/drawing/2014/main" id="{47C12611-BAD8-D1B9-AD88-0EA4EE130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078" name="Group 158">
            <a:extLst>
              <a:ext uri="{FF2B5EF4-FFF2-40B4-BE49-F238E27FC236}">
                <a16:creationId xmlns:a16="http://schemas.microsoft.com/office/drawing/2014/main" id="{DB5C440C-965A-2A89-EBF7-10961BA6DE86}"/>
              </a:ext>
            </a:extLst>
          </p:cNvPr>
          <p:cNvGrpSpPr>
            <a:grpSpLocks/>
          </p:cNvGrpSpPr>
          <p:nvPr/>
        </p:nvGrpSpPr>
        <p:grpSpPr bwMode="auto">
          <a:xfrm>
            <a:off x="1468438" y="4143375"/>
            <a:ext cx="120650" cy="263525"/>
            <a:chOff x="2619" y="2604"/>
            <a:chExt cx="61" cy="129"/>
          </a:xfrm>
        </p:grpSpPr>
        <p:sp>
          <p:nvSpPr>
            <p:cNvPr id="82079" name="Freeform 159">
              <a:extLst>
                <a:ext uri="{FF2B5EF4-FFF2-40B4-BE49-F238E27FC236}">
                  <a16:creationId xmlns:a16="http://schemas.microsoft.com/office/drawing/2014/main" id="{1EB7450E-ABF7-D255-58F2-533A45243C4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80" name="Freeform 160">
              <a:extLst>
                <a:ext uri="{FF2B5EF4-FFF2-40B4-BE49-F238E27FC236}">
                  <a16:creationId xmlns:a16="http://schemas.microsoft.com/office/drawing/2014/main" id="{5D37F939-0582-4000-3615-5EF6A172E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081" name="Group 161">
            <a:extLst>
              <a:ext uri="{FF2B5EF4-FFF2-40B4-BE49-F238E27FC236}">
                <a16:creationId xmlns:a16="http://schemas.microsoft.com/office/drawing/2014/main" id="{50E74F06-1A48-0BF8-F99E-6039338B0FD7}"/>
              </a:ext>
            </a:extLst>
          </p:cNvPr>
          <p:cNvGrpSpPr>
            <a:grpSpLocks/>
          </p:cNvGrpSpPr>
          <p:nvPr/>
        </p:nvGrpSpPr>
        <p:grpSpPr bwMode="auto">
          <a:xfrm>
            <a:off x="1960563" y="4318000"/>
            <a:ext cx="120650" cy="263525"/>
            <a:chOff x="2619" y="2604"/>
            <a:chExt cx="61" cy="129"/>
          </a:xfrm>
        </p:grpSpPr>
        <p:sp>
          <p:nvSpPr>
            <p:cNvPr id="82082" name="Freeform 162">
              <a:extLst>
                <a:ext uri="{FF2B5EF4-FFF2-40B4-BE49-F238E27FC236}">
                  <a16:creationId xmlns:a16="http://schemas.microsoft.com/office/drawing/2014/main" id="{29C9C971-2E17-7D9C-E8B9-34CD48F1671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83" name="Freeform 163">
              <a:extLst>
                <a:ext uri="{FF2B5EF4-FFF2-40B4-BE49-F238E27FC236}">
                  <a16:creationId xmlns:a16="http://schemas.microsoft.com/office/drawing/2014/main" id="{0F1AF153-DA7E-9A19-4DBB-0CDB7B341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084" name="Freeform 164">
            <a:extLst>
              <a:ext uri="{FF2B5EF4-FFF2-40B4-BE49-F238E27FC236}">
                <a16:creationId xmlns:a16="http://schemas.microsoft.com/office/drawing/2014/main" id="{95988A52-5989-9D50-52F5-6EB85428B24B}"/>
              </a:ext>
            </a:extLst>
          </p:cNvPr>
          <p:cNvSpPr>
            <a:spLocks/>
          </p:cNvSpPr>
          <p:nvPr/>
        </p:nvSpPr>
        <p:spPr bwMode="auto">
          <a:xfrm>
            <a:off x="277813" y="946150"/>
            <a:ext cx="2006600" cy="906463"/>
          </a:xfrm>
          <a:custGeom>
            <a:avLst/>
            <a:gdLst>
              <a:gd name="T0" fmla="*/ 1192 w 1193"/>
              <a:gd name="T1" fmla="*/ 534 h 535"/>
              <a:gd name="T2" fmla="*/ 0 w 1193"/>
              <a:gd name="T3" fmla="*/ 534 h 535"/>
              <a:gd name="T4" fmla="*/ 96 w 1193"/>
              <a:gd name="T5" fmla="*/ 0 h 535"/>
              <a:gd name="T6" fmla="*/ 1073 w 1193"/>
              <a:gd name="T7" fmla="*/ 0 h 535"/>
              <a:gd name="T8" fmla="*/ 1192 w 1193"/>
              <a:gd name="T9" fmla="*/ 53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93" h="535">
                <a:moveTo>
                  <a:pt x="1192" y="534"/>
                </a:moveTo>
                <a:lnTo>
                  <a:pt x="0" y="534"/>
                </a:lnTo>
                <a:lnTo>
                  <a:pt x="96" y="0"/>
                </a:lnTo>
                <a:lnTo>
                  <a:pt x="1073" y="0"/>
                </a:lnTo>
                <a:lnTo>
                  <a:pt x="1192" y="534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2085" name="Group 165">
            <a:extLst>
              <a:ext uri="{FF2B5EF4-FFF2-40B4-BE49-F238E27FC236}">
                <a16:creationId xmlns:a16="http://schemas.microsoft.com/office/drawing/2014/main" id="{F8A047E8-CD65-DE10-F8FF-3E7AC3DD9C0D}"/>
              </a:ext>
            </a:extLst>
          </p:cNvPr>
          <p:cNvGrpSpPr>
            <a:grpSpLocks/>
          </p:cNvGrpSpPr>
          <p:nvPr/>
        </p:nvGrpSpPr>
        <p:grpSpPr bwMode="auto">
          <a:xfrm>
            <a:off x="365125" y="165100"/>
            <a:ext cx="358775" cy="925513"/>
            <a:chOff x="875" y="4542"/>
            <a:chExt cx="213" cy="546"/>
          </a:xfrm>
        </p:grpSpPr>
        <p:sp>
          <p:nvSpPr>
            <p:cNvPr id="82086" name="Line 166">
              <a:extLst>
                <a:ext uri="{FF2B5EF4-FFF2-40B4-BE49-F238E27FC236}">
                  <a16:creationId xmlns:a16="http://schemas.microsoft.com/office/drawing/2014/main" id="{29D33832-2AAB-DC4E-55BE-3B1174C6D0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87" name="Line 167">
              <a:extLst>
                <a:ext uri="{FF2B5EF4-FFF2-40B4-BE49-F238E27FC236}">
                  <a16:creationId xmlns:a16="http://schemas.microsoft.com/office/drawing/2014/main" id="{9E1C7681-4BFE-B38E-6109-E6D7530EDB2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88" name="Line 168">
              <a:extLst>
                <a:ext uri="{FF2B5EF4-FFF2-40B4-BE49-F238E27FC236}">
                  <a16:creationId xmlns:a16="http://schemas.microsoft.com/office/drawing/2014/main" id="{76570600-D514-3A87-B74E-E079B85B78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089" name="Group 169">
              <a:extLst>
                <a:ext uri="{FF2B5EF4-FFF2-40B4-BE49-F238E27FC236}">
                  <a16:creationId xmlns:a16="http://schemas.microsoft.com/office/drawing/2014/main" id="{DA822C3E-DEEC-6C40-4EAC-0453E687B4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2090" name="Freeform 170">
                <a:extLst>
                  <a:ext uri="{FF2B5EF4-FFF2-40B4-BE49-F238E27FC236}">
                    <a16:creationId xmlns:a16="http://schemas.microsoft.com/office/drawing/2014/main" id="{2496C20C-DD44-6EDC-1ECD-FE8A9D218A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91" name="Freeform 171">
                <a:extLst>
                  <a:ext uri="{FF2B5EF4-FFF2-40B4-BE49-F238E27FC236}">
                    <a16:creationId xmlns:a16="http://schemas.microsoft.com/office/drawing/2014/main" id="{4D0A28B0-91FF-6B88-339F-3DA598BF5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2092" name="Group 172">
            <a:extLst>
              <a:ext uri="{FF2B5EF4-FFF2-40B4-BE49-F238E27FC236}">
                <a16:creationId xmlns:a16="http://schemas.microsoft.com/office/drawing/2014/main" id="{CA9C209F-B25F-23AC-BD09-733B8D841E1A}"/>
              </a:ext>
            </a:extLst>
          </p:cNvPr>
          <p:cNvGrpSpPr>
            <a:grpSpLocks/>
          </p:cNvGrpSpPr>
          <p:nvPr/>
        </p:nvGrpSpPr>
        <p:grpSpPr bwMode="auto">
          <a:xfrm>
            <a:off x="635000" y="185738"/>
            <a:ext cx="358775" cy="927100"/>
            <a:chOff x="875" y="4542"/>
            <a:chExt cx="213" cy="546"/>
          </a:xfrm>
        </p:grpSpPr>
        <p:sp>
          <p:nvSpPr>
            <p:cNvPr id="82093" name="Line 173">
              <a:extLst>
                <a:ext uri="{FF2B5EF4-FFF2-40B4-BE49-F238E27FC236}">
                  <a16:creationId xmlns:a16="http://schemas.microsoft.com/office/drawing/2014/main" id="{4593655A-02D8-33D3-90B9-109CDA269D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94" name="Line 174">
              <a:extLst>
                <a:ext uri="{FF2B5EF4-FFF2-40B4-BE49-F238E27FC236}">
                  <a16:creationId xmlns:a16="http://schemas.microsoft.com/office/drawing/2014/main" id="{5FCA2424-E5DB-0B91-E52C-AB6196526C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95" name="Line 175">
              <a:extLst>
                <a:ext uri="{FF2B5EF4-FFF2-40B4-BE49-F238E27FC236}">
                  <a16:creationId xmlns:a16="http://schemas.microsoft.com/office/drawing/2014/main" id="{AEEA33BB-0360-0A64-BD79-15E246F430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096" name="Group 176">
              <a:extLst>
                <a:ext uri="{FF2B5EF4-FFF2-40B4-BE49-F238E27FC236}">
                  <a16:creationId xmlns:a16="http://schemas.microsoft.com/office/drawing/2014/main" id="{9174A94D-7E59-62F2-9097-F4396C13FE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2097" name="Freeform 177">
                <a:extLst>
                  <a:ext uri="{FF2B5EF4-FFF2-40B4-BE49-F238E27FC236}">
                    <a16:creationId xmlns:a16="http://schemas.microsoft.com/office/drawing/2014/main" id="{1C785878-87DA-22F7-6C56-B0B906B08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98" name="Freeform 178">
                <a:extLst>
                  <a:ext uri="{FF2B5EF4-FFF2-40B4-BE49-F238E27FC236}">
                    <a16:creationId xmlns:a16="http://schemas.microsoft.com/office/drawing/2014/main" id="{B10A1187-2CF5-A227-5A59-2327F0B5F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2099" name="Group 179">
            <a:extLst>
              <a:ext uri="{FF2B5EF4-FFF2-40B4-BE49-F238E27FC236}">
                <a16:creationId xmlns:a16="http://schemas.microsoft.com/office/drawing/2014/main" id="{9F385D1C-C322-6275-4D1D-5F253BF6F70F}"/>
              </a:ext>
            </a:extLst>
          </p:cNvPr>
          <p:cNvGrpSpPr>
            <a:grpSpLocks/>
          </p:cNvGrpSpPr>
          <p:nvPr/>
        </p:nvGrpSpPr>
        <p:grpSpPr bwMode="auto">
          <a:xfrm>
            <a:off x="1060450" y="168275"/>
            <a:ext cx="358775" cy="925513"/>
            <a:chOff x="875" y="4542"/>
            <a:chExt cx="213" cy="546"/>
          </a:xfrm>
        </p:grpSpPr>
        <p:sp>
          <p:nvSpPr>
            <p:cNvPr id="82100" name="Line 180">
              <a:extLst>
                <a:ext uri="{FF2B5EF4-FFF2-40B4-BE49-F238E27FC236}">
                  <a16:creationId xmlns:a16="http://schemas.microsoft.com/office/drawing/2014/main" id="{580DB335-181B-9399-10F7-0129FC0D1C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01" name="Line 181">
              <a:extLst>
                <a:ext uri="{FF2B5EF4-FFF2-40B4-BE49-F238E27FC236}">
                  <a16:creationId xmlns:a16="http://schemas.microsoft.com/office/drawing/2014/main" id="{C50BE282-2D88-F43E-6C48-C681000610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02" name="Line 182">
              <a:extLst>
                <a:ext uri="{FF2B5EF4-FFF2-40B4-BE49-F238E27FC236}">
                  <a16:creationId xmlns:a16="http://schemas.microsoft.com/office/drawing/2014/main" id="{9A31B0E6-5727-70DE-A5E6-A4C7AB39AD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103" name="Group 183">
              <a:extLst>
                <a:ext uri="{FF2B5EF4-FFF2-40B4-BE49-F238E27FC236}">
                  <a16:creationId xmlns:a16="http://schemas.microsoft.com/office/drawing/2014/main" id="{BCE7A947-E1FB-CB76-96AA-56B6361DFE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2104" name="Freeform 184">
                <a:extLst>
                  <a:ext uri="{FF2B5EF4-FFF2-40B4-BE49-F238E27FC236}">
                    <a16:creationId xmlns:a16="http://schemas.microsoft.com/office/drawing/2014/main" id="{E7434B71-4DF9-3C99-7E12-75412E723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05" name="Freeform 185">
                <a:extLst>
                  <a:ext uri="{FF2B5EF4-FFF2-40B4-BE49-F238E27FC236}">
                    <a16:creationId xmlns:a16="http://schemas.microsoft.com/office/drawing/2014/main" id="{4F830CF1-FC0E-4519-635F-F9DBAE9CC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2106" name="Group 186">
            <a:extLst>
              <a:ext uri="{FF2B5EF4-FFF2-40B4-BE49-F238E27FC236}">
                <a16:creationId xmlns:a16="http://schemas.microsoft.com/office/drawing/2014/main" id="{1F4DAB08-5B68-0BFF-22F0-B34DB6F5A38C}"/>
              </a:ext>
            </a:extLst>
          </p:cNvPr>
          <p:cNvGrpSpPr>
            <a:grpSpLocks/>
          </p:cNvGrpSpPr>
          <p:nvPr/>
        </p:nvGrpSpPr>
        <p:grpSpPr bwMode="auto">
          <a:xfrm>
            <a:off x="1663700" y="152400"/>
            <a:ext cx="358775" cy="927100"/>
            <a:chOff x="875" y="4542"/>
            <a:chExt cx="213" cy="546"/>
          </a:xfrm>
        </p:grpSpPr>
        <p:sp>
          <p:nvSpPr>
            <p:cNvPr id="82107" name="Line 187">
              <a:extLst>
                <a:ext uri="{FF2B5EF4-FFF2-40B4-BE49-F238E27FC236}">
                  <a16:creationId xmlns:a16="http://schemas.microsoft.com/office/drawing/2014/main" id="{C9FCD4D3-175D-CA67-91D9-EDEA2B4969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08" name="Line 188">
              <a:extLst>
                <a:ext uri="{FF2B5EF4-FFF2-40B4-BE49-F238E27FC236}">
                  <a16:creationId xmlns:a16="http://schemas.microsoft.com/office/drawing/2014/main" id="{7D548FF9-3C74-269F-EB66-2BF5F038C3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09" name="Line 189">
              <a:extLst>
                <a:ext uri="{FF2B5EF4-FFF2-40B4-BE49-F238E27FC236}">
                  <a16:creationId xmlns:a16="http://schemas.microsoft.com/office/drawing/2014/main" id="{55005D85-81AF-37C2-D26D-8326650CE2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110" name="Group 190">
              <a:extLst>
                <a:ext uri="{FF2B5EF4-FFF2-40B4-BE49-F238E27FC236}">
                  <a16:creationId xmlns:a16="http://schemas.microsoft.com/office/drawing/2014/main" id="{6E1E6CF9-F253-7EB0-B72B-8F57F0C0A6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2111" name="Freeform 191">
                <a:extLst>
                  <a:ext uri="{FF2B5EF4-FFF2-40B4-BE49-F238E27FC236}">
                    <a16:creationId xmlns:a16="http://schemas.microsoft.com/office/drawing/2014/main" id="{0C68A22B-83D9-BEFA-675E-1AFCA4F665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12" name="Freeform 192">
                <a:extLst>
                  <a:ext uri="{FF2B5EF4-FFF2-40B4-BE49-F238E27FC236}">
                    <a16:creationId xmlns:a16="http://schemas.microsoft.com/office/drawing/2014/main" id="{668DFD45-BB10-5ACC-7CB9-E60A85E8F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2113" name="Group 193">
            <a:extLst>
              <a:ext uri="{FF2B5EF4-FFF2-40B4-BE49-F238E27FC236}">
                <a16:creationId xmlns:a16="http://schemas.microsoft.com/office/drawing/2014/main" id="{3615387D-A4FA-8F45-184F-597B55757BEC}"/>
              </a:ext>
            </a:extLst>
          </p:cNvPr>
          <p:cNvGrpSpPr>
            <a:grpSpLocks/>
          </p:cNvGrpSpPr>
          <p:nvPr/>
        </p:nvGrpSpPr>
        <p:grpSpPr bwMode="auto">
          <a:xfrm>
            <a:off x="1927225" y="450850"/>
            <a:ext cx="358775" cy="925513"/>
            <a:chOff x="875" y="4542"/>
            <a:chExt cx="213" cy="546"/>
          </a:xfrm>
        </p:grpSpPr>
        <p:sp>
          <p:nvSpPr>
            <p:cNvPr id="82114" name="Line 194">
              <a:extLst>
                <a:ext uri="{FF2B5EF4-FFF2-40B4-BE49-F238E27FC236}">
                  <a16:creationId xmlns:a16="http://schemas.microsoft.com/office/drawing/2014/main" id="{BD3DC418-0783-95A0-432D-214071DD82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15" name="Line 195">
              <a:extLst>
                <a:ext uri="{FF2B5EF4-FFF2-40B4-BE49-F238E27FC236}">
                  <a16:creationId xmlns:a16="http://schemas.microsoft.com/office/drawing/2014/main" id="{70495D49-287A-A1DD-58C2-C1A5EF7DCE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16" name="Line 196">
              <a:extLst>
                <a:ext uri="{FF2B5EF4-FFF2-40B4-BE49-F238E27FC236}">
                  <a16:creationId xmlns:a16="http://schemas.microsoft.com/office/drawing/2014/main" id="{474CEC23-300A-AE6C-3442-0C01F53F03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117" name="Group 197">
              <a:extLst>
                <a:ext uri="{FF2B5EF4-FFF2-40B4-BE49-F238E27FC236}">
                  <a16:creationId xmlns:a16="http://schemas.microsoft.com/office/drawing/2014/main" id="{CD15B0DD-94CB-FF9A-0ABC-8205D2569A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2118" name="Freeform 198">
                <a:extLst>
                  <a:ext uri="{FF2B5EF4-FFF2-40B4-BE49-F238E27FC236}">
                    <a16:creationId xmlns:a16="http://schemas.microsoft.com/office/drawing/2014/main" id="{1C37F09F-76D6-9349-8408-A01D3EB81B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19" name="Freeform 199">
                <a:extLst>
                  <a:ext uri="{FF2B5EF4-FFF2-40B4-BE49-F238E27FC236}">
                    <a16:creationId xmlns:a16="http://schemas.microsoft.com/office/drawing/2014/main" id="{10D4D733-E956-4281-798C-1175D8525B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2120" name="Group 200">
            <a:extLst>
              <a:ext uri="{FF2B5EF4-FFF2-40B4-BE49-F238E27FC236}">
                <a16:creationId xmlns:a16="http://schemas.microsoft.com/office/drawing/2014/main" id="{FA3FFAC1-FF87-7B54-61F2-8721DAE20E47}"/>
              </a:ext>
            </a:extLst>
          </p:cNvPr>
          <p:cNvGrpSpPr>
            <a:grpSpLocks/>
          </p:cNvGrpSpPr>
          <p:nvPr/>
        </p:nvGrpSpPr>
        <p:grpSpPr bwMode="auto">
          <a:xfrm>
            <a:off x="1655763" y="547688"/>
            <a:ext cx="358775" cy="927100"/>
            <a:chOff x="875" y="4542"/>
            <a:chExt cx="213" cy="546"/>
          </a:xfrm>
        </p:grpSpPr>
        <p:sp>
          <p:nvSpPr>
            <p:cNvPr id="82121" name="Line 201">
              <a:extLst>
                <a:ext uri="{FF2B5EF4-FFF2-40B4-BE49-F238E27FC236}">
                  <a16:creationId xmlns:a16="http://schemas.microsoft.com/office/drawing/2014/main" id="{B6F6CF4C-1D66-014F-F096-0201E47DA9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22" name="Line 202">
              <a:extLst>
                <a:ext uri="{FF2B5EF4-FFF2-40B4-BE49-F238E27FC236}">
                  <a16:creationId xmlns:a16="http://schemas.microsoft.com/office/drawing/2014/main" id="{459ED2B7-65B7-20D6-C03B-81DBA94327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23" name="Line 203">
              <a:extLst>
                <a:ext uri="{FF2B5EF4-FFF2-40B4-BE49-F238E27FC236}">
                  <a16:creationId xmlns:a16="http://schemas.microsoft.com/office/drawing/2014/main" id="{374B4501-0879-0DF0-5165-524B9D8F1C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124" name="Group 204">
              <a:extLst>
                <a:ext uri="{FF2B5EF4-FFF2-40B4-BE49-F238E27FC236}">
                  <a16:creationId xmlns:a16="http://schemas.microsoft.com/office/drawing/2014/main" id="{3CDAF381-CE2B-5226-B1C4-1E34868CB9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2125" name="Freeform 205">
                <a:extLst>
                  <a:ext uri="{FF2B5EF4-FFF2-40B4-BE49-F238E27FC236}">
                    <a16:creationId xmlns:a16="http://schemas.microsoft.com/office/drawing/2014/main" id="{AA50426B-4D0C-3C48-61AE-130FE7D107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26" name="Freeform 206">
                <a:extLst>
                  <a:ext uri="{FF2B5EF4-FFF2-40B4-BE49-F238E27FC236}">
                    <a16:creationId xmlns:a16="http://schemas.microsoft.com/office/drawing/2014/main" id="{B9D2C9FE-1C5F-5947-FF56-1C4DF8E3FC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2127" name="Group 207">
            <a:extLst>
              <a:ext uri="{FF2B5EF4-FFF2-40B4-BE49-F238E27FC236}">
                <a16:creationId xmlns:a16="http://schemas.microsoft.com/office/drawing/2014/main" id="{0E0E0504-2C45-C527-EB57-57E4A8D0579F}"/>
              </a:ext>
            </a:extLst>
          </p:cNvPr>
          <p:cNvGrpSpPr>
            <a:grpSpLocks/>
          </p:cNvGrpSpPr>
          <p:nvPr/>
        </p:nvGrpSpPr>
        <p:grpSpPr bwMode="auto">
          <a:xfrm>
            <a:off x="1368425" y="347663"/>
            <a:ext cx="358775" cy="925512"/>
            <a:chOff x="875" y="4542"/>
            <a:chExt cx="213" cy="546"/>
          </a:xfrm>
        </p:grpSpPr>
        <p:sp>
          <p:nvSpPr>
            <p:cNvPr id="82128" name="Line 208">
              <a:extLst>
                <a:ext uri="{FF2B5EF4-FFF2-40B4-BE49-F238E27FC236}">
                  <a16:creationId xmlns:a16="http://schemas.microsoft.com/office/drawing/2014/main" id="{F3637894-0EE9-7215-3AB0-D4DF13859F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29" name="Line 209">
              <a:extLst>
                <a:ext uri="{FF2B5EF4-FFF2-40B4-BE49-F238E27FC236}">
                  <a16:creationId xmlns:a16="http://schemas.microsoft.com/office/drawing/2014/main" id="{5E96024D-4C68-0928-AF05-C87A8D8C2D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30" name="Line 210">
              <a:extLst>
                <a:ext uri="{FF2B5EF4-FFF2-40B4-BE49-F238E27FC236}">
                  <a16:creationId xmlns:a16="http://schemas.microsoft.com/office/drawing/2014/main" id="{78D5F9E9-F6FB-E24A-40DD-C3DA041FC8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131" name="Group 211">
              <a:extLst>
                <a:ext uri="{FF2B5EF4-FFF2-40B4-BE49-F238E27FC236}">
                  <a16:creationId xmlns:a16="http://schemas.microsoft.com/office/drawing/2014/main" id="{87A659EE-7A0E-4726-6FFA-6E05D56B79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2132" name="Freeform 212">
                <a:extLst>
                  <a:ext uri="{FF2B5EF4-FFF2-40B4-BE49-F238E27FC236}">
                    <a16:creationId xmlns:a16="http://schemas.microsoft.com/office/drawing/2014/main" id="{F6CEDF69-69AE-DEF1-20AF-D86A5923FD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33" name="Freeform 213">
                <a:extLst>
                  <a:ext uri="{FF2B5EF4-FFF2-40B4-BE49-F238E27FC236}">
                    <a16:creationId xmlns:a16="http://schemas.microsoft.com/office/drawing/2014/main" id="{EB4F4533-00BF-6E52-4C10-D884480497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2134" name="Group 214">
            <a:extLst>
              <a:ext uri="{FF2B5EF4-FFF2-40B4-BE49-F238E27FC236}">
                <a16:creationId xmlns:a16="http://schemas.microsoft.com/office/drawing/2014/main" id="{61921E77-5149-0AF9-AF06-8471068A9BC1}"/>
              </a:ext>
            </a:extLst>
          </p:cNvPr>
          <p:cNvGrpSpPr>
            <a:grpSpLocks/>
          </p:cNvGrpSpPr>
          <p:nvPr/>
        </p:nvGrpSpPr>
        <p:grpSpPr bwMode="auto">
          <a:xfrm>
            <a:off x="933450" y="461963"/>
            <a:ext cx="357188" cy="925512"/>
            <a:chOff x="875" y="4542"/>
            <a:chExt cx="213" cy="546"/>
          </a:xfrm>
        </p:grpSpPr>
        <p:sp>
          <p:nvSpPr>
            <p:cNvPr id="82135" name="Line 215">
              <a:extLst>
                <a:ext uri="{FF2B5EF4-FFF2-40B4-BE49-F238E27FC236}">
                  <a16:creationId xmlns:a16="http://schemas.microsoft.com/office/drawing/2014/main" id="{435E0B71-8B03-0251-5BDC-8857206D51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36" name="Line 216">
              <a:extLst>
                <a:ext uri="{FF2B5EF4-FFF2-40B4-BE49-F238E27FC236}">
                  <a16:creationId xmlns:a16="http://schemas.microsoft.com/office/drawing/2014/main" id="{3DDA0923-43D7-2F9E-E25F-695F96325A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37" name="Line 217">
              <a:extLst>
                <a:ext uri="{FF2B5EF4-FFF2-40B4-BE49-F238E27FC236}">
                  <a16:creationId xmlns:a16="http://schemas.microsoft.com/office/drawing/2014/main" id="{96510E42-FEDA-0233-ECD1-218F1C66B7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138" name="Group 218">
              <a:extLst>
                <a:ext uri="{FF2B5EF4-FFF2-40B4-BE49-F238E27FC236}">
                  <a16:creationId xmlns:a16="http://schemas.microsoft.com/office/drawing/2014/main" id="{CB55FE91-9683-E600-6692-3E1355F273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2139" name="Freeform 219">
                <a:extLst>
                  <a:ext uri="{FF2B5EF4-FFF2-40B4-BE49-F238E27FC236}">
                    <a16:creationId xmlns:a16="http://schemas.microsoft.com/office/drawing/2014/main" id="{ABC64E74-0539-C791-EA4E-2E7E38FB01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40" name="Freeform 220">
                <a:extLst>
                  <a:ext uri="{FF2B5EF4-FFF2-40B4-BE49-F238E27FC236}">
                    <a16:creationId xmlns:a16="http://schemas.microsoft.com/office/drawing/2014/main" id="{E4D14DEA-6405-F763-CDD7-2A58BF42F7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2141" name="Group 221">
            <a:extLst>
              <a:ext uri="{FF2B5EF4-FFF2-40B4-BE49-F238E27FC236}">
                <a16:creationId xmlns:a16="http://schemas.microsoft.com/office/drawing/2014/main" id="{AF62436F-5039-4474-F1E7-BD78248E5F08}"/>
              </a:ext>
            </a:extLst>
          </p:cNvPr>
          <p:cNvGrpSpPr>
            <a:grpSpLocks/>
          </p:cNvGrpSpPr>
          <p:nvPr/>
        </p:nvGrpSpPr>
        <p:grpSpPr bwMode="auto">
          <a:xfrm>
            <a:off x="674688" y="493713"/>
            <a:ext cx="358775" cy="925512"/>
            <a:chOff x="875" y="4542"/>
            <a:chExt cx="213" cy="546"/>
          </a:xfrm>
        </p:grpSpPr>
        <p:sp>
          <p:nvSpPr>
            <p:cNvPr id="82142" name="Line 222">
              <a:extLst>
                <a:ext uri="{FF2B5EF4-FFF2-40B4-BE49-F238E27FC236}">
                  <a16:creationId xmlns:a16="http://schemas.microsoft.com/office/drawing/2014/main" id="{12A77C00-C7F4-FC3C-96C2-EF2C95513C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43" name="Line 223">
              <a:extLst>
                <a:ext uri="{FF2B5EF4-FFF2-40B4-BE49-F238E27FC236}">
                  <a16:creationId xmlns:a16="http://schemas.microsoft.com/office/drawing/2014/main" id="{9C010F75-CB89-258E-2EAE-49740EAEDB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44" name="Line 224">
              <a:extLst>
                <a:ext uri="{FF2B5EF4-FFF2-40B4-BE49-F238E27FC236}">
                  <a16:creationId xmlns:a16="http://schemas.microsoft.com/office/drawing/2014/main" id="{BB701214-9C10-2B8A-AE66-53F7FDDCF2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145" name="Group 225">
              <a:extLst>
                <a:ext uri="{FF2B5EF4-FFF2-40B4-BE49-F238E27FC236}">
                  <a16:creationId xmlns:a16="http://schemas.microsoft.com/office/drawing/2014/main" id="{B41E0CED-0F00-5FED-AFB7-09440A5671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2146" name="Freeform 226">
                <a:extLst>
                  <a:ext uri="{FF2B5EF4-FFF2-40B4-BE49-F238E27FC236}">
                    <a16:creationId xmlns:a16="http://schemas.microsoft.com/office/drawing/2014/main" id="{D90331D4-2782-C14B-65B9-2E1F73F31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47" name="Freeform 227">
                <a:extLst>
                  <a:ext uri="{FF2B5EF4-FFF2-40B4-BE49-F238E27FC236}">
                    <a16:creationId xmlns:a16="http://schemas.microsoft.com/office/drawing/2014/main" id="{BD4B2864-E3EA-107D-10ED-15759D936D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2148" name="Group 228">
            <a:extLst>
              <a:ext uri="{FF2B5EF4-FFF2-40B4-BE49-F238E27FC236}">
                <a16:creationId xmlns:a16="http://schemas.microsoft.com/office/drawing/2014/main" id="{60FCF30F-2ACC-5359-041D-206B187AD833}"/>
              </a:ext>
            </a:extLst>
          </p:cNvPr>
          <p:cNvGrpSpPr>
            <a:grpSpLocks/>
          </p:cNvGrpSpPr>
          <p:nvPr/>
        </p:nvGrpSpPr>
        <p:grpSpPr bwMode="auto">
          <a:xfrm>
            <a:off x="342900" y="419100"/>
            <a:ext cx="357188" cy="925513"/>
            <a:chOff x="875" y="4542"/>
            <a:chExt cx="213" cy="546"/>
          </a:xfrm>
        </p:grpSpPr>
        <p:sp>
          <p:nvSpPr>
            <p:cNvPr id="82149" name="Line 229">
              <a:extLst>
                <a:ext uri="{FF2B5EF4-FFF2-40B4-BE49-F238E27FC236}">
                  <a16:creationId xmlns:a16="http://schemas.microsoft.com/office/drawing/2014/main" id="{480AB4B4-D317-0959-E36F-E8F64F9098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50" name="Line 230">
              <a:extLst>
                <a:ext uri="{FF2B5EF4-FFF2-40B4-BE49-F238E27FC236}">
                  <a16:creationId xmlns:a16="http://schemas.microsoft.com/office/drawing/2014/main" id="{1C117BAD-0A09-2454-7EF6-7CFE097591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51" name="Line 231">
              <a:extLst>
                <a:ext uri="{FF2B5EF4-FFF2-40B4-BE49-F238E27FC236}">
                  <a16:creationId xmlns:a16="http://schemas.microsoft.com/office/drawing/2014/main" id="{9C1123C8-1B73-33BB-48B8-0A3524E758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152" name="Group 232">
              <a:extLst>
                <a:ext uri="{FF2B5EF4-FFF2-40B4-BE49-F238E27FC236}">
                  <a16:creationId xmlns:a16="http://schemas.microsoft.com/office/drawing/2014/main" id="{AC339B92-D14A-82F9-660C-EE406FAEBA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2153" name="Freeform 233">
                <a:extLst>
                  <a:ext uri="{FF2B5EF4-FFF2-40B4-BE49-F238E27FC236}">
                    <a16:creationId xmlns:a16="http://schemas.microsoft.com/office/drawing/2014/main" id="{11135307-1BA5-2888-BB77-2DB26A7FF0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54" name="Freeform 234">
                <a:extLst>
                  <a:ext uri="{FF2B5EF4-FFF2-40B4-BE49-F238E27FC236}">
                    <a16:creationId xmlns:a16="http://schemas.microsoft.com/office/drawing/2014/main" id="{2E202290-C464-52CC-E817-BD4E462984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2155" name="Group 235">
            <a:extLst>
              <a:ext uri="{FF2B5EF4-FFF2-40B4-BE49-F238E27FC236}">
                <a16:creationId xmlns:a16="http://schemas.microsoft.com/office/drawing/2014/main" id="{783A4C53-F51A-E39B-F781-D3F1DC364CA4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793750"/>
            <a:ext cx="358775" cy="923925"/>
            <a:chOff x="875" y="4542"/>
            <a:chExt cx="213" cy="546"/>
          </a:xfrm>
        </p:grpSpPr>
        <p:sp>
          <p:nvSpPr>
            <p:cNvPr id="82156" name="Line 236">
              <a:extLst>
                <a:ext uri="{FF2B5EF4-FFF2-40B4-BE49-F238E27FC236}">
                  <a16:creationId xmlns:a16="http://schemas.microsoft.com/office/drawing/2014/main" id="{4D4C0752-E3E8-3464-0B90-6B857CC654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57" name="Line 237">
              <a:extLst>
                <a:ext uri="{FF2B5EF4-FFF2-40B4-BE49-F238E27FC236}">
                  <a16:creationId xmlns:a16="http://schemas.microsoft.com/office/drawing/2014/main" id="{602DAF50-EE81-5507-9692-8231512AEF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58" name="Line 238">
              <a:extLst>
                <a:ext uri="{FF2B5EF4-FFF2-40B4-BE49-F238E27FC236}">
                  <a16:creationId xmlns:a16="http://schemas.microsoft.com/office/drawing/2014/main" id="{1BC04895-9C62-607D-4840-73F6F79009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159" name="Group 239">
              <a:extLst>
                <a:ext uri="{FF2B5EF4-FFF2-40B4-BE49-F238E27FC236}">
                  <a16:creationId xmlns:a16="http://schemas.microsoft.com/office/drawing/2014/main" id="{C851736C-7A91-B557-ECB6-94A2A85BFD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2160" name="Freeform 240">
                <a:extLst>
                  <a:ext uri="{FF2B5EF4-FFF2-40B4-BE49-F238E27FC236}">
                    <a16:creationId xmlns:a16="http://schemas.microsoft.com/office/drawing/2014/main" id="{E5479099-340F-023A-FA8F-0B9B96517F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61" name="Freeform 241">
                <a:extLst>
                  <a:ext uri="{FF2B5EF4-FFF2-40B4-BE49-F238E27FC236}">
                    <a16:creationId xmlns:a16="http://schemas.microsoft.com/office/drawing/2014/main" id="{61A6B2D2-3002-5C6C-654C-AF9F04F00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2162" name="Group 242">
            <a:extLst>
              <a:ext uri="{FF2B5EF4-FFF2-40B4-BE49-F238E27FC236}">
                <a16:creationId xmlns:a16="http://schemas.microsoft.com/office/drawing/2014/main" id="{15F28ED8-27F0-B1F8-F77A-18A777EEC2E4}"/>
              </a:ext>
            </a:extLst>
          </p:cNvPr>
          <p:cNvGrpSpPr>
            <a:grpSpLocks/>
          </p:cNvGrpSpPr>
          <p:nvPr/>
        </p:nvGrpSpPr>
        <p:grpSpPr bwMode="auto">
          <a:xfrm>
            <a:off x="817563" y="911225"/>
            <a:ext cx="357187" cy="923925"/>
            <a:chOff x="875" y="4542"/>
            <a:chExt cx="213" cy="546"/>
          </a:xfrm>
        </p:grpSpPr>
        <p:sp>
          <p:nvSpPr>
            <p:cNvPr id="82163" name="Line 243">
              <a:extLst>
                <a:ext uri="{FF2B5EF4-FFF2-40B4-BE49-F238E27FC236}">
                  <a16:creationId xmlns:a16="http://schemas.microsoft.com/office/drawing/2014/main" id="{3638294F-C715-ADEB-718B-5025838166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64" name="Line 244">
              <a:extLst>
                <a:ext uri="{FF2B5EF4-FFF2-40B4-BE49-F238E27FC236}">
                  <a16:creationId xmlns:a16="http://schemas.microsoft.com/office/drawing/2014/main" id="{6C8CEDED-CB48-55FC-392D-3A4932F09C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65" name="Line 245">
              <a:extLst>
                <a:ext uri="{FF2B5EF4-FFF2-40B4-BE49-F238E27FC236}">
                  <a16:creationId xmlns:a16="http://schemas.microsoft.com/office/drawing/2014/main" id="{79433109-4AB1-3879-7DA7-FC6DDF4D7B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166" name="Group 246">
              <a:extLst>
                <a:ext uri="{FF2B5EF4-FFF2-40B4-BE49-F238E27FC236}">
                  <a16:creationId xmlns:a16="http://schemas.microsoft.com/office/drawing/2014/main" id="{E86B2128-23E9-1144-E470-F335C7F525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2167" name="Freeform 247">
                <a:extLst>
                  <a:ext uri="{FF2B5EF4-FFF2-40B4-BE49-F238E27FC236}">
                    <a16:creationId xmlns:a16="http://schemas.microsoft.com/office/drawing/2014/main" id="{16575611-F12E-C2AF-A74E-77828F2172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68" name="Freeform 248">
                <a:extLst>
                  <a:ext uri="{FF2B5EF4-FFF2-40B4-BE49-F238E27FC236}">
                    <a16:creationId xmlns:a16="http://schemas.microsoft.com/office/drawing/2014/main" id="{15B5ED2D-0E01-8FFA-B970-0E8CB35CD5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2169" name="Group 249">
            <a:extLst>
              <a:ext uri="{FF2B5EF4-FFF2-40B4-BE49-F238E27FC236}">
                <a16:creationId xmlns:a16="http://schemas.microsoft.com/office/drawing/2014/main" id="{7BAFB734-A452-9B0D-D457-FAB9F86B96AC}"/>
              </a:ext>
            </a:extLst>
          </p:cNvPr>
          <p:cNvGrpSpPr>
            <a:grpSpLocks/>
          </p:cNvGrpSpPr>
          <p:nvPr/>
        </p:nvGrpSpPr>
        <p:grpSpPr bwMode="auto">
          <a:xfrm>
            <a:off x="1882775" y="865188"/>
            <a:ext cx="357188" cy="923925"/>
            <a:chOff x="875" y="4542"/>
            <a:chExt cx="213" cy="546"/>
          </a:xfrm>
        </p:grpSpPr>
        <p:sp>
          <p:nvSpPr>
            <p:cNvPr id="82170" name="Line 250">
              <a:extLst>
                <a:ext uri="{FF2B5EF4-FFF2-40B4-BE49-F238E27FC236}">
                  <a16:creationId xmlns:a16="http://schemas.microsoft.com/office/drawing/2014/main" id="{2A174E67-EC6F-F8E8-3A32-7207F689D1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71" name="Line 251">
              <a:extLst>
                <a:ext uri="{FF2B5EF4-FFF2-40B4-BE49-F238E27FC236}">
                  <a16:creationId xmlns:a16="http://schemas.microsoft.com/office/drawing/2014/main" id="{DEBC0692-C1DD-5102-DE11-DBCBC5CFEE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72" name="Line 252">
              <a:extLst>
                <a:ext uri="{FF2B5EF4-FFF2-40B4-BE49-F238E27FC236}">
                  <a16:creationId xmlns:a16="http://schemas.microsoft.com/office/drawing/2014/main" id="{B4D92F4C-EA9E-95BE-83A0-5519E4C1B1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173" name="Group 253">
              <a:extLst>
                <a:ext uri="{FF2B5EF4-FFF2-40B4-BE49-F238E27FC236}">
                  <a16:creationId xmlns:a16="http://schemas.microsoft.com/office/drawing/2014/main" id="{7FB1C6D0-D798-D478-2E5D-3B767DA32A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2174" name="Freeform 254">
                <a:extLst>
                  <a:ext uri="{FF2B5EF4-FFF2-40B4-BE49-F238E27FC236}">
                    <a16:creationId xmlns:a16="http://schemas.microsoft.com/office/drawing/2014/main" id="{8BEB758F-9DD9-DB9D-0448-6DAD65050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75" name="Freeform 255">
                <a:extLst>
                  <a:ext uri="{FF2B5EF4-FFF2-40B4-BE49-F238E27FC236}">
                    <a16:creationId xmlns:a16="http://schemas.microsoft.com/office/drawing/2014/main" id="{97092CE0-0C50-8B6D-7754-0892D394AB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2176" name="Group 256">
            <a:extLst>
              <a:ext uri="{FF2B5EF4-FFF2-40B4-BE49-F238E27FC236}">
                <a16:creationId xmlns:a16="http://schemas.microsoft.com/office/drawing/2014/main" id="{4A0E8E36-4EF5-3948-4E10-E6704F12EFA0}"/>
              </a:ext>
            </a:extLst>
          </p:cNvPr>
          <p:cNvGrpSpPr>
            <a:grpSpLocks/>
          </p:cNvGrpSpPr>
          <p:nvPr/>
        </p:nvGrpSpPr>
        <p:grpSpPr bwMode="auto">
          <a:xfrm>
            <a:off x="1063625" y="1176338"/>
            <a:ext cx="307975" cy="611187"/>
            <a:chOff x="1730" y="4717"/>
            <a:chExt cx="184" cy="360"/>
          </a:xfrm>
        </p:grpSpPr>
        <p:sp>
          <p:nvSpPr>
            <p:cNvPr id="82177" name="Freeform 257">
              <a:extLst>
                <a:ext uri="{FF2B5EF4-FFF2-40B4-BE49-F238E27FC236}">
                  <a16:creationId xmlns:a16="http://schemas.microsoft.com/office/drawing/2014/main" id="{D3201AFB-5169-E8A1-8215-D84FB83111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6" y="4783"/>
              <a:ext cx="32" cy="294"/>
            </a:xfrm>
            <a:custGeom>
              <a:avLst/>
              <a:gdLst>
                <a:gd name="T0" fmla="*/ 0 w 32"/>
                <a:gd name="T1" fmla="*/ 284 h 294"/>
                <a:gd name="T2" fmla="*/ 9 w 32"/>
                <a:gd name="T3" fmla="*/ 0 h 294"/>
                <a:gd name="T4" fmla="*/ 31 w 32"/>
                <a:gd name="T5" fmla="*/ 288 h 294"/>
                <a:gd name="T6" fmla="*/ 22 w 32"/>
                <a:gd name="T7" fmla="*/ 293 h 294"/>
                <a:gd name="T8" fmla="*/ 14 w 32"/>
                <a:gd name="T9" fmla="*/ 293 h 294"/>
                <a:gd name="T10" fmla="*/ 6 w 32"/>
                <a:gd name="T11" fmla="*/ 289 h 294"/>
                <a:gd name="T12" fmla="*/ 0 w 32"/>
                <a:gd name="T13" fmla="*/ 28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4">
                  <a:moveTo>
                    <a:pt x="0" y="284"/>
                  </a:moveTo>
                  <a:lnTo>
                    <a:pt x="9" y="0"/>
                  </a:lnTo>
                  <a:lnTo>
                    <a:pt x="31" y="288"/>
                  </a:lnTo>
                  <a:lnTo>
                    <a:pt x="22" y="293"/>
                  </a:lnTo>
                  <a:lnTo>
                    <a:pt x="14" y="293"/>
                  </a:lnTo>
                  <a:lnTo>
                    <a:pt x="6" y="289"/>
                  </a:lnTo>
                  <a:lnTo>
                    <a:pt x="0" y="284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78" name="Line 258">
              <a:extLst>
                <a:ext uri="{FF2B5EF4-FFF2-40B4-BE49-F238E27FC236}">
                  <a16:creationId xmlns:a16="http://schemas.microsoft.com/office/drawing/2014/main" id="{6F74BCEA-F40B-1C4E-258D-B59542048C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777" y="4874"/>
              <a:ext cx="37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79" name="Line 259">
              <a:extLst>
                <a:ext uri="{FF2B5EF4-FFF2-40B4-BE49-F238E27FC236}">
                  <a16:creationId xmlns:a16="http://schemas.microsoft.com/office/drawing/2014/main" id="{5F5AA06B-C1DD-F06E-90EE-F566E2C1A2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36" y="4888"/>
              <a:ext cx="46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80" name="Line 260">
              <a:extLst>
                <a:ext uri="{FF2B5EF4-FFF2-40B4-BE49-F238E27FC236}">
                  <a16:creationId xmlns:a16="http://schemas.microsoft.com/office/drawing/2014/main" id="{A3AD13C0-816D-EDC1-51FC-F3D1738E27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9" y="4922"/>
              <a:ext cx="52" cy="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81" name="Freeform 261">
              <a:extLst>
                <a:ext uri="{FF2B5EF4-FFF2-40B4-BE49-F238E27FC236}">
                  <a16:creationId xmlns:a16="http://schemas.microsoft.com/office/drawing/2014/main" id="{4E893046-5702-495E-125C-E421FA026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" y="4717"/>
              <a:ext cx="184" cy="148"/>
            </a:xfrm>
            <a:custGeom>
              <a:avLst/>
              <a:gdLst>
                <a:gd name="T0" fmla="*/ 88 w 184"/>
                <a:gd name="T1" fmla="*/ 0 h 148"/>
                <a:gd name="T2" fmla="*/ 88 w 184"/>
                <a:gd name="T3" fmla="*/ 3 h 148"/>
                <a:gd name="T4" fmla="*/ 32 w 184"/>
                <a:gd name="T5" fmla="*/ 39 h 148"/>
                <a:gd name="T6" fmla="*/ 58 w 184"/>
                <a:gd name="T7" fmla="*/ 36 h 148"/>
                <a:gd name="T8" fmla="*/ 32 w 184"/>
                <a:gd name="T9" fmla="*/ 71 h 148"/>
                <a:gd name="T10" fmla="*/ 58 w 184"/>
                <a:gd name="T11" fmla="*/ 73 h 148"/>
                <a:gd name="T12" fmla="*/ 6 w 184"/>
                <a:gd name="T13" fmla="*/ 112 h 148"/>
                <a:gd name="T14" fmla="*/ 50 w 184"/>
                <a:gd name="T15" fmla="*/ 112 h 148"/>
                <a:gd name="T16" fmla="*/ 0 w 184"/>
                <a:gd name="T17" fmla="*/ 138 h 148"/>
                <a:gd name="T18" fmla="*/ 74 w 184"/>
                <a:gd name="T19" fmla="*/ 135 h 148"/>
                <a:gd name="T20" fmla="*/ 128 w 184"/>
                <a:gd name="T21" fmla="*/ 147 h 148"/>
                <a:gd name="T22" fmla="*/ 128 w 184"/>
                <a:gd name="T23" fmla="*/ 132 h 148"/>
                <a:gd name="T24" fmla="*/ 183 w 184"/>
                <a:gd name="T25" fmla="*/ 129 h 148"/>
                <a:gd name="T26" fmla="*/ 149 w 184"/>
                <a:gd name="T27" fmla="*/ 106 h 148"/>
                <a:gd name="T28" fmla="*/ 178 w 184"/>
                <a:gd name="T29" fmla="*/ 108 h 148"/>
                <a:gd name="T30" fmla="*/ 131 w 184"/>
                <a:gd name="T31" fmla="*/ 83 h 148"/>
                <a:gd name="T32" fmla="*/ 170 w 184"/>
                <a:gd name="T33" fmla="*/ 84 h 148"/>
                <a:gd name="T34" fmla="*/ 131 w 184"/>
                <a:gd name="T35" fmla="*/ 52 h 148"/>
                <a:gd name="T36" fmla="*/ 161 w 184"/>
                <a:gd name="T37" fmla="*/ 58 h 148"/>
                <a:gd name="T38" fmla="*/ 118 w 184"/>
                <a:gd name="T39" fmla="*/ 28 h 148"/>
                <a:gd name="T40" fmla="*/ 140 w 184"/>
                <a:gd name="T41" fmla="*/ 26 h 148"/>
                <a:gd name="T42" fmla="*/ 88 w 184"/>
                <a:gd name="T43" fmla="*/ 1 h 148"/>
                <a:gd name="T44" fmla="*/ 88 w 184"/>
                <a:gd name="T45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4" h="148">
                  <a:moveTo>
                    <a:pt x="88" y="0"/>
                  </a:moveTo>
                  <a:lnTo>
                    <a:pt x="88" y="3"/>
                  </a:lnTo>
                  <a:lnTo>
                    <a:pt x="32" y="39"/>
                  </a:lnTo>
                  <a:lnTo>
                    <a:pt x="58" y="36"/>
                  </a:lnTo>
                  <a:lnTo>
                    <a:pt x="32" y="71"/>
                  </a:lnTo>
                  <a:lnTo>
                    <a:pt x="58" y="73"/>
                  </a:lnTo>
                  <a:lnTo>
                    <a:pt x="6" y="112"/>
                  </a:lnTo>
                  <a:lnTo>
                    <a:pt x="50" y="112"/>
                  </a:lnTo>
                  <a:lnTo>
                    <a:pt x="0" y="138"/>
                  </a:lnTo>
                  <a:lnTo>
                    <a:pt x="74" y="135"/>
                  </a:lnTo>
                  <a:lnTo>
                    <a:pt x="128" y="147"/>
                  </a:lnTo>
                  <a:lnTo>
                    <a:pt x="128" y="132"/>
                  </a:lnTo>
                  <a:lnTo>
                    <a:pt x="183" y="129"/>
                  </a:lnTo>
                  <a:lnTo>
                    <a:pt x="149" y="106"/>
                  </a:lnTo>
                  <a:lnTo>
                    <a:pt x="178" y="108"/>
                  </a:lnTo>
                  <a:lnTo>
                    <a:pt x="131" y="83"/>
                  </a:lnTo>
                  <a:lnTo>
                    <a:pt x="170" y="84"/>
                  </a:lnTo>
                  <a:lnTo>
                    <a:pt x="131" y="52"/>
                  </a:lnTo>
                  <a:lnTo>
                    <a:pt x="161" y="58"/>
                  </a:lnTo>
                  <a:lnTo>
                    <a:pt x="118" y="28"/>
                  </a:lnTo>
                  <a:lnTo>
                    <a:pt x="140" y="26"/>
                  </a:lnTo>
                  <a:lnTo>
                    <a:pt x="88" y="1"/>
                  </a:lnTo>
                  <a:lnTo>
                    <a:pt x="88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182" name="Group 262">
            <a:extLst>
              <a:ext uri="{FF2B5EF4-FFF2-40B4-BE49-F238E27FC236}">
                <a16:creationId xmlns:a16="http://schemas.microsoft.com/office/drawing/2014/main" id="{7228F533-76A9-3702-ADCA-61DE4BA8DF34}"/>
              </a:ext>
            </a:extLst>
          </p:cNvPr>
          <p:cNvGrpSpPr>
            <a:grpSpLocks/>
          </p:cNvGrpSpPr>
          <p:nvPr/>
        </p:nvGrpSpPr>
        <p:grpSpPr bwMode="auto">
          <a:xfrm>
            <a:off x="503238" y="825500"/>
            <a:ext cx="298450" cy="396875"/>
            <a:chOff x="1865" y="939"/>
            <a:chExt cx="462" cy="611"/>
          </a:xfrm>
        </p:grpSpPr>
        <p:sp>
          <p:nvSpPr>
            <p:cNvPr id="82183" name="Freeform 263">
              <a:extLst>
                <a:ext uri="{FF2B5EF4-FFF2-40B4-BE49-F238E27FC236}">
                  <a16:creationId xmlns:a16="http://schemas.microsoft.com/office/drawing/2014/main" id="{86D1F8AD-23B5-3B76-EFDD-710906308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" y="1329"/>
              <a:ext cx="187" cy="221"/>
            </a:xfrm>
            <a:custGeom>
              <a:avLst/>
              <a:gdLst>
                <a:gd name="T0" fmla="*/ 0 w 187"/>
                <a:gd name="T1" fmla="*/ 18 h 221"/>
                <a:gd name="T2" fmla="*/ 30 w 187"/>
                <a:gd name="T3" fmla="*/ 131 h 221"/>
                <a:gd name="T4" fmla="*/ 60 w 187"/>
                <a:gd name="T5" fmla="*/ 186 h 221"/>
                <a:gd name="T6" fmla="*/ 45 w 187"/>
                <a:gd name="T7" fmla="*/ 209 h 221"/>
                <a:gd name="T8" fmla="*/ 70 w 187"/>
                <a:gd name="T9" fmla="*/ 221 h 221"/>
                <a:gd name="T10" fmla="*/ 97 w 187"/>
                <a:gd name="T11" fmla="*/ 203 h 221"/>
                <a:gd name="T12" fmla="*/ 100 w 187"/>
                <a:gd name="T13" fmla="*/ 176 h 221"/>
                <a:gd name="T14" fmla="*/ 132 w 187"/>
                <a:gd name="T15" fmla="*/ 209 h 221"/>
                <a:gd name="T16" fmla="*/ 168 w 187"/>
                <a:gd name="T17" fmla="*/ 198 h 221"/>
                <a:gd name="T18" fmla="*/ 157 w 187"/>
                <a:gd name="T19" fmla="*/ 164 h 221"/>
                <a:gd name="T20" fmla="*/ 175 w 187"/>
                <a:gd name="T21" fmla="*/ 119 h 221"/>
                <a:gd name="T22" fmla="*/ 187 w 187"/>
                <a:gd name="T23" fmla="*/ 53 h 221"/>
                <a:gd name="T24" fmla="*/ 184 w 187"/>
                <a:gd name="T25" fmla="*/ 0 h 221"/>
                <a:gd name="T26" fmla="*/ 150 w 187"/>
                <a:gd name="T27" fmla="*/ 0 h 221"/>
                <a:gd name="T28" fmla="*/ 147 w 187"/>
                <a:gd name="T29" fmla="*/ 93 h 221"/>
                <a:gd name="T30" fmla="*/ 120 w 187"/>
                <a:gd name="T31" fmla="*/ 171 h 221"/>
                <a:gd name="T32" fmla="*/ 105 w 187"/>
                <a:gd name="T33" fmla="*/ 176 h 221"/>
                <a:gd name="T34" fmla="*/ 72 w 187"/>
                <a:gd name="T35" fmla="*/ 150 h 221"/>
                <a:gd name="T36" fmla="*/ 57 w 187"/>
                <a:gd name="T37" fmla="*/ 108 h 221"/>
                <a:gd name="T38" fmla="*/ 37 w 187"/>
                <a:gd name="T39" fmla="*/ 48 h 221"/>
                <a:gd name="T40" fmla="*/ 37 w 187"/>
                <a:gd name="T41" fmla="*/ 11 h 221"/>
                <a:gd name="T42" fmla="*/ 0 w 187"/>
                <a:gd name="T43" fmla="*/ 1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7" h="221">
                  <a:moveTo>
                    <a:pt x="0" y="18"/>
                  </a:moveTo>
                  <a:lnTo>
                    <a:pt x="30" y="131"/>
                  </a:lnTo>
                  <a:lnTo>
                    <a:pt x="60" y="186"/>
                  </a:lnTo>
                  <a:lnTo>
                    <a:pt x="45" y="209"/>
                  </a:lnTo>
                  <a:lnTo>
                    <a:pt x="70" y="221"/>
                  </a:lnTo>
                  <a:lnTo>
                    <a:pt x="97" y="203"/>
                  </a:lnTo>
                  <a:lnTo>
                    <a:pt x="100" y="176"/>
                  </a:lnTo>
                  <a:lnTo>
                    <a:pt x="132" y="209"/>
                  </a:lnTo>
                  <a:lnTo>
                    <a:pt x="168" y="198"/>
                  </a:lnTo>
                  <a:lnTo>
                    <a:pt x="157" y="164"/>
                  </a:lnTo>
                  <a:lnTo>
                    <a:pt x="175" y="119"/>
                  </a:lnTo>
                  <a:lnTo>
                    <a:pt x="187" y="53"/>
                  </a:lnTo>
                  <a:lnTo>
                    <a:pt x="184" y="0"/>
                  </a:lnTo>
                  <a:lnTo>
                    <a:pt x="150" y="0"/>
                  </a:lnTo>
                  <a:lnTo>
                    <a:pt x="147" y="93"/>
                  </a:lnTo>
                  <a:lnTo>
                    <a:pt x="120" y="171"/>
                  </a:lnTo>
                  <a:lnTo>
                    <a:pt x="105" y="176"/>
                  </a:lnTo>
                  <a:lnTo>
                    <a:pt x="72" y="150"/>
                  </a:lnTo>
                  <a:lnTo>
                    <a:pt x="57" y="108"/>
                  </a:lnTo>
                  <a:lnTo>
                    <a:pt x="37" y="48"/>
                  </a:lnTo>
                  <a:lnTo>
                    <a:pt x="37" y="11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84" name="Freeform 264">
              <a:extLst>
                <a:ext uri="{FF2B5EF4-FFF2-40B4-BE49-F238E27FC236}">
                  <a16:creationId xmlns:a16="http://schemas.microsoft.com/office/drawing/2014/main" id="{865118ED-FBA0-BAD9-62AF-81F588BC9B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5" y="939"/>
              <a:ext cx="462" cy="419"/>
            </a:xfrm>
            <a:custGeom>
              <a:avLst/>
              <a:gdLst>
                <a:gd name="T0" fmla="*/ 120 w 462"/>
                <a:gd name="T1" fmla="*/ 8 h 419"/>
                <a:gd name="T2" fmla="*/ 55 w 462"/>
                <a:gd name="T3" fmla="*/ 63 h 419"/>
                <a:gd name="T4" fmla="*/ 0 w 462"/>
                <a:gd name="T5" fmla="*/ 201 h 419"/>
                <a:gd name="T6" fmla="*/ 25 w 462"/>
                <a:gd name="T7" fmla="*/ 390 h 419"/>
                <a:gd name="T8" fmla="*/ 70 w 462"/>
                <a:gd name="T9" fmla="*/ 419 h 419"/>
                <a:gd name="T10" fmla="*/ 153 w 462"/>
                <a:gd name="T11" fmla="*/ 416 h 419"/>
                <a:gd name="T12" fmla="*/ 225 w 462"/>
                <a:gd name="T13" fmla="*/ 389 h 419"/>
                <a:gd name="T14" fmla="*/ 319 w 462"/>
                <a:gd name="T15" fmla="*/ 413 h 419"/>
                <a:gd name="T16" fmla="*/ 400 w 462"/>
                <a:gd name="T17" fmla="*/ 389 h 419"/>
                <a:gd name="T18" fmla="*/ 442 w 462"/>
                <a:gd name="T19" fmla="*/ 296 h 419"/>
                <a:gd name="T20" fmla="*/ 462 w 462"/>
                <a:gd name="T21" fmla="*/ 146 h 419"/>
                <a:gd name="T22" fmla="*/ 442 w 462"/>
                <a:gd name="T23" fmla="*/ 74 h 419"/>
                <a:gd name="T24" fmla="*/ 387 w 462"/>
                <a:gd name="T25" fmla="*/ 18 h 419"/>
                <a:gd name="T26" fmla="*/ 337 w 462"/>
                <a:gd name="T27" fmla="*/ 0 h 419"/>
                <a:gd name="T28" fmla="*/ 285 w 462"/>
                <a:gd name="T29" fmla="*/ 51 h 419"/>
                <a:gd name="T30" fmla="*/ 240 w 462"/>
                <a:gd name="T31" fmla="*/ 96 h 419"/>
                <a:gd name="T32" fmla="*/ 120 w 462"/>
                <a:gd name="T33" fmla="*/ 8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2" h="419">
                  <a:moveTo>
                    <a:pt x="120" y="8"/>
                  </a:moveTo>
                  <a:lnTo>
                    <a:pt x="55" y="63"/>
                  </a:lnTo>
                  <a:lnTo>
                    <a:pt x="0" y="201"/>
                  </a:lnTo>
                  <a:lnTo>
                    <a:pt x="25" y="390"/>
                  </a:lnTo>
                  <a:lnTo>
                    <a:pt x="70" y="419"/>
                  </a:lnTo>
                  <a:lnTo>
                    <a:pt x="153" y="416"/>
                  </a:lnTo>
                  <a:lnTo>
                    <a:pt x="225" y="389"/>
                  </a:lnTo>
                  <a:lnTo>
                    <a:pt x="319" y="413"/>
                  </a:lnTo>
                  <a:lnTo>
                    <a:pt x="400" y="389"/>
                  </a:lnTo>
                  <a:lnTo>
                    <a:pt x="442" y="296"/>
                  </a:lnTo>
                  <a:lnTo>
                    <a:pt x="462" y="146"/>
                  </a:lnTo>
                  <a:lnTo>
                    <a:pt x="442" y="74"/>
                  </a:lnTo>
                  <a:lnTo>
                    <a:pt x="387" y="18"/>
                  </a:lnTo>
                  <a:lnTo>
                    <a:pt x="337" y="0"/>
                  </a:lnTo>
                  <a:lnTo>
                    <a:pt x="285" y="51"/>
                  </a:lnTo>
                  <a:lnTo>
                    <a:pt x="240" y="96"/>
                  </a:lnTo>
                  <a:lnTo>
                    <a:pt x="120" y="8"/>
                  </a:lnTo>
                  <a:close/>
                </a:path>
              </a:pathLst>
            </a:custGeom>
            <a:pattFill prst="lgConfetti">
              <a:fgClr>
                <a:srgbClr val="008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185" name="Group 265">
            <a:extLst>
              <a:ext uri="{FF2B5EF4-FFF2-40B4-BE49-F238E27FC236}">
                <a16:creationId xmlns:a16="http://schemas.microsoft.com/office/drawing/2014/main" id="{6F7D49C6-F223-3395-6FE0-CB5127BF6EA9}"/>
              </a:ext>
            </a:extLst>
          </p:cNvPr>
          <p:cNvGrpSpPr>
            <a:grpSpLocks/>
          </p:cNvGrpSpPr>
          <p:nvPr/>
        </p:nvGrpSpPr>
        <p:grpSpPr bwMode="auto">
          <a:xfrm>
            <a:off x="357188" y="819150"/>
            <a:ext cx="357187" cy="925513"/>
            <a:chOff x="875" y="4542"/>
            <a:chExt cx="213" cy="546"/>
          </a:xfrm>
        </p:grpSpPr>
        <p:sp>
          <p:nvSpPr>
            <p:cNvPr id="82186" name="Line 266">
              <a:extLst>
                <a:ext uri="{FF2B5EF4-FFF2-40B4-BE49-F238E27FC236}">
                  <a16:creationId xmlns:a16="http://schemas.microsoft.com/office/drawing/2014/main" id="{0FE9540F-53E0-D45D-DC7C-FF7D9646EB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87" name="Line 267">
              <a:extLst>
                <a:ext uri="{FF2B5EF4-FFF2-40B4-BE49-F238E27FC236}">
                  <a16:creationId xmlns:a16="http://schemas.microsoft.com/office/drawing/2014/main" id="{99F1D688-1C7E-C79E-EC44-618E9E35B3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88" name="Line 268">
              <a:extLst>
                <a:ext uri="{FF2B5EF4-FFF2-40B4-BE49-F238E27FC236}">
                  <a16:creationId xmlns:a16="http://schemas.microsoft.com/office/drawing/2014/main" id="{1491A6DB-61A9-4B89-150C-7E58E266BF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189" name="Group 269">
              <a:extLst>
                <a:ext uri="{FF2B5EF4-FFF2-40B4-BE49-F238E27FC236}">
                  <a16:creationId xmlns:a16="http://schemas.microsoft.com/office/drawing/2014/main" id="{3E1376A9-3F22-F9B1-D4B7-83C5D567A6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2190" name="Freeform 270">
                <a:extLst>
                  <a:ext uri="{FF2B5EF4-FFF2-40B4-BE49-F238E27FC236}">
                    <a16:creationId xmlns:a16="http://schemas.microsoft.com/office/drawing/2014/main" id="{F3A059F0-823B-E198-DC7E-C87289F75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191" name="Freeform 271">
                <a:extLst>
                  <a:ext uri="{FF2B5EF4-FFF2-40B4-BE49-F238E27FC236}">
                    <a16:creationId xmlns:a16="http://schemas.microsoft.com/office/drawing/2014/main" id="{CF01F72B-7547-B0AC-F265-BDB8B4AAF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2192" name="Group 272">
            <a:extLst>
              <a:ext uri="{FF2B5EF4-FFF2-40B4-BE49-F238E27FC236}">
                <a16:creationId xmlns:a16="http://schemas.microsoft.com/office/drawing/2014/main" id="{761F9786-B522-A7FF-6EE2-E77EBEF50453}"/>
              </a:ext>
            </a:extLst>
          </p:cNvPr>
          <p:cNvGrpSpPr>
            <a:grpSpLocks/>
          </p:cNvGrpSpPr>
          <p:nvPr/>
        </p:nvGrpSpPr>
        <p:grpSpPr bwMode="auto">
          <a:xfrm>
            <a:off x="1239838" y="573088"/>
            <a:ext cx="492125" cy="838200"/>
            <a:chOff x="1885" y="753"/>
            <a:chExt cx="413" cy="650"/>
          </a:xfrm>
        </p:grpSpPr>
        <p:sp>
          <p:nvSpPr>
            <p:cNvPr id="82193" name="Freeform 273">
              <a:extLst>
                <a:ext uri="{FF2B5EF4-FFF2-40B4-BE49-F238E27FC236}">
                  <a16:creationId xmlns:a16="http://schemas.microsoft.com/office/drawing/2014/main" id="{13DEB1DD-3EBF-75D8-EA30-0E45A285F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96"/>
              <a:ext cx="207" cy="207"/>
            </a:xfrm>
            <a:custGeom>
              <a:avLst/>
              <a:gdLst>
                <a:gd name="T0" fmla="*/ 107 w 207"/>
                <a:gd name="T1" fmla="*/ 162 h 207"/>
                <a:gd name="T2" fmla="*/ 87 w 207"/>
                <a:gd name="T3" fmla="*/ 165 h 207"/>
                <a:gd name="T4" fmla="*/ 64 w 207"/>
                <a:gd name="T5" fmla="*/ 143 h 207"/>
                <a:gd name="T6" fmla="*/ 51 w 207"/>
                <a:gd name="T7" fmla="*/ 106 h 207"/>
                <a:gd name="T8" fmla="*/ 33 w 207"/>
                <a:gd name="T9" fmla="*/ 52 h 207"/>
                <a:gd name="T10" fmla="*/ 33 w 207"/>
                <a:gd name="T11" fmla="*/ 19 h 207"/>
                <a:gd name="T12" fmla="*/ 0 w 207"/>
                <a:gd name="T13" fmla="*/ 25 h 207"/>
                <a:gd name="T14" fmla="*/ 27 w 207"/>
                <a:gd name="T15" fmla="*/ 126 h 207"/>
                <a:gd name="T16" fmla="*/ 54 w 207"/>
                <a:gd name="T17" fmla="*/ 176 h 207"/>
                <a:gd name="T18" fmla="*/ 40 w 207"/>
                <a:gd name="T19" fmla="*/ 196 h 207"/>
                <a:gd name="T20" fmla="*/ 63 w 207"/>
                <a:gd name="T21" fmla="*/ 207 h 207"/>
                <a:gd name="T22" fmla="*/ 87 w 207"/>
                <a:gd name="T23" fmla="*/ 191 h 207"/>
                <a:gd name="T24" fmla="*/ 97 w 207"/>
                <a:gd name="T25" fmla="*/ 193 h 207"/>
                <a:gd name="T26" fmla="*/ 118 w 207"/>
                <a:gd name="T27" fmla="*/ 196 h 207"/>
                <a:gd name="T28" fmla="*/ 150 w 207"/>
                <a:gd name="T29" fmla="*/ 186 h 207"/>
                <a:gd name="T30" fmla="*/ 140 w 207"/>
                <a:gd name="T31" fmla="*/ 156 h 207"/>
                <a:gd name="T32" fmla="*/ 165 w 207"/>
                <a:gd name="T33" fmla="*/ 130 h 207"/>
                <a:gd name="T34" fmla="*/ 187 w 207"/>
                <a:gd name="T35" fmla="*/ 73 h 207"/>
                <a:gd name="T36" fmla="*/ 207 w 207"/>
                <a:gd name="T37" fmla="*/ 10 h 207"/>
                <a:gd name="T38" fmla="*/ 172 w 207"/>
                <a:gd name="T39" fmla="*/ 3 h 207"/>
                <a:gd name="T40" fmla="*/ 142 w 207"/>
                <a:gd name="T41" fmla="*/ 111 h 207"/>
                <a:gd name="T42" fmla="*/ 120 w 207"/>
                <a:gd name="T43" fmla="*/ 142 h 207"/>
                <a:gd name="T44" fmla="*/ 117 w 207"/>
                <a:gd name="T45" fmla="*/ 0 h 207"/>
                <a:gd name="T46" fmla="*/ 82 w 207"/>
                <a:gd name="T47" fmla="*/ 3 h 207"/>
                <a:gd name="T48" fmla="*/ 87 w 207"/>
                <a:gd name="T49" fmla="*/ 16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7" h="207">
                  <a:moveTo>
                    <a:pt x="107" y="162"/>
                  </a:moveTo>
                  <a:lnTo>
                    <a:pt x="87" y="165"/>
                  </a:lnTo>
                  <a:lnTo>
                    <a:pt x="64" y="143"/>
                  </a:lnTo>
                  <a:lnTo>
                    <a:pt x="51" y="106"/>
                  </a:lnTo>
                  <a:lnTo>
                    <a:pt x="33" y="52"/>
                  </a:lnTo>
                  <a:lnTo>
                    <a:pt x="33" y="19"/>
                  </a:lnTo>
                  <a:lnTo>
                    <a:pt x="0" y="25"/>
                  </a:lnTo>
                  <a:lnTo>
                    <a:pt x="27" y="126"/>
                  </a:lnTo>
                  <a:lnTo>
                    <a:pt x="54" y="176"/>
                  </a:lnTo>
                  <a:lnTo>
                    <a:pt x="40" y="196"/>
                  </a:lnTo>
                  <a:lnTo>
                    <a:pt x="63" y="207"/>
                  </a:lnTo>
                  <a:lnTo>
                    <a:pt x="87" y="191"/>
                  </a:lnTo>
                  <a:lnTo>
                    <a:pt x="97" y="193"/>
                  </a:lnTo>
                  <a:lnTo>
                    <a:pt x="118" y="196"/>
                  </a:lnTo>
                  <a:lnTo>
                    <a:pt x="150" y="186"/>
                  </a:lnTo>
                  <a:lnTo>
                    <a:pt x="140" y="156"/>
                  </a:lnTo>
                  <a:lnTo>
                    <a:pt x="165" y="130"/>
                  </a:lnTo>
                  <a:lnTo>
                    <a:pt x="187" y="73"/>
                  </a:lnTo>
                  <a:lnTo>
                    <a:pt x="207" y="10"/>
                  </a:lnTo>
                  <a:lnTo>
                    <a:pt x="172" y="3"/>
                  </a:lnTo>
                  <a:lnTo>
                    <a:pt x="142" y="111"/>
                  </a:lnTo>
                  <a:lnTo>
                    <a:pt x="120" y="142"/>
                  </a:lnTo>
                  <a:lnTo>
                    <a:pt x="117" y="0"/>
                  </a:lnTo>
                  <a:lnTo>
                    <a:pt x="82" y="3"/>
                  </a:lnTo>
                  <a:lnTo>
                    <a:pt x="87" y="163"/>
                  </a:ln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94" name="Freeform 274">
              <a:extLst>
                <a:ext uri="{FF2B5EF4-FFF2-40B4-BE49-F238E27FC236}">
                  <a16:creationId xmlns:a16="http://schemas.microsoft.com/office/drawing/2014/main" id="{329DC0DD-DC07-E3BB-C15E-F6D10EEED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5" y="753"/>
              <a:ext cx="413" cy="463"/>
            </a:xfrm>
            <a:custGeom>
              <a:avLst/>
              <a:gdLst>
                <a:gd name="T0" fmla="*/ 107 w 413"/>
                <a:gd name="T1" fmla="*/ 95 h 463"/>
                <a:gd name="T2" fmla="*/ 49 w 413"/>
                <a:gd name="T3" fmla="*/ 144 h 463"/>
                <a:gd name="T4" fmla="*/ 0 w 413"/>
                <a:gd name="T5" fmla="*/ 268 h 463"/>
                <a:gd name="T6" fmla="*/ 22 w 413"/>
                <a:gd name="T7" fmla="*/ 437 h 463"/>
                <a:gd name="T8" fmla="*/ 63 w 413"/>
                <a:gd name="T9" fmla="*/ 463 h 463"/>
                <a:gd name="T10" fmla="*/ 137 w 413"/>
                <a:gd name="T11" fmla="*/ 460 h 463"/>
                <a:gd name="T12" fmla="*/ 201 w 413"/>
                <a:gd name="T13" fmla="*/ 436 h 463"/>
                <a:gd name="T14" fmla="*/ 285 w 413"/>
                <a:gd name="T15" fmla="*/ 458 h 463"/>
                <a:gd name="T16" fmla="*/ 358 w 413"/>
                <a:gd name="T17" fmla="*/ 436 h 463"/>
                <a:gd name="T18" fmla="*/ 395 w 413"/>
                <a:gd name="T19" fmla="*/ 353 h 463"/>
                <a:gd name="T20" fmla="*/ 413 w 413"/>
                <a:gd name="T21" fmla="*/ 219 h 463"/>
                <a:gd name="T22" fmla="*/ 395 w 413"/>
                <a:gd name="T23" fmla="*/ 154 h 463"/>
                <a:gd name="T24" fmla="*/ 346 w 413"/>
                <a:gd name="T25" fmla="*/ 104 h 463"/>
                <a:gd name="T26" fmla="*/ 322 w 413"/>
                <a:gd name="T27" fmla="*/ 71 h 463"/>
                <a:gd name="T28" fmla="*/ 276 w 413"/>
                <a:gd name="T29" fmla="*/ 26 h 463"/>
                <a:gd name="T30" fmla="*/ 243 w 413"/>
                <a:gd name="T31" fmla="*/ 0 h 463"/>
                <a:gd name="T32" fmla="*/ 198 w 413"/>
                <a:gd name="T33" fmla="*/ 18 h 463"/>
                <a:gd name="T34" fmla="*/ 107 w 413"/>
                <a:gd name="T35" fmla="*/ 95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3" h="463">
                  <a:moveTo>
                    <a:pt x="107" y="95"/>
                  </a:moveTo>
                  <a:lnTo>
                    <a:pt x="49" y="144"/>
                  </a:lnTo>
                  <a:lnTo>
                    <a:pt x="0" y="268"/>
                  </a:lnTo>
                  <a:lnTo>
                    <a:pt x="22" y="437"/>
                  </a:lnTo>
                  <a:lnTo>
                    <a:pt x="63" y="463"/>
                  </a:lnTo>
                  <a:lnTo>
                    <a:pt x="137" y="460"/>
                  </a:lnTo>
                  <a:lnTo>
                    <a:pt x="201" y="436"/>
                  </a:lnTo>
                  <a:lnTo>
                    <a:pt x="285" y="458"/>
                  </a:lnTo>
                  <a:lnTo>
                    <a:pt x="358" y="436"/>
                  </a:lnTo>
                  <a:lnTo>
                    <a:pt x="395" y="353"/>
                  </a:lnTo>
                  <a:lnTo>
                    <a:pt x="413" y="219"/>
                  </a:lnTo>
                  <a:lnTo>
                    <a:pt x="395" y="154"/>
                  </a:lnTo>
                  <a:lnTo>
                    <a:pt x="346" y="104"/>
                  </a:lnTo>
                  <a:lnTo>
                    <a:pt x="322" y="71"/>
                  </a:lnTo>
                  <a:lnTo>
                    <a:pt x="276" y="26"/>
                  </a:lnTo>
                  <a:lnTo>
                    <a:pt x="243" y="0"/>
                  </a:lnTo>
                  <a:lnTo>
                    <a:pt x="198" y="18"/>
                  </a:lnTo>
                  <a:lnTo>
                    <a:pt x="107" y="95"/>
                  </a:lnTo>
                  <a:close/>
                </a:path>
              </a:pathLst>
            </a:custGeom>
            <a:pattFill prst="lgConfetti">
              <a:fgClr>
                <a:srgbClr val="008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95" name="Freeform 275">
              <a:extLst>
                <a:ext uri="{FF2B5EF4-FFF2-40B4-BE49-F238E27FC236}">
                  <a16:creationId xmlns:a16="http://schemas.microsoft.com/office/drawing/2014/main" id="{08610A18-F7E7-3CBF-4823-D166D15223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3" y="824"/>
              <a:ext cx="195" cy="355"/>
            </a:xfrm>
            <a:custGeom>
              <a:avLst/>
              <a:gdLst>
                <a:gd name="T0" fmla="*/ 0 w 195"/>
                <a:gd name="T1" fmla="*/ 15 h 355"/>
                <a:gd name="T2" fmla="*/ 70 w 195"/>
                <a:gd name="T3" fmla="*/ 127 h 355"/>
                <a:gd name="T4" fmla="*/ 82 w 195"/>
                <a:gd name="T5" fmla="*/ 355 h 355"/>
                <a:gd name="T6" fmla="*/ 153 w 195"/>
                <a:gd name="T7" fmla="*/ 82 h 355"/>
                <a:gd name="T8" fmla="*/ 195 w 195"/>
                <a:gd name="T9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355">
                  <a:moveTo>
                    <a:pt x="0" y="15"/>
                  </a:moveTo>
                  <a:lnTo>
                    <a:pt x="70" y="127"/>
                  </a:lnTo>
                  <a:lnTo>
                    <a:pt x="82" y="355"/>
                  </a:lnTo>
                  <a:lnTo>
                    <a:pt x="153" y="82"/>
                  </a:lnTo>
                  <a:lnTo>
                    <a:pt x="195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196" name="Group 276">
            <a:extLst>
              <a:ext uri="{FF2B5EF4-FFF2-40B4-BE49-F238E27FC236}">
                <a16:creationId xmlns:a16="http://schemas.microsoft.com/office/drawing/2014/main" id="{5A8904F3-21AE-D544-CED7-FF7E19CEC7F4}"/>
              </a:ext>
            </a:extLst>
          </p:cNvPr>
          <p:cNvGrpSpPr>
            <a:grpSpLocks/>
          </p:cNvGrpSpPr>
          <p:nvPr/>
        </p:nvGrpSpPr>
        <p:grpSpPr bwMode="auto">
          <a:xfrm>
            <a:off x="573088" y="1198563"/>
            <a:ext cx="368300" cy="569912"/>
            <a:chOff x="1885" y="753"/>
            <a:chExt cx="413" cy="650"/>
          </a:xfrm>
        </p:grpSpPr>
        <p:sp>
          <p:nvSpPr>
            <p:cNvPr id="82197" name="Freeform 277">
              <a:extLst>
                <a:ext uri="{FF2B5EF4-FFF2-40B4-BE49-F238E27FC236}">
                  <a16:creationId xmlns:a16="http://schemas.microsoft.com/office/drawing/2014/main" id="{C61A52F4-9A91-7B63-4B48-EFCEF625A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96"/>
              <a:ext cx="207" cy="207"/>
            </a:xfrm>
            <a:custGeom>
              <a:avLst/>
              <a:gdLst>
                <a:gd name="T0" fmla="*/ 107 w 207"/>
                <a:gd name="T1" fmla="*/ 162 h 207"/>
                <a:gd name="T2" fmla="*/ 87 w 207"/>
                <a:gd name="T3" fmla="*/ 165 h 207"/>
                <a:gd name="T4" fmla="*/ 64 w 207"/>
                <a:gd name="T5" fmla="*/ 143 h 207"/>
                <a:gd name="T6" fmla="*/ 51 w 207"/>
                <a:gd name="T7" fmla="*/ 106 h 207"/>
                <a:gd name="T8" fmla="*/ 33 w 207"/>
                <a:gd name="T9" fmla="*/ 52 h 207"/>
                <a:gd name="T10" fmla="*/ 33 w 207"/>
                <a:gd name="T11" fmla="*/ 19 h 207"/>
                <a:gd name="T12" fmla="*/ 0 w 207"/>
                <a:gd name="T13" fmla="*/ 25 h 207"/>
                <a:gd name="T14" fmla="*/ 27 w 207"/>
                <a:gd name="T15" fmla="*/ 126 h 207"/>
                <a:gd name="T16" fmla="*/ 54 w 207"/>
                <a:gd name="T17" fmla="*/ 176 h 207"/>
                <a:gd name="T18" fmla="*/ 40 w 207"/>
                <a:gd name="T19" fmla="*/ 196 h 207"/>
                <a:gd name="T20" fmla="*/ 63 w 207"/>
                <a:gd name="T21" fmla="*/ 207 h 207"/>
                <a:gd name="T22" fmla="*/ 87 w 207"/>
                <a:gd name="T23" fmla="*/ 191 h 207"/>
                <a:gd name="T24" fmla="*/ 97 w 207"/>
                <a:gd name="T25" fmla="*/ 193 h 207"/>
                <a:gd name="T26" fmla="*/ 118 w 207"/>
                <a:gd name="T27" fmla="*/ 196 h 207"/>
                <a:gd name="T28" fmla="*/ 150 w 207"/>
                <a:gd name="T29" fmla="*/ 186 h 207"/>
                <a:gd name="T30" fmla="*/ 140 w 207"/>
                <a:gd name="T31" fmla="*/ 156 h 207"/>
                <a:gd name="T32" fmla="*/ 165 w 207"/>
                <a:gd name="T33" fmla="*/ 130 h 207"/>
                <a:gd name="T34" fmla="*/ 187 w 207"/>
                <a:gd name="T35" fmla="*/ 73 h 207"/>
                <a:gd name="T36" fmla="*/ 207 w 207"/>
                <a:gd name="T37" fmla="*/ 10 h 207"/>
                <a:gd name="T38" fmla="*/ 172 w 207"/>
                <a:gd name="T39" fmla="*/ 3 h 207"/>
                <a:gd name="T40" fmla="*/ 142 w 207"/>
                <a:gd name="T41" fmla="*/ 111 h 207"/>
                <a:gd name="T42" fmla="*/ 120 w 207"/>
                <a:gd name="T43" fmla="*/ 142 h 207"/>
                <a:gd name="T44" fmla="*/ 117 w 207"/>
                <a:gd name="T45" fmla="*/ 0 h 207"/>
                <a:gd name="T46" fmla="*/ 82 w 207"/>
                <a:gd name="T47" fmla="*/ 3 h 207"/>
                <a:gd name="T48" fmla="*/ 87 w 207"/>
                <a:gd name="T49" fmla="*/ 16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7" h="207">
                  <a:moveTo>
                    <a:pt x="107" y="162"/>
                  </a:moveTo>
                  <a:lnTo>
                    <a:pt x="87" y="165"/>
                  </a:lnTo>
                  <a:lnTo>
                    <a:pt x="64" y="143"/>
                  </a:lnTo>
                  <a:lnTo>
                    <a:pt x="51" y="106"/>
                  </a:lnTo>
                  <a:lnTo>
                    <a:pt x="33" y="52"/>
                  </a:lnTo>
                  <a:lnTo>
                    <a:pt x="33" y="19"/>
                  </a:lnTo>
                  <a:lnTo>
                    <a:pt x="0" y="25"/>
                  </a:lnTo>
                  <a:lnTo>
                    <a:pt x="27" y="126"/>
                  </a:lnTo>
                  <a:lnTo>
                    <a:pt x="54" y="176"/>
                  </a:lnTo>
                  <a:lnTo>
                    <a:pt x="40" y="196"/>
                  </a:lnTo>
                  <a:lnTo>
                    <a:pt x="63" y="207"/>
                  </a:lnTo>
                  <a:lnTo>
                    <a:pt x="87" y="191"/>
                  </a:lnTo>
                  <a:lnTo>
                    <a:pt x="97" y="193"/>
                  </a:lnTo>
                  <a:lnTo>
                    <a:pt x="118" y="196"/>
                  </a:lnTo>
                  <a:lnTo>
                    <a:pt x="150" y="186"/>
                  </a:lnTo>
                  <a:lnTo>
                    <a:pt x="140" y="156"/>
                  </a:lnTo>
                  <a:lnTo>
                    <a:pt x="165" y="130"/>
                  </a:lnTo>
                  <a:lnTo>
                    <a:pt x="187" y="73"/>
                  </a:lnTo>
                  <a:lnTo>
                    <a:pt x="207" y="10"/>
                  </a:lnTo>
                  <a:lnTo>
                    <a:pt x="172" y="3"/>
                  </a:lnTo>
                  <a:lnTo>
                    <a:pt x="142" y="111"/>
                  </a:lnTo>
                  <a:lnTo>
                    <a:pt x="120" y="142"/>
                  </a:lnTo>
                  <a:lnTo>
                    <a:pt x="117" y="0"/>
                  </a:lnTo>
                  <a:lnTo>
                    <a:pt x="82" y="3"/>
                  </a:lnTo>
                  <a:lnTo>
                    <a:pt x="87" y="163"/>
                  </a:ln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98" name="Freeform 278">
              <a:extLst>
                <a:ext uri="{FF2B5EF4-FFF2-40B4-BE49-F238E27FC236}">
                  <a16:creationId xmlns:a16="http://schemas.microsoft.com/office/drawing/2014/main" id="{A0DBC080-0B4D-B08D-5A9D-D5B9BF1E8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5" y="753"/>
              <a:ext cx="413" cy="463"/>
            </a:xfrm>
            <a:custGeom>
              <a:avLst/>
              <a:gdLst>
                <a:gd name="T0" fmla="*/ 107 w 413"/>
                <a:gd name="T1" fmla="*/ 95 h 463"/>
                <a:gd name="T2" fmla="*/ 49 w 413"/>
                <a:gd name="T3" fmla="*/ 144 h 463"/>
                <a:gd name="T4" fmla="*/ 0 w 413"/>
                <a:gd name="T5" fmla="*/ 268 h 463"/>
                <a:gd name="T6" fmla="*/ 22 w 413"/>
                <a:gd name="T7" fmla="*/ 437 h 463"/>
                <a:gd name="T8" fmla="*/ 63 w 413"/>
                <a:gd name="T9" fmla="*/ 463 h 463"/>
                <a:gd name="T10" fmla="*/ 137 w 413"/>
                <a:gd name="T11" fmla="*/ 460 h 463"/>
                <a:gd name="T12" fmla="*/ 201 w 413"/>
                <a:gd name="T13" fmla="*/ 436 h 463"/>
                <a:gd name="T14" fmla="*/ 285 w 413"/>
                <a:gd name="T15" fmla="*/ 458 h 463"/>
                <a:gd name="T16" fmla="*/ 358 w 413"/>
                <a:gd name="T17" fmla="*/ 436 h 463"/>
                <a:gd name="T18" fmla="*/ 395 w 413"/>
                <a:gd name="T19" fmla="*/ 353 h 463"/>
                <a:gd name="T20" fmla="*/ 413 w 413"/>
                <a:gd name="T21" fmla="*/ 219 h 463"/>
                <a:gd name="T22" fmla="*/ 395 w 413"/>
                <a:gd name="T23" fmla="*/ 154 h 463"/>
                <a:gd name="T24" fmla="*/ 346 w 413"/>
                <a:gd name="T25" fmla="*/ 104 h 463"/>
                <a:gd name="T26" fmla="*/ 322 w 413"/>
                <a:gd name="T27" fmla="*/ 71 h 463"/>
                <a:gd name="T28" fmla="*/ 276 w 413"/>
                <a:gd name="T29" fmla="*/ 26 h 463"/>
                <a:gd name="T30" fmla="*/ 243 w 413"/>
                <a:gd name="T31" fmla="*/ 0 h 463"/>
                <a:gd name="T32" fmla="*/ 198 w 413"/>
                <a:gd name="T33" fmla="*/ 18 h 463"/>
                <a:gd name="T34" fmla="*/ 107 w 413"/>
                <a:gd name="T35" fmla="*/ 95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3" h="463">
                  <a:moveTo>
                    <a:pt x="107" y="95"/>
                  </a:moveTo>
                  <a:lnTo>
                    <a:pt x="49" y="144"/>
                  </a:lnTo>
                  <a:lnTo>
                    <a:pt x="0" y="268"/>
                  </a:lnTo>
                  <a:lnTo>
                    <a:pt x="22" y="437"/>
                  </a:lnTo>
                  <a:lnTo>
                    <a:pt x="63" y="463"/>
                  </a:lnTo>
                  <a:lnTo>
                    <a:pt x="137" y="460"/>
                  </a:lnTo>
                  <a:lnTo>
                    <a:pt x="201" y="436"/>
                  </a:lnTo>
                  <a:lnTo>
                    <a:pt x="285" y="458"/>
                  </a:lnTo>
                  <a:lnTo>
                    <a:pt x="358" y="436"/>
                  </a:lnTo>
                  <a:lnTo>
                    <a:pt x="395" y="353"/>
                  </a:lnTo>
                  <a:lnTo>
                    <a:pt x="413" y="219"/>
                  </a:lnTo>
                  <a:lnTo>
                    <a:pt x="395" y="154"/>
                  </a:lnTo>
                  <a:lnTo>
                    <a:pt x="346" y="104"/>
                  </a:lnTo>
                  <a:lnTo>
                    <a:pt x="322" y="71"/>
                  </a:lnTo>
                  <a:lnTo>
                    <a:pt x="276" y="26"/>
                  </a:lnTo>
                  <a:lnTo>
                    <a:pt x="243" y="0"/>
                  </a:lnTo>
                  <a:lnTo>
                    <a:pt x="198" y="18"/>
                  </a:lnTo>
                  <a:lnTo>
                    <a:pt x="107" y="95"/>
                  </a:lnTo>
                  <a:close/>
                </a:path>
              </a:pathLst>
            </a:custGeom>
            <a:pattFill prst="lgConfetti">
              <a:fgClr>
                <a:srgbClr val="008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199" name="Freeform 279">
              <a:extLst>
                <a:ext uri="{FF2B5EF4-FFF2-40B4-BE49-F238E27FC236}">
                  <a16:creationId xmlns:a16="http://schemas.microsoft.com/office/drawing/2014/main" id="{8BD6838E-4AB1-744A-DB74-F39B2195BE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3" y="824"/>
              <a:ext cx="195" cy="355"/>
            </a:xfrm>
            <a:custGeom>
              <a:avLst/>
              <a:gdLst>
                <a:gd name="T0" fmla="*/ 0 w 195"/>
                <a:gd name="T1" fmla="*/ 15 h 355"/>
                <a:gd name="T2" fmla="*/ 70 w 195"/>
                <a:gd name="T3" fmla="*/ 127 h 355"/>
                <a:gd name="T4" fmla="*/ 82 w 195"/>
                <a:gd name="T5" fmla="*/ 355 h 355"/>
                <a:gd name="T6" fmla="*/ 153 w 195"/>
                <a:gd name="T7" fmla="*/ 82 h 355"/>
                <a:gd name="T8" fmla="*/ 195 w 195"/>
                <a:gd name="T9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355">
                  <a:moveTo>
                    <a:pt x="0" y="15"/>
                  </a:moveTo>
                  <a:lnTo>
                    <a:pt x="70" y="127"/>
                  </a:lnTo>
                  <a:lnTo>
                    <a:pt x="82" y="355"/>
                  </a:lnTo>
                  <a:lnTo>
                    <a:pt x="153" y="82"/>
                  </a:lnTo>
                  <a:lnTo>
                    <a:pt x="195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200" name="Line 280">
            <a:extLst>
              <a:ext uri="{FF2B5EF4-FFF2-40B4-BE49-F238E27FC236}">
                <a16:creationId xmlns:a16="http://schemas.microsoft.com/office/drawing/2014/main" id="{C690C2C2-9996-57F5-E7CE-7275102ABC3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44600" y="1268413"/>
            <a:ext cx="73025" cy="571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01" name="Line 281">
            <a:extLst>
              <a:ext uri="{FF2B5EF4-FFF2-40B4-BE49-F238E27FC236}">
                <a16:creationId xmlns:a16="http://schemas.microsoft.com/office/drawing/2014/main" id="{5F7DFE2F-DBC7-FF04-CC92-126A0937EC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58900" y="1317625"/>
            <a:ext cx="90488" cy="666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02" name="Line 282">
            <a:extLst>
              <a:ext uri="{FF2B5EF4-FFF2-40B4-BE49-F238E27FC236}">
                <a16:creationId xmlns:a16="http://schemas.microsoft.com/office/drawing/2014/main" id="{24067123-33B0-1E6C-D95D-E8329B21FDC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28725" y="1431925"/>
            <a:ext cx="101600" cy="444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2203" name="Group 283">
            <a:extLst>
              <a:ext uri="{FF2B5EF4-FFF2-40B4-BE49-F238E27FC236}">
                <a16:creationId xmlns:a16="http://schemas.microsoft.com/office/drawing/2014/main" id="{0CBF3B6D-F87F-D264-973F-DE90BDDE0F69}"/>
              </a:ext>
            </a:extLst>
          </p:cNvPr>
          <p:cNvGrpSpPr>
            <a:grpSpLocks/>
          </p:cNvGrpSpPr>
          <p:nvPr/>
        </p:nvGrpSpPr>
        <p:grpSpPr bwMode="auto">
          <a:xfrm>
            <a:off x="1163638" y="803275"/>
            <a:ext cx="358775" cy="927100"/>
            <a:chOff x="1832" y="4455"/>
            <a:chExt cx="213" cy="720"/>
          </a:xfrm>
        </p:grpSpPr>
        <p:sp>
          <p:nvSpPr>
            <p:cNvPr id="82204" name="Freeform 284">
              <a:extLst>
                <a:ext uri="{FF2B5EF4-FFF2-40B4-BE49-F238E27FC236}">
                  <a16:creationId xmlns:a16="http://schemas.microsoft.com/office/drawing/2014/main" id="{FC019F0C-A43A-5365-FF3E-0E2372191A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4587"/>
              <a:ext cx="37" cy="588"/>
            </a:xfrm>
            <a:custGeom>
              <a:avLst/>
              <a:gdLst>
                <a:gd name="T0" fmla="*/ 0 w 37"/>
                <a:gd name="T1" fmla="*/ 568 h 588"/>
                <a:gd name="T2" fmla="*/ 11 w 37"/>
                <a:gd name="T3" fmla="*/ 0 h 588"/>
                <a:gd name="T4" fmla="*/ 36 w 37"/>
                <a:gd name="T5" fmla="*/ 575 h 588"/>
                <a:gd name="T6" fmla="*/ 26 w 37"/>
                <a:gd name="T7" fmla="*/ 587 h 588"/>
                <a:gd name="T8" fmla="*/ 17 w 37"/>
                <a:gd name="T9" fmla="*/ 587 h 588"/>
                <a:gd name="T10" fmla="*/ 7 w 37"/>
                <a:gd name="T11" fmla="*/ 578 h 588"/>
                <a:gd name="T12" fmla="*/ 0 w 37"/>
                <a:gd name="T13" fmla="*/ 568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588">
                  <a:moveTo>
                    <a:pt x="0" y="568"/>
                  </a:moveTo>
                  <a:lnTo>
                    <a:pt x="11" y="0"/>
                  </a:lnTo>
                  <a:lnTo>
                    <a:pt x="36" y="575"/>
                  </a:lnTo>
                  <a:lnTo>
                    <a:pt x="26" y="587"/>
                  </a:lnTo>
                  <a:lnTo>
                    <a:pt x="17" y="587"/>
                  </a:lnTo>
                  <a:lnTo>
                    <a:pt x="7" y="578"/>
                  </a:lnTo>
                  <a:lnTo>
                    <a:pt x="0" y="568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05" name="Freeform 285">
              <a:extLst>
                <a:ext uri="{FF2B5EF4-FFF2-40B4-BE49-F238E27FC236}">
                  <a16:creationId xmlns:a16="http://schemas.microsoft.com/office/drawing/2014/main" id="{319C0453-7B5C-2024-884E-01171C365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2" y="4455"/>
              <a:ext cx="213" cy="295"/>
            </a:xfrm>
            <a:custGeom>
              <a:avLst/>
              <a:gdLst>
                <a:gd name="T0" fmla="*/ 102 w 213"/>
                <a:gd name="T1" fmla="*/ 0 h 295"/>
                <a:gd name="T2" fmla="*/ 102 w 213"/>
                <a:gd name="T3" fmla="*/ 7 h 295"/>
                <a:gd name="T4" fmla="*/ 37 w 213"/>
                <a:gd name="T5" fmla="*/ 80 h 295"/>
                <a:gd name="T6" fmla="*/ 67 w 213"/>
                <a:gd name="T7" fmla="*/ 72 h 295"/>
                <a:gd name="T8" fmla="*/ 37 w 213"/>
                <a:gd name="T9" fmla="*/ 144 h 295"/>
                <a:gd name="T10" fmla="*/ 67 w 213"/>
                <a:gd name="T11" fmla="*/ 146 h 295"/>
                <a:gd name="T12" fmla="*/ 8 w 213"/>
                <a:gd name="T13" fmla="*/ 225 h 295"/>
                <a:gd name="T14" fmla="*/ 58 w 213"/>
                <a:gd name="T15" fmla="*/ 225 h 295"/>
                <a:gd name="T16" fmla="*/ 0 w 213"/>
                <a:gd name="T17" fmla="*/ 276 h 295"/>
                <a:gd name="T18" fmla="*/ 86 w 213"/>
                <a:gd name="T19" fmla="*/ 271 h 295"/>
                <a:gd name="T20" fmla="*/ 148 w 213"/>
                <a:gd name="T21" fmla="*/ 294 h 295"/>
                <a:gd name="T22" fmla="*/ 148 w 213"/>
                <a:gd name="T23" fmla="*/ 264 h 295"/>
                <a:gd name="T24" fmla="*/ 212 w 213"/>
                <a:gd name="T25" fmla="*/ 260 h 295"/>
                <a:gd name="T26" fmla="*/ 172 w 213"/>
                <a:gd name="T27" fmla="*/ 211 h 295"/>
                <a:gd name="T28" fmla="*/ 206 w 213"/>
                <a:gd name="T29" fmla="*/ 216 h 295"/>
                <a:gd name="T30" fmla="*/ 151 w 213"/>
                <a:gd name="T31" fmla="*/ 166 h 295"/>
                <a:gd name="T32" fmla="*/ 196 w 213"/>
                <a:gd name="T33" fmla="*/ 170 h 295"/>
                <a:gd name="T34" fmla="*/ 151 w 213"/>
                <a:gd name="T35" fmla="*/ 105 h 295"/>
                <a:gd name="T36" fmla="*/ 187 w 213"/>
                <a:gd name="T37" fmla="*/ 117 h 295"/>
                <a:gd name="T38" fmla="*/ 137 w 213"/>
                <a:gd name="T39" fmla="*/ 55 h 295"/>
                <a:gd name="T40" fmla="*/ 162 w 213"/>
                <a:gd name="T41" fmla="*/ 52 h 295"/>
                <a:gd name="T42" fmla="*/ 102 w 213"/>
                <a:gd name="T43" fmla="*/ 4 h 295"/>
                <a:gd name="T44" fmla="*/ 102 w 213"/>
                <a:gd name="T4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3" h="295">
                  <a:moveTo>
                    <a:pt x="102" y="0"/>
                  </a:moveTo>
                  <a:lnTo>
                    <a:pt x="102" y="7"/>
                  </a:lnTo>
                  <a:lnTo>
                    <a:pt x="37" y="80"/>
                  </a:lnTo>
                  <a:lnTo>
                    <a:pt x="67" y="72"/>
                  </a:lnTo>
                  <a:lnTo>
                    <a:pt x="37" y="144"/>
                  </a:lnTo>
                  <a:lnTo>
                    <a:pt x="67" y="146"/>
                  </a:lnTo>
                  <a:lnTo>
                    <a:pt x="8" y="225"/>
                  </a:lnTo>
                  <a:lnTo>
                    <a:pt x="58" y="225"/>
                  </a:lnTo>
                  <a:lnTo>
                    <a:pt x="0" y="276"/>
                  </a:lnTo>
                  <a:lnTo>
                    <a:pt x="86" y="271"/>
                  </a:lnTo>
                  <a:lnTo>
                    <a:pt x="148" y="294"/>
                  </a:lnTo>
                  <a:lnTo>
                    <a:pt x="148" y="264"/>
                  </a:lnTo>
                  <a:lnTo>
                    <a:pt x="212" y="260"/>
                  </a:lnTo>
                  <a:lnTo>
                    <a:pt x="172" y="211"/>
                  </a:lnTo>
                  <a:lnTo>
                    <a:pt x="206" y="216"/>
                  </a:lnTo>
                  <a:lnTo>
                    <a:pt x="151" y="166"/>
                  </a:lnTo>
                  <a:lnTo>
                    <a:pt x="196" y="170"/>
                  </a:lnTo>
                  <a:lnTo>
                    <a:pt x="151" y="105"/>
                  </a:lnTo>
                  <a:lnTo>
                    <a:pt x="187" y="117"/>
                  </a:lnTo>
                  <a:lnTo>
                    <a:pt x="137" y="55"/>
                  </a:lnTo>
                  <a:lnTo>
                    <a:pt x="162" y="52"/>
                  </a:lnTo>
                  <a:lnTo>
                    <a:pt x="102" y="4"/>
                  </a:lnTo>
                  <a:lnTo>
                    <a:pt x="102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206" name="Group 286">
            <a:extLst>
              <a:ext uri="{FF2B5EF4-FFF2-40B4-BE49-F238E27FC236}">
                <a16:creationId xmlns:a16="http://schemas.microsoft.com/office/drawing/2014/main" id="{47E82988-5796-D9E4-0A25-2C599D1B8145}"/>
              </a:ext>
            </a:extLst>
          </p:cNvPr>
          <p:cNvGrpSpPr>
            <a:grpSpLocks/>
          </p:cNvGrpSpPr>
          <p:nvPr/>
        </p:nvGrpSpPr>
        <p:grpSpPr bwMode="auto">
          <a:xfrm>
            <a:off x="1543050" y="874713"/>
            <a:ext cx="357188" cy="927100"/>
            <a:chOff x="875" y="4542"/>
            <a:chExt cx="213" cy="546"/>
          </a:xfrm>
        </p:grpSpPr>
        <p:sp>
          <p:nvSpPr>
            <p:cNvPr id="82207" name="Line 287">
              <a:extLst>
                <a:ext uri="{FF2B5EF4-FFF2-40B4-BE49-F238E27FC236}">
                  <a16:creationId xmlns:a16="http://schemas.microsoft.com/office/drawing/2014/main" id="{90998F70-4045-C69B-BAC0-7DC50F1721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08" name="Line 288">
              <a:extLst>
                <a:ext uri="{FF2B5EF4-FFF2-40B4-BE49-F238E27FC236}">
                  <a16:creationId xmlns:a16="http://schemas.microsoft.com/office/drawing/2014/main" id="{5404F099-D017-AA5B-89E0-9FAF95B355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09" name="Line 289">
              <a:extLst>
                <a:ext uri="{FF2B5EF4-FFF2-40B4-BE49-F238E27FC236}">
                  <a16:creationId xmlns:a16="http://schemas.microsoft.com/office/drawing/2014/main" id="{CBCB0D2B-47D2-ED76-6452-20DCC49AF3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2210" name="Group 290">
              <a:extLst>
                <a:ext uri="{FF2B5EF4-FFF2-40B4-BE49-F238E27FC236}">
                  <a16:creationId xmlns:a16="http://schemas.microsoft.com/office/drawing/2014/main" id="{AC4DF16B-8576-EDA2-2264-F3CAF002E1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2211" name="Freeform 291">
                <a:extLst>
                  <a:ext uri="{FF2B5EF4-FFF2-40B4-BE49-F238E27FC236}">
                    <a16:creationId xmlns:a16="http://schemas.microsoft.com/office/drawing/2014/main" id="{4F0F789D-8BB2-904F-00B0-4D16DE4C00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212" name="Freeform 292">
                <a:extLst>
                  <a:ext uri="{FF2B5EF4-FFF2-40B4-BE49-F238E27FC236}">
                    <a16:creationId xmlns:a16="http://schemas.microsoft.com/office/drawing/2014/main" id="{6F7B0D5A-A273-E23B-43ED-5CEC3AB321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2213" name="Group 293">
            <a:extLst>
              <a:ext uri="{FF2B5EF4-FFF2-40B4-BE49-F238E27FC236}">
                <a16:creationId xmlns:a16="http://schemas.microsoft.com/office/drawing/2014/main" id="{5501BFA7-E751-E316-0E90-F680D1723842}"/>
              </a:ext>
            </a:extLst>
          </p:cNvPr>
          <p:cNvGrpSpPr>
            <a:grpSpLocks/>
          </p:cNvGrpSpPr>
          <p:nvPr/>
        </p:nvGrpSpPr>
        <p:grpSpPr bwMode="auto">
          <a:xfrm>
            <a:off x="1773238" y="1443038"/>
            <a:ext cx="298450" cy="396875"/>
            <a:chOff x="1865" y="939"/>
            <a:chExt cx="462" cy="611"/>
          </a:xfrm>
        </p:grpSpPr>
        <p:sp>
          <p:nvSpPr>
            <p:cNvPr id="82214" name="Freeform 294">
              <a:extLst>
                <a:ext uri="{FF2B5EF4-FFF2-40B4-BE49-F238E27FC236}">
                  <a16:creationId xmlns:a16="http://schemas.microsoft.com/office/drawing/2014/main" id="{D645BE17-D5B7-B606-3B75-43D224FCC7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" y="1329"/>
              <a:ext cx="187" cy="221"/>
            </a:xfrm>
            <a:custGeom>
              <a:avLst/>
              <a:gdLst>
                <a:gd name="T0" fmla="*/ 0 w 187"/>
                <a:gd name="T1" fmla="*/ 18 h 221"/>
                <a:gd name="T2" fmla="*/ 30 w 187"/>
                <a:gd name="T3" fmla="*/ 131 h 221"/>
                <a:gd name="T4" fmla="*/ 60 w 187"/>
                <a:gd name="T5" fmla="*/ 186 h 221"/>
                <a:gd name="T6" fmla="*/ 45 w 187"/>
                <a:gd name="T7" fmla="*/ 209 h 221"/>
                <a:gd name="T8" fmla="*/ 70 w 187"/>
                <a:gd name="T9" fmla="*/ 221 h 221"/>
                <a:gd name="T10" fmla="*/ 97 w 187"/>
                <a:gd name="T11" fmla="*/ 203 h 221"/>
                <a:gd name="T12" fmla="*/ 100 w 187"/>
                <a:gd name="T13" fmla="*/ 176 h 221"/>
                <a:gd name="T14" fmla="*/ 132 w 187"/>
                <a:gd name="T15" fmla="*/ 209 h 221"/>
                <a:gd name="T16" fmla="*/ 168 w 187"/>
                <a:gd name="T17" fmla="*/ 198 h 221"/>
                <a:gd name="T18" fmla="*/ 157 w 187"/>
                <a:gd name="T19" fmla="*/ 164 h 221"/>
                <a:gd name="T20" fmla="*/ 175 w 187"/>
                <a:gd name="T21" fmla="*/ 119 h 221"/>
                <a:gd name="T22" fmla="*/ 187 w 187"/>
                <a:gd name="T23" fmla="*/ 53 h 221"/>
                <a:gd name="T24" fmla="*/ 184 w 187"/>
                <a:gd name="T25" fmla="*/ 0 h 221"/>
                <a:gd name="T26" fmla="*/ 150 w 187"/>
                <a:gd name="T27" fmla="*/ 0 h 221"/>
                <a:gd name="T28" fmla="*/ 147 w 187"/>
                <a:gd name="T29" fmla="*/ 93 h 221"/>
                <a:gd name="T30" fmla="*/ 120 w 187"/>
                <a:gd name="T31" fmla="*/ 171 h 221"/>
                <a:gd name="T32" fmla="*/ 105 w 187"/>
                <a:gd name="T33" fmla="*/ 176 h 221"/>
                <a:gd name="T34" fmla="*/ 72 w 187"/>
                <a:gd name="T35" fmla="*/ 150 h 221"/>
                <a:gd name="T36" fmla="*/ 57 w 187"/>
                <a:gd name="T37" fmla="*/ 108 h 221"/>
                <a:gd name="T38" fmla="*/ 37 w 187"/>
                <a:gd name="T39" fmla="*/ 48 h 221"/>
                <a:gd name="T40" fmla="*/ 37 w 187"/>
                <a:gd name="T41" fmla="*/ 11 h 221"/>
                <a:gd name="T42" fmla="*/ 0 w 187"/>
                <a:gd name="T43" fmla="*/ 1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7" h="221">
                  <a:moveTo>
                    <a:pt x="0" y="18"/>
                  </a:moveTo>
                  <a:lnTo>
                    <a:pt x="30" y="131"/>
                  </a:lnTo>
                  <a:lnTo>
                    <a:pt x="60" y="186"/>
                  </a:lnTo>
                  <a:lnTo>
                    <a:pt x="45" y="209"/>
                  </a:lnTo>
                  <a:lnTo>
                    <a:pt x="70" y="221"/>
                  </a:lnTo>
                  <a:lnTo>
                    <a:pt x="97" y="203"/>
                  </a:lnTo>
                  <a:lnTo>
                    <a:pt x="100" y="176"/>
                  </a:lnTo>
                  <a:lnTo>
                    <a:pt x="132" y="209"/>
                  </a:lnTo>
                  <a:lnTo>
                    <a:pt x="168" y="198"/>
                  </a:lnTo>
                  <a:lnTo>
                    <a:pt x="157" y="164"/>
                  </a:lnTo>
                  <a:lnTo>
                    <a:pt x="175" y="119"/>
                  </a:lnTo>
                  <a:lnTo>
                    <a:pt x="187" y="53"/>
                  </a:lnTo>
                  <a:lnTo>
                    <a:pt x="184" y="0"/>
                  </a:lnTo>
                  <a:lnTo>
                    <a:pt x="150" y="0"/>
                  </a:lnTo>
                  <a:lnTo>
                    <a:pt x="147" y="93"/>
                  </a:lnTo>
                  <a:lnTo>
                    <a:pt x="120" y="171"/>
                  </a:lnTo>
                  <a:lnTo>
                    <a:pt x="105" y="176"/>
                  </a:lnTo>
                  <a:lnTo>
                    <a:pt x="72" y="150"/>
                  </a:lnTo>
                  <a:lnTo>
                    <a:pt x="57" y="108"/>
                  </a:lnTo>
                  <a:lnTo>
                    <a:pt x="37" y="48"/>
                  </a:lnTo>
                  <a:lnTo>
                    <a:pt x="37" y="11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15" name="Freeform 295">
              <a:extLst>
                <a:ext uri="{FF2B5EF4-FFF2-40B4-BE49-F238E27FC236}">
                  <a16:creationId xmlns:a16="http://schemas.microsoft.com/office/drawing/2014/main" id="{97C3068C-A919-6F97-0A42-923BE3E96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5" y="939"/>
              <a:ext cx="462" cy="419"/>
            </a:xfrm>
            <a:custGeom>
              <a:avLst/>
              <a:gdLst>
                <a:gd name="T0" fmla="*/ 120 w 462"/>
                <a:gd name="T1" fmla="*/ 8 h 419"/>
                <a:gd name="T2" fmla="*/ 55 w 462"/>
                <a:gd name="T3" fmla="*/ 63 h 419"/>
                <a:gd name="T4" fmla="*/ 0 w 462"/>
                <a:gd name="T5" fmla="*/ 201 h 419"/>
                <a:gd name="T6" fmla="*/ 25 w 462"/>
                <a:gd name="T7" fmla="*/ 390 h 419"/>
                <a:gd name="T8" fmla="*/ 70 w 462"/>
                <a:gd name="T9" fmla="*/ 419 h 419"/>
                <a:gd name="T10" fmla="*/ 153 w 462"/>
                <a:gd name="T11" fmla="*/ 416 h 419"/>
                <a:gd name="T12" fmla="*/ 225 w 462"/>
                <a:gd name="T13" fmla="*/ 389 h 419"/>
                <a:gd name="T14" fmla="*/ 319 w 462"/>
                <a:gd name="T15" fmla="*/ 413 h 419"/>
                <a:gd name="T16" fmla="*/ 400 w 462"/>
                <a:gd name="T17" fmla="*/ 389 h 419"/>
                <a:gd name="T18" fmla="*/ 442 w 462"/>
                <a:gd name="T19" fmla="*/ 296 h 419"/>
                <a:gd name="T20" fmla="*/ 462 w 462"/>
                <a:gd name="T21" fmla="*/ 146 h 419"/>
                <a:gd name="T22" fmla="*/ 442 w 462"/>
                <a:gd name="T23" fmla="*/ 74 h 419"/>
                <a:gd name="T24" fmla="*/ 387 w 462"/>
                <a:gd name="T25" fmla="*/ 18 h 419"/>
                <a:gd name="T26" fmla="*/ 337 w 462"/>
                <a:gd name="T27" fmla="*/ 0 h 419"/>
                <a:gd name="T28" fmla="*/ 285 w 462"/>
                <a:gd name="T29" fmla="*/ 51 h 419"/>
                <a:gd name="T30" fmla="*/ 240 w 462"/>
                <a:gd name="T31" fmla="*/ 96 h 419"/>
                <a:gd name="T32" fmla="*/ 120 w 462"/>
                <a:gd name="T33" fmla="*/ 8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2" h="419">
                  <a:moveTo>
                    <a:pt x="120" y="8"/>
                  </a:moveTo>
                  <a:lnTo>
                    <a:pt x="55" y="63"/>
                  </a:lnTo>
                  <a:lnTo>
                    <a:pt x="0" y="201"/>
                  </a:lnTo>
                  <a:lnTo>
                    <a:pt x="25" y="390"/>
                  </a:lnTo>
                  <a:lnTo>
                    <a:pt x="70" y="419"/>
                  </a:lnTo>
                  <a:lnTo>
                    <a:pt x="153" y="416"/>
                  </a:lnTo>
                  <a:lnTo>
                    <a:pt x="225" y="389"/>
                  </a:lnTo>
                  <a:lnTo>
                    <a:pt x="319" y="413"/>
                  </a:lnTo>
                  <a:lnTo>
                    <a:pt x="400" y="389"/>
                  </a:lnTo>
                  <a:lnTo>
                    <a:pt x="442" y="296"/>
                  </a:lnTo>
                  <a:lnTo>
                    <a:pt x="462" y="146"/>
                  </a:lnTo>
                  <a:lnTo>
                    <a:pt x="442" y="74"/>
                  </a:lnTo>
                  <a:lnTo>
                    <a:pt x="387" y="18"/>
                  </a:lnTo>
                  <a:lnTo>
                    <a:pt x="337" y="0"/>
                  </a:lnTo>
                  <a:lnTo>
                    <a:pt x="285" y="51"/>
                  </a:lnTo>
                  <a:lnTo>
                    <a:pt x="240" y="96"/>
                  </a:lnTo>
                  <a:lnTo>
                    <a:pt x="120" y="8"/>
                  </a:lnTo>
                  <a:close/>
                </a:path>
              </a:pathLst>
            </a:custGeom>
            <a:pattFill prst="lgConfetti">
              <a:fgClr>
                <a:srgbClr val="008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216" name="Freeform 296">
            <a:extLst>
              <a:ext uri="{FF2B5EF4-FFF2-40B4-BE49-F238E27FC236}">
                <a16:creationId xmlns:a16="http://schemas.microsoft.com/office/drawing/2014/main" id="{E29F5268-7060-BEB2-3D9C-041DDA0C5AA9}"/>
              </a:ext>
            </a:extLst>
          </p:cNvPr>
          <p:cNvSpPr>
            <a:spLocks/>
          </p:cNvSpPr>
          <p:nvPr/>
        </p:nvSpPr>
        <p:spPr bwMode="auto">
          <a:xfrm>
            <a:off x="192088" y="5821363"/>
            <a:ext cx="1971675" cy="877887"/>
          </a:xfrm>
          <a:custGeom>
            <a:avLst/>
            <a:gdLst>
              <a:gd name="T0" fmla="*/ 0 w 1018"/>
              <a:gd name="T1" fmla="*/ 431 h 433"/>
              <a:gd name="T2" fmla="*/ 81 w 1018"/>
              <a:gd name="T3" fmla="*/ 0 h 433"/>
              <a:gd name="T4" fmla="*/ 918 w 1018"/>
              <a:gd name="T5" fmla="*/ 4 h 433"/>
              <a:gd name="T6" fmla="*/ 1018 w 1018"/>
              <a:gd name="T7" fmla="*/ 433 h 433"/>
              <a:gd name="T8" fmla="*/ 0 w 1018"/>
              <a:gd name="T9" fmla="*/ 431 h 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8" h="433">
                <a:moveTo>
                  <a:pt x="0" y="431"/>
                </a:moveTo>
                <a:lnTo>
                  <a:pt x="81" y="0"/>
                </a:lnTo>
                <a:lnTo>
                  <a:pt x="918" y="4"/>
                </a:lnTo>
                <a:lnTo>
                  <a:pt x="1018" y="433"/>
                </a:lnTo>
                <a:lnTo>
                  <a:pt x="0" y="431"/>
                </a:lnTo>
                <a:close/>
              </a:path>
            </a:pathLst>
          </a:custGeom>
          <a:pattFill prst="lgConfetti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17" name="Freeform 297">
            <a:extLst>
              <a:ext uri="{FF2B5EF4-FFF2-40B4-BE49-F238E27FC236}">
                <a16:creationId xmlns:a16="http://schemas.microsoft.com/office/drawing/2014/main" id="{D52500C0-3813-CEF2-CA3B-0D3CCD4700E6}"/>
              </a:ext>
            </a:extLst>
          </p:cNvPr>
          <p:cNvSpPr>
            <a:spLocks/>
          </p:cNvSpPr>
          <p:nvPr/>
        </p:nvSpPr>
        <p:spPr bwMode="auto">
          <a:xfrm>
            <a:off x="430213" y="5343525"/>
            <a:ext cx="53975" cy="576263"/>
          </a:xfrm>
          <a:custGeom>
            <a:avLst/>
            <a:gdLst>
              <a:gd name="T0" fmla="*/ 0 w 32"/>
              <a:gd name="T1" fmla="*/ 347 h 359"/>
              <a:gd name="T2" fmla="*/ 9 w 32"/>
              <a:gd name="T3" fmla="*/ 0 h 359"/>
              <a:gd name="T4" fmla="*/ 31 w 32"/>
              <a:gd name="T5" fmla="*/ 351 h 359"/>
              <a:gd name="T6" fmla="*/ 22 w 32"/>
              <a:gd name="T7" fmla="*/ 358 h 359"/>
              <a:gd name="T8" fmla="*/ 14 w 32"/>
              <a:gd name="T9" fmla="*/ 358 h 359"/>
              <a:gd name="T10" fmla="*/ 6 w 32"/>
              <a:gd name="T11" fmla="*/ 353 h 359"/>
              <a:gd name="T12" fmla="*/ 0 w 32"/>
              <a:gd name="T13" fmla="*/ 347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359">
                <a:moveTo>
                  <a:pt x="0" y="347"/>
                </a:moveTo>
                <a:lnTo>
                  <a:pt x="9" y="0"/>
                </a:lnTo>
                <a:lnTo>
                  <a:pt x="31" y="351"/>
                </a:lnTo>
                <a:lnTo>
                  <a:pt x="22" y="358"/>
                </a:lnTo>
                <a:lnTo>
                  <a:pt x="14" y="358"/>
                </a:lnTo>
                <a:lnTo>
                  <a:pt x="6" y="353"/>
                </a:lnTo>
                <a:lnTo>
                  <a:pt x="0" y="347"/>
                </a:lnTo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18" name="Line 298">
            <a:extLst>
              <a:ext uri="{FF2B5EF4-FFF2-40B4-BE49-F238E27FC236}">
                <a16:creationId xmlns:a16="http://schemas.microsoft.com/office/drawing/2014/main" id="{EDA84872-95A1-3BDB-C673-90D13236D4E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1000" y="5519738"/>
            <a:ext cx="63500" cy="349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19" name="Line 299">
            <a:extLst>
              <a:ext uri="{FF2B5EF4-FFF2-40B4-BE49-F238E27FC236}">
                <a16:creationId xmlns:a16="http://schemas.microsoft.com/office/drawing/2014/main" id="{776E704F-BC67-75A2-3ACF-4A8527F028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600" y="5549900"/>
            <a:ext cx="77788" cy="349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20" name="Line 300">
            <a:extLst>
              <a:ext uri="{FF2B5EF4-FFF2-40B4-BE49-F238E27FC236}">
                <a16:creationId xmlns:a16="http://schemas.microsoft.com/office/drawing/2014/main" id="{ADDEF3EC-56D7-8423-7D61-0FB8FF3239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888" y="5614988"/>
            <a:ext cx="85725" cy="238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21" name="Freeform 301">
            <a:extLst>
              <a:ext uri="{FF2B5EF4-FFF2-40B4-BE49-F238E27FC236}">
                <a16:creationId xmlns:a16="http://schemas.microsoft.com/office/drawing/2014/main" id="{FB01F7DE-ECD1-451D-D635-77B13F645386}"/>
              </a:ext>
            </a:extLst>
          </p:cNvPr>
          <p:cNvSpPr>
            <a:spLocks/>
          </p:cNvSpPr>
          <p:nvPr/>
        </p:nvSpPr>
        <p:spPr bwMode="auto">
          <a:xfrm>
            <a:off x="303213" y="5210175"/>
            <a:ext cx="307975" cy="292100"/>
          </a:xfrm>
          <a:custGeom>
            <a:avLst/>
            <a:gdLst>
              <a:gd name="T0" fmla="*/ 88 w 184"/>
              <a:gd name="T1" fmla="*/ 0 h 182"/>
              <a:gd name="T2" fmla="*/ 88 w 184"/>
              <a:gd name="T3" fmla="*/ 5 h 182"/>
              <a:gd name="T4" fmla="*/ 31 w 184"/>
              <a:gd name="T5" fmla="*/ 49 h 182"/>
              <a:gd name="T6" fmla="*/ 57 w 184"/>
              <a:gd name="T7" fmla="*/ 44 h 182"/>
              <a:gd name="T8" fmla="*/ 31 w 184"/>
              <a:gd name="T9" fmla="*/ 88 h 182"/>
              <a:gd name="T10" fmla="*/ 57 w 184"/>
              <a:gd name="T11" fmla="*/ 90 h 182"/>
              <a:gd name="T12" fmla="*/ 6 w 184"/>
              <a:gd name="T13" fmla="*/ 138 h 182"/>
              <a:gd name="T14" fmla="*/ 50 w 184"/>
              <a:gd name="T15" fmla="*/ 138 h 182"/>
              <a:gd name="T16" fmla="*/ 0 w 184"/>
              <a:gd name="T17" fmla="*/ 169 h 182"/>
              <a:gd name="T18" fmla="*/ 73 w 184"/>
              <a:gd name="T19" fmla="*/ 166 h 182"/>
              <a:gd name="T20" fmla="*/ 127 w 184"/>
              <a:gd name="T21" fmla="*/ 181 h 182"/>
              <a:gd name="T22" fmla="*/ 127 w 184"/>
              <a:gd name="T23" fmla="*/ 162 h 182"/>
              <a:gd name="T24" fmla="*/ 183 w 184"/>
              <a:gd name="T25" fmla="*/ 160 h 182"/>
              <a:gd name="T26" fmla="*/ 148 w 184"/>
              <a:gd name="T27" fmla="*/ 130 h 182"/>
              <a:gd name="T28" fmla="*/ 178 w 184"/>
              <a:gd name="T29" fmla="*/ 133 h 182"/>
              <a:gd name="T30" fmla="*/ 130 w 184"/>
              <a:gd name="T31" fmla="*/ 103 h 182"/>
              <a:gd name="T32" fmla="*/ 169 w 184"/>
              <a:gd name="T33" fmla="*/ 104 h 182"/>
              <a:gd name="T34" fmla="*/ 130 w 184"/>
              <a:gd name="T35" fmla="*/ 64 h 182"/>
              <a:gd name="T36" fmla="*/ 161 w 184"/>
              <a:gd name="T37" fmla="*/ 72 h 182"/>
              <a:gd name="T38" fmla="*/ 118 w 184"/>
              <a:gd name="T39" fmla="*/ 35 h 182"/>
              <a:gd name="T40" fmla="*/ 139 w 184"/>
              <a:gd name="T41" fmla="*/ 33 h 182"/>
              <a:gd name="T42" fmla="*/ 88 w 184"/>
              <a:gd name="T43" fmla="*/ 3 h 182"/>
              <a:gd name="T44" fmla="*/ 88 w 184"/>
              <a:gd name="T45" fmla="*/ 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82">
                <a:moveTo>
                  <a:pt x="88" y="0"/>
                </a:moveTo>
                <a:lnTo>
                  <a:pt x="88" y="5"/>
                </a:lnTo>
                <a:lnTo>
                  <a:pt x="31" y="49"/>
                </a:lnTo>
                <a:lnTo>
                  <a:pt x="57" y="44"/>
                </a:lnTo>
                <a:lnTo>
                  <a:pt x="31" y="88"/>
                </a:lnTo>
                <a:lnTo>
                  <a:pt x="57" y="90"/>
                </a:lnTo>
                <a:lnTo>
                  <a:pt x="6" y="138"/>
                </a:lnTo>
                <a:lnTo>
                  <a:pt x="50" y="138"/>
                </a:lnTo>
                <a:lnTo>
                  <a:pt x="0" y="169"/>
                </a:lnTo>
                <a:lnTo>
                  <a:pt x="73" y="166"/>
                </a:lnTo>
                <a:lnTo>
                  <a:pt x="127" y="181"/>
                </a:lnTo>
                <a:lnTo>
                  <a:pt x="127" y="162"/>
                </a:lnTo>
                <a:lnTo>
                  <a:pt x="183" y="160"/>
                </a:lnTo>
                <a:lnTo>
                  <a:pt x="148" y="130"/>
                </a:lnTo>
                <a:lnTo>
                  <a:pt x="178" y="133"/>
                </a:lnTo>
                <a:lnTo>
                  <a:pt x="130" y="103"/>
                </a:lnTo>
                <a:lnTo>
                  <a:pt x="169" y="104"/>
                </a:lnTo>
                <a:lnTo>
                  <a:pt x="130" y="64"/>
                </a:lnTo>
                <a:lnTo>
                  <a:pt x="161" y="72"/>
                </a:lnTo>
                <a:lnTo>
                  <a:pt x="118" y="35"/>
                </a:lnTo>
                <a:lnTo>
                  <a:pt x="139" y="33"/>
                </a:lnTo>
                <a:lnTo>
                  <a:pt x="88" y="3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22" name="Freeform 302">
            <a:extLst>
              <a:ext uri="{FF2B5EF4-FFF2-40B4-BE49-F238E27FC236}">
                <a16:creationId xmlns:a16="http://schemas.microsoft.com/office/drawing/2014/main" id="{2BB79D0C-E5B1-9CB8-8F52-E250858A8190}"/>
              </a:ext>
            </a:extLst>
          </p:cNvPr>
          <p:cNvSpPr>
            <a:spLocks/>
          </p:cNvSpPr>
          <p:nvPr/>
        </p:nvSpPr>
        <p:spPr bwMode="auto">
          <a:xfrm>
            <a:off x="1600200" y="5495925"/>
            <a:ext cx="53975" cy="468313"/>
          </a:xfrm>
          <a:custGeom>
            <a:avLst/>
            <a:gdLst>
              <a:gd name="T0" fmla="*/ 0 w 32"/>
              <a:gd name="T1" fmla="*/ 283 h 293"/>
              <a:gd name="T2" fmla="*/ 9 w 32"/>
              <a:gd name="T3" fmla="*/ 0 h 293"/>
              <a:gd name="T4" fmla="*/ 31 w 32"/>
              <a:gd name="T5" fmla="*/ 287 h 293"/>
              <a:gd name="T6" fmla="*/ 22 w 32"/>
              <a:gd name="T7" fmla="*/ 292 h 293"/>
              <a:gd name="T8" fmla="*/ 14 w 32"/>
              <a:gd name="T9" fmla="*/ 292 h 293"/>
              <a:gd name="T10" fmla="*/ 6 w 32"/>
              <a:gd name="T11" fmla="*/ 288 h 293"/>
              <a:gd name="T12" fmla="*/ 0 w 32"/>
              <a:gd name="T13" fmla="*/ 283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293">
                <a:moveTo>
                  <a:pt x="0" y="283"/>
                </a:moveTo>
                <a:lnTo>
                  <a:pt x="9" y="0"/>
                </a:lnTo>
                <a:lnTo>
                  <a:pt x="31" y="287"/>
                </a:lnTo>
                <a:lnTo>
                  <a:pt x="22" y="292"/>
                </a:lnTo>
                <a:lnTo>
                  <a:pt x="14" y="292"/>
                </a:lnTo>
                <a:lnTo>
                  <a:pt x="6" y="288"/>
                </a:lnTo>
                <a:lnTo>
                  <a:pt x="0" y="283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23" name="Line 303">
            <a:extLst>
              <a:ext uri="{FF2B5EF4-FFF2-40B4-BE49-F238E27FC236}">
                <a16:creationId xmlns:a16="http://schemas.microsoft.com/office/drawing/2014/main" id="{6A77D863-24F9-9936-FA54-07BA06DC523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50988" y="5638800"/>
            <a:ext cx="63500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24" name="Line 304">
            <a:extLst>
              <a:ext uri="{FF2B5EF4-FFF2-40B4-BE49-F238E27FC236}">
                <a16:creationId xmlns:a16="http://schemas.microsoft.com/office/drawing/2014/main" id="{D988AD0E-2775-3A49-CF3C-D1DCD4DA92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49413" y="5661025"/>
            <a:ext cx="80962" cy="333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25" name="Line 305">
            <a:extLst>
              <a:ext uri="{FF2B5EF4-FFF2-40B4-BE49-F238E27FC236}">
                <a16:creationId xmlns:a16="http://schemas.microsoft.com/office/drawing/2014/main" id="{512AC7CC-4A6C-A3B8-3001-2875E0165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6700" y="5718175"/>
            <a:ext cx="8890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26" name="Freeform 306">
            <a:extLst>
              <a:ext uri="{FF2B5EF4-FFF2-40B4-BE49-F238E27FC236}">
                <a16:creationId xmlns:a16="http://schemas.microsoft.com/office/drawing/2014/main" id="{A1E638B9-610C-6FF9-5DFD-BEBC4261DCB4}"/>
              </a:ext>
            </a:extLst>
          </p:cNvPr>
          <p:cNvSpPr>
            <a:spLocks/>
          </p:cNvSpPr>
          <p:nvPr/>
        </p:nvSpPr>
        <p:spPr bwMode="auto">
          <a:xfrm>
            <a:off x="1473200" y="5386388"/>
            <a:ext cx="307975" cy="238125"/>
          </a:xfrm>
          <a:custGeom>
            <a:avLst/>
            <a:gdLst>
              <a:gd name="T0" fmla="*/ 88 w 184"/>
              <a:gd name="T1" fmla="*/ 0 h 148"/>
              <a:gd name="T2" fmla="*/ 88 w 184"/>
              <a:gd name="T3" fmla="*/ 4 h 148"/>
              <a:gd name="T4" fmla="*/ 31 w 184"/>
              <a:gd name="T5" fmla="*/ 40 h 148"/>
              <a:gd name="T6" fmla="*/ 58 w 184"/>
              <a:gd name="T7" fmla="*/ 36 h 148"/>
              <a:gd name="T8" fmla="*/ 31 w 184"/>
              <a:gd name="T9" fmla="*/ 72 h 148"/>
              <a:gd name="T10" fmla="*/ 58 w 184"/>
              <a:gd name="T11" fmla="*/ 73 h 148"/>
              <a:gd name="T12" fmla="*/ 6 w 184"/>
              <a:gd name="T13" fmla="*/ 113 h 148"/>
              <a:gd name="T14" fmla="*/ 50 w 184"/>
              <a:gd name="T15" fmla="*/ 113 h 148"/>
              <a:gd name="T16" fmla="*/ 0 w 184"/>
              <a:gd name="T17" fmla="*/ 138 h 148"/>
              <a:gd name="T18" fmla="*/ 73 w 184"/>
              <a:gd name="T19" fmla="*/ 135 h 148"/>
              <a:gd name="T20" fmla="*/ 127 w 184"/>
              <a:gd name="T21" fmla="*/ 147 h 148"/>
              <a:gd name="T22" fmla="*/ 127 w 184"/>
              <a:gd name="T23" fmla="*/ 133 h 148"/>
              <a:gd name="T24" fmla="*/ 183 w 184"/>
              <a:gd name="T25" fmla="*/ 130 h 148"/>
              <a:gd name="T26" fmla="*/ 148 w 184"/>
              <a:gd name="T27" fmla="*/ 105 h 148"/>
              <a:gd name="T28" fmla="*/ 178 w 184"/>
              <a:gd name="T29" fmla="*/ 108 h 148"/>
              <a:gd name="T30" fmla="*/ 130 w 184"/>
              <a:gd name="T31" fmla="*/ 84 h 148"/>
              <a:gd name="T32" fmla="*/ 169 w 184"/>
              <a:gd name="T33" fmla="*/ 85 h 148"/>
              <a:gd name="T34" fmla="*/ 130 w 184"/>
              <a:gd name="T35" fmla="*/ 53 h 148"/>
              <a:gd name="T36" fmla="*/ 161 w 184"/>
              <a:gd name="T37" fmla="*/ 59 h 148"/>
              <a:gd name="T38" fmla="*/ 118 w 184"/>
              <a:gd name="T39" fmla="*/ 28 h 148"/>
              <a:gd name="T40" fmla="*/ 139 w 184"/>
              <a:gd name="T41" fmla="*/ 26 h 148"/>
              <a:gd name="T42" fmla="*/ 88 w 184"/>
              <a:gd name="T43" fmla="*/ 2 h 148"/>
              <a:gd name="T44" fmla="*/ 88 w 184"/>
              <a:gd name="T4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48">
                <a:moveTo>
                  <a:pt x="88" y="0"/>
                </a:moveTo>
                <a:lnTo>
                  <a:pt x="88" y="4"/>
                </a:lnTo>
                <a:lnTo>
                  <a:pt x="31" y="40"/>
                </a:lnTo>
                <a:lnTo>
                  <a:pt x="58" y="36"/>
                </a:lnTo>
                <a:lnTo>
                  <a:pt x="31" y="72"/>
                </a:lnTo>
                <a:lnTo>
                  <a:pt x="58" y="73"/>
                </a:lnTo>
                <a:lnTo>
                  <a:pt x="6" y="113"/>
                </a:lnTo>
                <a:lnTo>
                  <a:pt x="50" y="113"/>
                </a:lnTo>
                <a:lnTo>
                  <a:pt x="0" y="138"/>
                </a:lnTo>
                <a:lnTo>
                  <a:pt x="73" y="135"/>
                </a:lnTo>
                <a:lnTo>
                  <a:pt x="127" y="147"/>
                </a:lnTo>
                <a:lnTo>
                  <a:pt x="127" y="133"/>
                </a:lnTo>
                <a:lnTo>
                  <a:pt x="183" y="130"/>
                </a:lnTo>
                <a:lnTo>
                  <a:pt x="148" y="105"/>
                </a:lnTo>
                <a:lnTo>
                  <a:pt x="178" y="108"/>
                </a:lnTo>
                <a:lnTo>
                  <a:pt x="130" y="84"/>
                </a:lnTo>
                <a:lnTo>
                  <a:pt x="169" y="85"/>
                </a:lnTo>
                <a:lnTo>
                  <a:pt x="130" y="53"/>
                </a:lnTo>
                <a:lnTo>
                  <a:pt x="161" y="59"/>
                </a:lnTo>
                <a:lnTo>
                  <a:pt x="118" y="28"/>
                </a:lnTo>
                <a:lnTo>
                  <a:pt x="139" y="26"/>
                </a:lnTo>
                <a:lnTo>
                  <a:pt x="88" y="2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27" name="Freeform 307">
            <a:extLst>
              <a:ext uri="{FF2B5EF4-FFF2-40B4-BE49-F238E27FC236}">
                <a16:creationId xmlns:a16="http://schemas.microsoft.com/office/drawing/2014/main" id="{A6992644-4058-114F-AE85-0A62267C9E3E}"/>
              </a:ext>
            </a:extLst>
          </p:cNvPr>
          <p:cNvSpPr>
            <a:spLocks/>
          </p:cNvSpPr>
          <p:nvPr/>
        </p:nvSpPr>
        <p:spPr bwMode="auto">
          <a:xfrm>
            <a:off x="928688" y="5529263"/>
            <a:ext cx="53975" cy="490537"/>
          </a:xfrm>
          <a:custGeom>
            <a:avLst/>
            <a:gdLst>
              <a:gd name="T0" fmla="*/ 0 w 32"/>
              <a:gd name="T1" fmla="*/ 295 h 305"/>
              <a:gd name="T2" fmla="*/ 9 w 32"/>
              <a:gd name="T3" fmla="*/ 0 h 305"/>
              <a:gd name="T4" fmla="*/ 31 w 32"/>
              <a:gd name="T5" fmla="*/ 298 h 305"/>
              <a:gd name="T6" fmla="*/ 22 w 32"/>
              <a:gd name="T7" fmla="*/ 304 h 305"/>
              <a:gd name="T8" fmla="*/ 14 w 32"/>
              <a:gd name="T9" fmla="*/ 304 h 305"/>
              <a:gd name="T10" fmla="*/ 6 w 32"/>
              <a:gd name="T11" fmla="*/ 300 h 305"/>
              <a:gd name="T12" fmla="*/ 0 w 32"/>
              <a:gd name="T13" fmla="*/ 295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305">
                <a:moveTo>
                  <a:pt x="0" y="295"/>
                </a:moveTo>
                <a:lnTo>
                  <a:pt x="9" y="0"/>
                </a:lnTo>
                <a:lnTo>
                  <a:pt x="31" y="298"/>
                </a:lnTo>
                <a:lnTo>
                  <a:pt x="22" y="304"/>
                </a:lnTo>
                <a:lnTo>
                  <a:pt x="14" y="304"/>
                </a:lnTo>
                <a:lnTo>
                  <a:pt x="6" y="300"/>
                </a:lnTo>
                <a:lnTo>
                  <a:pt x="0" y="295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28" name="Line 308">
            <a:extLst>
              <a:ext uri="{FF2B5EF4-FFF2-40B4-BE49-F238E27FC236}">
                <a16:creationId xmlns:a16="http://schemas.microsoft.com/office/drawing/2014/main" id="{FCCFF42F-6FE0-9298-B241-43A8DD24C93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9475" y="5680075"/>
            <a:ext cx="63500" cy="301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29" name="Line 309">
            <a:extLst>
              <a:ext uri="{FF2B5EF4-FFF2-40B4-BE49-F238E27FC236}">
                <a16:creationId xmlns:a16="http://schemas.microsoft.com/office/drawing/2014/main" id="{DF9FED4D-783F-716F-5685-FAC11D330C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9488" y="5705475"/>
            <a:ext cx="79375" cy="31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30" name="Line 310">
            <a:extLst>
              <a:ext uri="{FF2B5EF4-FFF2-40B4-BE49-F238E27FC236}">
                <a16:creationId xmlns:a16="http://schemas.microsoft.com/office/drawing/2014/main" id="{2C8D8664-2A43-251E-EE2D-0C2A33757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5188" y="5764213"/>
            <a:ext cx="8890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31" name="Freeform 311">
            <a:extLst>
              <a:ext uri="{FF2B5EF4-FFF2-40B4-BE49-F238E27FC236}">
                <a16:creationId xmlns:a16="http://schemas.microsoft.com/office/drawing/2014/main" id="{CFFD7A16-157C-EBA8-6F14-7330CD928073}"/>
              </a:ext>
            </a:extLst>
          </p:cNvPr>
          <p:cNvSpPr>
            <a:spLocks/>
          </p:cNvSpPr>
          <p:nvPr/>
        </p:nvSpPr>
        <p:spPr bwMode="auto">
          <a:xfrm>
            <a:off x="801688" y="5418138"/>
            <a:ext cx="307975" cy="247650"/>
          </a:xfrm>
          <a:custGeom>
            <a:avLst/>
            <a:gdLst>
              <a:gd name="T0" fmla="*/ 88 w 184"/>
              <a:gd name="T1" fmla="*/ 0 h 155"/>
              <a:gd name="T2" fmla="*/ 88 w 184"/>
              <a:gd name="T3" fmla="*/ 4 h 155"/>
              <a:gd name="T4" fmla="*/ 32 w 184"/>
              <a:gd name="T5" fmla="*/ 42 h 155"/>
              <a:gd name="T6" fmla="*/ 58 w 184"/>
              <a:gd name="T7" fmla="*/ 38 h 155"/>
              <a:gd name="T8" fmla="*/ 32 w 184"/>
              <a:gd name="T9" fmla="*/ 75 h 155"/>
              <a:gd name="T10" fmla="*/ 58 w 184"/>
              <a:gd name="T11" fmla="*/ 77 h 155"/>
              <a:gd name="T12" fmla="*/ 6 w 184"/>
              <a:gd name="T13" fmla="*/ 117 h 155"/>
              <a:gd name="T14" fmla="*/ 50 w 184"/>
              <a:gd name="T15" fmla="*/ 117 h 155"/>
              <a:gd name="T16" fmla="*/ 0 w 184"/>
              <a:gd name="T17" fmla="*/ 144 h 155"/>
              <a:gd name="T18" fmla="*/ 74 w 184"/>
              <a:gd name="T19" fmla="*/ 142 h 155"/>
              <a:gd name="T20" fmla="*/ 127 w 184"/>
              <a:gd name="T21" fmla="*/ 154 h 155"/>
              <a:gd name="T22" fmla="*/ 127 w 184"/>
              <a:gd name="T23" fmla="*/ 138 h 155"/>
              <a:gd name="T24" fmla="*/ 183 w 184"/>
              <a:gd name="T25" fmla="*/ 136 h 155"/>
              <a:gd name="T26" fmla="*/ 148 w 184"/>
              <a:gd name="T27" fmla="*/ 111 h 155"/>
              <a:gd name="T28" fmla="*/ 178 w 184"/>
              <a:gd name="T29" fmla="*/ 113 h 155"/>
              <a:gd name="T30" fmla="*/ 130 w 184"/>
              <a:gd name="T31" fmla="*/ 87 h 155"/>
              <a:gd name="T32" fmla="*/ 169 w 184"/>
              <a:gd name="T33" fmla="*/ 89 h 155"/>
              <a:gd name="T34" fmla="*/ 130 w 184"/>
              <a:gd name="T35" fmla="*/ 55 h 155"/>
              <a:gd name="T36" fmla="*/ 161 w 184"/>
              <a:gd name="T37" fmla="*/ 62 h 155"/>
              <a:gd name="T38" fmla="*/ 118 w 184"/>
              <a:gd name="T39" fmla="*/ 29 h 155"/>
              <a:gd name="T40" fmla="*/ 139 w 184"/>
              <a:gd name="T41" fmla="*/ 28 h 155"/>
              <a:gd name="T42" fmla="*/ 88 w 184"/>
              <a:gd name="T43" fmla="*/ 4 h 155"/>
              <a:gd name="T44" fmla="*/ 88 w 184"/>
              <a:gd name="T45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55">
                <a:moveTo>
                  <a:pt x="88" y="0"/>
                </a:moveTo>
                <a:lnTo>
                  <a:pt x="88" y="4"/>
                </a:lnTo>
                <a:lnTo>
                  <a:pt x="32" y="42"/>
                </a:lnTo>
                <a:lnTo>
                  <a:pt x="58" y="38"/>
                </a:lnTo>
                <a:lnTo>
                  <a:pt x="32" y="75"/>
                </a:lnTo>
                <a:lnTo>
                  <a:pt x="58" y="77"/>
                </a:lnTo>
                <a:lnTo>
                  <a:pt x="6" y="117"/>
                </a:lnTo>
                <a:lnTo>
                  <a:pt x="50" y="117"/>
                </a:lnTo>
                <a:lnTo>
                  <a:pt x="0" y="144"/>
                </a:lnTo>
                <a:lnTo>
                  <a:pt x="74" y="142"/>
                </a:lnTo>
                <a:lnTo>
                  <a:pt x="127" y="154"/>
                </a:lnTo>
                <a:lnTo>
                  <a:pt x="127" y="138"/>
                </a:lnTo>
                <a:lnTo>
                  <a:pt x="183" y="136"/>
                </a:lnTo>
                <a:lnTo>
                  <a:pt x="148" y="111"/>
                </a:lnTo>
                <a:lnTo>
                  <a:pt x="178" y="113"/>
                </a:lnTo>
                <a:lnTo>
                  <a:pt x="130" y="87"/>
                </a:lnTo>
                <a:lnTo>
                  <a:pt x="169" y="89"/>
                </a:lnTo>
                <a:lnTo>
                  <a:pt x="130" y="55"/>
                </a:lnTo>
                <a:lnTo>
                  <a:pt x="161" y="62"/>
                </a:lnTo>
                <a:lnTo>
                  <a:pt x="118" y="29"/>
                </a:lnTo>
                <a:lnTo>
                  <a:pt x="139" y="28"/>
                </a:lnTo>
                <a:lnTo>
                  <a:pt x="88" y="4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32" name="Line 312">
            <a:extLst>
              <a:ext uri="{FF2B5EF4-FFF2-40B4-BE49-F238E27FC236}">
                <a16:creationId xmlns:a16="http://schemas.microsoft.com/office/drawing/2014/main" id="{244BE1AC-B4F7-B5CC-E00C-C5F2892486F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60475" y="5856288"/>
            <a:ext cx="71438" cy="555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33" name="Line 313">
            <a:extLst>
              <a:ext uri="{FF2B5EF4-FFF2-40B4-BE49-F238E27FC236}">
                <a16:creationId xmlns:a16="http://schemas.microsoft.com/office/drawing/2014/main" id="{FA279A5C-9DEE-B7DC-AE06-DB9559BD4E5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73188" y="5902325"/>
            <a:ext cx="92075" cy="6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34" name="Line 314">
            <a:extLst>
              <a:ext uri="{FF2B5EF4-FFF2-40B4-BE49-F238E27FC236}">
                <a16:creationId xmlns:a16="http://schemas.microsoft.com/office/drawing/2014/main" id="{EADF88BB-33BD-6093-B573-0AC8557C7CCB}"/>
              </a:ext>
            </a:extLst>
          </p:cNvPr>
          <p:cNvSpPr>
            <a:spLocks noChangeShapeType="1"/>
          </p:cNvSpPr>
          <p:nvPr/>
        </p:nvSpPr>
        <p:spPr bwMode="auto">
          <a:xfrm>
            <a:off x="1246188" y="6010275"/>
            <a:ext cx="101600" cy="396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35" name="Freeform 315">
            <a:extLst>
              <a:ext uri="{FF2B5EF4-FFF2-40B4-BE49-F238E27FC236}">
                <a16:creationId xmlns:a16="http://schemas.microsoft.com/office/drawing/2014/main" id="{28D12D9B-2182-EDD5-C234-95D3EF9FE0B6}"/>
              </a:ext>
            </a:extLst>
          </p:cNvPr>
          <p:cNvSpPr>
            <a:spLocks/>
          </p:cNvSpPr>
          <p:nvPr/>
        </p:nvSpPr>
        <p:spPr bwMode="auto">
          <a:xfrm>
            <a:off x="1879600" y="5108575"/>
            <a:ext cx="63500" cy="944563"/>
          </a:xfrm>
          <a:custGeom>
            <a:avLst/>
            <a:gdLst>
              <a:gd name="T0" fmla="*/ 0 w 37"/>
              <a:gd name="T1" fmla="*/ 566 h 587"/>
              <a:gd name="T2" fmla="*/ 11 w 37"/>
              <a:gd name="T3" fmla="*/ 0 h 587"/>
              <a:gd name="T4" fmla="*/ 36 w 37"/>
              <a:gd name="T5" fmla="*/ 575 h 587"/>
              <a:gd name="T6" fmla="*/ 26 w 37"/>
              <a:gd name="T7" fmla="*/ 585 h 587"/>
              <a:gd name="T8" fmla="*/ 17 w 37"/>
              <a:gd name="T9" fmla="*/ 586 h 587"/>
              <a:gd name="T10" fmla="*/ 7 w 37"/>
              <a:gd name="T11" fmla="*/ 578 h 587"/>
              <a:gd name="T12" fmla="*/ 0 w 37"/>
              <a:gd name="T13" fmla="*/ 566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587">
                <a:moveTo>
                  <a:pt x="0" y="566"/>
                </a:moveTo>
                <a:lnTo>
                  <a:pt x="11" y="0"/>
                </a:lnTo>
                <a:lnTo>
                  <a:pt x="36" y="575"/>
                </a:lnTo>
                <a:lnTo>
                  <a:pt x="26" y="585"/>
                </a:lnTo>
                <a:lnTo>
                  <a:pt x="17" y="586"/>
                </a:lnTo>
                <a:lnTo>
                  <a:pt x="7" y="578"/>
                </a:lnTo>
                <a:lnTo>
                  <a:pt x="0" y="566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36" name="Line 316">
            <a:extLst>
              <a:ext uri="{FF2B5EF4-FFF2-40B4-BE49-F238E27FC236}">
                <a16:creationId xmlns:a16="http://schemas.microsoft.com/office/drawing/2014/main" id="{91B768D3-EFED-A478-3072-847A86F1CE1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822450" y="5399088"/>
            <a:ext cx="71438" cy="555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37" name="Line 317">
            <a:extLst>
              <a:ext uri="{FF2B5EF4-FFF2-40B4-BE49-F238E27FC236}">
                <a16:creationId xmlns:a16="http://schemas.microsoft.com/office/drawing/2014/main" id="{91E47C5C-3311-B177-025B-B1E01293E8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39925" y="5443538"/>
            <a:ext cx="92075" cy="666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38" name="Line 318">
            <a:extLst>
              <a:ext uri="{FF2B5EF4-FFF2-40B4-BE49-F238E27FC236}">
                <a16:creationId xmlns:a16="http://schemas.microsoft.com/office/drawing/2014/main" id="{686040D9-D971-0B4E-3D8C-D1E09CA9D6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11338" y="5553075"/>
            <a:ext cx="100012" cy="396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39" name="Freeform 319">
            <a:extLst>
              <a:ext uri="{FF2B5EF4-FFF2-40B4-BE49-F238E27FC236}">
                <a16:creationId xmlns:a16="http://schemas.microsoft.com/office/drawing/2014/main" id="{F1507E31-049C-2C47-55E3-9AD761B122E3}"/>
              </a:ext>
            </a:extLst>
          </p:cNvPr>
          <p:cNvSpPr>
            <a:spLocks/>
          </p:cNvSpPr>
          <p:nvPr/>
        </p:nvSpPr>
        <p:spPr bwMode="auto">
          <a:xfrm>
            <a:off x="1731963" y="4894263"/>
            <a:ext cx="358775" cy="473075"/>
          </a:xfrm>
          <a:custGeom>
            <a:avLst/>
            <a:gdLst>
              <a:gd name="T0" fmla="*/ 102 w 213"/>
              <a:gd name="T1" fmla="*/ 0 h 295"/>
              <a:gd name="T2" fmla="*/ 102 w 213"/>
              <a:gd name="T3" fmla="*/ 8 h 295"/>
              <a:gd name="T4" fmla="*/ 37 w 213"/>
              <a:gd name="T5" fmla="*/ 80 h 295"/>
              <a:gd name="T6" fmla="*/ 67 w 213"/>
              <a:gd name="T7" fmla="*/ 73 h 295"/>
              <a:gd name="T8" fmla="*/ 37 w 213"/>
              <a:gd name="T9" fmla="*/ 143 h 295"/>
              <a:gd name="T10" fmla="*/ 67 w 213"/>
              <a:gd name="T11" fmla="*/ 147 h 295"/>
              <a:gd name="T12" fmla="*/ 8 w 213"/>
              <a:gd name="T13" fmla="*/ 226 h 295"/>
              <a:gd name="T14" fmla="*/ 58 w 213"/>
              <a:gd name="T15" fmla="*/ 226 h 295"/>
              <a:gd name="T16" fmla="*/ 0 w 213"/>
              <a:gd name="T17" fmla="*/ 277 h 295"/>
              <a:gd name="T18" fmla="*/ 86 w 213"/>
              <a:gd name="T19" fmla="*/ 271 h 295"/>
              <a:gd name="T20" fmla="*/ 148 w 213"/>
              <a:gd name="T21" fmla="*/ 294 h 295"/>
              <a:gd name="T22" fmla="*/ 148 w 213"/>
              <a:gd name="T23" fmla="*/ 265 h 295"/>
              <a:gd name="T24" fmla="*/ 212 w 213"/>
              <a:gd name="T25" fmla="*/ 260 h 295"/>
              <a:gd name="T26" fmla="*/ 172 w 213"/>
              <a:gd name="T27" fmla="*/ 212 h 295"/>
              <a:gd name="T28" fmla="*/ 207 w 213"/>
              <a:gd name="T29" fmla="*/ 217 h 295"/>
              <a:gd name="T30" fmla="*/ 152 w 213"/>
              <a:gd name="T31" fmla="*/ 167 h 295"/>
              <a:gd name="T32" fmla="*/ 196 w 213"/>
              <a:gd name="T33" fmla="*/ 171 h 295"/>
              <a:gd name="T34" fmla="*/ 152 w 213"/>
              <a:gd name="T35" fmla="*/ 105 h 295"/>
              <a:gd name="T36" fmla="*/ 187 w 213"/>
              <a:gd name="T37" fmla="*/ 118 h 295"/>
              <a:gd name="T38" fmla="*/ 137 w 213"/>
              <a:gd name="T39" fmla="*/ 56 h 295"/>
              <a:gd name="T40" fmla="*/ 162 w 213"/>
              <a:gd name="T41" fmla="*/ 53 h 295"/>
              <a:gd name="T42" fmla="*/ 102 w 213"/>
              <a:gd name="T43" fmla="*/ 4 h 295"/>
              <a:gd name="T44" fmla="*/ 102 w 213"/>
              <a:gd name="T45" fmla="*/ 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295">
                <a:moveTo>
                  <a:pt x="102" y="0"/>
                </a:moveTo>
                <a:lnTo>
                  <a:pt x="102" y="8"/>
                </a:lnTo>
                <a:lnTo>
                  <a:pt x="37" y="80"/>
                </a:lnTo>
                <a:lnTo>
                  <a:pt x="67" y="73"/>
                </a:lnTo>
                <a:lnTo>
                  <a:pt x="37" y="143"/>
                </a:lnTo>
                <a:lnTo>
                  <a:pt x="67" y="147"/>
                </a:lnTo>
                <a:lnTo>
                  <a:pt x="8" y="226"/>
                </a:lnTo>
                <a:lnTo>
                  <a:pt x="58" y="226"/>
                </a:lnTo>
                <a:lnTo>
                  <a:pt x="0" y="277"/>
                </a:lnTo>
                <a:lnTo>
                  <a:pt x="86" y="271"/>
                </a:lnTo>
                <a:lnTo>
                  <a:pt x="148" y="294"/>
                </a:lnTo>
                <a:lnTo>
                  <a:pt x="148" y="265"/>
                </a:lnTo>
                <a:lnTo>
                  <a:pt x="212" y="260"/>
                </a:lnTo>
                <a:lnTo>
                  <a:pt x="172" y="212"/>
                </a:lnTo>
                <a:lnTo>
                  <a:pt x="207" y="217"/>
                </a:lnTo>
                <a:lnTo>
                  <a:pt x="152" y="167"/>
                </a:lnTo>
                <a:lnTo>
                  <a:pt x="196" y="171"/>
                </a:lnTo>
                <a:lnTo>
                  <a:pt x="152" y="105"/>
                </a:lnTo>
                <a:lnTo>
                  <a:pt x="187" y="118"/>
                </a:lnTo>
                <a:lnTo>
                  <a:pt x="137" y="56"/>
                </a:lnTo>
                <a:lnTo>
                  <a:pt x="162" y="53"/>
                </a:lnTo>
                <a:lnTo>
                  <a:pt x="102" y="4"/>
                </a:lnTo>
                <a:lnTo>
                  <a:pt x="102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40" name="Freeform 320">
            <a:extLst>
              <a:ext uri="{FF2B5EF4-FFF2-40B4-BE49-F238E27FC236}">
                <a16:creationId xmlns:a16="http://schemas.microsoft.com/office/drawing/2014/main" id="{E0EBEB15-088F-404E-D344-95CBEA12D294}"/>
              </a:ext>
            </a:extLst>
          </p:cNvPr>
          <p:cNvSpPr>
            <a:spLocks/>
          </p:cNvSpPr>
          <p:nvPr/>
        </p:nvSpPr>
        <p:spPr bwMode="auto">
          <a:xfrm>
            <a:off x="974725" y="5726113"/>
            <a:ext cx="60325" cy="942975"/>
          </a:xfrm>
          <a:custGeom>
            <a:avLst/>
            <a:gdLst>
              <a:gd name="T0" fmla="*/ 0 w 36"/>
              <a:gd name="T1" fmla="*/ 567 h 587"/>
              <a:gd name="T2" fmla="*/ 10 w 36"/>
              <a:gd name="T3" fmla="*/ 0 h 587"/>
              <a:gd name="T4" fmla="*/ 35 w 36"/>
              <a:gd name="T5" fmla="*/ 575 h 587"/>
              <a:gd name="T6" fmla="*/ 26 w 36"/>
              <a:gd name="T7" fmla="*/ 586 h 587"/>
              <a:gd name="T8" fmla="*/ 16 w 36"/>
              <a:gd name="T9" fmla="*/ 586 h 587"/>
              <a:gd name="T10" fmla="*/ 7 w 36"/>
              <a:gd name="T11" fmla="*/ 578 h 587"/>
              <a:gd name="T12" fmla="*/ 0 w 36"/>
              <a:gd name="T13" fmla="*/ 56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587">
                <a:moveTo>
                  <a:pt x="0" y="567"/>
                </a:moveTo>
                <a:lnTo>
                  <a:pt x="10" y="0"/>
                </a:lnTo>
                <a:lnTo>
                  <a:pt x="35" y="575"/>
                </a:lnTo>
                <a:lnTo>
                  <a:pt x="26" y="586"/>
                </a:lnTo>
                <a:lnTo>
                  <a:pt x="16" y="586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41" name="Line 321">
            <a:extLst>
              <a:ext uri="{FF2B5EF4-FFF2-40B4-BE49-F238E27FC236}">
                <a16:creationId xmlns:a16="http://schemas.microsoft.com/office/drawing/2014/main" id="{BD616F8B-D140-FD0E-849B-039E6593DA4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17575" y="6015038"/>
            <a:ext cx="73025" cy="555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42" name="Line 322">
            <a:extLst>
              <a:ext uri="{FF2B5EF4-FFF2-40B4-BE49-F238E27FC236}">
                <a16:creationId xmlns:a16="http://schemas.microsoft.com/office/drawing/2014/main" id="{80802103-9C19-F22E-B70F-938C9A9C44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31875" y="6062663"/>
            <a:ext cx="90488" cy="666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43" name="Line 323">
            <a:extLst>
              <a:ext uri="{FF2B5EF4-FFF2-40B4-BE49-F238E27FC236}">
                <a16:creationId xmlns:a16="http://schemas.microsoft.com/office/drawing/2014/main" id="{C9ED4752-CFC8-C016-E8B5-D37D9F9761C5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700" y="6170613"/>
            <a:ext cx="101600" cy="412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44" name="Freeform 324">
            <a:extLst>
              <a:ext uri="{FF2B5EF4-FFF2-40B4-BE49-F238E27FC236}">
                <a16:creationId xmlns:a16="http://schemas.microsoft.com/office/drawing/2014/main" id="{58E72B6E-7AD1-520E-B8E9-A13AD2232D32}"/>
              </a:ext>
            </a:extLst>
          </p:cNvPr>
          <p:cNvSpPr>
            <a:spLocks/>
          </p:cNvSpPr>
          <p:nvPr/>
        </p:nvSpPr>
        <p:spPr bwMode="auto">
          <a:xfrm>
            <a:off x="827088" y="5511800"/>
            <a:ext cx="357187" cy="476250"/>
          </a:xfrm>
          <a:custGeom>
            <a:avLst/>
            <a:gdLst>
              <a:gd name="T0" fmla="*/ 101 w 213"/>
              <a:gd name="T1" fmla="*/ 0 h 295"/>
              <a:gd name="T2" fmla="*/ 101 w 213"/>
              <a:gd name="T3" fmla="*/ 7 h 295"/>
              <a:gd name="T4" fmla="*/ 37 w 213"/>
              <a:gd name="T5" fmla="*/ 79 h 295"/>
              <a:gd name="T6" fmla="*/ 67 w 213"/>
              <a:gd name="T7" fmla="*/ 73 h 295"/>
              <a:gd name="T8" fmla="*/ 37 w 213"/>
              <a:gd name="T9" fmla="*/ 143 h 295"/>
              <a:gd name="T10" fmla="*/ 67 w 213"/>
              <a:gd name="T11" fmla="*/ 146 h 295"/>
              <a:gd name="T12" fmla="*/ 7 w 213"/>
              <a:gd name="T13" fmla="*/ 225 h 295"/>
              <a:gd name="T14" fmla="*/ 58 w 213"/>
              <a:gd name="T15" fmla="*/ 225 h 295"/>
              <a:gd name="T16" fmla="*/ 0 w 213"/>
              <a:gd name="T17" fmla="*/ 276 h 295"/>
              <a:gd name="T18" fmla="*/ 85 w 213"/>
              <a:gd name="T19" fmla="*/ 270 h 295"/>
              <a:gd name="T20" fmla="*/ 148 w 213"/>
              <a:gd name="T21" fmla="*/ 294 h 295"/>
              <a:gd name="T22" fmla="*/ 148 w 213"/>
              <a:gd name="T23" fmla="*/ 265 h 295"/>
              <a:gd name="T24" fmla="*/ 212 w 213"/>
              <a:gd name="T25" fmla="*/ 260 h 295"/>
              <a:gd name="T26" fmla="*/ 171 w 213"/>
              <a:gd name="T27" fmla="*/ 212 h 295"/>
              <a:gd name="T28" fmla="*/ 206 w 213"/>
              <a:gd name="T29" fmla="*/ 216 h 295"/>
              <a:gd name="T30" fmla="*/ 151 w 213"/>
              <a:gd name="T31" fmla="*/ 167 h 295"/>
              <a:gd name="T32" fmla="*/ 196 w 213"/>
              <a:gd name="T33" fmla="*/ 170 h 295"/>
              <a:gd name="T34" fmla="*/ 151 w 213"/>
              <a:gd name="T35" fmla="*/ 104 h 295"/>
              <a:gd name="T36" fmla="*/ 186 w 213"/>
              <a:gd name="T37" fmla="*/ 118 h 295"/>
              <a:gd name="T38" fmla="*/ 136 w 213"/>
              <a:gd name="T39" fmla="*/ 55 h 295"/>
              <a:gd name="T40" fmla="*/ 162 w 213"/>
              <a:gd name="T41" fmla="*/ 52 h 295"/>
              <a:gd name="T42" fmla="*/ 101 w 213"/>
              <a:gd name="T43" fmla="*/ 4 h 295"/>
              <a:gd name="T44" fmla="*/ 101 w 213"/>
              <a:gd name="T45" fmla="*/ 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295">
                <a:moveTo>
                  <a:pt x="101" y="0"/>
                </a:moveTo>
                <a:lnTo>
                  <a:pt x="101" y="7"/>
                </a:lnTo>
                <a:lnTo>
                  <a:pt x="37" y="79"/>
                </a:lnTo>
                <a:lnTo>
                  <a:pt x="67" y="73"/>
                </a:lnTo>
                <a:lnTo>
                  <a:pt x="37" y="143"/>
                </a:lnTo>
                <a:lnTo>
                  <a:pt x="67" y="146"/>
                </a:lnTo>
                <a:lnTo>
                  <a:pt x="7" y="225"/>
                </a:lnTo>
                <a:lnTo>
                  <a:pt x="58" y="225"/>
                </a:lnTo>
                <a:lnTo>
                  <a:pt x="0" y="276"/>
                </a:lnTo>
                <a:lnTo>
                  <a:pt x="85" y="270"/>
                </a:lnTo>
                <a:lnTo>
                  <a:pt x="148" y="294"/>
                </a:lnTo>
                <a:lnTo>
                  <a:pt x="148" y="265"/>
                </a:lnTo>
                <a:lnTo>
                  <a:pt x="212" y="260"/>
                </a:lnTo>
                <a:lnTo>
                  <a:pt x="171" y="212"/>
                </a:lnTo>
                <a:lnTo>
                  <a:pt x="206" y="216"/>
                </a:lnTo>
                <a:lnTo>
                  <a:pt x="151" y="167"/>
                </a:lnTo>
                <a:lnTo>
                  <a:pt x="196" y="170"/>
                </a:lnTo>
                <a:lnTo>
                  <a:pt x="151" y="104"/>
                </a:lnTo>
                <a:lnTo>
                  <a:pt x="186" y="118"/>
                </a:lnTo>
                <a:lnTo>
                  <a:pt x="136" y="55"/>
                </a:lnTo>
                <a:lnTo>
                  <a:pt x="162" y="52"/>
                </a:lnTo>
                <a:lnTo>
                  <a:pt x="101" y="4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45" name="Freeform 325">
            <a:extLst>
              <a:ext uri="{FF2B5EF4-FFF2-40B4-BE49-F238E27FC236}">
                <a16:creationId xmlns:a16="http://schemas.microsoft.com/office/drawing/2014/main" id="{27B57D9B-B5CD-567F-D9C1-692E00A7E778}"/>
              </a:ext>
            </a:extLst>
          </p:cNvPr>
          <p:cNvSpPr>
            <a:spLocks/>
          </p:cNvSpPr>
          <p:nvPr/>
        </p:nvSpPr>
        <p:spPr bwMode="auto">
          <a:xfrm>
            <a:off x="1290638" y="5089525"/>
            <a:ext cx="60325" cy="941388"/>
          </a:xfrm>
          <a:custGeom>
            <a:avLst/>
            <a:gdLst>
              <a:gd name="T0" fmla="*/ 0 w 36"/>
              <a:gd name="T1" fmla="*/ 567 h 587"/>
              <a:gd name="T2" fmla="*/ 10 w 36"/>
              <a:gd name="T3" fmla="*/ 0 h 587"/>
              <a:gd name="T4" fmla="*/ 35 w 36"/>
              <a:gd name="T5" fmla="*/ 574 h 587"/>
              <a:gd name="T6" fmla="*/ 26 w 36"/>
              <a:gd name="T7" fmla="*/ 586 h 587"/>
              <a:gd name="T8" fmla="*/ 16 w 36"/>
              <a:gd name="T9" fmla="*/ 586 h 587"/>
              <a:gd name="T10" fmla="*/ 7 w 36"/>
              <a:gd name="T11" fmla="*/ 578 h 587"/>
              <a:gd name="T12" fmla="*/ 0 w 36"/>
              <a:gd name="T13" fmla="*/ 56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587">
                <a:moveTo>
                  <a:pt x="0" y="567"/>
                </a:moveTo>
                <a:lnTo>
                  <a:pt x="10" y="0"/>
                </a:lnTo>
                <a:lnTo>
                  <a:pt x="35" y="574"/>
                </a:lnTo>
                <a:lnTo>
                  <a:pt x="26" y="586"/>
                </a:lnTo>
                <a:lnTo>
                  <a:pt x="16" y="586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46" name="Line 326">
            <a:extLst>
              <a:ext uri="{FF2B5EF4-FFF2-40B4-BE49-F238E27FC236}">
                <a16:creationId xmlns:a16="http://schemas.microsoft.com/office/drawing/2014/main" id="{9C37C086-9319-FBF6-FA68-AF5276B5CEA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33488" y="5378450"/>
            <a:ext cx="71437" cy="555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47" name="Line 327">
            <a:extLst>
              <a:ext uri="{FF2B5EF4-FFF2-40B4-BE49-F238E27FC236}">
                <a16:creationId xmlns:a16="http://schemas.microsoft.com/office/drawing/2014/main" id="{10988494-F730-6A2C-20CB-43B9BB4603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47788" y="5426075"/>
            <a:ext cx="90487" cy="63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48" name="Line 328">
            <a:extLst>
              <a:ext uri="{FF2B5EF4-FFF2-40B4-BE49-F238E27FC236}">
                <a16:creationId xmlns:a16="http://schemas.microsoft.com/office/drawing/2014/main" id="{9EFCE1EC-8EE0-42B8-39B2-03B1482EB0F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5535613"/>
            <a:ext cx="101600" cy="396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49" name="Freeform 329">
            <a:extLst>
              <a:ext uri="{FF2B5EF4-FFF2-40B4-BE49-F238E27FC236}">
                <a16:creationId xmlns:a16="http://schemas.microsoft.com/office/drawing/2014/main" id="{572FBEEE-CEEF-249A-6A54-73E0F8DDF5BA}"/>
              </a:ext>
            </a:extLst>
          </p:cNvPr>
          <p:cNvSpPr>
            <a:spLocks/>
          </p:cNvSpPr>
          <p:nvPr/>
        </p:nvSpPr>
        <p:spPr bwMode="auto">
          <a:xfrm>
            <a:off x="1141413" y="4876800"/>
            <a:ext cx="358775" cy="474663"/>
          </a:xfrm>
          <a:custGeom>
            <a:avLst/>
            <a:gdLst>
              <a:gd name="T0" fmla="*/ 101 w 213"/>
              <a:gd name="T1" fmla="*/ 0 h 294"/>
              <a:gd name="T2" fmla="*/ 101 w 213"/>
              <a:gd name="T3" fmla="*/ 6 h 294"/>
              <a:gd name="T4" fmla="*/ 37 w 213"/>
              <a:gd name="T5" fmla="*/ 79 h 294"/>
              <a:gd name="T6" fmla="*/ 67 w 213"/>
              <a:gd name="T7" fmla="*/ 71 h 294"/>
              <a:gd name="T8" fmla="*/ 37 w 213"/>
              <a:gd name="T9" fmla="*/ 143 h 294"/>
              <a:gd name="T10" fmla="*/ 67 w 213"/>
              <a:gd name="T11" fmla="*/ 146 h 294"/>
              <a:gd name="T12" fmla="*/ 7 w 213"/>
              <a:gd name="T13" fmla="*/ 225 h 294"/>
              <a:gd name="T14" fmla="*/ 58 w 213"/>
              <a:gd name="T15" fmla="*/ 225 h 294"/>
              <a:gd name="T16" fmla="*/ 0 w 213"/>
              <a:gd name="T17" fmla="*/ 275 h 294"/>
              <a:gd name="T18" fmla="*/ 85 w 213"/>
              <a:gd name="T19" fmla="*/ 271 h 294"/>
              <a:gd name="T20" fmla="*/ 148 w 213"/>
              <a:gd name="T21" fmla="*/ 293 h 294"/>
              <a:gd name="T22" fmla="*/ 148 w 213"/>
              <a:gd name="T23" fmla="*/ 263 h 294"/>
              <a:gd name="T24" fmla="*/ 212 w 213"/>
              <a:gd name="T25" fmla="*/ 259 h 294"/>
              <a:gd name="T26" fmla="*/ 171 w 213"/>
              <a:gd name="T27" fmla="*/ 210 h 294"/>
              <a:gd name="T28" fmla="*/ 206 w 213"/>
              <a:gd name="T29" fmla="*/ 215 h 294"/>
              <a:gd name="T30" fmla="*/ 151 w 213"/>
              <a:gd name="T31" fmla="*/ 165 h 294"/>
              <a:gd name="T32" fmla="*/ 196 w 213"/>
              <a:gd name="T33" fmla="*/ 169 h 294"/>
              <a:gd name="T34" fmla="*/ 151 w 213"/>
              <a:gd name="T35" fmla="*/ 104 h 294"/>
              <a:gd name="T36" fmla="*/ 186 w 213"/>
              <a:gd name="T37" fmla="*/ 116 h 294"/>
              <a:gd name="T38" fmla="*/ 136 w 213"/>
              <a:gd name="T39" fmla="*/ 54 h 294"/>
              <a:gd name="T40" fmla="*/ 161 w 213"/>
              <a:gd name="T41" fmla="*/ 52 h 294"/>
              <a:gd name="T42" fmla="*/ 101 w 213"/>
              <a:gd name="T43" fmla="*/ 4 h 294"/>
              <a:gd name="T44" fmla="*/ 101 w 213"/>
              <a:gd name="T45" fmla="*/ 0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294">
                <a:moveTo>
                  <a:pt x="101" y="0"/>
                </a:moveTo>
                <a:lnTo>
                  <a:pt x="101" y="6"/>
                </a:lnTo>
                <a:lnTo>
                  <a:pt x="37" y="79"/>
                </a:lnTo>
                <a:lnTo>
                  <a:pt x="67" y="71"/>
                </a:lnTo>
                <a:lnTo>
                  <a:pt x="37" y="143"/>
                </a:lnTo>
                <a:lnTo>
                  <a:pt x="67" y="146"/>
                </a:lnTo>
                <a:lnTo>
                  <a:pt x="7" y="225"/>
                </a:lnTo>
                <a:lnTo>
                  <a:pt x="58" y="225"/>
                </a:lnTo>
                <a:lnTo>
                  <a:pt x="0" y="275"/>
                </a:lnTo>
                <a:lnTo>
                  <a:pt x="85" y="271"/>
                </a:lnTo>
                <a:lnTo>
                  <a:pt x="148" y="293"/>
                </a:lnTo>
                <a:lnTo>
                  <a:pt x="148" y="263"/>
                </a:lnTo>
                <a:lnTo>
                  <a:pt x="212" y="259"/>
                </a:lnTo>
                <a:lnTo>
                  <a:pt x="171" y="210"/>
                </a:lnTo>
                <a:lnTo>
                  <a:pt x="206" y="215"/>
                </a:lnTo>
                <a:lnTo>
                  <a:pt x="151" y="165"/>
                </a:lnTo>
                <a:lnTo>
                  <a:pt x="196" y="169"/>
                </a:lnTo>
                <a:lnTo>
                  <a:pt x="151" y="104"/>
                </a:lnTo>
                <a:lnTo>
                  <a:pt x="186" y="116"/>
                </a:lnTo>
                <a:lnTo>
                  <a:pt x="136" y="54"/>
                </a:lnTo>
                <a:lnTo>
                  <a:pt x="161" y="52"/>
                </a:lnTo>
                <a:lnTo>
                  <a:pt x="101" y="4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50" name="Freeform 330">
            <a:extLst>
              <a:ext uri="{FF2B5EF4-FFF2-40B4-BE49-F238E27FC236}">
                <a16:creationId xmlns:a16="http://schemas.microsoft.com/office/drawing/2014/main" id="{EAD80E77-D4F1-A10D-01DB-43F137E01CDE}"/>
              </a:ext>
            </a:extLst>
          </p:cNvPr>
          <p:cNvSpPr>
            <a:spLocks/>
          </p:cNvSpPr>
          <p:nvPr/>
        </p:nvSpPr>
        <p:spPr bwMode="auto">
          <a:xfrm>
            <a:off x="1833563" y="5711825"/>
            <a:ext cx="60325" cy="942975"/>
          </a:xfrm>
          <a:custGeom>
            <a:avLst/>
            <a:gdLst>
              <a:gd name="T0" fmla="*/ 0 w 37"/>
              <a:gd name="T1" fmla="*/ 567 h 586"/>
              <a:gd name="T2" fmla="*/ 11 w 37"/>
              <a:gd name="T3" fmla="*/ 0 h 586"/>
              <a:gd name="T4" fmla="*/ 36 w 37"/>
              <a:gd name="T5" fmla="*/ 574 h 586"/>
              <a:gd name="T6" fmla="*/ 26 w 37"/>
              <a:gd name="T7" fmla="*/ 585 h 586"/>
              <a:gd name="T8" fmla="*/ 16 w 37"/>
              <a:gd name="T9" fmla="*/ 585 h 586"/>
              <a:gd name="T10" fmla="*/ 7 w 37"/>
              <a:gd name="T11" fmla="*/ 578 h 586"/>
              <a:gd name="T12" fmla="*/ 0 w 37"/>
              <a:gd name="T13" fmla="*/ 567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586">
                <a:moveTo>
                  <a:pt x="0" y="567"/>
                </a:moveTo>
                <a:lnTo>
                  <a:pt x="11" y="0"/>
                </a:lnTo>
                <a:lnTo>
                  <a:pt x="36" y="574"/>
                </a:lnTo>
                <a:lnTo>
                  <a:pt x="26" y="585"/>
                </a:lnTo>
                <a:lnTo>
                  <a:pt x="16" y="585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51" name="Line 331">
            <a:extLst>
              <a:ext uri="{FF2B5EF4-FFF2-40B4-BE49-F238E27FC236}">
                <a16:creationId xmlns:a16="http://schemas.microsoft.com/office/drawing/2014/main" id="{F0BA5116-F13A-ECC8-0B62-312EDD8DA8E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76413" y="6002338"/>
            <a:ext cx="69850" cy="555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52" name="Line 332">
            <a:extLst>
              <a:ext uri="{FF2B5EF4-FFF2-40B4-BE49-F238E27FC236}">
                <a16:creationId xmlns:a16="http://schemas.microsoft.com/office/drawing/2014/main" id="{FE102127-5D12-09EC-812C-62F9FBB417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89125" y="6049963"/>
            <a:ext cx="92075" cy="63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53" name="Line 333">
            <a:extLst>
              <a:ext uri="{FF2B5EF4-FFF2-40B4-BE49-F238E27FC236}">
                <a16:creationId xmlns:a16="http://schemas.microsoft.com/office/drawing/2014/main" id="{D6B69070-8E4B-BD93-AF30-80A19D4E47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0538" y="6156325"/>
            <a:ext cx="101600" cy="396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54" name="Freeform 334">
            <a:extLst>
              <a:ext uri="{FF2B5EF4-FFF2-40B4-BE49-F238E27FC236}">
                <a16:creationId xmlns:a16="http://schemas.microsoft.com/office/drawing/2014/main" id="{A8D5C072-B582-15C2-54E3-1B81BDACF41F}"/>
              </a:ext>
            </a:extLst>
          </p:cNvPr>
          <p:cNvSpPr>
            <a:spLocks/>
          </p:cNvSpPr>
          <p:nvPr/>
        </p:nvSpPr>
        <p:spPr bwMode="auto">
          <a:xfrm>
            <a:off x="1682750" y="5495925"/>
            <a:ext cx="358775" cy="474663"/>
          </a:xfrm>
          <a:custGeom>
            <a:avLst/>
            <a:gdLst>
              <a:gd name="T0" fmla="*/ 101 w 213"/>
              <a:gd name="T1" fmla="*/ 0 h 295"/>
              <a:gd name="T2" fmla="*/ 101 w 213"/>
              <a:gd name="T3" fmla="*/ 7 h 295"/>
              <a:gd name="T4" fmla="*/ 37 w 213"/>
              <a:gd name="T5" fmla="*/ 80 h 295"/>
              <a:gd name="T6" fmla="*/ 67 w 213"/>
              <a:gd name="T7" fmla="*/ 72 h 295"/>
              <a:gd name="T8" fmla="*/ 37 w 213"/>
              <a:gd name="T9" fmla="*/ 143 h 295"/>
              <a:gd name="T10" fmla="*/ 67 w 213"/>
              <a:gd name="T11" fmla="*/ 146 h 295"/>
              <a:gd name="T12" fmla="*/ 7 w 213"/>
              <a:gd name="T13" fmla="*/ 225 h 295"/>
              <a:gd name="T14" fmla="*/ 58 w 213"/>
              <a:gd name="T15" fmla="*/ 225 h 295"/>
              <a:gd name="T16" fmla="*/ 0 w 213"/>
              <a:gd name="T17" fmla="*/ 276 h 295"/>
              <a:gd name="T18" fmla="*/ 86 w 213"/>
              <a:gd name="T19" fmla="*/ 271 h 295"/>
              <a:gd name="T20" fmla="*/ 147 w 213"/>
              <a:gd name="T21" fmla="*/ 294 h 295"/>
              <a:gd name="T22" fmla="*/ 147 w 213"/>
              <a:gd name="T23" fmla="*/ 264 h 295"/>
              <a:gd name="T24" fmla="*/ 212 w 213"/>
              <a:gd name="T25" fmla="*/ 260 h 295"/>
              <a:gd name="T26" fmla="*/ 172 w 213"/>
              <a:gd name="T27" fmla="*/ 211 h 295"/>
              <a:gd name="T28" fmla="*/ 206 w 213"/>
              <a:gd name="T29" fmla="*/ 216 h 295"/>
              <a:gd name="T30" fmla="*/ 151 w 213"/>
              <a:gd name="T31" fmla="*/ 166 h 295"/>
              <a:gd name="T32" fmla="*/ 196 w 213"/>
              <a:gd name="T33" fmla="*/ 170 h 295"/>
              <a:gd name="T34" fmla="*/ 151 w 213"/>
              <a:gd name="T35" fmla="*/ 105 h 295"/>
              <a:gd name="T36" fmla="*/ 186 w 213"/>
              <a:gd name="T37" fmla="*/ 117 h 295"/>
              <a:gd name="T38" fmla="*/ 137 w 213"/>
              <a:gd name="T39" fmla="*/ 55 h 295"/>
              <a:gd name="T40" fmla="*/ 162 w 213"/>
              <a:gd name="T41" fmla="*/ 52 h 295"/>
              <a:gd name="T42" fmla="*/ 101 w 213"/>
              <a:gd name="T43" fmla="*/ 4 h 295"/>
              <a:gd name="T44" fmla="*/ 101 w 213"/>
              <a:gd name="T45" fmla="*/ 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295">
                <a:moveTo>
                  <a:pt x="101" y="0"/>
                </a:moveTo>
                <a:lnTo>
                  <a:pt x="101" y="7"/>
                </a:lnTo>
                <a:lnTo>
                  <a:pt x="37" y="80"/>
                </a:lnTo>
                <a:lnTo>
                  <a:pt x="67" y="72"/>
                </a:lnTo>
                <a:lnTo>
                  <a:pt x="37" y="143"/>
                </a:lnTo>
                <a:lnTo>
                  <a:pt x="67" y="146"/>
                </a:lnTo>
                <a:lnTo>
                  <a:pt x="7" y="225"/>
                </a:lnTo>
                <a:lnTo>
                  <a:pt x="58" y="225"/>
                </a:lnTo>
                <a:lnTo>
                  <a:pt x="0" y="276"/>
                </a:lnTo>
                <a:lnTo>
                  <a:pt x="86" y="271"/>
                </a:lnTo>
                <a:lnTo>
                  <a:pt x="147" y="294"/>
                </a:lnTo>
                <a:lnTo>
                  <a:pt x="147" y="264"/>
                </a:lnTo>
                <a:lnTo>
                  <a:pt x="212" y="260"/>
                </a:lnTo>
                <a:lnTo>
                  <a:pt x="172" y="211"/>
                </a:lnTo>
                <a:lnTo>
                  <a:pt x="206" y="216"/>
                </a:lnTo>
                <a:lnTo>
                  <a:pt x="151" y="166"/>
                </a:lnTo>
                <a:lnTo>
                  <a:pt x="196" y="170"/>
                </a:lnTo>
                <a:lnTo>
                  <a:pt x="151" y="105"/>
                </a:lnTo>
                <a:lnTo>
                  <a:pt x="186" y="117"/>
                </a:lnTo>
                <a:lnTo>
                  <a:pt x="137" y="55"/>
                </a:lnTo>
                <a:lnTo>
                  <a:pt x="162" y="52"/>
                </a:lnTo>
                <a:lnTo>
                  <a:pt x="101" y="4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55" name="Freeform 335">
            <a:extLst>
              <a:ext uri="{FF2B5EF4-FFF2-40B4-BE49-F238E27FC236}">
                <a16:creationId xmlns:a16="http://schemas.microsoft.com/office/drawing/2014/main" id="{04AC8E93-B4EA-D875-3E59-6FE7F61F973F}"/>
              </a:ext>
            </a:extLst>
          </p:cNvPr>
          <p:cNvSpPr>
            <a:spLocks/>
          </p:cNvSpPr>
          <p:nvPr/>
        </p:nvSpPr>
        <p:spPr bwMode="auto">
          <a:xfrm>
            <a:off x="663575" y="5154613"/>
            <a:ext cx="61913" cy="946150"/>
          </a:xfrm>
          <a:custGeom>
            <a:avLst/>
            <a:gdLst>
              <a:gd name="T0" fmla="*/ 0 w 37"/>
              <a:gd name="T1" fmla="*/ 567 h 588"/>
              <a:gd name="T2" fmla="*/ 11 w 37"/>
              <a:gd name="T3" fmla="*/ 0 h 588"/>
              <a:gd name="T4" fmla="*/ 36 w 37"/>
              <a:gd name="T5" fmla="*/ 576 h 588"/>
              <a:gd name="T6" fmla="*/ 26 w 37"/>
              <a:gd name="T7" fmla="*/ 586 h 588"/>
              <a:gd name="T8" fmla="*/ 17 w 37"/>
              <a:gd name="T9" fmla="*/ 587 h 588"/>
              <a:gd name="T10" fmla="*/ 7 w 37"/>
              <a:gd name="T11" fmla="*/ 578 h 588"/>
              <a:gd name="T12" fmla="*/ 0 w 37"/>
              <a:gd name="T13" fmla="*/ 567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588">
                <a:moveTo>
                  <a:pt x="0" y="567"/>
                </a:moveTo>
                <a:lnTo>
                  <a:pt x="11" y="0"/>
                </a:lnTo>
                <a:lnTo>
                  <a:pt x="36" y="576"/>
                </a:lnTo>
                <a:lnTo>
                  <a:pt x="26" y="586"/>
                </a:lnTo>
                <a:lnTo>
                  <a:pt x="17" y="587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56" name="Line 336">
            <a:extLst>
              <a:ext uri="{FF2B5EF4-FFF2-40B4-BE49-F238E27FC236}">
                <a16:creationId xmlns:a16="http://schemas.microsoft.com/office/drawing/2014/main" id="{E8D72E54-7431-3762-7410-70A11DA2C7D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6425" y="5448300"/>
            <a:ext cx="69850" cy="555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57" name="Line 337">
            <a:extLst>
              <a:ext uri="{FF2B5EF4-FFF2-40B4-BE49-F238E27FC236}">
                <a16:creationId xmlns:a16="http://schemas.microsoft.com/office/drawing/2014/main" id="{25FF7073-5A19-46D1-018C-6DA71D7627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0725" y="5495925"/>
            <a:ext cx="90488" cy="650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58" name="Line 338">
            <a:extLst>
              <a:ext uri="{FF2B5EF4-FFF2-40B4-BE49-F238E27FC236}">
                <a16:creationId xmlns:a16="http://schemas.microsoft.com/office/drawing/2014/main" id="{6599BFB1-55FB-510E-862C-D5B65A75555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138" y="5600700"/>
            <a:ext cx="103187" cy="396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59" name="Freeform 339">
            <a:extLst>
              <a:ext uri="{FF2B5EF4-FFF2-40B4-BE49-F238E27FC236}">
                <a16:creationId xmlns:a16="http://schemas.microsoft.com/office/drawing/2014/main" id="{7489E4AD-91E3-B97B-7778-862196C55E90}"/>
              </a:ext>
            </a:extLst>
          </p:cNvPr>
          <p:cNvSpPr>
            <a:spLocks/>
          </p:cNvSpPr>
          <p:nvPr/>
        </p:nvSpPr>
        <p:spPr bwMode="auto">
          <a:xfrm>
            <a:off x="517525" y="4941888"/>
            <a:ext cx="355600" cy="476250"/>
          </a:xfrm>
          <a:custGeom>
            <a:avLst/>
            <a:gdLst>
              <a:gd name="T0" fmla="*/ 101 w 212"/>
              <a:gd name="T1" fmla="*/ 0 h 296"/>
              <a:gd name="T2" fmla="*/ 101 w 212"/>
              <a:gd name="T3" fmla="*/ 7 h 296"/>
              <a:gd name="T4" fmla="*/ 36 w 212"/>
              <a:gd name="T5" fmla="*/ 80 h 296"/>
              <a:gd name="T6" fmla="*/ 66 w 212"/>
              <a:gd name="T7" fmla="*/ 73 h 296"/>
              <a:gd name="T8" fmla="*/ 36 w 212"/>
              <a:gd name="T9" fmla="*/ 144 h 296"/>
              <a:gd name="T10" fmla="*/ 66 w 212"/>
              <a:gd name="T11" fmla="*/ 147 h 296"/>
              <a:gd name="T12" fmla="*/ 7 w 212"/>
              <a:gd name="T13" fmla="*/ 226 h 296"/>
              <a:gd name="T14" fmla="*/ 57 w 212"/>
              <a:gd name="T15" fmla="*/ 226 h 296"/>
              <a:gd name="T16" fmla="*/ 0 w 212"/>
              <a:gd name="T17" fmla="*/ 277 h 296"/>
              <a:gd name="T18" fmla="*/ 85 w 212"/>
              <a:gd name="T19" fmla="*/ 271 h 296"/>
              <a:gd name="T20" fmla="*/ 147 w 212"/>
              <a:gd name="T21" fmla="*/ 295 h 296"/>
              <a:gd name="T22" fmla="*/ 147 w 212"/>
              <a:gd name="T23" fmla="*/ 265 h 296"/>
              <a:gd name="T24" fmla="*/ 211 w 212"/>
              <a:gd name="T25" fmla="*/ 260 h 296"/>
              <a:gd name="T26" fmla="*/ 171 w 212"/>
              <a:gd name="T27" fmla="*/ 212 h 296"/>
              <a:gd name="T28" fmla="*/ 206 w 212"/>
              <a:gd name="T29" fmla="*/ 217 h 296"/>
              <a:gd name="T30" fmla="*/ 150 w 212"/>
              <a:gd name="T31" fmla="*/ 167 h 296"/>
              <a:gd name="T32" fmla="*/ 196 w 212"/>
              <a:gd name="T33" fmla="*/ 170 h 296"/>
              <a:gd name="T34" fmla="*/ 150 w 212"/>
              <a:gd name="T35" fmla="*/ 105 h 296"/>
              <a:gd name="T36" fmla="*/ 185 w 212"/>
              <a:gd name="T37" fmla="*/ 118 h 296"/>
              <a:gd name="T38" fmla="*/ 136 w 212"/>
              <a:gd name="T39" fmla="*/ 56 h 296"/>
              <a:gd name="T40" fmla="*/ 161 w 212"/>
              <a:gd name="T41" fmla="*/ 53 h 296"/>
              <a:gd name="T42" fmla="*/ 101 w 212"/>
              <a:gd name="T43" fmla="*/ 5 h 296"/>
              <a:gd name="T44" fmla="*/ 101 w 212"/>
              <a:gd name="T45" fmla="*/ 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2" h="296">
                <a:moveTo>
                  <a:pt x="101" y="0"/>
                </a:moveTo>
                <a:lnTo>
                  <a:pt x="101" y="7"/>
                </a:lnTo>
                <a:lnTo>
                  <a:pt x="36" y="80"/>
                </a:lnTo>
                <a:lnTo>
                  <a:pt x="66" y="73"/>
                </a:lnTo>
                <a:lnTo>
                  <a:pt x="36" y="144"/>
                </a:lnTo>
                <a:lnTo>
                  <a:pt x="66" y="147"/>
                </a:lnTo>
                <a:lnTo>
                  <a:pt x="7" y="226"/>
                </a:lnTo>
                <a:lnTo>
                  <a:pt x="57" y="226"/>
                </a:lnTo>
                <a:lnTo>
                  <a:pt x="0" y="277"/>
                </a:lnTo>
                <a:lnTo>
                  <a:pt x="85" y="271"/>
                </a:lnTo>
                <a:lnTo>
                  <a:pt x="147" y="295"/>
                </a:lnTo>
                <a:lnTo>
                  <a:pt x="147" y="265"/>
                </a:lnTo>
                <a:lnTo>
                  <a:pt x="211" y="260"/>
                </a:lnTo>
                <a:lnTo>
                  <a:pt x="171" y="212"/>
                </a:lnTo>
                <a:lnTo>
                  <a:pt x="206" y="217"/>
                </a:lnTo>
                <a:lnTo>
                  <a:pt x="150" y="167"/>
                </a:lnTo>
                <a:lnTo>
                  <a:pt x="196" y="170"/>
                </a:lnTo>
                <a:lnTo>
                  <a:pt x="150" y="105"/>
                </a:lnTo>
                <a:lnTo>
                  <a:pt x="185" y="118"/>
                </a:lnTo>
                <a:lnTo>
                  <a:pt x="136" y="56"/>
                </a:lnTo>
                <a:lnTo>
                  <a:pt x="161" y="53"/>
                </a:lnTo>
                <a:lnTo>
                  <a:pt x="101" y="5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60" name="Freeform 340">
            <a:extLst>
              <a:ext uri="{FF2B5EF4-FFF2-40B4-BE49-F238E27FC236}">
                <a16:creationId xmlns:a16="http://schemas.microsoft.com/office/drawing/2014/main" id="{8A087B23-6374-692F-6694-59EE72F11A25}"/>
              </a:ext>
            </a:extLst>
          </p:cNvPr>
          <p:cNvSpPr>
            <a:spLocks/>
          </p:cNvSpPr>
          <p:nvPr/>
        </p:nvSpPr>
        <p:spPr bwMode="auto">
          <a:xfrm>
            <a:off x="1631950" y="6078538"/>
            <a:ext cx="52388" cy="471487"/>
          </a:xfrm>
          <a:custGeom>
            <a:avLst/>
            <a:gdLst>
              <a:gd name="T0" fmla="*/ 0 w 32"/>
              <a:gd name="T1" fmla="*/ 284 h 294"/>
              <a:gd name="T2" fmla="*/ 9 w 32"/>
              <a:gd name="T3" fmla="*/ 0 h 294"/>
              <a:gd name="T4" fmla="*/ 31 w 32"/>
              <a:gd name="T5" fmla="*/ 288 h 294"/>
              <a:gd name="T6" fmla="*/ 22 w 32"/>
              <a:gd name="T7" fmla="*/ 293 h 294"/>
              <a:gd name="T8" fmla="*/ 14 w 32"/>
              <a:gd name="T9" fmla="*/ 293 h 294"/>
              <a:gd name="T10" fmla="*/ 6 w 32"/>
              <a:gd name="T11" fmla="*/ 289 h 294"/>
              <a:gd name="T12" fmla="*/ 0 w 32"/>
              <a:gd name="T13" fmla="*/ 284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294">
                <a:moveTo>
                  <a:pt x="0" y="284"/>
                </a:moveTo>
                <a:lnTo>
                  <a:pt x="9" y="0"/>
                </a:lnTo>
                <a:lnTo>
                  <a:pt x="31" y="288"/>
                </a:lnTo>
                <a:lnTo>
                  <a:pt x="22" y="293"/>
                </a:lnTo>
                <a:lnTo>
                  <a:pt x="14" y="293"/>
                </a:lnTo>
                <a:lnTo>
                  <a:pt x="6" y="289"/>
                </a:lnTo>
                <a:lnTo>
                  <a:pt x="0" y="284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61" name="Line 341">
            <a:extLst>
              <a:ext uri="{FF2B5EF4-FFF2-40B4-BE49-F238E27FC236}">
                <a16:creationId xmlns:a16="http://schemas.microsoft.com/office/drawing/2014/main" id="{666AE44D-0480-EF9E-1309-107B9B25FE1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82738" y="6224588"/>
            <a:ext cx="63500" cy="26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62" name="Line 342">
            <a:extLst>
              <a:ext uri="{FF2B5EF4-FFF2-40B4-BE49-F238E27FC236}">
                <a16:creationId xmlns:a16="http://schemas.microsoft.com/office/drawing/2014/main" id="{DDEE39B4-09EA-5232-76EF-099CFCFA9FB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82750" y="6245225"/>
            <a:ext cx="79375" cy="349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63" name="Line 343">
            <a:extLst>
              <a:ext uri="{FF2B5EF4-FFF2-40B4-BE49-F238E27FC236}">
                <a16:creationId xmlns:a16="http://schemas.microsoft.com/office/drawing/2014/main" id="{56C4E0CE-3244-1615-B265-1751FE8266D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8450" y="6300788"/>
            <a:ext cx="88900" cy="206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64" name="Freeform 344">
            <a:extLst>
              <a:ext uri="{FF2B5EF4-FFF2-40B4-BE49-F238E27FC236}">
                <a16:creationId xmlns:a16="http://schemas.microsoft.com/office/drawing/2014/main" id="{713B9150-2EC4-96DB-A5D6-F9BEF564A835}"/>
              </a:ext>
            </a:extLst>
          </p:cNvPr>
          <p:cNvSpPr>
            <a:spLocks/>
          </p:cNvSpPr>
          <p:nvPr/>
        </p:nvSpPr>
        <p:spPr bwMode="auto">
          <a:xfrm>
            <a:off x="1503363" y="5973763"/>
            <a:ext cx="309562" cy="238125"/>
          </a:xfrm>
          <a:custGeom>
            <a:avLst/>
            <a:gdLst>
              <a:gd name="T0" fmla="*/ 88 w 184"/>
              <a:gd name="T1" fmla="*/ 0 h 149"/>
              <a:gd name="T2" fmla="*/ 88 w 184"/>
              <a:gd name="T3" fmla="*/ 4 h 149"/>
              <a:gd name="T4" fmla="*/ 32 w 184"/>
              <a:gd name="T5" fmla="*/ 39 h 149"/>
              <a:gd name="T6" fmla="*/ 58 w 184"/>
              <a:gd name="T7" fmla="*/ 37 h 149"/>
              <a:gd name="T8" fmla="*/ 32 w 184"/>
              <a:gd name="T9" fmla="*/ 71 h 149"/>
              <a:gd name="T10" fmla="*/ 58 w 184"/>
              <a:gd name="T11" fmla="*/ 73 h 149"/>
              <a:gd name="T12" fmla="*/ 6 w 184"/>
              <a:gd name="T13" fmla="*/ 113 h 149"/>
              <a:gd name="T14" fmla="*/ 50 w 184"/>
              <a:gd name="T15" fmla="*/ 113 h 149"/>
              <a:gd name="T16" fmla="*/ 0 w 184"/>
              <a:gd name="T17" fmla="*/ 138 h 149"/>
              <a:gd name="T18" fmla="*/ 74 w 184"/>
              <a:gd name="T19" fmla="*/ 135 h 149"/>
              <a:gd name="T20" fmla="*/ 127 w 184"/>
              <a:gd name="T21" fmla="*/ 148 h 149"/>
              <a:gd name="T22" fmla="*/ 127 w 184"/>
              <a:gd name="T23" fmla="*/ 132 h 149"/>
              <a:gd name="T24" fmla="*/ 183 w 184"/>
              <a:gd name="T25" fmla="*/ 130 h 149"/>
              <a:gd name="T26" fmla="*/ 148 w 184"/>
              <a:gd name="T27" fmla="*/ 106 h 149"/>
              <a:gd name="T28" fmla="*/ 178 w 184"/>
              <a:gd name="T29" fmla="*/ 108 h 149"/>
              <a:gd name="T30" fmla="*/ 130 w 184"/>
              <a:gd name="T31" fmla="*/ 84 h 149"/>
              <a:gd name="T32" fmla="*/ 169 w 184"/>
              <a:gd name="T33" fmla="*/ 85 h 149"/>
              <a:gd name="T34" fmla="*/ 130 w 184"/>
              <a:gd name="T35" fmla="*/ 53 h 149"/>
              <a:gd name="T36" fmla="*/ 161 w 184"/>
              <a:gd name="T37" fmla="*/ 59 h 149"/>
              <a:gd name="T38" fmla="*/ 118 w 184"/>
              <a:gd name="T39" fmla="*/ 28 h 149"/>
              <a:gd name="T40" fmla="*/ 139 w 184"/>
              <a:gd name="T41" fmla="*/ 26 h 149"/>
              <a:gd name="T42" fmla="*/ 88 w 184"/>
              <a:gd name="T43" fmla="*/ 3 h 149"/>
              <a:gd name="T44" fmla="*/ 88 w 184"/>
              <a:gd name="T45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49">
                <a:moveTo>
                  <a:pt x="88" y="0"/>
                </a:moveTo>
                <a:lnTo>
                  <a:pt x="88" y="4"/>
                </a:lnTo>
                <a:lnTo>
                  <a:pt x="32" y="39"/>
                </a:lnTo>
                <a:lnTo>
                  <a:pt x="58" y="37"/>
                </a:lnTo>
                <a:lnTo>
                  <a:pt x="32" y="71"/>
                </a:lnTo>
                <a:lnTo>
                  <a:pt x="58" y="73"/>
                </a:lnTo>
                <a:lnTo>
                  <a:pt x="6" y="113"/>
                </a:lnTo>
                <a:lnTo>
                  <a:pt x="50" y="113"/>
                </a:lnTo>
                <a:lnTo>
                  <a:pt x="0" y="138"/>
                </a:lnTo>
                <a:lnTo>
                  <a:pt x="74" y="135"/>
                </a:lnTo>
                <a:lnTo>
                  <a:pt x="127" y="148"/>
                </a:lnTo>
                <a:lnTo>
                  <a:pt x="127" y="132"/>
                </a:lnTo>
                <a:lnTo>
                  <a:pt x="183" y="130"/>
                </a:lnTo>
                <a:lnTo>
                  <a:pt x="148" y="106"/>
                </a:lnTo>
                <a:lnTo>
                  <a:pt x="178" y="108"/>
                </a:lnTo>
                <a:lnTo>
                  <a:pt x="130" y="84"/>
                </a:lnTo>
                <a:lnTo>
                  <a:pt x="169" y="85"/>
                </a:lnTo>
                <a:lnTo>
                  <a:pt x="130" y="53"/>
                </a:lnTo>
                <a:lnTo>
                  <a:pt x="161" y="59"/>
                </a:lnTo>
                <a:lnTo>
                  <a:pt x="118" y="28"/>
                </a:lnTo>
                <a:lnTo>
                  <a:pt x="139" y="26"/>
                </a:lnTo>
                <a:lnTo>
                  <a:pt x="88" y="3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65" name="Freeform 345">
            <a:extLst>
              <a:ext uri="{FF2B5EF4-FFF2-40B4-BE49-F238E27FC236}">
                <a16:creationId xmlns:a16="http://schemas.microsoft.com/office/drawing/2014/main" id="{B23CE470-0AB0-EE17-CBE6-0DBA19A60991}"/>
              </a:ext>
            </a:extLst>
          </p:cNvPr>
          <p:cNvSpPr>
            <a:spLocks/>
          </p:cNvSpPr>
          <p:nvPr/>
        </p:nvSpPr>
        <p:spPr bwMode="auto">
          <a:xfrm>
            <a:off x="782638" y="6038850"/>
            <a:ext cx="53975" cy="473075"/>
          </a:xfrm>
          <a:custGeom>
            <a:avLst/>
            <a:gdLst>
              <a:gd name="T0" fmla="*/ 0 w 32"/>
              <a:gd name="T1" fmla="*/ 284 h 294"/>
              <a:gd name="T2" fmla="*/ 9 w 32"/>
              <a:gd name="T3" fmla="*/ 0 h 294"/>
              <a:gd name="T4" fmla="*/ 31 w 32"/>
              <a:gd name="T5" fmla="*/ 288 h 294"/>
              <a:gd name="T6" fmla="*/ 22 w 32"/>
              <a:gd name="T7" fmla="*/ 293 h 294"/>
              <a:gd name="T8" fmla="*/ 14 w 32"/>
              <a:gd name="T9" fmla="*/ 293 h 294"/>
              <a:gd name="T10" fmla="*/ 5 w 32"/>
              <a:gd name="T11" fmla="*/ 289 h 294"/>
              <a:gd name="T12" fmla="*/ 0 w 32"/>
              <a:gd name="T13" fmla="*/ 284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294">
                <a:moveTo>
                  <a:pt x="0" y="284"/>
                </a:moveTo>
                <a:lnTo>
                  <a:pt x="9" y="0"/>
                </a:lnTo>
                <a:lnTo>
                  <a:pt x="31" y="288"/>
                </a:lnTo>
                <a:lnTo>
                  <a:pt x="22" y="293"/>
                </a:lnTo>
                <a:lnTo>
                  <a:pt x="14" y="293"/>
                </a:lnTo>
                <a:lnTo>
                  <a:pt x="5" y="289"/>
                </a:lnTo>
                <a:lnTo>
                  <a:pt x="0" y="284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66" name="Line 346">
            <a:extLst>
              <a:ext uri="{FF2B5EF4-FFF2-40B4-BE49-F238E27FC236}">
                <a16:creationId xmlns:a16="http://schemas.microsoft.com/office/drawing/2014/main" id="{A6037B24-8E85-F499-708C-0789D06A881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33425" y="6186488"/>
            <a:ext cx="61913" cy="301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67" name="Line 347">
            <a:extLst>
              <a:ext uri="{FF2B5EF4-FFF2-40B4-BE49-F238E27FC236}">
                <a16:creationId xmlns:a16="http://schemas.microsoft.com/office/drawing/2014/main" id="{4EBCBD0D-21A8-1F34-CB25-F7900B69CF9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1850" y="6211888"/>
            <a:ext cx="79375" cy="301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68" name="Line 348">
            <a:extLst>
              <a:ext uri="{FF2B5EF4-FFF2-40B4-BE49-F238E27FC236}">
                <a16:creationId xmlns:a16="http://schemas.microsoft.com/office/drawing/2014/main" id="{D620CD02-7AF4-EFE8-C5C7-DB0623080C4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725" y="6265863"/>
            <a:ext cx="85725" cy="174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69" name="Freeform 349">
            <a:extLst>
              <a:ext uri="{FF2B5EF4-FFF2-40B4-BE49-F238E27FC236}">
                <a16:creationId xmlns:a16="http://schemas.microsoft.com/office/drawing/2014/main" id="{9556E3C8-6289-B066-6426-AEFCBD4DFAC2}"/>
              </a:ext>
            </a:extLst>
          </p:cNvPr>
          <p:cNvSpPr>
            <a:spLocks/>
          </p:cNvSpPr>
          <p:nvPr/>
        </p:nvSpPr>
        <p:spPr bwMode="auto">
          <a:xfrm>
            <a:off x="655638" y="5934075"/>
            <a:ext cx="307975" cy="236538"/>
          </a:xfrm>
          <a:custGeom>
            <a:avLst/>
            <a:gdLst>
              <a:gd name="T0" fmla="*/ 88 w 184"/>
              <a:gd name="T1" fmla="*/ 0 h 148"/>
              <a:gd name="T2" fmla="*/ 88 w 184"/>
              <a:gd name="T3" fmla="*/ 4 h 148"/>
              <a:gd name="T4" fmla="*/ 31 w 184"/>
              <a:gd name="T5" fmla="*/ 40 h 148"/>
              <a:gd name="T6" fmla="*/ 58 w 184"/>
              <a:gd name="T7" fmla="*/ 37 h 148"/>
              <a:gd name="T8" fmla="*/ 31 w 184"/>
              <a:gd name="T9" fmla="*/ 72 h 148"/>
              <a:gd name="T10" fmla="*/ 58 w 184"/>
              <a:gd name="T11" fmla="*/ 73 h 148"/>
              <a:gd name="T12" fmla="*/ 6 w 184"/>
              <a:gd name="T13" fmla="*/ 112 h 148"/>
              <a:gd name="T14" fmla="*/ 50 w 184"/>
              <a:gd name="T15" fmla="*/ 112 h 148"/>
              <a:gd name="T16" fmla="*/ 0 w 184"/>
              <a:gd name="T17" fmla="*/ 139 h 148"/>
              <a:gd name="T18" fmla="*/ 73 w 184"/>
              <a:gd name="T19" fmla="*/ 135 h 148"/>
              <a:gd name="T20" fmla="*/ 127 w 184"/>
              <a:gd name="T21" fmla="*/ 147 h 148"/>
              <a:gd name="T22" fmla="*/ 127 w 184"/>
              <a:gd name="T23" fmla="*/ 132 h 148"/>
              <a:gd name="T24" fmla="*/ 183 w 184"/>
              <a:gd name="T25" fmla="*/ 130 h 148"/>
              <a:gd name="T26" fmla="*/ 148 w 184"/>
              <a:gd name="T27" fmla="*/ 106 h 148"/>
              <a:gd name="T28" fmla="*/ 178 w 184"/>
              <a:gd name="T29" fmla="*/ 109 h 148"/>
              <a:gd name="T30" fmla="*/ 130 w 184"/>
              <a:gd name="T31" fmla="*/ 83 h 148"/>
              <a:gd name="T32" fmla="*/ 169 w 184"/>
              <a:gd name="T33" fmla="*/ 85 h 148"/>
              <a:gd name="T34" fmla="*/ 130 w 184"/>
              <a:gd name="T35" fmla="*/ 54 h 148"/>
              <a:gd name="T36" fmla="*/ 161 w 184"/>
              <a:gd name="T37" fmla="*/ 59 h 148"/>
              <a:gd name="T38" fmla="*/ 118 w 184"/>
              <a:gd name="T39" fmla="*/ 28 h 148"/>
              <a:gd name="T40" fmla="*/ 139 w 184"/>
              <a:gd name="T41" fmla="*/ 27 h 148"/>
              <a:gd name="T42" fmla="*/ 88 w 184"/>
              <a:gd name="T43" fmla="*/ 3 h 148"/>
              <a:gd name="T44" fmla="*/ 88 w 184"/>
              <a:gd name="T4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48">
                <a:moveTo>
                  <a:pt x="88" y="0"/>
                </a:moveTo>
                <a:lnTo>
                  <a:pt x="88" y="4"/>
                </a:lnTo>
                <a:lnTo>
                  <a:pt x="31" y="40"/>
                </a:lnTo>
                <a:lnTo>
                  <a:pt x="58" y="37"/>
                </a:lnTo>
                <a:lnTo>
                  <a:pt x="31" y="72"/>
                </a:lnTo>
                <a:lnTo>
                  <a:pt x="58" y="73"/>
                </a:lnTo>
                <a:lnTo>
                  <a:pt x="6" y="112"/>
                </a:lnTo>
                <a:lnTo>
                  <a:pt x="50" y="112"/>
                </a:lnTo>
                <a:lnTo>
                  <a:pt x="0" y="139"/>
                </a:lnTo>
                <a:lnTo>
                  <a:pt x="73" y="135"/>
                </a:lnTo>
                <a:lnTo>
                  <a:pt x="127" y="147"/>
                </a:lnTo>
                <a:lnTo>
                  <a:pt x="127" y="132"/>
                </a:lnTo>
                <a:lnTo>
                  <a:pt x="183" y="130"/>
                </a:lnTo>
                <a:lnTo>
                  <a:pt x="148" y="106"/>
                </a:lnTo>
                <a:lnTo>
                  <a:pt x="178" y="109"/>
                </a:lnTo>
                <a:lnTo>
                  <a:pt x="130" y="83"/>
                </a:lnTo>
                <a:lnTo>
                  <a:pt x="169" y="85"/>
                </a:lnTo>
                <a:lnTo>
                  <a:pt x="130" y="54"/>
                </a:lnTo>
                <a:lnTo>
                  <a:pt x="161" y="59"/>
                </a:lnTo>
                <a:lnTo>
                  <a:pt x="118" y="28"/>
                </a:lnTo>
                <a:lnTo>
                  <a:pt x="139" y="27"/>
                </a:lnTo>
                <a:lnTo>
                  <a:pt x="88" y="3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2270" name="Group 350">
            <a:extLst>
              <a:ext uri="{FF2B5EF4-FFF2-40B4-BE49-F238E27FC236}">
                <a16:creationId xmlns:a16="http://schemas.microsoft.com/office/drawing/2014/main" id="{2E5F8D48-701A-0CE5-E2A9-ADECD741702B}"/>
              </a:ext>
            </a:extLst>
          </p:cNvPr>
          <p:cNvGrpSpPr>
            <a:grpSpLocks/>
          </p:cNvGrpSpPr>
          <p:nvPr/>
        </p:nvGrpSpPr>
        <p:grpSpPr bwMode="auto">
          <a:xfrm>
            <a:off x="258763" y="6396038"/>
            <a:ext cx="120650" cy="265112"/>
            <a:chOff x="2619" y="2604"/>
            <a:chExt cx="61" cy="129"/>
          </a:xfrm>
        </p:grpSpPr>
        <p:sp>
          <p:nvSpPr>
            <p:cNvPr id="82271" name="Freeform 351">
              <a:extLst>
                <a:ext uri="{FF2B5EF4-FFF2-40B4-BE49-F238E27FC236}">
                  <a16:creationId xmlns:a16="http://schemas.microsoft.com/office/drawing/2014/main" id="{AF9996A1-67E2-0E32-9059-89D46E6842B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72" name="Freeform 352">
              <a:extLst>
                <a:ext uri="{FF2B5EF4-FFF2-40B4-BE49-F238E27FC236}">
                  <a16:creationId xmlns:a16="http://schemas.microsoft.com/office/drawing/2014/main" id="{25FB722C-03AD-8B5A-42CD-3475B99C30A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273" name="Freeform 353">
            <a:extLst>
              <a:ext uri="{FF2B5EF4-FFF2-40B4-BE49-F238E27FC236}">
                <a16:creationId xmlns:a16="http://schemas.microsoft.com/office/drawing/2014/main" id="{3CA78340-0957-F934-DA39-962F31882AA9}"/>
              </a:ext>
            </a:extLst>
          </p:cNvPr>
          <p:cNvSpPr>
            <a:spLocks/>
          </p:cNvSpPr>
          <p:nvPr/>
        </p:nvSpPr>
        <p:spPr bwMode="auto">
          <a:xfrm>
            <a:off x="1317625" y="5562600"/>
            <a:ext cx="60325" cy="947738"/>
          </a:xfrm>
          <a:custGeom>
            <a:avLst/>
            <a:gdLst>
              <a:gd name="T0" fmla="*/ 0 w 36"/>
              <a:gd name="T1" fmla="*/ 567 h 588"/>
              <a:gd name="T2" fmla="*/ 10 w 36"/>
              <a:gd name="T3" fmla="*/ 0 h 588"/>
              <a:gd name="T4" fmla="*/ 35 w 36"/>
              <a:gd name="T5" fmla="*/ 575 h 588"/>
              <a:gd name="T6" fmla="*/ 26 w 36"/>
              <a:gd name="T7" fmla="*/ 586 h 588"/>
              <a:gd name="T8" fmla="*/ 16 w 36"/>
              <a:gd name="T9" fmla="*/ 587 h 588"/>
              <a:gd name="T10" fmla="*/ 7 w 36"/>
              <a:gd name="T11" fmla="*/ 578 h 588"/>
              <a:gd name="T12" fmla="*/ 0 w 36"/>
              <a:gd name="T13" fmla="*/ 567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588">
                <a:moveTo>
                  <a:pt x="0" y="567"/>
                </a:moveTo>
                <a:lnTo>
                  <a:pt x="10" y="0"/>
                </a:lnTo>
                <a:lnTo>
                  <a:pt x="35" y="575"/>
                </a:lnTo>
                <a:lnTo>
                  <a:pt x="26" y="586"/>
                </a:lnTo>
                <a:lnTo>
                  <a:pt x="16" y="587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274" name="Freeform 354">
            <a:extLst>
              <a:ext uri="{FF2B5EF4-FFF2-40B4-BE49-F238E27FC236}">
                <a16:creationId xmlns:a16="http://schemas.microsoft.com/office/drawing/2014/main" id="{40BDE698-2AE3-8985-F6C8-4169702EC072}"/>
              </a:ext>
            </a:extLst>
          </p:cNvPr>
          <p:cNvSpPr>
            <a:spLocks/>
          </p:cNvSpPr>
          <p:nvPr/>
        </p:nvSpPr>
        <p:spPr bwMode="auto">
          <a:xfrm>
            <a:off x="1168400" y="5351463"/>
            <a:ext cx="357188" cy="471487"/>
          </a:xfrm>
          <a:custGeom>
            <a:avLst/>
            <a:gdLst>
              <a:gd name="T0" fmla="*/ 101 w 212"/>
              <a:gd name="T1" fmla="*/ 0 h 294"/>
              <a:gd name="T2" fmla="*/ 101 w 212"/>
              <a:gd name="T3" fmla="*/ 6 h 294"/>
              <a:gd name="T4" fmla="*/ 36 w 212"/>
              <a:gd name="T5" fmla="*/ 79 h 294"/>
              <a:gd name="T6" fmla="*/ 67 w 212"/>
              <a:gd name="T7" fmla="*/ 72 h 294"/>
              <a:gd name="T8" fmla="*/ 36 w 212"/>
              <a:gd name="T9" fmla="*/ 142 h 294"/>
              <a:gd name="T10" fmla="*/ 67 w 212"/>
              <a:gd name="T11" fmla="*/ 146 h 294"/>
              <a:gd name="T12" fmla="*/ 7 w 212"/>
              <a:gd name="T13" fmla="*/ 225 h 294"/>
              <a:gd name="T14" fmla="*/ 58 w 212"/>
              <a:gd name="T15" fmla="*/ 225 h 294"/>
              <a:gd name="T16" fmla="*/ 0 w 212"/>
              <a:gd name="T17" fmla="*/ 275 h 294"/>
              <a:gd name="T18" fmla="*/ 85 w 212"/>
              <a:gd name="T19" fmla="*/ 270 h 294"/>
              <a:gd name="T20" fmla="*/ 147 w 212"/>
              <a:gd name="T21" fmla="*/ 293 h 294"/>
              <a:gd name="T22" fmla="*/ 147 w 212"/>
              <a:gd name="T23" fmla="*/ 264 h 294"/>
              <a:gd name="T24" fmla="*/ 211 w 212"/>
              <a:gd name="T25" fmla="*/ 259 h 294"/>
              <a:gd name="T26" fmla="*/ 171 w 212"/>
              <a:gd name="T27" fmla="*/ 211 h 294"/>
              <a:gd name="T28" fmla="*/ 206 w 212"/>
              <a:gd name="T29" fmla="*/ 216 h 294"/>
              <a:gd name="T30" fmla="*/ 151 w 212"/>
              <a:gd name="T31" fmla="*/ 166 h 294"/>
              <a:gd name="T32" fmla="*/ 196 w 212"/>
              <a:gd name="T33" fmla="*/ 169 h 294"/>
              <a:gd name="T34" fmla="*/ 151 w 212"/>
              <a:gd name="T35" fmla="*/ 104 h 294"/>
              <a:gd name="T36" fmla="*/ 186 w 212"/>
              <a:gd name="T37" fmla="*/ 117 h 294"/>
              <a:gd name="T38" fmla="*/ 136 w 212"/>
              <a:gd name="T39" fmla="*/ 55 h 294"/>
              <a:gd name="T40" fmla="*/ 162 w 212"/>
              <a:gd name="T41" fmla="*/ 52 h 294"/>
              <a:gd name="T42" fmla="*/ 101 w 212"/>
              <a:gd name="T43" fmla="*/ 3 h 294"/>
              <a:gd name="T44" fmla="*/ 101 w 212"/>
              <a:gd name="T45" fmla="*/ 0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2" h="294">
                <a:moveTo>
                  <a:pt x="101" y="0"/>
                </a:moveTo>
                <a:lnTo>
                  <a:pt x="101" y="6"/>
                </a:lnTo>
                <a:lnTo>
                  <a:pt x="36" y="79"/>
                </a:lnTo>
                <a:lnTo>
                  <a:pt x="67" y="72"/>
                </a:lnTo>
                <a:lnTo>
                  <a:pt x="36" y="142"/>
                </a:lnTo>
                <a:lnTo>
                  <a:pt x="67" y="146"/>
                </a:lnTo>
                <a:lnTo>
                  <a:pt x="7" y="225"/>
                </a:lnTo>
                <a:lnTo>
                  <a:pt x="58" y="225"/>
                </a:lnTo>
                <a:lnTo>
                  <a:pt x="0" y="275"/>
                </a:lnTo>
                <a:lnTo>
                  <a:pt x="85" y="270"/>
                </a:lnTo>
                <a:lnTo>
                  <a:pt x="147" y="293"/>
                </a:lnTo>
                <a:lnTo>
                  <a:pt x="147" y="264"/>
                </a:lnTo>
                <a:lnTo>
                  <a:pt x="211" y="259"/>
                </a:lnTo>
                <a:lnTo>
                  <a:pt x="171" y="211"/>
                </a:lnTo>
                <a:lnTo>
                  <a:pt x="206" y="216"/>
                </a:lnTo>
                <a:lnTo>
                  <a:pt x="151" y="166"/>
                </a:lnTo>
                <a:lnTo>
                  <a:pt x="196" y="169"/>
                </a:lnTo>
                <a:lnTo>
                  <a:pt x="151" y="104"/>
                </a:lnTo>
                <a:lnTo>
                  <a:pt x="186" y="117"/>
                </a:lnTo>
                <a:lnTo>
                  <a:pt x="136" y="55"/>
                </a:lnTo>
                <a:lnTo>
                  <a:pt x="162" y="52"/>
                </a:lnTo>
                <a:lnTo>
                  <a:pt x="101" y="3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2275" name="Group 355">
            <a:extLst>
              <a:ext uri="{FF2B5EF4-FFF2-40B4-BE49-F238E27FC236}">
                <a16:creationId xmlns:a16="http://schemas.microsoft.com/office/drawing/2014/main" id="{C1007F87-763A-8FC0-2EE0-C1E322153A9A}"/>
              </a:ext>
            </a:extLst>
          </p:cNvPr>
          <p:cNvGrpSpPr>
            <a:grpSpLocks/>
          </p:cNvGrpSpPr>
          <p:nvPr/>
        </p:nvGrpSpPr>
        <p:grpSpPr bwMode="auto">
          <a:xfrm>
            <a:off x="377825" y="6054725"/>
            <a:ext cx="120650" cy="261938"/>
            <a:chOff x="2619" y="2604"/>
            <a:chExt cx="61" cy="129"/>
          </a:xfrm>
        </p:grpSpPr>
        <p:sp>
          <p:nvSpPr>
            <p:cNvPr id="82276" name="Freeform 356">
              <a:extLst>
                <a:ext uri="{FF2B5EF4-FFF2-40B4-BE49-F238E27FC236}">
                  <a16:creationId xmlns:a16="http://schemas.microsoft.com/office/drawing/2014/main" id="{F8AA7552-9126-8B75-B2F8-2D283620089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77" name="Freeform 357">
              <a:extLst>
                <a:ext uri="{FF2B5EF4-FFF2-40B4-BE49-F238E27FC236}">
                  <a16:creationId xmlns:a16="http://schemas.microsoft.com/office/drawing/2014/main" id="{7D282086-1A72-69AE-C6E4-2B1336901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278" name="Group 358">
            <a:extLst>
              <a:ext uri="{FF2B5EF4-FFF2-40B4-BE49-F238E27FC236}">
                <a16:creationId xmlns:a16="http://schemas.microsoft.com/office/drawing/2014/main" id="{1EBF0C5B-DA4D-4EC4-E429-286DF2E8525F}"/>
              </a:ext>
            </a:extLst>
          </p:cNvPr>
          <p:cNvGrpSpPr>
            <a:grpSpLocks/>
          </p:cNvGrpSpPr>
          <p:nvPr/>
        </p:nvGrpSpPr>
        <p:grpSpPr bwMode="auto">
          <a:xfrm>
            <a:off x="508000" y="5759450"/>
            <a:ext cx="119063" cy="261938"/>
            <a:chOff x="2619" y="2604"/>
            <a:chExt cx="61" cy="129"/>
          </a:xfrm>
        </p:grpSpPr>
        <p:sp>
          <p:nvSpPr>
            <p:cNvPr id="82279" name="Freeform 359">
              <a:extLst>
                <a:ext uri="{FF2B5EF4-FFF2-40B4-BE49-F238E27FC236}">
                  <a16:creationId xmlns:a16="http://schemas.microsoft.com/office/drawing/2014/main" id="{03DC0C32-2304-9D25-1029-A9B67FC982C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80" name="Freeform 360">
              <a:extLst>
                <a:ext uri="{FF2B5EF4-FFF2-40B4-BE49-F238E27FC236}">
                  <a16:creationId xmlns:a16="http://schemas.microsoft.com/office/drawing/2014/main" id="{ECCEFEAB-B2A2-8956-CD34-56EAC869D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281" name="Group 361">
            <a:extLst>
              <a:ext uri="{FF2B5EF4-FFF2-40B4-BE49-F238E27FC236}">
                <a16:creationId xmlns:a16="http://schemas.microsoft.com/office/drawing/2014/main" id="{E8EEC804-27E9-EF9C-C6EE-054DB757F8CD}"/>
              </a:ext>
            </a:extLst>
          </p:cNvPr>
          <p:cNvGrpSpPr>
            <a:grpSpLocks/>
          </p:cNvGrpSpPr>
          <p:nvPr/>
        </p:nvGrpSpPr>
        <p:grpSpPr bwMode="auto">
          <a:xfrm>
            <a:off x="1122363" y="6015038"/>
            <a:ext cx="119062" cy="265112"/>
            <a:chOff x="2619" y="2604"/>
            <a:chExt cx="61" cy="129"/>
          </a:xfrm>
        </p:grpSpPr>
        <p:sp>
          <p:nvSpPr>
            <p:cNvPr id="82282" name="Freeform 362">
              <a:extLst>
                <a:ext uri="{FF2B5EF4-FFF2-40B4-BE49-F238E27FC236}">
                  <a16:creationId xmlns:a16="http://schemas.microsoft.com/office/drawing/2014/main" id="{96598539-E046-300C-970A-3CC25E77572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83" name="Freeform 363">
              <a:extLst>
                <a:ext uri="{FF2B5EF4-FFF2-40B4-BE49-F238E27FC236}">
                  <a16:creationId xmlns:a16="http://schemas.microsoft.com/office/drawing/2014/main" id="{3F78A6CD-3E81-16B2-E379-043DC534B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284" name="Group 364">
            <a:extLst>
              <a:ext uri="{FF2B5EF4-FFF2-40B4-BE49-F238E27FC236}">
                <a16:creationId xmlns:a16="http://schemas.microsoft.com/office/drawing/2014/main" id="{3CE736D9-A11A-8E7D-AD51-B5AFD3249F18}"/>
              </a:ext>
            </a:extLst>
          </p:cNvPr>
          <p:cNvGrpSpPr>
            <a:grpSpLocks/>
          </p:cNvGrpSpPr>
          <p:nvPr/>
        </p:nvGrpSpPr>
        <p:grpSpPr bwMode="auto">
          <a:xfrm>
            <a:off x="1500188" y="6372225"/>
            <a:ext cx="120650" cy="265113"/>
            <a:chOff x="2619" y="2604"/>
            <a:chExt cx="61" cy="129"/>
          </a:xfrm>
        </p:grpSpPr>
        <p:sp>
          <p:nvSpPr>
            <p:cNvPr id="82285" name="Freeform 365">
              <a:extLst>
                <a:ext uri="{FF2B5EF4-FFF2-40B4-BE49-F238E27FC236}">
                  <a16:creationId xmlns:a16="http://schemas.microsoft.com/office/drawing/2014/main" id="{A81B4AF2-D5C2-6783-B10D-4CFAC7552DA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86" name="Freeform 366">
              <a:extLst>
                <a:ext uri="{FF2B5EF4-FFF2-40B4-BE49-F238E27FC236}">
                  <a16:creationId xmlns:a16="http://schemas.microsoft.com/office/drawing/2014/main" id="{D642A411-5ABB-6060-00CE-DD1D3350E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287" name="Group 367">
            <a:extLst>
              <a:ext uri="{FF2B5EF4-FFF2-40B4-BE49-F238E27FC236}">
                <a16:creationId xmlns:a16="http://schemas.microsoft.com/office/drawing/2014/main" id="{9457DDCD-B8CA-C795-4219-274500A5A098}"/>
              </a:ext>
            </a:extLst>
          </p:cNvPr>
          <p:cNvGrpSpPr>
            <a:grpSpLocks/>
          </p:cNvGrpSpPr>
          <p:nvPr/>
        </p:nvGrpSpPr>
        <p:grpSpPr bwMode="auto">
          <a:xfrm>
            <a:off x="1468438" y="5791200"/>
            <a:ext cx="120650" cy="263525"/>
            <a:chOff x="2619" y="2604"/>
            <a:chExt cx="61" cy="129"/>
          </a:xfrm>
        </p:grpSpPr>
        <p:sp>
          <p:nvSpPr>
            <p:cNvPr id="82288" name="Freeform 368">
              <a:extLst>
                <a:ext uri="{FF2B5EF4-FFF2-40B4-BE49-F238E27FC236}">
                  <a16:creationId xmlns:a16="http://schemas.microsoft.com/office/drawing/2014/main" id="{51E3317B-B401-AE61-F6DB-8BC5512AD50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89" name="Freeform 369">
              <a:extLst>
                <a:ext uri="{FF2B5EF4-FFF2-40B4-BE49-F238E27FC236}">
                  <a16:creationId xmlns:a16="http://schemas.microsoft.com/office/drawing/2014/main" id="{63F020D0-5976-F143-8134-0FB5727F3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290" name="Group 370">
            <a:extLst>
              <a:ext uri="{FF2B5EF4-FFF2-40B4-BE49-F238E27FC236}">
                <a16:creationId xmlns:a16="http://schemas.microsoft.com/office/drawing/2014/main" id="{391848F4-182E-88EA-0A0F-E166C3C5A33B}"/>
              </a:ext>
            </a:extLst>
          </p:cNvPr>
          <p:cNvGrpSpPr>
            <a:grpSpLocks/>
          </p:cNvGrpSpPr>
          <p:nvPr/>
        </p:nvGrpSpPr>
        <p:grpSpPr bwMode="auto">
          <a:xfrm>
            <a:off x="1960563" y="5965825"/>
            <a:ext cx="120650" cy="263525"/>
            <a:chOff x="2619" y="2604"/>
            <a:chExt cx="61" cy="129"/>
          </a:xfrm>
        </p:grpSpPr>
        <p:sp>
          <p:nvSpPr>
            <p:cNvPr id="82291" name="Freeform 371">
              <a:extLst>
                <a:ext uri="{FF2B5EF4-FFF2-40B4-BE49-F238E27FC236}">
                  <a16:creationId xmlns:a16="http://schemas.microsoft.com/office/drawing/2014/main" id="{99CA459B-4EAF-7136-7900-F8CEFA38E820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92" name="Freeform 372">
              <a:extLst>
                <a:ext uri="{FF2B5EF4-FFF2-40B4-BE49-F238E27FC236}">
                  <a16:creationId xmlns:a16="http://schemas.microsoft.com/office/drawing/2014/main" id="{01DD55A2-8A37-07D3-F49D-998B6AB64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2293" name="Text Box 373">
            <a:extLst>
              <a:ext uri="{FF2B5EF4-FFF2-40B4-BE49-F238E27FC236}">
                <a16:creationId xmlns:a16="http://schemas.microsoft.com/office/drawing/2014/main" id="{89BCBC72-C306-EA77-D3EA-0FCFEC02B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425" y="0"/>
            <a:ext cx="1250950" cy="6413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Expected (theory)</a:t>
            </a:r>
          </a:p>
        </p:txBody>
      </p:sp>
      <p:sp>
        <p:nvSpPr>
          <p:cNvPr id="82294" name="Text Box 374">
            <a:extLst>
              <a:ext uri="{FF2B5EF4-FFF2-40B4-BE49-F238E27FC236}">
                <a16:creationId xmlns:a16="http://schemas.microsoft.com/office/drawing/2014/main" id="{375D4ABC-7890-594F-031A-467162ADB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975" y="0"/>
            <a:ext cx="1047750" cy="6413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Actual (data)</a:t>
            </a:r>
          </a:p>
        </p:txBody>
      </p:sp>
      <p:sp>
        <p:nvSpPr>
          <p:cNvPr id="82295" name="Rectangle 375">
            <a:extLst>
              <a:ext uri="{FF2B5EF4-FFF2-40B4-BE49-F238E27FC236}">
                <a16:creationId xmlns:a16="http://schemas.microsoft.com/office/drawing/2014/main" id="{F75444AF-6ABE-A9DD-FBAF-07C7755CD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613" y="966788"/>
            <a:ext cx="10604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1">
                <a:solidFill>
                  <a:srgbClr val="000080"/>
                </a:solidFill>
              </a:rPr>
              <a:t>Control, no-action</a:t>
            </a:r>
          </a:p>
        </p:txBody>
      </p:sp>
      <p:sp>
        <p:nvSpPr>
          <p:cNvPr id="82296" name="Text Box 376">
            <a:extLst>
              <a:ext uri="{FF2B5EF4-FFF2-40B4-BE49-F238E27FC236}">
                <a16:creationId xmlns:a16="http://schemas.microsoft.com/office/drawing/2014/main" id="{C0315A16-001E-270C-C49D-DFB2F5B9E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425" y="904875"/>
            <a:ext cx="1149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Highest mortality</a:t>
            </a:r>
          </a:p>
        </p:txBody>
      </p:sp>
      <p:sp>
        <p:nvSpPr>
          <p:cNvPr id="82297" name="Text Box 377">
            <a:extLst>
              <a:ext uri="{FF2B5EF4-FFF2-40B4-BE49-F238E27FC236}">
                <a16:creationId xmlns:a16="http://schemas.microsoft.com/office/drawing/2014/main" id="{AC640261-7B13-A407-8588-627903CC8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425" y="2530475"/>
            <a:ext cx="1149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Medium mortality</a:t>
            </a:r>
          </a:p>
        </p:txBody>
      </p:sp>
      <p:sp>
        <p:nvSpPr>
          <p:cNvPr id="82298" name="Text Box 378">
            <a:extLst>
              <a:ext uri="{FF2B5EF4-FFF2-40B4-BE49-F238E27FC236}">
                <a16:creationId xmlns:a16="http://schemas.microsoft.com/office/drawing/2014/main" id="{D8C00BEB-4A0B-1C28-8747-B065289A9D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425" y="4156075"/>
            <a:ext cx="1149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Low mortality</a:t>
            </a:r>
          </a:p>
        </p:txBody>
      </p:sp>
      <p:sp>
        <p:nvSpPr>
          <p:cNvPr id="82299" name="Rectangle 379">
            <a:extLst>
              <a:ext uri="{FF2B5EF4-FFF2-40B4-BE49-F238E27FC236}">
                <a16:creationId xmlns:a16="http://schemas.microsoft.com/office/drawing/2014/main" id="{8D21B249-3B60-6EB9-F4C2-10CF96E8C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613" y="5891213"/>
            <a:ext cx="118427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400" b="1">
                <a:solidFill>
                  <a:srgbClr val="000080"/>
                </a:solidFill>
              </a:rPr>
              <a:t>Late-succession, underburned</a:t>
            </a:r>
            <a:endParaRPr lang="en-US" altLang="en-US" sz="1200" b="1">
              <a:solidFill>
                <a:srgbClr val="000080"/>
              </a:solidFill>
            </a:endParaRPr>
          </a:p>
        </p:txBody>
      </p:sp>
      <p:sp>
        <p:nvSpPr>
          <p:cNvPr id="82300" name="Text Box 380">
            <a:extLst>
              <a:ext uri="{FF2B5EF4-FFF2-40B4-BE49-F238E27FC236}">
                <a16:creationId xmlns:a16="http://schemas.microsoft.com/office/drawing/2014/main" id="{1A0BC0C5-BB7C-56D7-A7FD-24EC16E53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425" y="5783263"/>
            <a:ext cx="1149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Lowest mortality</a:t>
            </a:r>
          </a:p>
        </p:txBody>
      </p:sp>
      <p:sp>
        <p:nvSpPr>
          <p:cNvPr id="82301" name="Freeform 381">
            <a:extLst>
              <a:ext uri="{FF2B5EF4-FFF2-40B4-BE49-F238E27FC236}">
                <a16:creationId xmlns:a16="http://schemas.microsoft.com/office/drawing/2014/main" id="{78399DDE-E6F7-AFBB-329F-9E1CBA6C8595}"/>
              </a:ext>
            </a:extLst>
          </p:cNvPr>
          <p:cNvSpPr>
            <a:spLocks/>
          </p:cNvSpPr>
          <p:nvPr/>
        </p:nvSpPr>
        <p:spPr bwMode="auto">
          <a:xfrm>
            <a:off x="504825" y="1690688"/>
            <a:ext cx="355600" cy="461962"/>
          </a:xfrm>
          <a:custGeom>
            <a:avLst/>
            <a:gdLst>
              <a:gd name="T0" fmla="*/ 101 w 212"/>
              <a:gd name="T1" fmla="*/ 0 h 296"/>
              <a:gd name="T2" fmla="*/ 101 w 212"/>
              <a:gd name="T3" fmla="*/ 7 h 296"/>
              <a:gd name="T4" fmla="*/ 36 w 212"/>
              <a:gd name="T5" fmla="*/ 80 h 296"/>
              <a:gd name="T6" fmla="*/ 66 w 212"/>
              <a:gd name="T7" fmla="*/ 73 h 296"/>
              <a:gd name="T8" fmla="*/ 36 w 212"/>
              <a:gd name="T9" fmla="*/ 144 h 296"/>
              <a:gd name="T10" fmla="*/ 66 w 212"/>
              <a:gd name="T11" fmla="*/ 147 h 296"/>
              <a:gd name="T12" fmla="*/ 7 w 212"/>
              <a:gd name="T13" fmla="*/ 226 h 296"/>
              <a:gd name="T14" fmla="*/ 57 w 212"/>
              <a:gd name="T15" fmla="*/ 226 h 296"/>
              <a:gd name="T16" fmla="*/ 0 w 212"/>
              <a:gd name="T17" fmla="*/ 277 h 296"/>
              <a:gd name="T18" fmla="*/ 85 w 212"/>
              <a:gd name="T19" fmla="*/ 271 h 296"/>
              <a:gd name="T20" fmla="*/ 147 w 212"/>
              <a:gd name="T21" fmla="*/ 295 h 296"/>
              <a:gd name="T22" fmla="*/ 147 w 212"/>
              <a:gd name="T23" fmla="*/ 265 h 296"/>
              <a:gd name="T24" fmla="*/ 211 w 212"/>
              <a:gd name="T25" fmla="*/ 260 h 296"/>
              <a:gd name="T26" fmla="*/ 171 w 212"/>
              <a:gd name="T27" fmla="*/ 212 h 296"/>
              <a:gd name="T28" fmla="*/ 206 w 212"/>
              <a:gd name="T29" fmla="*/ 217 h 296"/>
              <a:gd name="T30" fmla="*/ 150 w 212"/>
              <a:gd name="T31" fmla="*/ 167 h 296"/>
              <a:gd name="T32" fmla="*/ 196 w 212"/>
              <a:gd name="T33" fmla="*/ 170 h 296"/>
              <a:gd name="T34" fmla="*/ 150 w 212"/>
              <a:gd name="T35" fmla="*/ 105 h 296"/>
              <a:gd name="T36" fmla="*/ 185 w 212"/>
              <a:gd name="T37" fmla="*/ 118 h 296"/>
              <a:gd name="T38" fmla="*/ 136 w 212"/>
              <a:gd name="T39" fmla="*/ 56 h 296"/>
              <a:gd name="T40" fmla="*/ 161 w 212"/>
              <a:gd name="T41" fmla="*/ 53 h 296"/>
              <a:gd name="T42" fmla="*/ 101 w 212"/>
              <a:gd name="T43" fmla="*/ 5 h 296"/>
              <a:gd name="T44" fmla="*/ 101 w 212"/>
              <a:gd name="T45" fmla="*/ 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2" h="296">
                <a:moveTo>
                  <a:pt x="101" y="0"/>
                </a:moveTo>
                <a:lnTo>
                  <a:pt x="101" y="7"/>
                </a:lnTo>
                <a:lnTo>
                  <a:pt x="36" y="80"/>
                </a:lnTo>
                <a:lnTo>
                  <a:pt x="66" y="73"/>
                </a:lnTo>
                <a:lnTo>
                  <a:pt x="36" y="144"/>
                </a:lnTo>
                <a:lnTo>
                  <a:pt x="66" y="147"/>
                </a:lnTo>
                <a:lnTo>
                  <a:pt x="7" y="226"/>
                </a:lnTo>
                <a:lnTo>
                  <a:pt x="57" y="226"/>
                </a:lnTo>
                <a:lnTo>
                  <a:pt x="0" y="277"/>
                </a:lnTo>
                <a:lnTo>
                  <a:pt x="85" y="271"/>
                </a:lnTo>
                <a:lnTo>
                  <a:pt x="147" y="295"/>
                </a:lnTo>
                <a:lnTo>
                  <a:pt x="147" y="265"/>
                </a:lnTo>
                <a:lnTo>
                  <a:pt x="211" y="260"/>
                </a:lnTo>
                <a:lnTo>
                  <a:pt x="171" y="212"/>
                </a:lnTo>
                <a:lnTo>
                  <a:pt x="206" y="217"/>
                </a:lnTo>
                <a:lnTo>
                  <a:pt x="150" y="167"/>
                </a:lnTo>
                <a:lnTo>
                  <a:pt x="196" y="170"/>
                </a:lnTo>
                <a:lnTo>
                  <a:pt x="150" y="105"/>
                </a:lnTo>
                <a:lnTo>
                  <a:pt x="185" y="118"/>
                </a:lnTo>
                <a:lnTo>
                  <a:pt x="136" y="56"/>
                </a:lnTo>
                <a:lnTo>
                  <a:pt x="161" y="53"/>
                </a:lnTo>
                <a:lnTo>
                  <a:pt x="101" y="5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02" name="Freeform 382">
            <a:extLst>
              <a:ext uri="{FF2B5EF4-FFF2-40B4-BE49-F238E27FC236}">
                <a16:creationId xmlns:a16="http://schemas.microsoft.com/office/drawing/2014/main" id="{C9538D2F-10C2-5D75-422E-F1E77A8D00F9}"/>
              </a:ext>
            </a:extLst>
          </p:cNvPr>
          <p:cNvSpPr>
            <a:spLocks/>
          </p:cNvSpPr>
          <p:nvPr/>
        </p:nvSpPr>
        <p:spPr bwMode="auto">
          <a:xfrm>
            <a:off x="1128713" y="1627188"/>
            <a:ext cx="358775" cy="460375"/>
          </a:xfrm>
          <a:custGeom>
            <a:avLst/>
            <a:gdLst>
              <a:gd name="T0" fmla="*/ 101 w 213"/>
              <a:gd name="T1" fmla="*/ 0 h 294"/>
              <a:gd name="T2" fmla="*/ 101 w 213"/>
              <a:gd name="T3" fmla="*/ 6 h 294"/>
              <a:gd name="T4" fmla="*/ 37 w 213"/>
              <a:gd name="T5" fmla="*/ 79 h 294"/>
              <a:gd name="T6" fmla="*/ 67 w 213"/>
              <a:gd name="T7" fmla="*/ 71 h 294"/>
              <a:gd name="T8" fmla="*/ 37 w 213"/>
              <a:gd name="T9" fmla="*/ 143 h 294"/>
              <a:gd name="T10" fmla="*/ 67 w 213"/>
              <a:gd name="T11" fmla="*/ 146 h 294"/>
              <a:gd name="T12" fmla="*/ 7 w 213"/>
              <a:gd name="T13" fmla="*/ 225 h 294"/>
              <a:gd name="T14" fmla="*/ 58 w 213"/>
              <a:gd name="T15" fmla="*/ 225 h 294"/>
              <a:gd name="T16" fmla="*/ 0 w 213"/>
              <a:gd name="T17" fmla="*/ 275 h 294"/>
              <a:gd name="T18" fmla="*/ 85 w 213"/>
              <a:gd name="T19" fmla="*/ 271 h 294"/>
              <a:gd name="T20" fmla="*/ 148 w 213"/>
              <a:gd name="T21" fmla="*/ 293 h 294"/>
              <a:gd name="T22" fmla="*/ 148 w 213"/>
              <a:gd name="T23" fmla="*/ 263 h 294"/>
              <a:gd name="T24" fmla="*/ 212 w 213"/>
              <a:gd name="T25" fmla="*/ 259 h 294"/>
              <a:gd name="T26" fmla="*/ 171 w 213"/>
              <a:gd name="T27" fmla="*/ 210 h 294"/>
              <a:gd name="T28" fmla="*/ 206 w 213"/>
              <a:gd name="T29" fmla="*/ 215 h 294"/>
              <a:gd name="T30" fmla="*/ 151 w 213"/>
              <a:gd name="T31" fmla="*/ 165 h 294"/>
              <a:gd name="T32" fmla="*/ 196 w 213"/>
              <a:gd name="T33" fmla="*/ 169 h 294"/>
              <a:gd name="T34" fmla="*/ 151 w 213"/>
              <a:gd name="T35" fmla="*/ 104 h 294"/>
              <a:gd name="T36" fmla="*/ 186 w 213"/>
              <a:gd name="T37" fmla="*/ 116 h 294"/>
              <a:gd name="T38" fmla="*/ 136 w 213"/>
              <a:gd name="T39" fmla="*/ 54 h 294"/>
              <a:gd name="T40" fmla="*/ 161 w 213"/>
              <a:gd name="T41" fmla="*/ 52 h 294"/>
              <a:gd name="T42" fmla="*/ 101 w 213"/>
              <a:gd name="T43" fmla="*/ 4 h 294"/>
              <a:gd name="T44" fmla="*/ 101 w 213"/>
              <a:gd name="T45" fmla="*/ 0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294">
                <a:moveTo>
                  <a:pt x="101" y="0"/>
                </a:moveTo>
                <a:lnTo>
                  <a:pt x="101" y="6"/>
                </a:lnTo>
                <a:lnTo>
                  <a:pt x="37" y="79"/>
                </a:lnTo>
                <a:lnTo>
                  <a:pt x="67" y="71"/>
                </a:lnTo>
                <a:lnTo>
                  <a:pt x="37" y="143"/>
                </a:lnTo>
                <a:lnTo>
                  <a:pt x="67" y="146"/>
                </a:lnTo>
                <a:lnTo>
                  <a:pt x="7" y="225"/>
                </a:lnTo>
                <a:lnTo>
                  <a:pt x="58" y="225"/>
                </a:lnTo>
                <a:lnTo>
                  <a:pt x="0" y="275"/>
                </a:lnTo>
                <a:lnTo>
                  <a:pt x="85" y="271"/>
                </a:lnTo>
                <a:lnTo>
                  <a:pt x="148" y="293"/>
                </a:lnTo>
                <a:lnTo>
                  <a:pt x="148" y="263"/>
                </a:lnTo>
                <a:lnTo>
                  <a:pt x="212" y="259"/>
                </a:lnTo>
                <a:lnTo>
                  <a:pt x="171" y="210"/>
                </a:lnTo>
                <a:lnTo>
                  <a:pt x="206" y="215"/>
                </a:lnTo>
                <a:lnTo>
                  <a:pt x="151" y="165"/>
                </a:lnTo>
                <a:lnTo>
                  <a:pt x="196" y="169"/>
                </a:lnTo>
                <a:lnTo>
                  <a:pt x="151" y="104"/>
                </a:lnTo>
                <a:lnTo>
                  <a:pt x="186" y="116"/>
                </a:lnTo>
                <a:lnTo>
                  <a:pt x="136" y="54"/>
                </a:lnTo>
                <a:lnTo>
                  <a:pt x="161" y="52"/>
                </a:lnTo>
                <a:lnTo>
                  <a:pt x="101" y="4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03" name="Freeform 383">
            <a:extLst>
              <a:ext uri="{FF2B5EF4-FFF2-40B4-BE49-F238E27FC236}">
                <a16:creationId xmlns:a16="http://schemas.microsoft.com/office/drawing/2014/main" id="{DA475FEF-851B-4790-5CB4-096057E24294}"/>
              </a:ext>
            </a:extLst>
          </p:cNvPr>
          <p:cNvSpPr>
            <a:spLocks/>
          </p:cNvSpPr>
          <p:nvPr/>
        </p:nvSpPr>
        <p:spPr bwMode="auto">
          <a:xfrm>
            <a:off x="1719263" y="1643063"/>
            <a:ext cx="358775" cy="460375"/>
          </a:xfrm>
          <a:custGeom>
            <a:avLst/>
            <a:gdLst>
              <a:gd name="T0" fmla="*/ 102 w 213"/>
              <a:gd name="T1" fmla="*/ 0 h 295"/>
              <a:gd name="T2" fmla="*/ 102 w 213"/>
              <a:gd name="T3" fmla="*/ 8 h 295"/>
              <a:gd name="T4" fmla="*/ 37 w 213"/>
              <a:gd name="T5" fmla="*/ 80 h 295"/>
              <a:gd name="T6" fmla="*/ 67 w 213"/>
              <a:gd name="T7" fmla="*/ 73 h 295"/>
              <a:gd name="T8" fmla="*/ 37 w 213"/>
              <a:gd name="T9" fmla="*/ 143 h 295"/>
              <a:gd name="T10" fmla="*/ 67 w 213"/>
              <a:gd name="T11" fmla="*/ 147 h 295"/>
              <a:gd name="T12" fmla="*/ 8 w 213"/>
              <a:gd name="T13" fmla="*/ 226 h 295"/>
              <a:gd name="T14" fmla="*/ 58 w 213"/>
              <a:gd name="T15" fmla="*/ 226 h 295"/>
              <a:gd name="T16" fmla="*/ 0 w 213"/>
              <a:gd name="T17" fmla="*/ 277 h 295"/>
              <a:gd name="T18" fmla="*/ 86 w 213"/>
              <a:gd name="T19" fmla="*/ 271 h 295"/>
              <a:gd name="T20" fmla="*/ 148 w 213"/>
              <a:gd name="T21" fmla="*/ 294 h 295"/>
              <a:gd name="T22" fmla="*/ 148 w 213"/>
              <a:gd name="T23" fmla="*/ 265 h 295"/>
              <a:gd name="T24" fmla="*/ 212 w 213"/>
              <a:gd name="T25" fmla="*/ 260 h 295"/>
              <a:gd name="T26" fmla="*/ 172 w 213"/>
              <a:gd name="T27" fmla="*/ 212 h 295"/>
              <a:gd name="T28" fmla="*/ 207 w 213"/>
              <a:gd name="T29" fmla="*/ 217 h 295"/>
              <a:gd name="T30" fmla="*/ 152 w 213"/>
              <a:gd name="T31" fmla="*/ 167 h 295"/>
              <a:gd name="T32" fmla="*/ 196 w 213"/>
              <a:gd name="T33" fmla="*/ 171 h 295"/>
              <a:gd name="T34" fmla="*/ 152 w 213"/>
              <a:gd name="T35" fmla="*/ 105 h 295"/>
              <a:gd name="T36" fmla="*/ 187 w 213"/>
              <a:gd name="T37" fmla="*/ 118 h 295"/>
              <a:gd name="T38" fmla="*/ 137 w 213"/>
              <a:gd name="T39" fmla="*/ 56 h 295"/>
              <a:gd name="T40" fmla="*/ 162 w 213"/>
              <a:gd name="T41" fmla="*/ 53 h 295"/>
              <a:gd name="T42" fmla="*/ 102 w 213"/>
              <a:gd name="T43" fmla="*/ 4 h 295"/>
              <a:gd name="T44" fmla="*/ 102 w 213"/>
              <a:gd name="T45" fmla="*/ 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295">
                <a:moveTo>
                  <a:pt x="102" y="0"/>
                </a:moveTo>
                <a:lnTo>
                  <a:pt x="102" y="8"/>
                </a:lnTo>
                <a:lnTo>
                  <a:pt x="37" y="80"/>
                </a:lnTo>
                <a:lnTo>
                  <a:pt x="67" y="73"/>
                </a:lnTo>
                <a:lnTo>
                  <a:pt x="37" y="143"/>
                </a:lnTo>
                <a:lnTo>
                  <a:pt x="67" y="147"/>
                </a:lnTo>
                <a:lnTo>
                  <a:pt x="8" y="226"/>
                </a:lnTo>
                <a:lnTo>
                  <a:pt x="58" y="226"/>
                </a:lnTo>
                <a:lnTo>
                  <a:pt x="0" y="277"/>
                </a:lnTo>
                <a:lnTo>
                  <a:pt x="86" y="271"/>
                </a:lnTo>
                <a:lnTo>
                  <a:pt x="148" y="294"/>
                </a:lnTo>
                <a:lnTo>
                  <a:pt x="148" y="265"/>
                </a:lnTo>
                <a:lnTo>
                  <a:pt x="212" y="260"/>
                </a:lnTo>
                <a:lnTo>
                  <a:pt x="172" y="212"/>
                </a:lnTo>
                <a:lnTo>
                  <a:pt x="207" y="217"/>
                </a:lnTo>
                <a:lnTo>
                  <a:pt x="152" y="167"/>
                </a:lnTo>
                <a:lnTo>
                  <a:pt x="196" y="171"/>
                </a:lnTo>
                <a:lnTo>
                  <a:pt x="152" y="105"/>
                </a:lnTo>
                <a:lnTo>
                  <a:pt x="187" y="118"/>
                </a:lnTo>
                <a:lnTo>
                  <a:pt x="137" y="56"/>
                </a:lnTo>
                <a:lnTo>
                  <a:pt x="162" y="53"/>
                </a:lnTo>
                <a:lnTo>
                  <a:pt x="102" y="4"/>
                </a:lnTo>
                <a:lnTo>
                  <a:pt x="102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04" name="Freeform 384">
            <a:extLst>
              <a:ext uri="{FF2B5EF4-FFF2-40B4-BE49-F238E27FC236}">
                <a16:creationId xmlns:a16="http://schemas.microsoft.com/office/drawing/2014/main" id="{76A7F3D0-9B5F-091D-0098-C94628DAD10F}"/>
              </a:ext>
            </a:extLst>
          </p:cNvPr>
          <p:cNvSpPr>
            <a:spLocks/>
          </p:cNvSpPr>
          <p:nvPr/>
        </p:nvSpPr>
        <p:spPr bwMode="auto">
          <a:xfrm>
            <a:off x="1727200" y="3232150"/>
            <a:ext cx="358775" cy="473075"/>
          </a:xfrm>
          <a:custGeom>
            <a:avLst/>
            <a:gdLst>
              <a:gd name="T0" fmla="*/ 102 w 213"/>
              <a:gd name="T1" fmla="*/ 0 h 295"/>
              <a:gd name="T2" fmla="*/ 102 w 213"/>
              <a:gd name="T3" fmla="*/ 8 h 295"/>
              <a:gd name="T4" fmla="*/ 37 w 213"/>
              <a:gd name="T5" fmla="*/ 80 h 295"/>
              <a:gd name="T6" fmla="*/ 67 w 213"/>
              <a:gd name="T7" fmla="*/ 73 h 295"/>
              <a:gd name="T8" fmla="*/ 37 w 213"/>
              <a:gd name="T9" fmla="*/ 143 h 295"/>
              <a:gd name="T10" fmla="*/ 67 w 213"/>
              <a:gd name="T11" fmla="*/ 147 h 295"/>
              <a:gd name="T12" fmla="*/ 8 w 213"/>
              <a:gd name="T13" fmla="*/ 226 h 295"/>
              <a:gd name="T14" fmla="*/ 58 w 213"/>
              <a:gd name="T15" fmla="*/ 226 h 295"/>
              <a:gd name="T16" fmla="*/ 0 w 213"/>
              <a:gd name="T17" fmla="*/ 277 h 295"/>
              <a:gd name="T18" fmla="*/ 86 w 213"/>
              <a:gd name="T19" fmla="*/ 271 h 295"/>
              <a:gd name="T20" fmla="*/ 148 w 213"/>
              <a:gd name="T21" fmla="*/ 294 h 295"/>
              <a:gd name="T22" fmla="*/ 148 w 213"/>
              <a:gd name="T23" fmla="*/ 265 h 295"/>
              <a:gd name="T24" fmla="*/ 212 w 213"/>
              <a:gd name="T25" fmla="*/ 260 h 295"/>
              <a:gd name="T26" fmla="*/ 172 w 213"/>
              <a:gd name="T27" fmla="*/ 212 h 295"/>
              <a:gd name="T28" fmla="*/ 207 w 213"/>
              <a:gd name="T29" fmla="*/ 217 h 295"/>
              <a:gd name="T30" fmla="*/ 152 w 213"/>
              <a:gd name="T31" fmla="*/ 167 h 295"/>
              <a:gd name="T32" fmla="*/ 196 w 213"/>
              <a:gd name="T33" fmla="*/ 171 h 295"/>
              <a:gd name="T34" fmla="*/ 152 w 213"/>
              <a:gd name="T35" fmla="*/ 105 h 295"/>
              <a:gd name="T36" fmla="*/ 187 w 213"/>
              <a:gd name="T37" fmla="*/ 118 h 295"/>
              <a:gd name="T38" fmla="*/ 137 w 213"/>
              <a:gd name="T39" fmla="*/ 56 h 295"/>
              <a:gd name="T40" fmla="*/ 162 w 213"/>
              <a:gd name="T41" fmla="*/ 53 h 295"/>
              <a:gd name="T42" fmla="*/ 102 w 213"/>
              <a:gd name="T43" fmla="*/ 4 h 295"/>
              <a:gd name="T44" fmla="*/ 102 w 213"/>
              <a:gd name="T45" fmla="*/ 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295">
                <a:moveTo>
                  <a:pt x="102" y="0"/>
                </a:moveTo>
                <a:lnTo>
                  <a:pt x="102" y="8"/>
                </a:lnTo>
                <a:lnTo>
                  <a:pt x="37" y="80"/>
                </a:lnTo>
                <a:lnTo>
                  <a:pt x="67" y="73"/>
                </a:lnTo>
                <a:lnTo>
                  <a:pt x="37" y="143"/>
                </a:lnTo>
                <a:lnTo>
                  <a:pt x="67" y="147"/>
                </a:lnTo>
                <a:lnTo>
                  <a:pt x="8" y="226"/>
                </a:lnTo>
                <a:lnTo>
                  <a:pt x="58" y="226"/>
                </a:lnTo>
                <a:lnTo>
                  <a:pt x="0" y="277"/>
                </a:lnTo>
                <a:lnTo>
                  <a:pt x="86" y="271"/>
                </a:lnTo>
                <a:lnTo>
                  <a:pt x="148" y="294"/>
                </a:lnTo>
                <a:lnTo>
                  <a:pt x="148" y="265"/>
                </a:lnTo>
                <a:lnTo>
                  <a:pt x="212" y="260"/>
                </a:lnTo>
                <a:lnTo>
                  <a:pt x="172" y="212"/>
                </a:lnTo>
                <a:lnTo>
                  <a:pt x="207" y="217"/>
                </a:lnTo>
                <a:lnTo>
                  <a:pt x="152" y="167"/>
                </a:lnTo>
                <a:lnTo>
                  <a:pt x="196" y="171"/>
                </a:lnTo>
                <a:lnTo>
                  <a:pt x="152" y="105"/>
                </a:lnTo>
                <a:lnTo>
                  <a:pt x="187" y="118"/>
                </a:lnTo>
                <a:lnTo>
                  <a:pt x="137" y="56"/>
                </a:lnTo>
                <a:lnTo>
                  <a:pt x="162" y="53"/>
                </a:lnTo>
                <a:lnTo>
                  <a:pt x="102" y="4"/>
                </a:lnTo>
                <a:lnTo>
                  <a:pt x="102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05" name="Freeform 385">
            <a:extLst>
              <a:ext uri="{FF2B5EF4-FFF2-40B4-BE49-F238E27FC236}">
                <a16:creationId xmlns:a16="http://schemas.microsoft.com/office/drawing/2014/main" id="{093A3B66-2060-B567-07C6-E8714349AAFD}"/>
              </a:ext>
            </a:extLst>
          </p:cNvPr>
          <p:cNvSpPr>
            <a:spLocks/>
          </p:cNvSpPr>
          <p:nvPr/>
        </p:nvSpPr>
        <p:spPr bwMode="auto">
          <a:xfrm>
            <a:off x="1136650" y="3214688"/>
            <a:ext cx="358775" cy="474662"/>
          </a:xfrm>
          <a:custGeom>
            <a:avLst/>
            <a:gdLst>
              <a:gd name="T0" fmla="*/ 101 w 213"/>
              <a:gd name="T1" fmla="*/ 0 h 294"/>
              <a:gd name="T2" fmla="*/ 101 w 213"/>
              <a:gd name="T3" fmla="*/ 6 h 294"/>
              <a:gd name="T4" fmla="*/ 37 w 213"/>
              <a:gd name="T5" fmla="*/ 79 h 294"/>
              <a:gd name="T6" fmla="*/ 67 w 213"/>
              <a:gd name="T7" fmla="*/ 71 h 294"/>
              <a:gd name="T8" fmla="*/ 37 w 213"/>
              <a:gd name="T9" fmla="*/ 143 h 294"/>
              <a:gd name="T10" fmla="*/ 67 w 213"/>
              <a:gd name="T11" fmla="*/ 146 h 294"/>
              <a:gd name="T12" fmla="*/ 7 w 213"/>
              <a:gd name="T13" fmla="*/ 225 h 294"/>
              <a:gd name="T14" fmla="*/ 58 w 213"/>
              <a:gd name="T15" fmla="*/ 225 h 294"/>
              <a:gd name="T16" fmla="*/ 0 w 213"/>
              <a:gd name="T17" fmla="*/ 275 h 294"/>
              <a:gd name="T18" fmla="*/ 85 w 213"/>
              <a:gd name="T19" fmla="*/ 271 h 294"/>
              <a:gd name="T20" fmla="*/ 148 w 213"/>
              <a:gd name="T21" fmla="*/ 293 h 294"/>
              <a:gd name="T22" fmla="*/ 148 w 213"/>
              <a:gd name="T23" fmla="*/ 263 h 294"/>
              <a:gd name="T24" fmla="*/ 212 w 213"/>
              <a:gd name="T25" fmla="*/ 259 h 294"/>
              <a:gd name="T26" fmla="*/ 171 w 213"/>
              <a:gd name="T27" fmla="*/ 210 h 294"/>
              <a:gd name="T28" fmla="*/ 206 w 213"/>
              <a:gd name="T29" fmla="*/ 215 h 294"/>
              <a:gd name="T30" fmla="*/ 151 w 213"/>
              <a:gd name="T31" fmla="*/ 165 h 294"/>
              <a:gd name="T32" fmla="*/ 196 w 213"/>
              <a:gd name="T33" fmla="*/ 169 h 294"/>
              <a:gd name="T34" fmla="*/ 151 w 213"/>
              <a:gd name="T35" fmla="*/ 104 h 294"/>
              <a:gd name="T36" fmla="*/ 186 w 213"/>
              <a:gd name="T37" fmla="*/ 116 h 294"/>
              <a:gd name="T38" fmla="*/ 136 w 213"/>
              <a:gd name="T39" fmla="*/ 54 h 294"/>
              <a:gd name="T40" fmla="*/ 161 w 213"/>
              <a:gd name="T41" fmla="*/ 52 h 294"/>
              <a:gd name="T42" fmla="*/ 101 w 213"/>
              <a:gd name="T43" fmla="*/ 4 h 294"/>
              <a:gd name="T44" fmla="*/ 101 w 213"/>
              <a:gd name="T45" fmla="*/ 0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294">
                <a:moveTo>
                  <a:pt x="101" y="0"/>
                </a:moveTo>
                <a:lnTo>
                  <a:pt x="101" y="6"/>
                </a:lnTo>
                <a:lnTo>
                  <a:pt x="37" y="79"/>
                </a:lnTo>
                <a:lnTo>
                  <a:pt x="67" y="71"/>
                </a:lnTo>
                <a:lnTo>
                  <a:pt x="37" y="143"/>
                </a:lnTo>
                <a:lnTo>
                  <a:pt x="67" y="146"/>
                </a:lnTo>
                <a:lnTo>
                  <a:pt x="7" y="225"/>
                </a:lnTo>
                <a:lnTo>
                  <a:pt x="58" y="225"/>
                </a:lnTo>
                <a:lnTo>
                  <a:pt x="0" y="275"/>
                </a:lnTo>
                <a:lnTo>
                  <a:pt x="85" y="271"/>
                </a:lnTo>
                <a:lnTo>
                  <a:pt x="148" y="293"/>
                </a:lnTo>
                <a:lnTo>
                  <a:pt x="148" y="263"/>
                </a:lnTo>
                <a:lnTo>
                  <a:pt x="212" y="259"/>
                </a:lnTo>
                <a:lnTo>
                  <a:pt x="171" y="210"/>
                </a:lnTo>
                <a:lnTo>
                  <a:pt x="206" y="215"/>
                </a:lnTo>
                <a:lnTo>
                  <a:pt x="151" y="165"/>
                </a:lnTo>
                <a:lnTo>
                  <a:pt x="196" y="169"/>
                </a:lnTo>
                <a:lnTo>
                  <a:pt x="151" y="104"/>
                </a:lnTo>
                <a:lnTo>
                  <a:pt x="186" y="116"/>
                </a:lnTo>
                <a:lnTo>
                  <a:pt x="136" y="54"/>
                </a:lnTo>
                <a:lnTo>
                  <a:pt x="161" y="52"/>
                </a:lnTo>
                <a:lnTo>
                  <a:pt x="101" y="4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06" name="Rectangle 386">
            <a:extLst>
              <a:ext uri="{FF2B5EF4-FFF2-40B4-BE49-F238E27FC236}">
                <a16:creationId xmlns:a16="http://schemas.microsoft.com/office/drawing/2014/main" id="{25D5E723-086C-22F8-7374-CE2EAE1CB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613" y="2616200"/>
            <a:ext cx="1571625" cy="60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400" b="1">
                <a:solidFill>
                  <a:srgbClr val="000080"/>
                </a:solidFill>
              </a:rPr>
              <a:t>Late-succession, hi-wood</a:t>
            </a:r>
            <a:br>
              <a:rPr lang="en-US" altLang="en-US" sz="1200" b="1">
                <a:solidFill>
                  <a:srgbClr val="000080"/>
                </a:solidFill>
              </a:rPr>
            </a:br>
            <a:endParaRPr lang="en-US" altLang="en-US" sz="1200" b="1">
              <a:solidFill>
                <a:srgbClr val="000080"/>
              </a:solidFill>
            </a:endParaRPr>
          </a:p>
        </p:txBody>
      </p:sp>
      <p:sp>
        <p:nvSpPr>
          <p:cNvPr id="82307" name="Rectangle 387">
            <a:extLst>
              <a:ext uri="{FF2B5EF4-FFF2-40B4-BE49-F238E27FC236}">
                <a16:creationId xmlns:a16="http://schemas.microsoft.com/office/drawing/2014/main" id="{4B2A0913-CC6C-899A-D45C-65A83B81E4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613" y="4300538"/>
            <a:ext cx="1522412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400" b="1">
                <a:solidFill>
                  <a:srgbClr val="000080"/>
                </a:solidFill>
              </a:rPr>
              <a:t>Late-succession, lo-wood</a:t>
            </a:r>
            <a:endParaRPr lang="en-US" altLang="en-US" sz="1200" b="1">
              <a:solidFill>
                <a:srgbClr val="000080"/>
              </a:solidFill>
            </a:endParaRPr>
          </a:p>
        </p:txBody>
      </p:sp>
      <p:sp>
        <p:nvSpPr>
          <p:cNvPr id="82308" name="Line 388">
            <a:extLst>
              <a:ext uri="{FF2B5EF4-FFF2-40B4-BE49-F238E27FC236}">
                <a16:creationId xmlns:a16="http://schemas.microsoft.com/office/drawing/2014/main" id="{C59A084C-0EB8-239F-4568-723C3256688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4825" y="0"/>
            <a:ext cx="0" cy="68580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309" name="Rectangle 389">
            <a:extLst>
              <a:ext uri="{FF2B5EF4-FFF2-40B4-BE49-F238E27FC236}">
                <a16:creationId xmlns:a16="http://schemas.microsoft.com/office/drawing/2014/main" id="{770A3966-C282-D34F-60D5-D1014682C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813" y="185738"/>
            <a:ext cx="12557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rgbClr val="000080"/>
                </a:solidFill>
              </a:rPr>
              <a:t>LTEP treatment</a:t>
            </a:r>
            <a:endParaRPr lang="en-US" altLang="en-US" sz="1400" b="1">
              <a:solidFill>
                <a:srgbClr val="00008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Freeform 3">
            <a:extLst>
              <a:ext uri="{FF2B5EF4-FFF2-40B4-BE49-F238E27FC236}">
                <a16:creationId xmlns:a16="http://schemas.microsoft.com/office/drawing/2014/main" id="{657FFA76-9C16-174F-EC2F-04975FA5A7EC}"/>
              </a:ext>
            </a:extLst>
          </p:cNvPr>
          <p:cNvSpPr>
            <a:spLocks/>
          </p:cNvSpPr>
          <p:nvPr/>
        </p:nvSpPr>
        <p:spPr bwMode="auto">
          <a:xfrm>
            <a:off x="177800" y="2543175"/>
            <a:ext cx="2006600" cy="836613"/>
          </a:xfrm>
          <a:custGeom>
            <a:avLst/>
            <a:gdLst>
              <a:gd name="T0" fmla="*/ 1192 w 1193"/>
              <a:gd name="T1" fmla="*/ 534 h 535"/>
              <a:gd name="T2" fmla="*/ 0 w 1193"/>
              <a:gd name="T3" fmla="*/ 534 h 535"/>
              <a:gd name="T4" fmla="*/ 96 w 1193"/>
              <a:gd name="T5" fmla="*/ 0 h 535"/>
              <a:gd name="T6" fmla="*/ 1073 w 1193"/>
              <a:gd name="T7" fmla="*/ 0 h 535"/>
              <a:gd name="T8" fmla="*/ 1192 w 1193"/>
              <a:gd name="T9" fmla="*/ 53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93" h="535">
                <a:moveTo>
                  <a:pt x="1192" y="534"/>
                </a:moveTo>
                <a:lnTo>
                  <a:pt x="0" y="534"/>
                </a:lnTo>
                <a:lnTo>
                  <a:pt x="96" y="0"/>
                </a:lnTo>
                <a:lnTo>
                  <a:pt x="1073" y="0"/>
                </a:lnTo>
                <a:lnTo>
                  <a:pt x="1192" y="534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2" name="Freeform 4">
            <a:extLst>
              <a:ext uri="{FF2B5EF4-FFF2-40B4-BE49-F238E27FC236}">
                <a16:creationId xmlns:a16="http://schemas.microsoft.com/office/drawing/2014/main" id="{883EF44E-F84C-3770-9F7B-B2768B96B8FD}"/>
              </a:ext>
            </a:extLst>
          </p:cNvPr>
          <p:cNvSpPr>
            <a:spLocks/>
          </p:cNvSpPr>
          <p:nvPr/>
        </p:nvSpPr>
        <p:spPr bwMode="auto">
          <a:xfrm>
            <a:off x="1436688" y="3000375"/>
            <a:ext cx="517525" cy="236538"/>
          </a:xfrm>
          <a:custGeom>
            <a:avLst/>
            <a:gdLst>
              <a:gd name="T0" fmla="*/ 5 w 308"/>
              <a:gd name="T1" fmla="*/ 13 h 150"/>
              <a:gd name="T2" fmla="*/ 280 w 308"/>
              <a:gd name="T3" fmla="*/ 149 h 150"/>
              <a:gd name="T4" fmla="*/ 267 w 308"/>
              <a:gd name="T5" fmla="*/ 128 h 150"/>
              <a:gd name="T6" fmla="*/ 281 w 308"/>
              <a:gd name="T7" fmla="*/ 115 h 150"/>
              <a:gd name="T8" fmla="*/ 307 w 308"/>
              <a:gd name="T9" fmla="*/ 117 h 150"/>
              <a:gd name="T10" fmla="*/ 9 w 308"/>
              <a:gd name="T11" fmla="*/ 0 h 150"/>
              <a:gd name="T12" fmla="*/ 0 w 308"/>
              <a:gd name="T13" fmla="*/ 6 h 150"/>
              <a:gd name="T14" fmla="*/ 3 w 308"/>
              <a:gd name="T15" fmla="*/ 11 h 150"/>
              <a:gd name="T16" fmla="*/ 5 w 308"/>
              <a:gd name="T17" fmla="*/ 13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8" h="150">
                <a:moveTo>
                  <a:pt x="5" y="13"/>
                </a:moveTo>
                <a:lnTo>
                  <a:pt x="280" y="149"/>
                </a:lnTo>
                <a:lnTo>
                  <a:pt x="267" y="128"/>
                </a:lnTo>
                <a:lnTo>
                  <a:pt x="281" y="115"/>
                </a:lnTo>
                <a:lnTo>
                  <a:pt x="307" y="117"/>
                </a:lnTo>
                <a:lnTo>
                  <a:pt x="9" y="0"/>
                </a:lnTo>
                <a:lnTo>
                  <a:pt x="0" y="6"/>
                </a:lnTo>
                <a:lnTo>
                  <a:pt x="3" y="11"/>
                </a:lnTo>
                <a:lnTo>
                  <a:pt x="5" y="13"/>
                </a:lnTo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3" name="Oval 5">
            <a:extLst>
              <a:ext uri="{FF2B5EF4-FFF2-40B4-BE49-F238E27FC236}">
                <a16:creationId xmlns:a16="http://schemas.microsoft.com/office/drawing/2014/main" id="{5E3BC2A2-9ACE-9A6D-DAB7-3852239E7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7063" y="3187700"/>
            <a:ext cx="52387" cy="41275"/>
          </a:xfrm>
          <a:prstGeom prst="ellipse">
            <a:avLst/>
          </a:prstGeom>
          <a:solidFill>
            <a:srgbClr val="FF810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4" name="Freeform 6">
            <a:extLst>
              <a:ext uri="{FF2B5EF4-FFF2-40B4-BE49-F238E27FC236}">
                <a16:creationId xmlns:a16="http://schemas.microsoft.com/office/drawing/2014/main" id="{FB54C098-ABFE-B11C-06F8-5BAFA06D0D71}"/>
              </a:ext>
            </a:extLst>
          </p:cNvPr>
          <p:cNvSpPr>
            <a:spLocks/>
          </p:cNvSpPr>
          <p:nvPr/>
        </p:nvSpPr>
        <p:spPr bwMode="auto">
          <a:xfrm>
            <a:off x="655638" y="2874963"/>
            <a:ext cx="520700" cy="177800"/>
          </a:xfrm>
          <a:custGeom>
            <a:avLst/>
            <a:gdLst>
              <a:gd name="T0" fmla="*/ 299 w 309"/>
              <a:gd name="T1" fmla="*/ 0 h 115"/>
              <a:gd name="T2" fmla="*/ 0 w 309"/>
              <a:gd name="T3" fmla="*/ 74 h 115"/>
              <a:gd name="T4" fmla="*/ 24 w 309"/>
              <a:gd name="T5" fmla="*/ 80 h 115"/>
              <a:gd name="T6" fmla="*/ 24 w 309"/>
              <a:gd name="T7" fmla="*/ 99 h 115"/>
              <a:gd name="T8" fmla="*/ 3 w 309"/>
              <a:gd name="T9" fmla="*/ 114 h 115"/>
              <a:gd name="T10" fmla="*/ 306 w 309"/>
              <a:gd name="T11" fmla="*/ 11 h 115"/>
              <a:gd name="T12" fmla="*/ 308 w 309"/>
              <a:gd name="T13" fmla="*/ 1 h 115"/>
              <a:gd name="T14" fmla="*/ 303 w 309"/>
              <a:gd name="T15" fmla="*/ 0 h 115"/>
              <a:gd name="T16" fmla="*/ 299 w 309"/>
              <a:gd name="T17" fmla="*/ 0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9" h="115">
                <a:moveTo>
                  <a:pt x="299" y="0"/>
                </a:moveTo>
                <a:lnTo>
                  <a:pt x="0" y="74"/>
                </a:lnTo>
                <a:lnTo>
                  <a:pt x="24" y="80"/>
                </a:lnTo>
                <a:lnTo>
                  <a:pt x="24" y="99"/>
                </a:lnTo>
                <a:lnTo>
                  <a:pt x="3" y="114"/>
                </a:lnTo>
                <a:lnTo>
                  <a:pt x="306" y="11"/>
                </a:lnTo>
                <a:lnTo>
                  <a:pt x="308" y="1"/>
                </a:lnTo>
                <a:lnTo>
                  <a:pt x="303" y="0"/>
                </a:lnTo>
                <a:lnTo>
                  <a:pt x="299" y="0"/>
                </a:lnTo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5" name="Freeform 7">
            <a:extLst>
              <a:ext uri="{FF2B5EF4-FFF2-40B4-BE49-F238E27FC236}">
                <a16:creationId xmlns:a16="http://schemas.microsoft.com/office/drawing/2014/main" id="{EF976F17-5514-1592-9692-2FCC6949E2F4}"/>
              </a:ext>
            </a:extLst>
          </p:cNvPr>
          <p:cNvSpPr>
            <a:spLocks/>
          </p:cNvSpPr>
          <p:nvPr/>
        </p:nvSpPr>
        <p:spPr bwMode="auto">
          <a:xfrm>
            <a:off x="638175" y="2998788"/>
            <a:ext cx="52388" cy="41275"/>
          </a:xfrm>
          <a:custGeom>
            <a:avLst/>
            <a:gdLst>
              <a:gd name="T0" fmla="*/ 27 w 30"/>
              <a:gd name="T1" fmla="*/ 26 h 27"/>
              <a:gd name="T2" fmla="*/ 29 w 30"/>
              <a:gd name="T3" fmla="*/ 0 h 27"/>
              <a:gd name="T4" fmla="*/ 2 w 30"/>
              <a:gd name="T5" fmla="*/ 0 h 27"/>
              <a:gd name="T6" fmla="*/ 0 w 30"/>
              <a:gd name="T7" fmla="*/ 25 h 27"/>
              <a:gd name="T8" fmla="*/ 27 w 30"/>
              <a:gd name="T9" fmla="*/ 26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0" h="27">
                <a:moveTo>
                  <a:pt x="27" y="26"/>
                </a:moveTo>
                <a:lnTo>
                  <a:pt x="29" y="0"/>
                </a:lnTo>
                <a:lnTo>
                  <a:pt x="2" y="0"/>
                </a:lnTo>
                <a:lnTo>
                  <a:pt x="0" y="25"/>
                </a:lnTo>
                <a:lnTo>
                  <a:pt x="27" y="26"/>
                </a:lnTo>
              </a:path>
            </a:pathLst>
          </a:custGeom>
          <a:solidFill>
            <a:srgbClr val="FF8100"/>
          </a:solid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6" name="Freeform 8">
            <a:extLst>
              <a:ext uri="{FF2B5EF4-FFF2-40B4-BE49-F238E27FC236}">
                <a16:creationId xmlns:a16="http://schemas.microsoft.com/office/drawing/2014/main" id="{502A950C-4A7E-01AF-5AD4-3E895D16A652}"/>
              </a:ext>
            </a:extLst>
          </p:cNvPr>
          <p:cNvSpPr>
            <a:spLocks/>
          </p:cNvSpPr>
          <p:nvPr/>
        </p:nvSpPr>
        <p:spPr bwMode="auto">
          <a:xfrm>
            <a:off x="1870075" y="2852738"/>
            <a:ext cx="261938" cy="441325"/>
          </a:xfrm>
          <a:custGeom>
            <a:avLst/>
            <a:gdLst>
              <a:gd name="T0" fmla="*/ 0 w 155"/>
              <a:gd name="T1" fmla="*/ 9 h 282"/>
              <a:gd name="T2" fmla="*/ 111 w 155"/>
              <a:gd name="T3" fmla="*/ 281 h 282"/>
              <a:gd name="T4" fmla="*/ 116 w 155"/>
              <a:gd name="T5" fmla="*/ 258 h 282"/>
              <a:gd name="T6" fmla="*/ 136 w 155"/>
              <a:gd name="T7" fmla="*/ 256 h 282"/>
              <a:gd name="T8" fmla="*/ 154 w 155"/>
              <a:gd name="T9" fmla="*/ 274 h 282"/>
              <a:gd name="T10" fmla="*/ 11 w 155"/>
              <a:gd name="T11" fmla="*/ 2 h 282"/>
              <a:gd name="T12" fmla="*/ 1 w 155"/>
              <a:gd name="T13" fmla="*/ 0 h 282"/>
              <a:gd name="T14" fmla="*/ 0 w 155"/>
              <a:gd name="T15" fmla="*/ 6 h 282"/>
              <a:gd name="T16" fmla="*/ 0 w 155"/>
              <a:gd name="T17" fmla="*/ 9 h 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55" h="282">
                <a:moveTo>
                  <a:pt x="0" y="9"/>
                </a:moveTo>
                <a:lnTo>
                  <a:pt x="111" y="281"/>
                </a:lnTo>
                <a:lnTo>
                  <a:pt x="116" y="258"/>
                </a:lnTo>
                <a:lnTo>
                  <a:pt x="136" y="256"/>
                </a:lnTo>
                <a:lnTo>
                  <a:pt x="154" y="274"/>
                </a:lnTo>
                <a:lnTo>
                  <a:pt x="11" y="2"/>
                </a:lnTo>
                <a:lnTo>
                  <a:pt x="1" y="0"/>
                </a:lnTo>
                <a:lnTo>
                  <a:pt x="0" y="6"/>
                </a:lnTo>
                <a:lnTo>
                  <a:pt x="0" y="9"/>
                </a:lnTo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7" name="Freeform 9">
            <a:extLst>
              <a:ext uri="{FF2B5EF4-FFF2-40B4-BE49-F238E27FC236}">
                <a16:creationId xmlns:a16="http://schemas.microsoft.com/office/drawing/2014/main" id="{096C9DE6-3EBD-B3C6-F0DA-8E08C58D9E5B}"/>
              </a:ext>
            </a:extLst>
          </p:cNvPr>
          <p:cNvSpPr>
            <a:spLocks/>
          </p:cNvSpPr>
          <p:nvPr/>
        </p:nvSpPr>
        <p:spPr bwMode="auto">
          <a:xfrm>
            <a:off x="2063750" y="3262313"/>
            <a:ext cx="52388" cy="44450"/>
          </a:xfrm>
          <a:custGeom>
            <a:avLst/>
            <a:gdLst>
              <a:gd name="T0" fmla="*/ 28 w 31"/>
              <a:gd name="T1" fmla="*/ 0 h 28"/>
              <a:gd name="T2" fmla="*/ 0 w 31"/>
              <a:gd name="T3" fmla="*/ 2 h 28"/>
              <a:gd name="T4" fmla="*/ 3 w 31"/>
              <a:gd name="T5" fmla="*/ 27 h 28"/>
              <a:gd name="T6" fmla="*/ 30 w 31"/>
              <a:gd name="T7" fmla="*/ 26 h 28"/>
              <a:gd name="T8" fmla="*/ 28 w 31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28">
                <a:moveTo>
                  <a:pt x="28" y="0"/>
                </a:moveTo>
                <a:lnTo>
                  <a:pt x="0" y="2"/>
                </a:lnTo>
                <a:lnTo>
                  <a:pt x="3" y="27"/>
                </a:lnTo>
                <a:lnTo>
                  <a:pt x="30" y="26"/>
                </a:lnTo>
                <a:lnTo>
                  <a:pt x="28" y="0"/>
                </a:lnTo>
              </a:path>
            </a:pathLst>
          </a:custGeom>
          <a:solidFill>
            <a:srgbClr val="FF8100"/>
          </a:solid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8" name="Freeform 10">
            <a:extLst>
              <a:ext uri="{FF2B5EF4-FFF2-40B4-BE49-F238E27FC236}">
                <a16:creationId xmlns:a16="http://schemas.microsoft.com/office/drawing/2014/main" id="{EBF74904-2E21-51A1-A962-BE67F05E9CC3}"/>
              </a:ext>
            </a:extLst>
          </p:cNvPr>
          <p:cNvSpPr>
            <a:spLocks/>
          </p:cNvSpPr>
          <p:nvPr/>
        </p:nvSpPr>
        <p:spPr bwMode="auto">
          <a:xfrm>
            <a:off x="806450" y="3052763"/>
            <a:ext cx="487363" cy="257175"/>
          </a:xfrm>
          <a:custGeom>
            <a:avLst/>
            <a:gdLst>
              <a:gd name="T0" fmla="*/ 280 w 291"/>
              <a:gd name="T1" fmla="*/ 1 h 165"/>
              <a:gd name="T2" fmla="*/ 0 w 291"/>
              <a:gd name="T3" fmla="*/ 125 h 165"/>
              <a:gd name="T4" fmla="*/ 25 w 291"/>
              <a:gd name="T5" fmla="*/ 128 h 165"/>
              <a:gd name="T6" fmla="*/ 29 w 291"/>
              <a:gd name="T7" fmla="*/ 145 h 165"/>
              <a:gd name="T8" fmla="*/ 11 w 291"/>
              <a:gd name="T9" fmla="*/ 164 h 165"/>
              <a:gd name="T10" fmla="*/ 289 w 291"/>
              <a:gd name="T11" fmla="*/ 10 h 165"/>
              <a:gd name="T12" fmla="*/ 290 w 291"/>
              <a:gd name="T13" fmla="*/ 1 h 165"/>
              <a:gd name="T14" fmla="*/ 284 w 291"/>
              <a:gd name="T15" fmla="*/ 0 h 165"/>
              <a:gd name="T16" fmla="*/ 280 w 291"/>
              <a:gd name="T17" fmla="*/ 1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1" h="165">
                <a:moveTo>
                  <a:pt x="280" y="1"/>
                </a:moveTo>
                <a:lnTo>
                  <a:pt x="0" y="125"/>
                </a:lnTo>
                <a:lnTo>
                  <a:pt x="25" y="128"/>
                </a:lnTo>
                <a:lnTo>
                  <a:pt x="29" y="145"/>
                </a:lnTo>
                <a:lnTo>
                  <a:pt x="11" y="164"/>
                </a:lnTo>
                <a:lnTo>
                  <a:pt x="289" y="10"/>
                </a:lnTo>
                <a:lnTo>
                  <a:pt x="290" y="1"/>
                </a:lnTo>
                <a:lnTo>
                  <a:pt x="284" y="0"/>
                </a:lnTo>
                <a:lnTo>
                  <a:pt x="280" y="1"/>
                </a:lnTo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9" name="Freeform 11">
            <a:extLst>
              <a:ext uri="{FF2B5EF4-FFF2-40B4-BE49-F238E27FC236}">
                <a16:creationId xmlns:a16="http://schemas.microsoft.com/office/drawing/2014/main" id="{5E5D6D7F-B09B-4258-06BD-4B88F550B9EB}"/>
              </a:ext>
            </a:extLst>
          </p:cNvPr>
          <p:cNvSpPr>
            <a:spLocks/>
          </p:cNvSpPr>
          <p:nvPr/>
        </p:nvSpPr>
        <p:spPr bwMode="auto">
          <a:xfrm>
            <a:off x="793750" y="3251200"/>
            <a:ext cx="52388" cy="47625"/>
          </a:xfrm>
          <a:custGeom>
            <a:avLst/>
            <a:gdLst>
              <a:gd name="T0" fmla="*/ 30 w 31"/>
              <a:gd name="T1" fmla="*/ 26 h 31"/>
              <a:gd name="T2" fmla="*/ 26 w 31"/>
              <a:gd name="T3" fmla="*/ 0 h 31"/>
              <a:gd name="T4" fmla="*/ 0 w 31"/>
              <a:gd name="T5" fmla="*/ 5 h 31"/>
              <a:gd name="T6" fmla="*/ 3 w 31"/>
              <a:gd name="T7" fmla="*/ 30 h 31"/>
              <a:gd name="T8" fmla="*/ 30 w 31"/>
              <a:gd name="T9" fmla="*/ 26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1" h="31">
                <a:moveTo>
                  <a:pt x="30" y="26"/>
                </a:moveTo>
                <a:lnTo>
                  <a:pt x="26" y="0"/>
                </a:lnTo>
                <a:lnTo>
                  <a:pt x="0" y="5"/>
                </a:lnTo>
                <a:lnTo>
                  <a:pt x="3" y="30"/>
                </a:lnTo>
                <a:lnTo>
                  <a:pt x="30" y="26"/>
                </a:lnTo>
              </a:path>
            </a:pathLst>
          </a:custGeom>
          <a:solidFill>
            <a:srgbClr val="FF8100"/>
          </a:solid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0" name="Freeform 12">
            <a:extLst>
              <a:ext uri="{FF2B5EF4-FFF2-40B4-BE49-F238E27FC236}">
                <a16:creationId xmlns:a16="http://schemas.microsoft.com/office/drawing/2014/main" id="{C35646A1-444A-DC20-DF30-498F4315C711}"/>
              </a:ext>
            </a:extLst>
          </p:cNvPr>
          <p:cNvSpPr>
            <a:spLocks/>
          </p:cNvSpPr>
          <p:nvPr/>
        </p:nvSpPr>
        <p:spPr bwMode="auto">
          <a:xfrm>
            <a:off x="185738" y="2992438"/>
            <a:ext cx="519112" cy="234950"/>
          </a:xfrm>
          <a:custGeom>
            <a:avLst/>
            <a:gdLst>
              <a:gd name="T0" fmla="*/ 6 w 309"/>
              <a:gd name="T1" fmla="*/ 13 h 149"/>
              <a:gd name="T2" fmla="*/ 281 w 309"/>
              <a:gd name="T3" fmla="*/ 148 h 149"/>
              <a:gd name="T4" fmla="*/ 268 w 309"/>
              <a:gd name="T5" fmla="*/ 127 h 149"/>
              <a:gd name="T6" fmla="*/ 282 w 309"/>
              <a:gd name="T7" fmla="*/ 113 h 149"/>
              <a:gd name="T8" fmla="*/ 308 w 309"/>
              <a:gd name="T9" fmla="*/ 116 h 149"/>
              <a:gd name="T10" fmla="*/ 9 w 309"/>
              <a:gd name="T11" fmla="*/ 0 h 149"/>
              <a:gd name="T12" fmla="*/ 0 w 309"/>
              <a:gd name="T13" fmla="*/ 5 h 149"/>
              <a:gd name="T14" fmla="*/ 4 w 309"/>
              <a:gd name="T15" fmla="*/ 10 h 149"/>
              <a:gd name="T16" fmla="*/ 6 w 309"/>
              <a:gd name="T17" fmla="*/ 13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9" h="149">
                <a:moveTo>
                  <a:pt x="6" y="13"/>
                </a:moveTo>
                <a:lnTo>
                  <a:pt x="281" y="148"/>
                </a:lnTo>
                <a:lnTo>
                  <a:pt x="268" y="127"/>
                </a:lnTo>
                <a:lnTo>
                  <a:pt x="282" y="113"/>
                </a:lnTo>
                <a:lnTo>
                  <a:pt x="308" y="116"/>
                </a:lnTo>
                <a:lnTo>
                  <a:pt x="9" y="0"/>
                </a:lnTo>
                <a:lnTo>
                  <a:pt x="0" y="5"/>
                </a:lnTo>
                <a:lnTo>
                  <a:pt x="4" y="10"/>
                </a:lnTo>
                <a:lnTo>
                  <a:pt x="6" y="13"/>
                </a:lnTo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1" name="Oval 13">
            <a:extLst>
              <a:ext uri="{FF2B5EF4-FFF2-40B4-BE49-F238E27FC236}">
                <a16:creationId xmlns:a16="http://schemas.microsoft.com/office/drawing/2014/main" id="{E8E28A4A-B22E-830A-6D28-A3D941F0D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3178175"/>
            <a:ext cx="52388" cy="42863"/>
          </a:xfrm>
          <a:prstGeom prst="ellipse">
            <a:avLst/>
          </a:prstGeom>
          <a:solidFill>
            <a:srgbClr val="FF810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2" name="Freeform 14">
            <a:extLst>
              <a:ext uri="{FF2B5EF4-FFF2-40B4-BE49-F238E27FC236}">
                <a16:creationId xmlns:a16="http://schemas.microsoft.com/office/drawing/2014/main" id="{9050A8FC-E47F-4244-0ECE-C0AA019C7FD0}"/>
              </a:ext>
            </a:extLst>
          </p:cNvPr>
          <p:cNvSpPr>
            <a:spLocks/>
          </p:cNvSpPr>
          <p:nvPr/>
        </p:nvSpPr>
        <p:spPr bwMode="auto">
          <a:xfrm>
            <a:off x="947738" y="3028950"/>
            <a:ext cx="517525" cy="231775"/>
          </a:xfrm>
          <a:custGeom>
            <a:avLst/>
            <a:gdLst>
              <a:gd name="T0" fmla="*/ 6 w 308"/>
              <a:gd name="T1" fmla="*/ 12 h 149"/>
              <a:gd name="T2" fmla="*/ 280 w 308"/>
              <a:gd name="T3" fmla="*/ 148 h 149"/>
              <a:gd name="T4" fmla="*/ 268 w 308"/>
              <a:gd name="T5" fmla="*/ 128 h 149"/>
              <a:gd name="T6" fmla="*/ 281 w 308"/>
              <a:gd name="T7" fmla="*/ 114 h 149"/>
              <a:gd name="T8" fmla="*/ 307 w 308"/>
              <a:gd name="T9" fmla="*/ 116 h 149"/>
              <a:gd name="T10" fmla="*/ 9 w 308"/>
              <a:gd name="T11" fmla="*/ 0 h 149"/>
              <a:gd name="T12" fmla="*/ 0 w 308"/>
              <a:gd name="T13" fmla="*/ 5 h 149"/>
              <a:gd name="T14" fmla="*/ 3 w 308"/>
              <a:gd name="T15" fmla="*/ 11 h 149"/>
              <a:gd name="T16" fmla="*/ 6 w 308"/>
              <a:gd name="T17" fmla="*/ 1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08" h="149">
                <a:moveTo>
                  <a:pt x="6" y="12"/>
                </a:moveTo>
                <a:lnTo>
                  <a:pt x="280" y="148"/>
                </a:lnTo>
                <a:lnTo>
                  <a:pt x="268" y="128"/>
                </a:lnTo>
                <a:lnTo>
                  <a:pt x="281" y="114"/>
                </a:lnTo>
                <a:lnTo>
                  <a:pt x="307" y="116"/>
                </a:lnTo>
                <a:lnTo>
                  <a:pt x="9" y="0"/>
                </a:lnTo>
                <a:lnTo>
                  <a:pt x="0" y="5"/>
                </a:lnTo>
                <a:lnTo>
                  <a:pt x="3" y="11"/>
                </a:lnTo>
                <a:lnTo>
                  <a:pt x="6" y="12"/>
                </a:lnTo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3" name="Oval 15">
            <a:extLst>
              <a:ext uri="{FF2B5EF4-FFF2-40B4-BE49-F238E27FC236}">
                <a16:creationId xmlns:a16="http://schemas.microsoft.com/office/drawing/2014/main" id="{5B403F52-781E-8584-5452-939186BB3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1288" y="3213100"/>
            <a:ext cx="52387" cy="44450"/>
          </a:xfrm>
          <a:prstGeom prst="ellipse">
            <a:avLst/>
          </a:prstGeom>
          <a:solidFill>
            <a:srgbClr val="FF8100"/>
          </a:solidFill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4" name="Freeform 16">
            <a:extLst>
              <a:ext uri="{FF2B5EF4-FFF2-40B4-BE49-F238E27FC236}">
                <a16:creationId xmlns:a16="http://schemas.microsoft.com/office/drawing/2014/main" id="{6ED32386-A3A1-1548-D41C-76E23D3108A1}"/>
              </a:ext>
            </a:extLst>
          </p:cNvPr>
          <p:cNvSpPr>
            <a:spLocks/>
          </p:cNvSpPr>
          <p:nvPr/>
        </p:nvSpPr>
        <p:spPr bwMode="auto">
          <a:xfrm>
            <a:off x="417513" y="2079625"/>
            <a:ext cx="53975" cy="560388"/>
          </a:xfrm>
          <a:custGeom>
            <a:avLst/>
            <a:gdLst>
              <a:gd name="T0" fmla="*/ 0 w 32"/>
              <a:gd name="T1" fmla="*/ 347 h 359"/>
              <a:gd name="T2" fmla="*/ 9 w 32"/>
              <a:gd name="T3" fmla="*/ 0 h 359"/>
              <a:gd name="T4" fmla="*/ 31 w 32"/>
              <a:gd name="T5" fmla="*/ 351 h 359"/>
              <a:gd name="T6" fmla="*/ 22 w 32"/>
              <a:gd name="T7" fmla="*/ 358 h 359"/>
              <a:gd name="T8" fmla="*/ 14 w 32"/>
              <a:gd name="T9" fmla="*/ 358 h 359"/>
              <a:gd name="T10" fmla="*/ 6 w 32"/>
              <a:gd name="T11" fmla="*/ 353 h 359"/>
              <a:gd name="T12" fmla="*/ 0 w 32"/>
              <a:gd name="T13" fmla="*/ 347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359">
                <a:moveTo>
                  <a:pt x="0" y="347"/>
                </a:moveTo>
                <a:lnTo>
                  <a:pt x="9" y="0"/>
                </a:lnTo>
                <a:lnTo>
                  <a:pt x="31" y="351"/>
                </a:lnTo>
                <a:lnTo>
                  <a:pt x="22" y="358"/>
                </a:lnTo>
                <a:lnTo>
                  <a:pt x="14" y="358"/>
                </a:lnTo>
                <a:lnTo>
                  <a:pt x="6" y="353"/>
                </a:lnTo>
                <a:lnTo>
                  <a:pt x="0" y="347"/>
                </a:lnTo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5" name="Line 17">
            <a:extLst>
              <a:ext uri="{FF2B5EF4-FFF2-40B4-BE49-F238E27FC236}">
                <a16:creationId xmlns:a16="http://schemas.microsoft.com/office/drawing/2014/main" id="{81585BEC-609F-7BC5-80D0-A8B8DF6E794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68300" y="2251075"/>
            <a:ext cx="63500" cy="349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6" name="Line 18">
            <a:extLst>
              <a:ext uri="{FF2B5EF4-FFF2-40B4-BE49-F238E27FC236}">
                <a16:creationId xmlns:a16="http://schemas.microsoft.com/office/drawing/2014/main" id="{B86A5B77-8201-363F-DFF4-306571F1765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9900" y="2279650"/>
            <a:ext cx="77788" cy="349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7" name="Line 19">
            <a:extLst>
              <a:ext uri="{FF2B5EF4-FFF2-40B4-BE49-F238E27FC236}">
                <a16:creationId xmlns:a16="http://schemas.microsoft.com/office/drawing/2014/main" id="{751DBFC5-2E65-8E11-B4FC-D0D280AE7F71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188" y="2343150"/>
            <a:ext cx="85725" cy="238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8" name="Freeform 20">
            <a:extLst>
              <a:ext uri="{FF2B5EF4-FFF2-40B4-BE49-F238E27FC236}">
                <a16:creationId xmlns:a16="http://schemas.microsoft.com/office/drawing/2014/main" id="{175FB45D-E0C3-4AED-86F7-8831771E3525}"/>
              </a:ext>
            </a:extLst>
          </p:cNvPr>
          <p:cNvSpPr>
            <a:spLocks/>
          </p:cNvSpPr>
          <p:nvPr/>
        </p:nvSpPr>
        <p:spPr bwMode="auto">
          <a:xfrm>
            <a:off x="290513" y="1951038"/>
            <a:ext cx="307975" cy="282575"/>
          </a:xfrm>
          <a:custGeom>
            <a:avLst/>
            <a:gdLst>
              <a:gd name="T0" fmla="*/ 88 w 184"/>
              <a:gd name="T1" fmla="*/ 0 h 182"/>
              <a:gd name="T2" fmla="*/ 88 w 184"/>
              <a:gd name="T3" fmla="*/ 5 h 182"/>
              <a:gd name="T4" fmla="*/ 31 w 184"/>
              <a:gd name="T5" fmla="*/ 49 h 182"/>
              <a:gd name="T6" fmla="*/ 57 w 184"/>
              <a:gd name="T7" fmla="*/ 44 h 182"/>
              <a:gd name="T8" fmla="*/ 31 w 184"/>
              <a:gd name="T9" fmla="*/ 88 h 182"/>
              <a:gd name="T10" fmla="*/ 57 w 184"/>
              <a:gd name="T11" fmla="*/ 90 h 182"/>
              <a:gd name="T12" fmla="*/ 6 w 184"/>
              <a:gd name="T13" fmla="*/ 138 h 182"/>
              <a:gd name="T14" fmla="*/ 50 w 184"/>
              <a:gd name="T15" fmla="*/ 138 h 182"/>
              <a:gd name="T16" fmla="*/ 0 w 184"/>
              <a:gd name="T17" fmla="*/ 169 h 182"/>
              <a:gd name="T18" fmla="*/ 73 w 184"/>
              <a:gd name="T19" fmla="*/ 166 h 182"/>
              <a:gd name="T20" fmla="*/ 127 w 184"/>
              <a:gd name="T21" fmla="*/ 181 h 182"/>
              <a:gd name="T22" fmla="*/ 127 w 184"/>
              <a:gd name="T23" fmla="*/ 162 h 182"/>
              <a:gd name="T24" fmla="*/ 183 w 184"/>
              <a:gd name="T25" fmla="*/ 160 h 182"/>
              <a:gd name="T26" fmla="*/ 148 w 184"/>
              <a:gd name="T27" fmla="*/ 130 h 182"/>
              <a:gd name="T28" fmla="*/ 178 w 184"/>
              <a:gd name="T29" fmla="*/ 133 h 182"/>
              <a:gd name="T30" fmla="*/ 130 w 184"/>
              <a:gd name="T31" fmla="*/ 103 h 182"/>
              <a:gd name="T32" fmla="*/ 169 w 184"/>
              <a:gd name="T33" fmla="*/ 104 h 182"/>
              <a:gd name="T34" fmla="*/ 130 w 184"/>
              <a:gd name="T35" fmla="*/ 64 h 182"/>
              <a:gd name="T36" fmla="*/ 161 w 184"/>
              <a:gd name="T37" fmla="*/ 72 h 182"/>
              <a:gd name="T38" fmla="*/ 118 w 184"/>
              <a:gd name="T39" fmla="*/ 35 h 182"/>
              <a:gd name="T40" fmla="*/ 139 w 184"/>
              <a:gd name="T41" fmla="*/ 33 h 182"/>
              <a:gd name="T42" fmla="*/ 88 w 184"/>
              <a:gd name="T43" fmla="*/ 3 h 182"/>
              <a:gd name="T44" fmla="*/ 88 w 184"/>
              <a:gd name="T45" fmla="*/ 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82">
                <a:moveTo>
                  <a:pt x="88" y="0"/>
                </a:moveTo>
                <a:lnTo>
                  <a:pt x="88" y="5"/>
                </a:lnTo>
                <a:lnTo>
                  <a:pt x="31" y="49"/>
                </a:lnTo>
                <a:lnTo>
                  <a:pt x="57" y="44"/>
                </a:lnTo>
                <a:lnTo>
                  <a:pt x="31" y="88"/>
                </a:lnTo>
                <a:lnTo>
                  <a:pt x="57" y="90"/>
                </a:lnTo>
                <a:lnTo>
                  <a:pt x="6" y="138"/>
                </a:lnTo>
                <a:lnTo>
                  <a:pt x="50" y="138"/>
                </a:lnTo>
                <a:lnTo>
                  <a:pt x="0" y="169"/>
                </a:lnTo>
                <a:lnTo>
                  <a:pt x="73" y="166"/>
                </a:lnTo>
                <a:lnTo>
                  <a:pt x="127" y="181"/>
                </a:lnTo>
                <a:lnTo>
                  <a:pt x="127" y="162"/>
                </a:lnTo>
                <a:lnTo>
                  <a:pt x="183" y="160"/>
                </a:lnTo>
                <a:lnTo>
                  <a:pt x="148" y="130"/>
                </a:lnTo>
                <a:lnTo>
                  <a:pt x="178" y="133"/>
                </a:lnTo>
                <a:lnTo>
                  <a:pt x="130" y="103"/>
                </a:lnTo>
                <a:lnTo>
                  <a:pt x="169" y="104"/>
                </a:lnTo>
                <a:lnTo>
                  <a:pt x="130" y="64"/>
                </a:lnTo>
                <a:lnTo>
                  <a:pt x="161" y="72"/>
                </a:lnTo>
                <a:lnTo>
                  <a:pt x="118" y="35"/>
                </a:lnTo>
                <a:lnTo>
                  <a:pt x="139" y="33"/>
                </a:lnTo>
                <a:lnTo>
                  <a:pt x="88" y="3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89" name="Freeform 21">
            <a:extLst>
              <a:ext uri="{FF2B5EF4-FFF2-40B4-BE49-F238E27FC236}">
                <a16:creationId xmlns:a16="http://schemas.microsoft.com/office/drawing/2014/main" id="{8062070D-DBD0-3E52-4F22-E0DB2B4E4387}"/>
              </a:ext>
            </a:extLst>
          </p:cNvPr>
          <p:cNvSpPr>
            <a:spLocks/>
          </p:cNvSpPr>
          <p:nvPr/>
        </p:nvSpPr>
        <p:spPr bwMode="auto">
          <a:xfrm>
            <a:off x="1587500" y="2227263"/>
            <a:ext cx="53975" cy="457200"/>
          </a:xfrm>
          <a:custGeom>
            <a:avLst/>
            <a:gdLst>
              <a:gd name="T0" fmla="*/ 0 w 32"/>
              <a:gd name="T1" fmla="*/ 283 h 293"/>
              <a:gd name="T2" fmla="*/ 9 w 32"/>
              <a:gd name="T3" fmla="*/ 0 h 293"/>
              <a:gd name="T4" fmla="*/ 31 w 32"/>
              <a:gd name="T5" fmla="*/ 287 h 293"/>
              <a:gd name="T6" fmla="*/ 22 w 32"/>
              <a:gd name="T7" fmla="*/ 292 h 293"/>
              <a:gd name="T8" fmla="*/ 14 w 32"/>
              <a:gd name="T9" fmla="*/ 292 h 293"/>
              <a:gd name="T10" fmla="*/ 6 w 32"/>
              <a:gd name="T11" fmla="*/ 288 h 293"/>
              <a:gd name="T12" fmla="*/ 0 w 32"/>
              <a:gd name="T13" fmla="*/ 283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293">
                <a:moveTo>
                  <a:pt x="0" y="283"/>
                </a:moveTo>
                <a:lnTo>
                  <a:pt x="9" y="0"/>
                </a:lnTo>
                <a:lnTo>
                  <a:pt x="31" y="287"/>
                </a:lnTo>
                <a:lnTo>
                  <a:pt x="22" y="292"/>
                </a:lnTo>
                <a:lnTo>
                  <a:pt x="14" y="292"/>
                </a:lnTo>
                <a:lnTo>
                  <a:pt x="6" y="288"/>
                </a:lnTo>
                <a:lnTo>
                  <a:pt x="0" y="283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0" name="Line 22">
            <a:extLst>
              <a:ext uri="{FF2B5EF4-FFF2-40B4-BE49-F238E27FC236}">
                <a16:creationId xmlns:a16="http://schemas.microsoft.com/office/drawing/2014/main" id="{499971D2-DB7B-CA08-7E80-AAE3058AE7E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38288" y="2366963"/>
            <a:ext cx="63500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1" name="Line 23">
            <a:extLst>
              <a:ext uri="{FF2B5EF4-FFF2-40B4-BE49-F238E27FC236}">
                <a16:creationId xmlns:a16="http://schemas.microsoft.com/office/drawing/2014/main" id="{C10E6EC0-0B92-0C97-9016-D9E2250912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36713" y="2389188"/>
            <a:ext cx="80962" cy="31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2" name="Line 24">
            <a:extLst>
              <a:ext uri="{FF2B5EF4-FFF2-40B4-BE49-F238E27FC236}">
                <a16:creationId xmlns:a16="http://schemas.microsoft.com/office/drawing/2014/main" id="{7160205A-B657-4E18-48E9-290C0B697E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0" y="2444750"/>
            <a:ext cx="8890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3" name="Freeform 25">
            <a:extLst>
              <a:ext uri="{FF2B5EF4-FFF2-40B4-BE49-F238E27FC236}">
                <a16:creationId xmlns:a16="http://schemas.microsoft.com/office/drawing/2014/main" id="{B4C73E23-89D3-5E55-C037-DE13A91EB7A8}"/>
              </a:ext>
            </a:extLst>
          </p:cNvPr>
          <p:cNvSpPr>
            <a:spLocks/>
          </p:cNvSpPr>
          <p:nvPr/>
        </p:nvSpPr>
        <p:spPr bwMode="auto">
          <a:xfrm>
            <a:off x="1460500" y="2122488"/>
            <a:ext cx="307975" cy="230187"/>
          </a:xfrm>
          <a:custGeom>
            <a:avLst/>
            <a:gdLst>
              <a:gd name="T0" fmla="*/ 88 w 184"/>
              <a:gd name="T1" fmla="*/ 0 h 148"/>
              <a:gd name="T2" fmla="*/ 88 w 184"/>
              <a:gd name="T3" fmla="*/ 4 h 148"/>
              <a:gd name="T4" fmla="*/ 31 w 184"/>
              <a:gd name="T5" fmla="*/ 40 h 148"/>
              <a:gd name="T6" fmla="*/ 58 w 184"/>
              <a:gd name="T7" fmla="*/ 36 h 148"/>
              <a:gd name="T8" fmla="*/ 31 w 184"/>
              <a:gd name="T9" fmla="*/ 72 h 148"/>
              <a:gd name="T10" fmla="*/ 58 w 184"/>
              <a:gd name="T11" fmla="*/ 73 h 148"/>
              <a:gd name="T12" fmla="*/ 6 w 184"/>
              <a:gd name="T13" fmla="*/ 113 h 148"/>
              <a:gd name="T14" fmla="*/ 50 w 184"/>
              <a:gd name="T15" fmla="*/ 113 h 148"/>
              <a:gd name="T16" fmla="*/ 0 w 184"/>
              <a:gd name="T17" fmla="*/ 138 h 148"/>
              <a:gd name="T18" fmla="*/ 73 w 184"/>
              <a:gd name="T19" fmla="*/ 135 h 148"/>
              <a:gd name="T20" fmla="*/ 127 w 184"/>
              <a:gd name="T21" fmla="*/ 147 h 148"/>
              <a:gd name="T22" fmla="*/ 127 w 184"/>
              <a:gd name="T23" fmla="*/ 133 h 148"/>
              <a:gd name="T24" fmla="*/ 183 w 184"/>
              <a:gd name="T25" fmla="*/ 130 h 148"/>
              <a:gd name="T26" fmla="*/ 148 w 184"/>
              <a:gd name="T27" fmla="*/ 105 h 148"/>
              <a:gd name="T28" fmla="*/ 178 w 184"/>
              <a:gd name="T29" fmla="*/ 108 h 148"/>
              <a:gd name="T30" fmla="*/ 130 w 184"/>
              <a:gd name="T31" fmla="*/ 84 h 148"/>
              <a:gd name="T32" fmla="*/ 169 w 184"/>
              <a:gd name="T33" fmla="*/ 85 h 148"/>
              <a:gd name="T34" fmla="*/ 130 w 184"/>
              <a:gd name="T35" fmla="*/ 53 h 148"/>
              <a:gd name="T36" fmla="*/ 161 w 184"/>
              <a:gd name="T37" fmla="*/ 59 h 148"/>
              <a:gd name="T38" fmla="*/ 118 w 184"/>
              <a:gd name="T39" fmla="*/ 28 h 148"/>
              <a:gd name="T40" fmla="*/ 139 w 184"/>
              <a:gd name="T41" fmla="*/ 26 h 148"/>
              <a:gd name="T42" fmla="*/ 88 w 184"/>
              <a:gd name="T43" fmla="*/ 2 h 148"/>
              <a:gd name="T44" fmla="*/ 88 w 184"/>
              <a:gd name="T4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48">
                <a:moveTo>
                  <a:pt x="88" y="0"/>
                </a:moveTo>
                <a:lnTo>
                  <a:pt x="88" y="4"/>
                </a:lnTo>
                <a:lnTo>
                  <a:pt x="31" y="40"/>
                </a:lnTo>
                <a:lnTo>
                  <a:pt x="58" y="36"/>
                </a:lnTo>
                <a:lnTo>
                  <a:pt x="31" y="72"/>
                </a:lnTo>
                <a:lnTo>
                  <a:pt x="58" y="73"/>
                </a:lnTo>
                <a:lnTo>
                  <a:pt x="6" y="113"/>
                </a:lnTo>
                <a:lnTo>
                  <a:pt x="50" y="113"/>
                </a:lnTo>
                <a:lnTo>
                  <a:pt x="0" y="138"/>
                </a:lnTo>
                <a:lnTo>
                  <a:pt x="73" y="135"/>
                </a:lnTo>
                <a:lnTo>
                  <a:pt x="127" y="147"/>
                </a:lnTo>
                <a:lnTo>
                  <a:pt x="127" y="133"/>
                </a:lnTo>
                <a:lnTo>
                  <a:pt x="183" y="130"/>
                </a:lnTo>
                <a:lnTo>
                  <a:pt x="148" y="105"/>
                </a:lnTo>
                <a:lnTo>
                  <a:pt x="178" y="108"/>
                </a:lnTo>
                <a:lnTo>
                  <a:pt x="130" y="84"/>
                </a:lnTo>
                <a:lnTo>
                  <a:pt x="169" y="85"/>
                </a:lnTo>
                <a:lnTo>
                  <a:pt x="130" y="53"/>
                </a:lnTo>
                <a:lnTo>
                  <a:pt x="161" y="59"/>
                </a:lnTo>
                <a:lnTo>
                  <a:pt x="118" y="28"/>
                </a:lnTo>
                <a:lnTo>
                  <a:pt x="139" y="26"/>
                </a:lnTo>
                <a:lnTo>
                  <a:pt x="88" y="2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4" name="Freeform 26">
            <a:extLst>
              <a:ext uri="{FF2B5EF4-FFF2-40B4-BE49-F238E27FC236}">
                <a16:creationId xmlns:a16="http://schemas.microsoft.com/office/drawing/2014/main" id="{B4E65026-68ED-0ABA-D8E9-C675B3CC78CC}"/>
              </a:ext>
            </a:extLst>
          </p:cNvPr>
          <p:cNvSpPr>
            <a:spLocks/>
          </p:cNvSpPr>
          <p:nvPr/>
        </p:nvSpPr>
        <p:spPr bwMode="auto">
          <a:xfrm>
            <a:off x="915988" y="2262188"/>
            <a:ext cx="53975" cy="474662"/>
          </a:xfrm>
          <a:custGeom>
            <a:avLst/>
            <a:gdLst>
              <a:gd name="T0" fmla="*/ 0 w 32"/>
              <a:gd name="T1" fmla="*/ 295 h 305"/>
              <a:gd name="T2" fmla="*/ 9 w 32"/>
              <a:gd name="T3" fmla="*/ 0 h 305"/>
              <a:gd name="T4" fmla="*/ 31 w 32"/>
              <a:gd name="T5" fmla="*/ 298 h 305"/>
              <a:gd name="T6" fmla="*/ 22 w 32"/>
              <a:gd name="T7" fmla="*/ 304 h 305"/>
              <a:gd name="T8" fmla="*/ 14 w 32"/>
              <a:gd name="T9" fmla="*/ 304 h 305"/>
              <a:gd name="T10" fmla="*/ 6 w 32"/>
              <a:gd name="T11" fmla="*/ 300 h 305"/>
              <a:gd name="T12" fmla="*/ 0 w 32"/>
              <a:gd name="T13" fmla="*/ 295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305">
                <a:moveTo>
                  <a:pt x="0" y="295"/>
                </a:moveTo>
                <a:lnTo>
                  <a:pt x="9" y="0"/>
                </a:lnTo>
                <a:lnTo>
                  <a:pt x="31" y="298"/>
                </a:lnTo>
                <a:lnTo>
                  <a:pt x="22" y="304"/>
                </a:lnTo>
                <a:lnTo>
                  <a:pt x="14" y="304"/>
                </a:lnTo>
                <a:lnTo>
                  <a:pt x="6" y="300"/>
                </a:lnTo>
                <a:lnTo>
                  <a:pt x="0" y="295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5" name="Line 27">
            <a:extLst>
              <a:ext uri="{FF2B5EF4-FFF2-40B4-BE49-F238E27FC236}">
                <a16:creationId xmlns:a16="http://schemas.microsoft.com/office/drawing/2014/main" id="{73410428-3E2E-A99C-BC0A-EB791DC5D42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66775" y="2408238"/>
            <a:ext cx="63500" cy="28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6" name="Line 28">
            <a:extLst>
              <a:ext uri="{FF2B5EF4-FFF2-40B4-BE49-F238E27FC236}">
                <a16:creationId xmlns:a16="http://schemas.microsoft.com/office/drawing/2014/main" id="{8C26D37B-EF43-9697-9397-80C7BF60AC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66788" y="2432050"/>
            <a:ext cx="79375" cy="31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7" name="Line 29">
            <a:extLst>
              <a:ext uri="{FF2B5EF4-FFF2-40B4-BE49-F238E27FC236}">
                <a16:creationId xmlns:a16="http://schemas.microsoft.com/office/drawing/2014/main" id="{BF2B1B44-D16A-26CB-65CE-3D453C74FA01}"/>
              </a:ext>
            </a:extLst>
          </p:cNvPr>
          <p:cNvSpPr>
            <a:spLocks noChangeShapeType="1"/>
          </p:cNvSpPr>
          <p:nvPr/>
        </p:nvSpPr>
        <p:spPr bwMode="auto">
          <a:xfrm>
            <a:off x="852488" y="2487613"/>
            <a:ext cx="8890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8" name="Freeform 30">
            <a:extLst>
              <a:ext uri="{FF2B5EF4-FFF2-40B4-BE49-F238E27FC236}">
                <a16:creationId xmlns:a16="http://schemas.microsoft.com/office/drawing/2014/main" id="{54B7086F-0696-A661-C028-80693497891D}"/>
              </a:ext>
            </a:extLst>
          </p:cNvPr>
          <p:cNvSpPr>
            <a:spLocks/>
          </p:cNvSpPr>
          <p:nvPr/>
        </p:nvSpPr>
        <p:spPr bwMode="auto">
          <a:xfrm>
            <a:off x="788988" y="2152650"/>
            <a:ext cx="307975" cy="241300"/>
          </a:xfrm>
          <a:custGeom>
            <a:avLst/>
            <a:gdLst>
              <a:gd name="T0" fmla="*/ 88 w 184"/>
              <a:gd name="T1" fmla="*/ 0 h 155"/>
              <a:gd name="T2" fmla="*/ 88 w 184"/>
              <a:gd name="T3" fmla="*/ 4 h 155"/>
              <a:gd name="T4" fmla="*/ 32 w 184"/>
              <a:gd name="T5" fmla="*/ 42 h 155"/>
              <a:gd name="T6" fmla="*/ 58 w 184"/>
              <a:gd name="T7" fmla="*/ 38 h 155"/>
              <a:gd name="T8" fmla="*/ 32 w 184"/>
              <a:gd name="T9" fmla="*/ 75 h 155"/>
              <a:gd name="T10" fmla="*/ 58 w 184"/>
              <a:gd name="T11" fmla="*/ 77 h 155"/>
              <a:gd name="T12" fmla="*/ 6 w 184"/>
              <a:gd name="T13" fmla="*/ 117 h 155"/>
              <a:gd name="T14" fmla="*/ 50 w 184"/>
              <a:gd name="T15" fmla="*/ 117 h 155"/>
              <a:gd name="T16" fmla="*/ 0 w 184"/>
              <a:gd name="T17" fmla="*/ 144 h 155"/>
              <a:gd name="T18" fmla="*/ 74 w 184"/>
              <a:gd name="T19" fmla="*/ 142 h 155"/>
              <a:gd name="T20" fmla="*/ 127 w 184"/>
              <a:gd name="T21" fmla="*/ 154 h 155"/>
              <a:gd name="T22" fmla="*/ 127 w 184"/>
              <a:gd name="T23" fmla="*/ 138 h 155"/>
              <a:gd name="T24" fmla="*/ 183 w 184"/>
              <a:gd name="T25" fmla="*/ 136 h 155"/>
              <a:gd name="T26" fmla="*/ 148 w 184"/>
              <a:gd name="T27" fmla="*/ 111 h 155"/>
              <a:gd name="T28" fmla="*/ 178 w 184"/>
              <a:gd name="T29" fmla="*/ 113 h 155"/>
              <a:gd name="T30" fmla="*/ 130 w 184"/>
              <a:gd name="T31" fmla="*/ 87 h 155"/>
              <a:gd name="T32" fmla="*/ 169 w 184"/>
              <a:gd name="T33" fmla="*/ 89 h 155"/>
              <a:gd name="T34" fmla="*/ 130 w 184"/>
              <a:gd name="T35" fmla="*/ 55 h 155"/>
              <a:gd name="T36" fmla="*/ 161 w 184"/>
              <a:gd name="T37" fmla="*/ 62 h 155"/>
              <a:gd name="T38" fmla="*/ 118 w 184"/>
              <a:gd name="T39" fmla="*/ 29 h 155"/>
              <a:gd name="T40" fmla="*/ 139 w 184"/>
              <a:gd name="T41" fmla="*/ 28 h 155"/>
              <a:gd name="T42" fmla="*/ 88 w 184"/>
              <a:gd name="T43" fmla="*/ 4 h 155"/>
              <a:gd name="T44" fmla="*/ 88 w 184"/>
              <a:gd name="T45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55">
                <a:moveTo>
                  <a:pt x="88" y="0"/>
                </a:moveTo>
                <a:lnTo>
                  <a:pt x="88" y="4"/>
                </a:lnTo>
                <a:lnTo>
                  <a:pt x="32" y="42"/>
                </a:lnTo>
                <a:lnTo>
                  <a:pt x="58" y="38"/>
                </a:lnTo>
                <a:lnTo>
                  <a:pt x="32" y="75"/>
                </a:lnTo>
                <a:lnTo>
                  <a:pt x="58" y="77"/>
                </a:lnTo>
                <a:lnTo>
                  <a:pt x="6" y="117"/>
                </a:lnTo>
                <a:lnTo>
                  <a:pt x="50" y="117"/>
                </a:lnTo>
                <a:lnTo>
                  <a:pt x="0" y="144"/>
                </a:lnTo>
                <a:lnTo>
                  <a:pt x="74" y="142"/>
                </a:lnTo>
                <a:lnTo>
                  <a:pt x="127" y="154"/>
                </a:lnTo>
                <a:lnTo>
                  <a:pt x="127" y="138"/>
                </a:lnTo>
                <a:lnTo>
                  <a:pt x="183" y="136"/>
                </a:lnTo>
                <a:lnTo>
                  <a:pt x="148" y="111"/>
                </a:lnTo>
                <a:lnTo>
                  <a:pt x="178" y="113"/>
                </a:lnTo>
                <a:lnTo>
                  <a:pt x="130" y="87"/>
                </a:lnTo>
                <a:lnTo>
                  <a:pt x="169" y="89"/>
                </a:lnTo>
                <a:lnTo>
                  <a:pt x="130" y="55"/>
                </a:lnTo>
                <a:lnTo>
                  <a:pt x="161" y="62"/>
                </a:lnTo>
                <a:lnTo>
                  <a:pt x="118" y="29"/>
                </a:lnTo>
                <a:lnTo>
                  <a:pt x="139" y="28"/>
                </a:lnTo>
                <a:lnTo>
                  <a:pt x="88" y="4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99" name="Line 31">
            <a:extLst>
              <a:ext uri="{FF2B5EF4-FFF2-40B4-BE49-F238E27FC236}">
                <a16:creationId xmlns:a16="http://schemas.microsoft.com/office/drawing/2014/main" id="{B954CD40-A6C7-1791-0864-5942EB60275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47775" y="2578100"/>
            <a:ext cx="71438" cy="539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00" name="Line 32">
            <a:extLst>
              <a:ext uri="{FF2B5EF4-FFF2-40B4-BE49-F238E27FC236}">
                <a16:creationId xmlns:a16="http://schemas.microsoft.com/office/drawing/2014/main" id="{272884F1-6846-9604-273B-E3F9E84C4CD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60488" y="2622550"/>
            <a:ext cx="92075" cy="6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01" name="Line 33">
            <a:extLst>
              <a:ext uri="{FF2B5EF4-FFF2-40B4-BE49-F238E27FC236}">
                <a16:creationId xmlns:a16="http://schemas.microsoft.com/office/drawing/2014/main" id="{746C7370-54BF-D8CF-AEB2-54C2B38887FA}"/>
              </a:ext>
            </a:extLst>
          </p:cNvPr>
          <p:cNvSpPr>
            <a:spLocks noChangeShapeType="1"/>
          </p:cNvSpPr>
          <p:nvPr/>
        </p:nvSpPr>
        <p:spPr bwMode="auto">
          <a:xfrm>
            <a:off x="1233488" y="2727325"/>
            <a:ext cx="101600" cy="38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02" name="Freeform 34">
            <a:extLst>
              <a:ext uri="{FF2B5EF4-FFF2-40B4-BE49-F238E27FC236}">
                <a16:creationId xmlns:a16="http://schemas.microsoft.com/office/drawing/2014/main" id="{2550C7E6-CD2D-28EE-64FD-92EEDD62893D}"/>
              </a:ext>
            </a:extLst>
          </p:cNvPr>
          <p:cNvSpPr>
            <a:spLocks/>
          </p:cNvSpPr>
          <p:nvPr/>
        </p:nvSpPr>
        <p:spPr bwMode="auto">
          <a:xfrm>
            <a:off x="1866900" y="1851025"/>
            <a:ext cx="63500" cy="917575"/>
          </a:xfrm>
          <a:custGeom>
            <a:avLst/>
            <a:gdLst>
              <a:gd name="T0" fmla="*/ 0 w 37"/>
              <a:gd name="T1" fmla="*/ 566 h 587"/>
              <a:gd name="T2" fmla="*/ 11 w 37"/>
              <a:gd name="T3" fmla="*/ 0 h 587"/>
              <a:gd name="T4" fmla="*/ 36 w 37"/>
              <a:gd name="T5" fmla="*/ 575 h 587"/>
              <a:gd name="T6" fmla="*/ 26 w 37"/>
              <a:gd name="T7" fmla="*/ 585 h 587"/>
              <a:gd name="T8" fmla="*/ 17 w 37"/>
              <a:gd name="T9" fmla="*/ 586 h 587"/>
              <a:gd name="T10" fmla="*/ 7 w 37"/>
              <a:gd name="T11" fmla="*/ 578 h 587"/>
              <a:gd name="T12" fmla="*/ 0 w 37"/>
              <a:gd name="T13" fmla="*/ 566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587">
                <a:moveTo>
                  <a:pt x="0" y="566"/>
                </a:moveTo>
                <a:lnTo>
                  <a:pt x="11" y="0"/>
                </a:lnTo>
                <a:lnTo>
                  <a:pt x="36" y="575"/>
                </a:lnTo>
                <a:lnTo>
                  <a:pt x="26" y="585"/>
                </a:lnTo>
                <a:lnTo>
                  <a:pt x="17" y="586"/>
                </a:lnTo>
                <a:lnTo>
                  <a:pt x="7" y="578"/>
                </a:lnTo>
                <a:lnTo>
                  <a:pt x="0" y="566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03" name="Line 35">
            <a:extLst>
              <a:ext uri="{FF2B5EF4-FFF2-40B4-BE49-F238E27FC236}">
                <a16:creationId xmlns:a16="http://schemas.microsoft.com/office/drawing/2014/main" id="{D2FE55A2-D14E-F2D1-357F-606F42C9369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809750" y="2132013"/>
            <a:ext cx="71438" cy="555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04" name="Line 36">
            <a:extLst>
              <a:ext uri="{FF2B5EF4-FFF2-40B4-BE49-F238E27FC236}">
                <a16:creationId xmlns:a16="http://schemas.microsoft.com/office/drawing/2014/main" id="{85A3F130-4585-523C-1C1E-E7A3A6EF95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27225" y="2178050"/>
            <a:ext cx="92075" cy="63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05" name="Line 37">
            <a:extLst>
              <a:ext uri="{FF2B5EF4-FFF2-40B4-BE49-F238E27FC236}">
                <a16:creationId xmlns:a16="http://schemas.microsoft.com/office/drawing/2014/main" id="{8DC2B95B-B00C-E66E-0A86-220EC5B2457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8638" y="2282825"/>
            <a:ext cx="100012" cy="396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06" name="Freeform 38">
            <a:extLst>
              <a:ext uri="{FF2B5EF4-FFF2-40B4-BE49-F238E27FC236}">
                <a16:creationId xmlns:a16="http://schemas.microsoft.com/office/drawing/2014/main" id="{F9FA4748-771A-9524-C6B8-0412BB815098}"/>
              </a:ext>
            </a:extLst>
          </p:cNvPr>
          <p:cNvSpPr>
            <a:spLocks/>
          </p:cNvSpPr>
          <p:nvPr/>
        </p:nvSpPr>
        <p:spPr bwMode="auto">
          <a:xfrm>
            <a:off x="962025" y="2452688"/>
            <a:ext cx="60325" cy="915987"/>
          </a:xfrm>
          <a:custGeom>
            <a:avLst/>
            <a:gdLst>
              <a:gd name="T0" fmla="*/ 0 w 36"/>
              <a:gd name="T1" fmla="*/ 567 h 587"/>
              <a:gd name="T2" fmla="*/ 10 w 36"/>
              <a:gd name="T3" fmla="*/ 0 h 587"/>
              <a:gd name="T4" fmla="*/ 35 w 36"/>
              <a:gd name="T5" fmla="*/ 575 h 587"/>
              <a:gd name="T6" fmla="*/ 26 w 36"/>
              <a:gd name="T7" fmla="*/ 586 h 587"/>
              <a:gd name="T8" fmla="*/ 16 w 36"/>
              <a:gd name="T9" fmla="*/ 586 h 587"/>
              <a:gd name="T10" fmla="*/ 7 w 36"/>
              <a:gd name="T11" fmla="*/ 578 h 587"/>
              <a:gd name="T12" fmla="*/ 0 w 36"/>
              <a:gd name="T13" fmla="*/ 56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587">
                <a:moveTo>
                  <a:pt x="0" y="567"/>
                </a:moveTo>
                <a:lnTo>
                  <a:pt x="10" y="0"/>
                </a:lnTo>
                <a:lnTo>
                  <a:pt x="35" y="575"/>
                </a:lnTo>
                <a:lnTo>
                  <a:pt x="26" y="586"/>
                </a:lnTo>
                <a:lnTo>
                  <a:pt x="16" y="586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07" name="Line 39">
            <a:extLst>
              <a:ext uri="{FF2B5EF4-FFF2-40B4-BE49-F238E27FC236}">
                <a16:creationId xmlns:a16="http://schemas.microsoft.com/office/drawing/2014/main" id="{C4511721-EDB0-E648-1D26-35FFA4C975B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04875" y="2733675"/>
            <a:ext cx="73025" cy="539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08" name="Line 40">
            <a:extLst>
              <a:ext uri="{FF2B5EF4-FFF2-40B4-BE49-F238E27FC236}">
                <a16:creationId xmlns:a16="http://schemas.microsoft.com/office/drawing/2014/main" id="{BC8EE90D-82D1-FAC3-FB72-FBF7B20C31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19175" y="2779713"/>
            <a:ext cx="90488" cy="63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09" name="Line 41">
            <a:extLst>
              <a:ext uri="{FF2B5EF4-FFF2-40B4-BE49-F238E27FC236}">
                <a16:creationId xmlns:a16="http://schemas.microsoft.com/office/drawing/2014/main" id="{13A03005-ACAE-34CA-A21B-BB6F9CC11CBC}"/>
              </a:ext>
            </a:extLst>
          </p:cNvPr>
          <p:cNvSpPr>
            <a:spLocks noChangeShapeType="1"/>
          </p:cNvSpPr>
          <p:nvPr/>
        </p:nvSpPr>
        <p:spPr bwMode="auto">
          <a:xfrm>
            <a:off x="889000" y="2884488"/>
            <a:ext cx="101600" cy="396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10" name="Freeform 42">
            <a:extLst>
              <a:ext uri="{FF2B5EF4-FFF2-40B4-BE49-F238E27FC236}">
                <a16:creationId xmlns:a16="http://schemas.microsoft.com/office/drawing/2014/main" id="{5CD16B83-6BBC-75B1-CDC1-FD38565A8083}"/>
              </a:ext>
            </a:extLst>
          </p:cNvPr>
          <p:cNvSpPr>
            <a:spLocks/>
          </p:cNvSpPr>
          <p:nvPr/>
        </p:nvSpPr>
        <p:spPr bwMode="auto">
          <a:xfrm>
            <a:off x="814388" y="2243138"/>
            <a:ext cx="357187" cy="461962"/>
          </a:xfrm>
          <a:custGeom>
            <a:avLst/>
            <a:gdLst>
              <a:gd name="T0" fmla="*/ 101 w 213"/>
              <a:gd name="T1" fmla="*/ 0 h 295"/>
              <a:gd name="T2" fmla="*/ 101 w 213"/>
              <a:gd name="T3" fmla="*/ 7 h 295"/>
              <a:gd name="T4" fmla="*/ 37 w 213"/>
              <a:gd name="T5" fmla="*/ 79 h 295"/>
              <a:gd name="T6" fmla="*/ 67 w 213"/>
              <a:gd name="T7" fmla="*/ 73 h 295"/>
              <a:gd name="T8" fmla="*/ 37 w 213"/>
              <a:gd name="T9" fmla="*/ 143 h 295"/>
              <a:gd name="T10" fmla="*/ 67 w 213"/>
              <a:gd name="T11" fmla="*/ 146 h 295"/>
              <a:gd name="T12" fmla="*/ 7 w 213"/>
              <a:gd name="T13" fmla="*/ 225 h 295"/>
              <a:gd name="T14" fmla="*/ 58 w 213"/>
              <a:gd name="T15" fmla="*/ 225 h 295"/>
              <a:gd name="T16" fmla="*/ 0 w 213"/>
              <a:gd name="T17" fmla="*/ 276 h 295"/>
              <a:gd name="T18" fmla="*/ 85 w 213"/>
              <a:gd name="T19" fmla="*/ 270 h 295"/>
              <a:gd name="T20" fmla="*/ 148 w 213"/>
              <a:gd name="T21" fmla="*/ 294 h 295"/>
              <a:gd name="T22" fmla="*/ 148 w 213"/>
              <a:gd name="T23" fmla="*/ 265 h 295"/>
              <a:gd name="T24" fmla="*/ 212 w 213"/>
              <a:gd name="T25" fmla="*/ 260 h 295"/>
              <a:gd name="T26" fmla="*/ 171 w 213"/>
              <a:gd name="T27" fmla="*/ 212 h 295"/>
              <a:gd name="T28" fmla="*/ 206 w 213"/>
              <a:gd name="T29" fmla="*/ 216 h 295"/>
              <a:gd name="T30" fmla="*/ 151 w 213"/>
              <a:gd name="T31" fmla="*/ 167 h 295"/>
              <a:gd name="T32" fmla="*/ 196 w 213"/>
              <a:gd name="T33" fmla="*/ 170 h 295"/>
              <a:gd name="T34" fmla="*/ 151 w 213"/>
              <a:gd name="T35" fmla="*/ 104 h 295"/>
              <a:gd name="T36" fmla="*/ 186 w 213"/>
              <a:gd name="T37" fmla="*/ 118 h 295"/>
              <a:gd name="T38" fmla="*/ 136 w 213"/>
              <a:gd name="T39" fmla="*/ 55 h 295"/>
              <a:gd name="T40" fmla="*/ 162 w 213"/>
              <a:gd name="T41" fmla="*/ 52 h 295"/>
              <a:gd name="T42" fmla="*/ 101 w 213"/>
              <a:gd name="T43" fmla="*/ 4 h 295"/>
              <a:gd name="T44" fmla="*/ 101 w 213"/>
              <a:gd name="T45" fmla="*/ 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295">
                <a:moveTo>
                  <a:pt x="101" y="0"/>
                </a:moveTo>
                <a:lnTo>
                  <a:pt x="101" y="7"/>
                </a:lnTo>
                <a:lnTo>
                  <a:pt x="37" y="79"/>
                </a:lnTo>
                <a:lnTo>
                  <a:pt x="67" y="73"/>
                </a:lnTo>
                <a:lnTo>
                  <a:pt x="37" y="143"/>
                </a:lnTo>
                <a:lnTo>
                  <a:pt x="67" y="146"/>
                </a:lnTo>
                <a:lnTo>
                  <a:pt x="7" y="225"/>
                </a:lnTo>
                <a:lnTo>
                  <a:pt x="58" y="225"/>
                </a:lnTo>
                <a:lnTo>
                  <a:pt x="0" y="276"/>
                </a:lnTo>
                <a:lnTo>
                  <a:pt x="85" y="270"/>
                </a:lnTo>
                <a:lnTo>
                  <a:pt x="148" y="294"/>
                </a:lnTo>
                <a:lnTo>
                  <a:pt x="148" y="265"/>
                </a:lnTo>
                <a:lnTo>
                  <a:pt x="212" y="260"/>
                </a:lnTo>
                <a:lnTo>
                  <a:pt x="171" y="212"/>
                </a:lnTo>
                <a:lnTo>
                  <a:pt x="206" y="216"/>
                </a:lnTo>
                <a:lnTo>
                  <a:pt x="151" y="167"/>
                </a:lnTo>
                <a:lnTo>
                  <a:pt x="196" y="170"/>
                </a:lnTo>
                <a:lnTo>
                  <a:pt x="151" y="104"/>
                </a:lnTo>
                <a:lnTo>
                  <a:pt x="186" y="118"/>
                </a:lnTo>
                <a:lnTo>
                  <a:pt x="136" y="55"/>
                </a:lnTo>
                <a:lnTo>
                  <a:pt x="162" y="52"/>
                </a:lnTo>
                <a:lnTo>
                  <a:pt x="101" y="4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11" name="Freeform 43">
            <a:extLst>
              <a:ext uri="{FF2B5EF4-FFF2-40B4-BE49-F238E27FC236}">
                <a16:creationId xmlns:a16="http://schemas.microsoft.com/office/drawing/2014/main" id="{ED3DF054-8BE0-A82F-A859-090847A43CF1}"/>
              </a:ext>
            </a:extLst>
          </p:cNvPr>
          <p:cNvSpPr>
            <a:spLocks/>
          </p:cNvSpPr>
          <p:nvPr/>
        </p:nvSpPr>
        <p:spPr bwMode="auto">
          <a:xfrm>
            <a:off x="1277938" y="1833563"/>
            <a:ext cx="60325" cy="915987"/>
          </a:xfrm>
          <a:custGeom>
            <a:avLst/>
            <a:gdLst>
              <a:gd name="T0" fmla="*/ 0 w 36"/>
              <a:gd name="T1" fmla="*/ 567 h 587"/>
              <a:gd name="T2" fmla="*/ 10 w 36"/>
              <a:gd name="T3" fmla="*/ 0 h 587"/>
              <a:gd name="T4" fmla="*/ 35 w 36"/>
              <a:gd name="T5" fmla="*/ 574 h 587"/>
              <a:gd name="T6" fmla="*/ 26 w 36"/>
              <a:gd name="T7" fmla="*/ 586 h 587"/>
              <a:gd name="T8" fmla="*/ 16 w 36"/>
              <a:gd name="T9" fmla="*/ 586 h 587"/>
              <a:gd name="T10" fmla="*/ 7 w 36"/>
              <a:gd name="T11" fmla="*/ 578 h 587"/>
              <a:gd name="T12" fmla="*/ 0 w 36"/>
              <a:gd name="T13" fmla="*/ 56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587">
                <a:moveTo>
                  <a:pt x="0" y="567"/>
                </a:moveTo>
                <a:lnTo>
                  <a:pt x="10" y="0"/>
                </a:lnTo>
                <a:lnTo>
                  <a:pt x="35" y="574"/>
                </a:lnTo>
                <a:lnTo>
                  <a:pt x="26" y="586"/>
                </a:lnTo>
                <a:lnTo>
                  <a:pt x="16" y="586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12" name="Line 44">
            <a:extLst>
              <a:ext uri="{FF2B5EF4-FFF2-40B4-BE49-F238E27FC236}">
                <a16:creationId xmlns:a16="http://schemas.microsoft.com/office/drawing/2014/main" id="{E4013815-FAB9-F88A-5A23-839F0285818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20788" y="2114550"/>
            <a:ext cx="71437" cy="539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13" name="Line 45">
            <a:extLst>
              <a:ext uri="{FF2B5EF4-FFF2-40B4-BE49-F238E27FC236}">
                <a16:creationId xmlns:a16="http://schemas.microsoft.com/office/drawing/2014/main" id="{B5FE594A-49EB-9CBB-2A9B-AB7518A5D5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35088" y="2160588"/>
            <a:ext cx="90487" cy="619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14" name="Line 46">
            <a:extLst>
              <a:ext uri="{FF2B5EF4-FFF2-40B4-BE49-F238E27FC236}">
                <a16:creationId xmlns:a16="http://schemas.microsoft.com/office/drawing/2014/main" id="{F33BB1E8-76E0-BCB5-0C1F-C2C5F2154D99}"/>
              </a:ext>
            </a:extLst>
          </p:cNvPr>
          <p:cNvSpPr>
            <a:spLocks noChangeShapeType="1"/>
          </p:cNvSpPr>
          <p:nvPr/>
        </p:nvSpPr>
        <p:spPr bwMode="auto">
          <a:xfrm>
            <a:off x="1206500" y="2266950"/>
            <a:ext cx="101600" cy="38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15" name="Freeform 47">
            <a:extLst>
              <a:ext uri="{FF2B5EF4-FFF2-40B4-BE49-F238E27FC236}">
                <a16:creationId xmlns:a16="http://schemas.microsoft.com/office/drawing/2014/main" id="{01F3027A-6B1B-BEC1-5748-04BF33305F34}"/>
              </a:ext>
            </a:extLst>
          </p:cNvPr>
          <p:cNvSpPr>
            <a:spLocks/>
          </p:cNvSpPr>
          <p:nvPr/>
        </p:nvSpPr>
        <p:spPr bwMode="auto">
          <a:xfrm>
            <a:off x="1820863" y="2438400"/>
            <a:ext cx="60325" cy="915988"/>
          </a:xfrm>
          <a:custGeom>
            <a:avLst/>
            <a:gdLst>
              <a:gd name="T0" fmla="*/ 0 w 37"/>
              <a:gd name="T1" fmla="*/ 567 h 586"/>
              <a:gd name="T2" fmla="*/ 11 w 37"/>
              <a:gd name="T3" fmla="*/ 0 h 586"/>
              <a:gd name="T4" fmla="*/ 36 w 37"/>
              <a:gd name="T5" fmla="*/ 574 h 586"/>
              <a:gd name="T6" fmla="*/ 26 w 37"/>
              <a:gd name="T7" fmla="*/ 585 h 586"/>
              <a:gd name="T8" fmla="*/ 16 w 37"/>
              <a:gd name="T9" fmla="*/ 585 h 586"/>
              <a:gd name="T10" fmla="*/ 7 w 37"/>
              <a:gd name="T11" fmla="*/ 578 h 586"/>
              <a:gd name="T12" fmla="*/ 0 w 37"/>
              <a:gd name="T13" fmla="*/ 567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586">
                <a:moveTo>
                  <a:pt x="0" y="567"/>
                </a:moveTo>
                <a:lnTo>
                  <a:pt x="11" y="0"/>
                </a:lnTo>
                <a:lnTo>
                  <a:pt x="36" y="574"/>
                </a:lnTo>
                <a:lnTo>
                  <a:pt x="26" y="585"/>
                </a:lnTo>
                <a:lnTo>
                  <a:pt x="16" y="585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16" name="Line 48">
            <a:extLst>
              <a:ext uri="{FF2B5EF4-FFF2-40B4-BE49-F238E27FC236}">
                <a16:creationId xmlns:a16="http://schemas.microsoft.com/office/drawing/2014/main" id="{C114323B-6271-7175-FC32-D362145551F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63713" y="2719388"/>
            <a:ext cx="69850" cy="539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17" name="Line 49">
            <a:extLst>
              <a:ext uri="{FF2B5EF4-FFF2-40B4-BE49-F238E27FC236}">
                <a16:creationId xmlns:a16="http://schemas.microsoft.com/office/drawing/2014/main" id="{8C1B550D-1512-F9F7-8D3F-15DC317C4C4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76425" y="2765425"/>
            <a:ext cx="92075" cy="63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18" name="Line 50">
            <a:extLst>
              <a:ext uri="{FF2B5EF4-FFF2-40B4-BE49-F238E27FC236}">
                <a16:creationId xmlns:a16="http://schemas.microsoft.com/office/drawing/2014/main" id="{7FDD6972-5B67-3031-55D7-168666A3A1B7}"/>
              </a:ext>
            </a:extLst>
          </p:cNvPr>
          <p:cNvSpPr>
            <a:spLocks noChangeShapeType="1"/>
          </p:cNvSpPr>
          <p:nvPr/>
        </p:nvSpPr>
        <p:spPr bwMode="auto">
          <a:xfrm>
            <a:off x="1747838" y="2870200"/>
            <a:ext cx="101600" cy="38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19" name="Freeform 51">
            <a:extLst>
              <a:ext uri="{FF2B5EF4-FFF2-40B4-BE49-F238E27FC236}">
                <a16:creationId xmlns:a16="http://schemas.microsoft.com/office/drawing/2014/main" id="{57BC302E-5BB8-3223-F7AF-F2147981A3DF}"/>
              </a:ext>
            </a:extLst>
          </p:cNvPr>
          <p:cNvSpPr>
            <a:spLocks/>
          </p:cNvSpPr>
          <p:nvPr/>
        </p:nvSpPr>
        <p:spPr bwMode="auto">
          <a:xfrm>
            <a:off x="1670050" y="2227263"/>
            <a:ext cx="358775" cy="461962"/>
          </a:xfrm>
          <a:custGeom>
            <a:avLst/>
            <a:gdLst>
              <a:gd name="T0" fmla="*/ 101 w 213"/>
              <a:gd name="T1" fmla="*/ 0 h 295"/>
              <a:gd name="T2" fmla="*/ 101 w 213"/>
              <a:gd name="T3" fmla="*/ 7 h 295"/>
              <a:gd name="T4" fmla="*/ 37 w 213"/>
              <a:gd name="T5" fmla="*/ 80 h 295"/>
              <a:gd name="T6" fmla="*/ 67 w 213"/>
              <a:gd name="T7" fmla="*/ 72 h 295"/>
              <a:gd name="T8" fmla="*/ 37 w 213"/>
              <a:gd name="T9" fmla="*/ 143 h 295"/>
              <a:gd name="T10" fmla="*/ 67 w 213"/>
              <a:gd name="T11" fmla="*/ 146 h 295"/>
              <a:gd name="T12" fmla="*/ 7 w 213"/>
              <a:gd name="T13" fmla="*/ 225 h 295"/>
              <a:gd name="T14" fmla="*/ 58 w 213"/>
              <a:gd name="T15" fmla="*/ 225 h 295"/>
              <a:gd name="T16" fmla="*/ 0 w 213"/>
              <a:gd name="T17" fmla="*/ 276 h 295"/>
              <a:gd name="T18" fmla="*/ 86 w 213"/>
              <a:gd name="T19" fmla="*/ 271 h 295"/>
              <a:gd name="T20" fmla="*/ 147 w 213"/>
              <a:gd name="T21" fmla="*/ 294 h 295"/>
              <a:gd name="T22" fmla="*/ 147 w 213"/>
              <a:gd name="T23" fmla="*/ 264 h 295"/>
              <a:gd name="T24" fmla="*/ 212 w 213"/>
              <a:gd name="T25" fmla="*/ 260 h 295"/>
              <a:gd name="T26" fmla="*/ 172 w 213"/>
              <a:gd name="T27" fmla="*/ 211 h 295"/>
              <a:gd name="T28" fmla="*/ 206 w 213"/>
              <a:gd name="T29" fmla="*/ 216 h 295"/>
              <a:gd name="T30" fmla="*/ 151 w 213"/>
              <a:gd name="T31" fmla="*/ 166 h 295"/>
              <a:gd name="T32" fmla="*/ 196 w 213"/>
              <a:gd name="T33" fmla="*/ 170 h 295"/>
              <a:gd name="T34" fmla="*/ 151 w 213"/>
              <a:gd name="T35" fmla="*/ 105 h 295"/>
              <a:gd name="T36" fmla="*/ 186 w 213"/>
              <a:gd name="T37" fmla="*/ 117 h 295"/>
              <a:gd name="T38" fmla="*/ 137 w 213"/>
              <a:gd name="T39" fmla="*/ 55 h 295"/>
              <a:gd name="T40" fmla="*/ 162 w 213"/>
              <a:gd name="T41" fmla="*/ 52 h 295"/>
              <a:gd name="T42" fmla="*/ 101 w 213"/>
              <a:gd name="T43" fmla="*/ 4 h 295"/>
              <a:gd name="T44" fmla="*/ 101 w 213"/>
              <a:gd name="T45" fmla="*/ 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295">
                <a:moveTo>
                  <a:pt x="101" y="0"/>
                </a:moveTo>
                <a:lnTo>
                  <a:pt x="101" y="7"/>
                </a:lnTo>
                <a:lnTo>
                  <a:pt x="37" y="80"/>
                </a:lnTo>
                <a:lnTo>
                  <a:pt x="67" y="72"/>
                </a:lnTo>
                <a:lnTo>
                  <a:pt x="37" y="143"/>
                </a:lnTo>
                <a:lnTo>
                  <a:pt x="67" y="146"/>
                </a:lnTo>
                <a:lnTo>
                  <a:pt x="7" y="225"/>
                </a:lnTo>
                <a:lnTo>
                  <a:pt x="58" y="225"/>
                </a:lnTo>
                <a:lnTo>
                  <a:pt x="0" y="276"/>
                </a:lnTo>
                <a:lnTo>
                  <a:pt x="86" y="271"/>
                </a:lnTo>
                <a:lnTo>
                  <a:pt x="147" y="294"/>
                </a:lnTo>
                <a:lnTo>
                  <a:pt x="147" y="264"/>
                </a:lnTo>
                <a:lnTo>
                  <a:pt x="212" y="260"/>
                </a:lnTo>
                <a:lnTo>
                  <a:pt x="172" y="211"/>
                </a:lnTo>
                <a:lnTo>
                  <a:pt x="206" y="216"/>
                </a:lnTo>
                <a:lnTo>
                  <a:pt x="151" y="166"/>
                </a:lnTo>
                <a:lnTo>
                  <a:pt x="196" y="170"/>
                </a:lnTo>
                <a:lnTo>
                  <a:pt x="151" y="105"/>
                </a:lnTo>
                <a:lnTo>
                  <a:pt x="186" y="117"/>
                </a:lnTo>
                <a:lnTo>
                  <a:pt x="137" y="55"/>
                </a:lnTo>
                <a:lnTo>
                  <a:pt x="162" y="52"/>
                </a:lnTo>
                <a:lnTo>
                  <a:pt x="101" y="4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20" name="Freeform 52">
            <a:extLst>
              <a:ext uri="{FF2B5EF4-FFF2-40B4-BE49-F238E27FC236}">
                <a16:creationId xmlns:a16="http://schemas.microsoft.com/office/drawing/2014/main" id="{DF950F34-E933-ACB7-2E12-2783F20CE5FF}"/>
              </a:ext>
            </a:extLst>
          </p:cNvPr>
          <p:cNvSpPr>
            <a:spLocks/>
          </p:cNvSpPr>
          <p:nvPr/>
        </p:nvSpPr>
        <p:spPr bwMode="auto">
          <a:xfrm>
            <a:off x="650875" y="1897063"/>
            <a:ext cx="61913" cy="919162"/>
          </a:xfrm>
          <a:custGeom>
            <a:avLst/>
            <a:gdLst>
              <a:gd name="T0" fmla="*/ 0 w 37"/>
              <a:gd name="T1" fmla="*/ 567 h 588"/>
              <a:gd name="T2" fmla="*/ 11 w 37"/>
              <a:gd name="T3" fmla="*/ 0 h 588"/>
              <a:gd name="T4" fmla="*/ 36 w 37"/>
              <a:gd name="T5" fmla="*/ 576 h 588"/>
              <a:gd name="T6" fmla="*/ 26 w 37"/>
              <a:gd name="T7" fmla="*/ 586 h 588"/>
              <a:gd name="T8" fmla="*/ 17 w 37"/>
              <a:gd name="T9" fmla="*/ 587 h 588"/>
              <a:gd name="T10" fmla="*/ 7 w 37"/>
              <a:gd name="T11" fmla="*/ 578 h 588"/>
              <a:gd name="T12" fmla="*/ 0 w 37"/>
              <a:gd name="T13" fmla="*/ 567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588">
                <a:moveTo>
                  <a:pt x="0" y="567"/>
                </a:moveTo>
                <a:lnTo>
                  <a:pt x="11" y="0"/>
                </a:lnTo>
                <a:lnTo>
                  <a:pt x="36" y="576"/>
                </a:lnTo>
                <a:lnTo>
                  <a:pt x="26" y="586"/>
                </a:lnTo>
                <a:lnTo>
                  <a:pt x="17" y="587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21" name="Line 53">
            <a:extLst>
              <a:ext uri="{FF2B5EF4-FFF2-40B4-BE49-F238E27FC236}">
                <a16:creationId xmlns:a16="http://schemas.microsoft.com/office/drawing/2014/main" id="{DF33F28A-1BAB-DE5B-7142-48F21647BDB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93725" y="2182813"/>
            <a:ext cx="69850" cy="523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22" name="Line 54">
            <a:extLst>
              <a:ext uri="{FF2B5EF4-FFF2-40B4-BE49-F238E27FC236}">
                <a16:creationId xmlns:a16="http://schemas.microsoft.com/office/drawing/2014/main" id="{9C2C4959-94A7-42A5-7D55-1E421422968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8025" y="2227263"/>
            <a:ext cx="90488" cy="63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23" name="Line 55">
            <a:extLst>
              <a:ext uri="{FF2B5EF4-FFF2-40B4-BE49-F238E27FC236}">
                <a16:creationId xmlns:a16="http://schemas.microsoft.com/office/drawing/2014/main" id="{155A5C2A-1449-94CC-576E-71163152520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9438" y="2330450"/>
            <a:ext cx="103187" cy="381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24" name="Freeform 56">
            <a:extLst>
              <a:ext uri="{FF2B5EF4-FFF2-40B4-BE49-F238E27FC236}">
                <a16:creationId xmlns:a16="http://schemas.microsoft.com/office/drawing/2014/main" id="{50CF0953-ACD6-B4E6-3CDE-30BAF34CDD46}"/>
              </a:ext>
            </a:extLst>
          </p:cNvPr>
          <p:cNvSpPr>
            <a:spLocks/>
          </p:cNvSpPr>
          <p:nvPr/>
        </p:nvSpPr>
        <p:spPr bwMode="auto">
          <a:xfrm>
            <a:off x="1619250" y="2795588"/>
            <a:ext cx="52388" cy="457200"/>
          </a:xfrm>
          <a:custGeom>
            <a:avLst/>
            <a:gdLst>
              <a:gd name="T0" fmla="*/ 0 w 32"/>
              <a:gd name="T1" fmla="*/ 284 h 294"/>
              <a:gd name="T2" fmla="*/ 9 w 32"/>
              <a:gd name="T3" fmla="*/ 0 h 294"/>
              <a:gd name="T4" fmla="*/ 31 w 32"/>
              <a:gd name="T5" fmla="*/ 288 h 294"/>
              <a:gd name="T6" fmla="*/ 22 w 32"/>
              <a:gd name="T7" fmla="*/ 293 h 294"/>
              <a:gd name="T8" fmla="*/ 14 w 32"/>
              <a:gd name="T9" fmla="*/ 293 h 294"/>
              <a:gd name="T10" fmla="*/ 6 w 32"/>
              <a:gd name="T11" fmla="*/ 289 h 294"/>
              <a:gd name="T12" fmla="*/ 0 w 32"/>
              <a:gd name="T13" fmla="*/ 284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294">
                <a:moveTo>
                  <a:pt x="0" y="284"/>
                </a:moveTo>
                <a:lnTo>
                  <a:pt x="9" y="0"/>
                </a:lnTo>
                <a:lnTo>
                  <a:pt x="31" y="288"/>
                </a:lnTo>
                <a:lnTo>
                  <a:pt x="22" y="293"/>
                </a:lnTo>
                <a:lnTo>
                  <a:pt x="14" y="293"/>
                </a:lnTo>
                <a:lnTo>
                  <a:pt x="6" y="289"/>
                </a:lnTo>
                <a:lnTo>
                  <a:pt x="0" y="284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25" name="Line 57">
            <a:extLst>
              <a:ext uri="{FF2B5EF4-FFF2-40B4-BE49-F238E27FC236}">
                <a16:creationId xmlns:a16="http://schemas.microsoft.com/office/drawing/2014/main" id="{3C04B1DD-A767-5E40-E875-ABC6D88A712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70038" y="2935288"/>
            <a:ext cx="63500" cy="28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26" name="Line 58">
            <a:extLst>
              <a:ext uri="{FF2B5EF4-FFF2-40B4-BE49-F238E27FC236}">
                <a16:creationId xmlns:a16="http://schemas.microsoft.com/office/drawing/2014/main" id="{A1DA508F-B9E0-0694-348F-448FB7A508C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70050" y="2957513"/>
            <a:ext cx="79375" cy="31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27" name="Line 59">
            <a:extLst>
              <a:ext uri="{FF2B5EF4-FFF2-40B4-BE49-F238E27FC236}">
                <a16:creationId xmlns:a16="http://schemas.microsoft.com/office/drawing/2014/main" id="{79F53FC7-2434-110C-960A-3BF2E06E87C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5750" y="3011488"/>
            <a:ext cx="8890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28" name="Freeform 60">
            <a:extLst>
              <a:ext uri="{FF2B5EF4-FFF2-40B4-BE49-F238E27FC236}">
                <a16:creationId xmlns:a16="http://schemas.microsoft.com/office/drawing/2014/main" id="{AEB7EB67-BF67-2BCA-58CC-5D1344A470BB}"/>
              </a:ext>
            </a:extLst>
          </p:cNvPr>
          <p:cNvSpPr>
            <a:spLocks/>
          </p:cNvSpPr>
          <p:nvPr/>
        </p:nvSpPr>
        <p:spPr bwMode="auto">
          <a:xfrm>
            <a:off x="1490663" y="2692400"/>
            <a:ext cx="309562" cy="231775"/>
          </a:xfrm>
          <a:custGeom>
            <a:avLst/>
            <a:gdLst>
              <a:gd name="T0" fmla="*/ 88 w 184"/>
              <a:gd name="T1" fmla="*/ 0 h 149"/>
              <a:gd name="T2" fmla="*/ 88 w 184"/>
              <a:gd name="T3" fmla="*/ 4 h 149"/>
              <a:gd name="T4" fmla="*/ 32 w 184"/>
              <a:gd name="T5" fmla="*/ 39 h 149"/>
              <a:gd name="T6" fmla="*/ 58 w 184"/>
              <a:gd name="T7" fmla="*/ 37 h 149"/>
              <a:gd name="T8" fmla="*/ 32 w 184"/>
              <a:gd name="T9" fmla="*/ 71 h 149"/>
              <a:gd name="T10" fmla="*/ 58 w 184"/>
              <a:gd name="T11" fmla="*/ 73 h 149"/>
              <a:gd name="T12" fmla="*/ 6 w 184"/>
              <a:gd name="T13" fmla="*/ 113 h 149"/>
              <a:gd name="T14" fmla="*/ 50 w 184"/>
              <a:gd name="T15" fmla="*/ 113 h 149"/>
              <a:gd name="T16" fmla="*/ 0 w 184"/>
              <a:gd name="T17" fmla="*/ 138 h 149"/>
              <a:gd name="T18" fmla="*/ 74 w 184"/>
              <a:gd name="T19" fmla="*/ 135 h 149"/>
              <a:gd name="T20" fmla="*/ 127 w 184"/>
              <a:gd name="T21" fmla="*/ 148 h 149"/>
              <a:gd name="T22" fmla="*/ 127 w 184"/>
              <a:gd name="T23" fmla="*/ 132 h 149"/>
              <a:gd name="T24" fmla="*/ 183 w 184"/>
              <a:gd name="T25" fmla="*/ 130 h 149"/>
              <a:gd name="T26" fmla="*/ 148 w 184"/>
              <a:gd name="T27" fmla="*/ 106 h 149"/>
              <a:gd name="T28" fmla="*/ 178 w 184"/>
              <a:gd name="T29" fmla="*/ 108 h 149"/>
              <a:gd name="T30" fmla="*/ 130 w 184"/>
              <a:gd name="T31" fmla="*/ 84 h 149"/>
              <a:gd name="T32" fmla="*/ 169 w 184"/>
              <a:gd name="T33" fmla="*/ 85 h 149"/>
              <a:gd name="T34" fmla="*/ 130 w 184"/>
              <a:gd name="T35" fmla="*/ 53 h 149"/>
              <a:gd name="T36" fmla="*/ 161 w 184"/>
              <a:gd name="T37" fmla="*/ 59 h 149"/>
              <a:gd name="T38" fmla="*/ 118 w 184"/>
              <a:gd name="T39" fmla="*/ 28 h 149"/>
              <a:gd name="T40" fmla="*/ 139 w 184"/>
              <a:gd name="T41" fmla="*/ 26 h 149"/>
              <a:gd name="T42" fmla="*/ 88 w 184"/>
              <a:gd name="T43" fmla="*/ 3 h 149"/>
              <a:gd name="T44" fmla="*/ 88 w 184"/>
              <a:gd name="T45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49">
                <a:moveTo>
                  <a:pt x="88" y="0"/>
                </a:moveTo>
                <a:lnTo>
                  <a:pt x="88" y="4"/>
                </a:lnTo>
                <a:lnTo>
                  <a:pt x="32" y="39"/>
                </a:lnTo>
                <a:lnTo>
                  <a:pt x="58" y="37"/>
                </a:lnTo>
                <a:lnTo>
                  <a:pt x="32" y="71"/>
                </a:lnTo>
                <a:lnTo>
                  <a:pt x="58" y="73"/>
                </a:lnTo>
                <a:lnTo>
                  <a:pt x="6" y="113"/>
                </a:lnTo>
                <a:lnTo>
                  <a:pt x="50" y="113"/>
                </a:lnTo>
                <a:lnTo>
                  <a:pt x="0" y="138"/>
                </a:lnTo>
                <a:lnTo>
                  <a:pt x="74" y="135"/>
                </a:lnTo>
                <a:lnTo>
                  <a:pt x="127" y="148"/>
                </a:lnTo>
                <a:lnTo>
                  <a:pt x="127" y="132"/>
                </a:lnTo>
                <a:lnTo>
                  <a:pt x="183" y="130"/>
                </a:lnTo>
                <a:lnTo>
                  <a:pt x="148" y="106"/>
                </a:lnTo>
                <a:lnTo>
                  <a:pt x="178" y="108"/>
                </a:lnTo>
                <a:lnTo>
                  <a:pt x="130" y="84"/>
                </a:lnTo>
                <a:lnTo>
                  <a:pt x="169" y="85"/>
                </a:lnTo>
                <a:lnTo>
                  <a:pt x="130" y="53"/>
                </a:lnTo>
                <a:lnTo>
                  <a:pt x="161" y="59"/>
                </a:lnTo>
                <a:lnTo>
                  <a:pt x="118" y="28"/>
                </a:lnTo>
                <a:lnTo>
                  <a:pt x="139" y="26"/>
                </a:lnTo>
                <a:lnTo>
                  <a:pt x="88" y="3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29" name="Freeform 61">
            <a:extLst>
              <a:ext uri="{FF2B5EF4-FFF2-40B4-BE49-F238E27FC236}">
                <a16:creationId xmlns:a16="http://schemas.microsoft.com/office/drawing/2014/main" id="{8AAE2C42-C8A8-CFDE-FCD6-1951CAD64735}"/>
              </a:ext>
            </a:extLst>
          </p:cNvPr>
          <p:cNvSpPr>
            <a:spLocks/>
          </p:cNvSpPr>
          <p:nvPr/>
        </p:nvSpPr>
        <p:spPr bwMode="auto">
          <a:xfrm>
            <a:off x="769938" y="2757488"/>
            <a:ext cx="53975" cy="457200"/>
          </a:xfrm>
          <a:custGeom>
            <a:avLst/>
            <a:gdLst>
              <a:gd name="T0" fmla="*/ 0 w 32"/>
              <a:gd name="T1" fmla="*/ 284 h 294"/>
              <a:gd name="T2" fmla="*/ 9 w 32"/>
              <a:gd name="T3" fmla="*/ 0 h 294"/>
              <a:gd name="T4" fmla="*/ 31 w 32"/>
              <a:gd name="T5" fmla="*/ 288 h 294"/>
              <a:gd name="T6" fmla="*/ 22 w 32"/>
              <a:gd name="T7" fmla="*/ 293 h 294"/>
              <a:gd name="T8" fmla="*/ 14 w 32"/>
              <a:gd name="T9" fmla="*/ 293 h 294"/>
              <a:gd name="T10" fmla="*/ 5 w 32"/>
              <a:gd name="T11" fmla="*/ 289 h 294"/>
              <a:gd name="T12" fmla="*/ 0 w 32"/>
              <a:gd name="T13" fmla="*/ 284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294">
                <a:moveTo>
                  <a:pt x="0" y="284"/>
                </a:moveTo>
                <a:lnTo>
                  <a:pt x="9" y="0"/>
                </a:lnTo>
                <a:lnTo>
                  <a:pt x="31" y="288"/>
                </a:lnTo>
                <a:lnTo>
                  <a:pt x="22" y="293"/>
                </a:lnTo>
                <a:lnTo>
                  <a:pt x="14" y="293"/>
                </a:lnTo>
                <a:lnTo>
                  <a:pt x="5" y="289"/>
                </a:lnTo>
                <a:lnTo>
                  <a:pt x="0" y="284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30" name="Line 62">
            <a:extLst>
              <a:ext uri="{FF2B5EF4-FFF2-40B4-BE49-F238E27FC236}">
                <a16:creationId xmlns:a16="http://schemas.microsoft.com/office/drawing/2014/main" id="{EBF7560E-9FDC-28E4-7AE3-5ED2D9D0225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20725" y="2900363"/>
            <a:ext cx="61913" cy="26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31" name="Line 63">
            <a:extLst>
              <a:ext uri="{FF2B5EF4-FFF2-40B4-BE49-F238E27FC236}">
                <a16:creationId xmlns:a16="http://schemas.microsoft.com/office/drawing/2014/main" id="{CB5B2D69-DF65-D7BA-52EC-E8067C3D3CC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9150" y="2924175"/>
            <a:ext cx="79375" cy="28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32" name="Line 64">
            <a:extLst>
              <a:ext uri="{FF2B5EF4-FFF2-40B4-BE49-F238E27FC236}">
                <a16:creationId xmlns:a16="http://schemas.microsoft.com/office/drawing/2014/main" id="{E8C12D3B-6F5F-525A-FCA2-551EE4DCF8B8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025" y="2974975"/>
            <a:ext cx="85725" cy="174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33" name="Freeform 65">
            <a:extLst>
              <a:ext uri="{FF2B5EF4-FFF2-40B4-BE49-F238E27FC236}">
                <a16:creationId xmlns:a16="http://schemas.microsoft.com/office/drawing/2014/main" id="{56E0B468-FCFC-2036-0A8C-DC11E460A3FC}"/>
              </a:ext>
            </a:extLst>
          </p:cNvPr>
          <p:cNvSpPr>
            <a:spLocks/>
          </p:cNvSpPr>
          <p:nvPr/>
        </p:nvSpPr>
        <p:spPr bwMode="auto">
          <a:xfrm>
            <a:off x="642938" y="2654300"/>
            <a:ext cx="307975" cy="230188"/>
          </a:xfrm>
          <a:custGeom>
            <a:avLst/>
            <a:gdLst>
              <a:gd name="T0" fmla="*/ 88 w 184"/>
              <a:gd name="T1" fmla="*/ 0 h 148"/>
              <a:gd name="T2" fmla="*/ 88 w 184"/>
              <a:gd name="T3" fmla="*/ 4 h 148"/>
              <a:gd name="T4" fmla="*/ 31 w 184"/>
              <a:gd name="T5" fmla="*/ 40 h 148"/>
              <a:gd name="T6" fmla="*/ 58 w 184"/>
              <a:gd name="T7" fmla="*/ 37 h 148"/>
              <a:gd name="T8" fmla="*/ 31 w 184"/>
              <a:gd name="T9" fmla="*/ 72 h 148"/>
              <a:gd name="T10" fmla="*/ 58 w 184"/>
              <a:gd name="T11" fmla="*/ 73 h 148"/>
              <a:gd name="T12" fmla="*/ 6 w 184"/>
              <a:gd name="T13" fmla="*/ 112 h 148"/>
              <a:gd name="T14" fmla="*/ 50 w 184"/>
              <a:gd name="T15" fmla="*/ 112 h 148"/>
              <a:gd name="T16" fmla="*/ 0 w 184"/>
              <a:gd name="T17" fmla="*/ 139 h 148"/>
              <a:gd name="T18" fmla="*/ 73 w 184"/>
              <a:gd name="T19" fmla="*/ 135 h 148"/>
              <a:gd name="T20" fmla="*/ 127 w 184"/>
              <a:gd name="T21" fmla="*/ 147 h 148"/>
              <a:gd name="T22" fmla="*/ 127 w 184"/>
              <a:gd name="T23" fmla="*/ 132 h 148"/>
              <a:gd name="T24" fmla="*/ 183 w 184"/>
              <a:gd name="T25" fmla="*/ 130 h 148"/>
              <a:gd name="T26" fmla="*/ 148 w 184"/>
              <a:gd name="T27" fmla="*/ 106 h 148"/>
              <a:gd name="T28" fmla="*/ 178 w 184"/>
              <a:gd name="T29" fmla="*/ 109 h 148"/>
              <a:gd name="T30" fmla="*/ 130 w 184"/>
              <a:gd name="T31" fmla="*/ 83 h 148"/>
              <a:gd name="T32" fmla="*/ 169 w 184"/>
              <a:gd name="T33" fmla="*/ 85 h 148"/>
              <a:gd name="T34" fmla="*/ 130 w 184"/>
              <a:gd name="T35" fmla="*/ 54 h 148"/>
              <a:gd name="T36" fmla="*/ 161 w 184"/>
              <a:gd name="T37" fmla="*/ 59 h 148"/>
              <a:gd name="T38" fmla="*/ 118 w 184"/>
              <a:gd name="T39" fmla="*/ 28 h 148"/>
              <a:gd name="T40" fmla="*/ 139 w 184"/>
              <a:gd name="T41" fmla="*/ 27 h 148"/>
              <a:gd name="T42" fmla="*/ 88 w 184"/>
              <a:gd name="T43" fmla="*/ 3 h 148"/>
              <a:gd name="T44" fmla="*/ 88 w 184"/>
              <a:gd name="T4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48">
                <a:moveTo>
                  <a:pt x="88" y="0"/>
                </a:moveTo>
                <a:lnTo>
                  <a:pt x="88" y="4"/>
                </a:lnTo>
                <a:lnTo>
                  <a:pt x="31" y="40"/>
                </a:lnTo>
                <a:lnTo>
                  <a:pt x="58" y="37"/>
                </a:lnTo>
                <a:lnTo>
                  <a:pt x="31" y="72"/>
                </a:lnTo>
                <a:lnTo>
                  <a:pt x="58" y="73"/>
                </a:lnTo>
                <a:lnTo>
                  <a:pt x="6" y="112"/>
                </a:lnTo>
                <a:lnTo>
                  <a:pt x="50" y="112"/>
                </a:lnTo>
                <a:lnTo>
                  <a:pt x="0" y="139"/>
                </a:lnTo>
                <a:lnTo>
                  <a:pt x="73" y="135"/>
                </a:lnTo>
                <a:lnTo>
                  <a:pt x="127" y="147"/>
                </a:lnTo>
                <a:lnTo>
                  <a:pt x="127" y="132"/>
                </a:lnTo>
                <a:lnTo>
                  <a:pt x="183" y="130"/>
                </a:lnTo>
                <a:lnTo>
                  <a:pt x="148" y="106"/>
                </a:lnTo>
                <a:lnTo>
                  <a:pt x="178" y="109"/>
                </a:lnTo>
                <a:lnTo>
                  <a:pt x="130" y="83"/>
                </a:lnTo>
                <a:lnTo>
                  <a:pt x="169" y="85"/>
                </a:lnTo>
                <a:lnTo>
                  <a:pt x="130" y="54"/>
                </a:lnTo>
                <a:lnTo>
                  <a:pt x="161" y="59"/>
                </a:lnTo>
                <a:lnTo>
                  <a:pt x="118" y="28"/>
                </a:lnTo>
                <a:lnTo>
                  <a:pt x="139" y="27"/>
                </a:lnTo>
                <a:lnTo>
                  <a:pt x="88" y="3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4034" name="Group 66">
            <a:extLst>
              <a:ext uri="{FF2B5EF4-FFF2-40B4-BE49-F238E27FC236}">
                <a16:creationId xmlns:a16="http://schemas.microsoft.com/office/drawing/2014/main" id="{967BFB3E-62BA-7E04-54F5-34F3FEC62D75}"/>
              </a:ext>
            </a:extLst>
          </p:cNvPr>
          <p:cNvGrpSpPr>
            <a:grpSpLocks/>
          </p:cNvGrpSpPr>
          <p:nvPr/>
        </p:nvGrpSpPr>
        <p:grpSpPr bwMode="auto">
          <a:xfrm>
            <a:off x="246063" y="3103563"/>
            <a:ext cx="120650" cy="257175"/>
            <a:chOff x="2619" y="2604"/>
            <a:chExt cx="61" cy="129"/>
          </a:xfrm>
        </p:grpSpPr>
        <p:sp>
          <p:nvSpPr>
            <p:cNvPr id="84035" name="Freeform 67">
              <a:extLst>
                <a:ext uri="{FF2B5EF4-FFF2-40B4-BE49-F238E27FC236}">
                  <a16:creationId xmlns:a16="http://schemas.microsoft.com/office/drawing/2014/main" id="{B79CB8F7-1ABA-FE71-2016-2332C7C830F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36" name="Freeform 68">
              <a:extLst>
                <a:ext uri="{FF2B5EF4-FFF2-40B4-BE49-F238E27FC236}">
                  <a16:creationId xmlns:a16="http://schemas.microsoft.com/office/drawing/2014/main" id="{F58F8F53-994E-D3AA-C284-C4000BE29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037" name="Freeform 69">
            <a:extLst>
              <a:ext uri="{FF2B5EF4-FFF2-40B4-BE49-F238E27FC236}">
                <a16:creationId xmlns:a16="http://schemas.microsoft.com/office/drawing/2014/main" id="{A8A02EAB-795E-E162-CCA0-D6D41105727D}"/>
              </a:ext>
            </a:extLst>
          </p:cNvPr>
          <p:cNvSpPr>
            <a:spLocks/>
          </p:cNvSpPr>
          <p:nvPr/>
        </p:nvSpPr>
        <p:spPr bwMode="auto">
          <a:xfrm>
            <a:off x="1304925" y="2293938"/>
            <a:ext cx="60325" cy="919162"/>
          </a:xfrm>
          <a:custGeom>
            <a:avLst/>
            <a:gdLst>
              <a:gd name="T0" fmla="*/ 0 w 36"/>
              <a:gd name="T1" fmla="*/ 567 h 588"/>
              <a:gd name="T2" fmla="*/ 10 w 36"/>
              <a:gd name="T3" fmla="*/ 0 h 588"/>
              <a:gd name="T4" fmla="*/ 35 w 36"/>
              <a:gd name="T5" fmla="*/ 575 h 588"/>
              <a:gd name="T6" fmla="*/ 26 w 36"/>
              <a:gd name="T7" fmla="*/ 586 h 588"/>
              <a:gd name="T8" fmla="*/ 16 w 36"/>
              <a:gd name="T9" fmla="*/ 587 h 588"/>
              <a:gd name="T10" fmla="*/ 7 w 36"/>
              <a:gd name="T11" fmla="*/ 578 h 588"/>
              <a:gd name="T12" fmla="*/ 0 w 36"/>
              <a:gd name="T13" fmla="*/ 567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588">
                <a:moveTo>
                  <a:pt x="0" y="567"/>
                </a:moveTo>
                <a:lnTo>
                  <a:pt x="10" y="0"/>
                </a:lnTo>
                <a:lnTo>
                  <a:pt x="35" y="575"/>
                </a:lnTo>
                <a:lnTo>
                  <a:pt x="26" y="586"/>
                </a:lnTo>
                <a:lnTo>
                  <a:pt x="16" y="587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38" name="Freeform 70">
            <a:extLst>
              <a:ext uri="{FF2B5EF4-FFF2-40B4-BE49-F238E27FC236}">
                <a16:creationId xmlns:a16="http://schemas.microsoft.com/office/drawing/2014/main" id="{B2053863-DE5F-5FDD-AF1C-F9583F4FBAD3}"/>
              </a:ext>
            </a:extLst>
          </p:cNvPr>
          <p:cNvSpPr>
            <a:spLocks/>
          </p:cNvSpPr>
          <p:nvPr/>
        </p:nvSpPr>
        <p:spPr bwMode="auto">
          <a:xfrm>
            <a:off x="1155700" y="2087563"/>
            <a:ext cx="357188" cy="458787"/>
          </a:xfrm>
          <a:custGeom>
            <a:avLst/>
            <a:gdLst>
              <a:gd name="T0" fmla="*/ 101 w 212"/>
              <a:gd name="T1" fmla="*/ 0 h 294"/>
              <a:gd name="T2" fmla="*/ 101 w 212"/>
              <a:gd name="T3" fmla="*/ 6 h 294"/>
              <a:gd name="T4" fmla="*/ 36 w 212"/>
              <a:gd name="T5" fmla="*/ 79 h 294"/>
              <a:gd name="T6" fmla="*/ 67 w 212"/>
              <a:gd name="T7" fmla="*/ 72 h 294"/>
              <a:gd name="T8" fmla="*/ 36 w 212"/>
              <a:gd name="T9" fmla="*/ 142 h 294"/>
              <a:gd name="T10" fmla="*/ 67 w 212"/>
              <a:gd name="T11" fmla="*/ 146 h 294"/>
              <a:gd name="T12" fmla="*/ 7 w 212"/>
              <a:gd name="T13" fmla="*/ 225 h 294"/>
              <a:gd name="T14" fmla="*/ 58 w 212"/>
              <a:gd name="T15" fmla="*/ 225 h 294"/>
              <a:gd name="T16" fmla="*/ 0 w 212"/>
              <a:gd name="T17" fmla="*/ 275 h 294"/>
              <a:gd name="T18" fmla="*/ 85 w 212"/>
              <a:gd name="T19" fmla="*/ 270 h 294"/>
              <a:gd name="T20" fmla="*/ 147 w 212"/>
              <a:gd name="T21" fmla="*/ 293 h 294"/>
              <a:gd name="T22" fmla="*/ 147 w 212"/>
              <a:gd name="T23" fmla="*/ 264 h 294"/>
              <a:gd name="T24" fmla="*/ 211 w 212"/>
              <a:gd name="T25" fmla="*/ 259 h 294"/>
              <a:gd name="T26" fmla="*/ 171 w 212"/>
              <a:gd name="T27" fmla="*/ 211 h 294"/>
              <a:gd name="T28" fmla="*/ 206 w 212"/>
              <a:gd name="T29" fmla="*/ 216 h 294"/>
              <a:gd name="T30" fmla="*/ 151 w 212"/>
              <a:gd name="T31" fmla="*/ 166 h 294"/>
              <a:gd name="T32" fmla="*/ 196 w 212"/>
              <a:gd name="T33" fmla="*/ 169 h 294"/>
              <a:gd name="T34" fmla="*/ 151 w 212"/>
              <a:gd name="T35" fmla="*/ 104 h 294"/>
              <a:gd name="T36" fmla="*/ 186 w 212"/>
              <a:gd name="T37" fmla="*/ 117 h 294"/>
              <a:gd name="T38" fmla="*/ 136 w 212"/>
              <a:gd name="T39" fmla="*/ 55 h 294"/>
              <a:gd name="T40" fmla="*/ 162 w 212"/>
              <a:gd name="T41" fmla="*/ 52 h 294"/>
              <a:gd name="T42" fmla="*/ 101 w 212"/>
              <a:gd name="T43" fmla="*/ 3 h 294"/>
              <a:gd name="T44" fmla="*/ 101 w 212"/>
              <a:gd name="T45" fmla="*/ 0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2" h="294">
                <a:moveTo>
                  <a:pt x="101" y="0"/>
                </a:moveTo>
                <a:lnTo>
                  <a:pt x="101" y="6"/>
                </a:lnTo>
                <a:lnTo>
                  <a:pt x="36" y="79"/>
                </a:lnTo>
                <a:lnTo>
                  <a:pt x="67" y="72"/>
                </a:lnTo>
                <a:lnTo>
                  <a:pt x="36" y="142"/>
                </a:lnTo>
                <a:lnTo>
                  <a:pt x="67" y="146"/>
                </a:lnTo>
                <a:lnTo>
                  <a:pt x="7" y="225"/>
                </a:lnTo>
                <a:lnTo>
                  <a:pt x="58" y="225"/>
                </a:lnTo>
                <a:lnTo>
                  <a:pt x="0" y="275"/>
                </a:lnTo>
                <a:lnTo>
                  <a:pt x="85" y="270"/>
                </a:lnTo>
                <a:lnTo>
                  <a:pt x="147" y="293"/>
                </a:lnTo>
                <a:lnTo>
                  <a:pt x="147" y="264"/>
                </a:lnTo>
                <a:lnTo>
                  <a:pt x="211" y="259"/>
                </a:lnTo>
                <a:lnTo>
                  <a:pt x="171" y="211"/>
                </a:lnTo>
                <a:lnTo>
                  <a:pt x="206" y="216"/>
                </a:lnTo>
                <a:lnTo>
                  <a:pt x="151" y="166"/>
                </a:lnTo>
                <a:lnTo>
                  <a:pt x="196" y="169"/>
                </a:lnTo>
                <a:lnTo>
                  <a:pt x="151" y="104"/>
                </a:lnTo>
                <a:lnTo>
                  <a:pt x="186" y="117"/>
                </a:lnTo>
                <a:lnTo>
                  <a:pt x="136" y="55"/>
                </a:lnTo>
                <a:lnTo>
                  <a:pt x="162" y="52"/>
                </a:lnTo>
                <a:lnTo>
                  <a:pt x="101" y="3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4039" name="Group 71">
            <a:extLst>
              <a:ext uri="{FF2B5EF4-FFF2-40B4-BE49-F238E27FC236}">
                <a16:creationId xmlns:a16="http://schemas.microsoft.com/office/drawing/2014/main" id="{69E9A6AB-FBA1-1865-0B97-40B670E20E7E}"/>
              </a:ext>
            </a:extLst>
          </p:cNvPr>
          <p:cNvGrpSpPr>
            <a:grpSpLocks/>
          </p:cNvGrpSpPr>
          <p:nvPr/>
        </p:nvGrpSpPr>
        <p:grpSpPr bwMode="auto">
          <a:xfrm>
            <a:off x="365125" y="2771775"/>
            <a:ext cx="120650" cy="255588"/>
            <a:chOff x="2619" y="2604"/>
            <a:chExt cx="61" cy="129"/>
          </a:xfrm>
        </p:grpSpPr>
        <p:sp>
          <p:nvSpPr>
            <p:cNvPr id="84040" name="Freeform 72">
              <a:extLst>
                <a:ext uri="{FF2B5EF4-FFF2-40B4-BE49-F238E27FC236}">
                  <a16:creationId xmlns:a16="http://schemas.microsoft.com/office/drawing/2014/main" id="{923348E5-C60A-DCFB-3C24-6D8B7CA652F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41" name="Freeform 73">
              <a:extLst>
                <a:ext uri="{FF2B5EF4-FFF2-40B4-BE49-F238E27FC236}">
                  <a16:creationId xmlns:a16="http://schemas.microsoft.com/office/drawing/2014/main" id="{35619410-E3B6-5B8E-0E9A-01C3C50C4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042" name="Group 74">
            <a:extLst>
              <a:ext uri="{FF2B5EF4-FFF2-40B4-BE49-F238E27FC236}">
                <a16:creationId xmlns:a16="http://schemas.microsoft.com/office/drawing/2014/main" id="{F6CD3AEA-9174-D97D-DD32-B8E177E2E678}"/>
              </a:ext>
            </a:extLst>
          </p:cNvPr>
          <p:cNvGrpSpPr>
            <a:grpSpLocks/>
          </p:cNvGrpSpPr>
          <p:nvPr/>
        </p:nvGrpSpPr>
        <p:grpSpPr bwMode="auto">
          <a:xfrm>
            <a:off x="495300" y="2484438"/>
            <a:ext cx="119063" cy="255587"/>
            <a:chOff x="2619" y="2604"/>
            <a:chExt cx="61" cy="129"/>
          </a:xfrm>
        </p:grpSpPr>
        <p:sp>
          <p:nvSpPr>
            <p:cNvPr id="84043" name="Freeform 75">
              <a:extLst>
                <a:ext uri="{FF2B5EF4-FFF2-40B4-BE49-F238E27FC236}">
                  <a16:creationId xmlns:a16="http://schemas.microsoft.com/office/drawing/2014/main" id="{0A4D7D97-1AD6-2FDC-04C5-65F1959EE2B7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44" name="Freeform 76">
              <a:extLst>
                <a:ext uri="{FF2B5EF4-FFF2-40B4-BE49-F238E27FC236}">
                  <a16:creationId xmlns:a16="http://schemas.microsoft.com/office/drawing/2014/main" id="{1EDD6394-44B2-3C2E-F0E3-A3FD79843A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045" name="Group 77">
            <a:extLst>
              <a:ext uri="{FF2B5EF4-FFF2-40B4-BE49-F238E27FC236}">
                <a16:creationId xmlns:a16="http://schemas.microsoft.com/office/drawing/2014/main" id="{1597B14D-6B11-1600-52C6-3BC926B6F209}"/>
              </a:ext>
            </a:extLst>
          </p:cNvPr>
          <p:cNvGrpSpPr>
            <a:grpSpLocks/>
          </p:cNvGrpSpPr>
          <p:nvPr/>
        </p:nvGrpSpPr>
        <p:grpSpPr bwMode="auto">
          <a:xfrm>
            <a:off x="1109663" y="2733675"/>
            <a:ext cx="119062" cy="255588"/>
            <a:chOff x="2619" y="2604"/>
            <a:chExt cx="61" cy="129"/>
          </a:xfrm>
        </p:grpSpPr>
        <p:sp>
          <p:nvSpPr>
            <p:cNvPr id="84046" name="Freeform 78">
              <a:extLst>
                <a:ext uri="{FF2B5EF4-FFF2-40B4-BE49-F238E27FC236}">
                  <a16:creationId xmlns:a16="http://schemas.microsoft.com/office/drawing/2014/main" id="{55EB1C94-00E1-E19C-B66D-5C655071CEFD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47" name="Freeform 79">
              <a:extLst>
                <a:ext uri="{FF2B5EF4-FFF2-40B4-BE49-F238E27FC236}">
                  <a16:creationId xmlns:a16="http://schemas.microsoft.com/office/drawing/2014/main" id="{ED40273F-45ED-4780-0E07-A0227BF474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048" name="Group 80">
            <a:extLst>
              <a:ext uri="{FF2B5EF4-FFF2-40B4-BE49-F238E27FC236}">
                <a16:creationId xmlns:a16="http://schemas.microsoft.com/office/drawing/2014/main" id="{3DFF3C8D-5752-C5B2-A770-5212D05BA27D}"/>
              </a:ext>
            </a:extLst>
          </p:cNvPr>
          <p:cNvGrpSpPr>
            <a:grpSpLocks/>
          </p:cNvGrpSpPr>
          <p:nvPr/>
        </p:nvGrpSpPr>
        <p:grpSpPr bwMode="auto">
          <a:xfrm>
            <a:off x="1487488" y="3079750"/>
            <a:ext cx="120650" cy="257175"/>
            <a:chOff x="2619" y="2604"/>
            <a:chExt cx="61" cy="129"/>
          </a:xfrm>
        </p:grpSpPr>
        <p:sp>
          <p:nvSpPr>
            <p:cNvPr id="84049" name="Freeform 81">
              <a:extLst>
                <a:ext uri="{FF2B5EF4-FFF2-40B4-BE49-F238E27FC236}">
                  <a16:creationId xmlns:a16="http://schemas.microsoft.com/office/drawing/2014/main" id="{A8513C51-794E-D61C-6D4C-123C2C88F03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50" name="Freeform 82">
              <a:extLst>
                <a:ext uri="{FF2B5EF4-FFF2-40B4-BE49-F238E27FC236}">
                  <a16:creationId xmlns:a16="http://schemas.microsoft.com/office/drawing/2014/main" id="{2E0C3480-465B-0A05-1A0C-6CEC2A02C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051" name="Group 83">
            <a:extLst>
              <a:ext uri="{FF2B5EF4-FFF2-40B4-BE49-F238E27FC236}">
                <a16:creationId xmlns:a16="http://schemas.microsoft.com/office/drawing/2014/main" id="{3C21EA26-3CBF-6BE9-66B7-E3E4D1AC214B}"/>
              </a:ext>
            </a:extLst>
          </p:cNvPr>
          <p:cNvGrpSpPr>
            <a:grpSpLocks/>
          </p:cNvGrpSpPr>
          <p:nvPr/>
        </p:nvGrpSpPr>
        <p:grpSpPr bwMode="auto">
          <a:xfrm>
            <a:off x="1455738" y="2514600"/>
            <a:ext cx="120650" cy="257175"/>
            <a:chOff x="2619" y="2604"/>
            <a:chExt cx="61" cy="129"/>
          </a:xfrm>
        </p:grpSpPr>
        <p:sp>
          <p:nvSpPr>
            <p:cNvPr id="84052" name="Freeform 84">
              <a:extLst>
                <a:ext uri="{FF2B5EF4-FFF2-40B4-BE49-F238E27FC236}">
                  <a16:creationId xmlns:a16="http://schemas.microsoft.com/office/drawing/2014/main" id="{29E2973C-50CA-C085-A148-F12A801E8E32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53" name="Freeform 85">
              <a:extLst>
                <a:ext uri="{FF2B5EF4-FFF2-40B4-BE49-F238E27FC236}">
                  <a16:creationId xmlns:a16="http://schemas.microsoft.com/office/drawing/2014/main" id="{285FFD1B-E4AE-70B7-5016-167BD56C87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054" name="Group 86">
            <a:extLst>
              <a:ext uri="{FF2B5EF4-FFF2-40B4-BE49-F238E27FC236}">
                <a16:creationId xmlns:a16="http://schemas.microsoft.com/office/drawing/2014/main" id="{EF849177-7953-17EA-35C0-12B1A89D6EF0}"/>
              </a:ext>
            </a:extLst>
          </p:cNvPr>
          <p:cNvGrpSpPr>
            <a:grpSpLocks/>
          </p:cNvGrpSpPr>
          <p:nvPr/>
        </p:nvGrpSpPr>
        <p:grpSpPr bwMode="auto">
          <a:xfrm>
            <a:off x="1947863" y="2686050"/>
            <a:ext cx="120650" cy="255588"/>
            <a:chOff x="2619" y="2604"/>
            <a:chExt cx="61" cy="129"/>
          </a:xfrm>
        </p:grpSpPr>
        <p:sp>
          <p:nvSpPr>
            <p:cNvPr id="84055" name="Freeform 87">
              <a:extLst>
                <a:ext uri="{FF2B5EF4-FFF2-40B4-BE49-F238E27FC236}">
                  <a16:creationId xmlns:a16="http://schemas.microsoft.com/office/drawing/2014/main" id="{81EA871A-6002-7DA0-80F8-B757296772C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056" name="Freeform 88">
              <a:extLst>
                <a:ext uri="{FF2B5EF4-FFF2-40B4-BE49-F238E27FC236}">
                  <a16:creationId xmlns:a16="http://schemas.microsoft.com/office/drawing/2014/main" id="{1861DB80-F6C9-5DDB-E2E0-B907C0DFC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057" name="Freeform 89">
            <a:extLst>
              <a:ext uri="{FF2B5EF4-FFF2-40B4-BE49-F238E27FC236}">
                <a16:creationId xmlns:a16="http://schemas.microsoft.com/office/drawing/2014/main" id="{264331F5-A2E8-403C-B7F0-DA8F6EF5A0AC}"/>
              </a:ext>
            </a:extLst>
          </p:cNvPr>
          <p:cNvSpPr>
            <a:spLocks/>
          </p:cNvSpPr>
          <p:nvPr/>
        </p:nvSpPr>
        <p:spPr bwMode="auto">
          <a:xfrm>
            <a:off x="190500" y="4170363"/>
            <a:ext cx="2006600" cy="860425"/>
          </a:xfrm>
          <a:custGeom>
            <a:avLst/>
            <a:gdLst>
              <a:gd name="T0" fmla="*/ 1192 w 1193"/>
              <a:gd name="T1" fmla="*/ 534 h 535"/>
              <a:gd name="T2" fmla="*/ 0 w 1193"/>
              <a:gd name="T3" fmla="*/ 534 h 535"/>
              <a:gd name="T4" fmla="*/ 96 w 1193"/>
              <a:gd name="T5" fmla="*/ 0 h 535"/>
              <a:gd name="T6" fmla="*/ 1073 w 1193"/>
              <a:gd name="T7" fmla="*/ 0 h 535"/>
              <a:gd name="T8" fmla="*/ 1192 w 1193"/>
              <a:gd name="T9" fmla="*/ 53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93" h="535">
                <a:moveTo>
                  <a:pt x="1192" y="534"/>
                </a:moveTo>
                <a:lnTo>
                  <a:pt x="0" y="534"/>
                </a:lnTo>
                <a:lnTo>
                  <a:pt x="96" y="0"/>
                </a:lnTo>
                <a:lnTo>
                  <a:pt x="1073" y="0"/>
                </a:lnTo>
                <a:lnTo>
                  <a:pt x="1192" y="534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58" name="Freeform 90">
            <a:extLst>
              <a:ext uri="{FF2B5EF4-FFF2-40B4-BE49-F238E27FC236}">
                <a16:creationId xmlns:a16="http://schemas.microsoft.com/office/drawing/2014/main" id="{7FD30B4C-307A-DDE1-13FD-564CE1C78691}"/>
              </a:ext>
            </a:extLst>
          </p:cNvPr>
          <p:cNvSpPr>
            <a:spLocks/>
          </p:cNvSpPr>
          <p:nvPr/>
        </p:nvSpPr>
        <p:spPr bwMode="auto">
          <a:xfrm>
            <a:off x="430213" y="3695700"/>
            <a:ext cx="53975" cy="576263"/>
          </a:xfrm>
          <a:custGeom>
            <a:avLst/>
            <a:gdLst>
              <a:gd name="T0" fmla="*/ 0 w 32"/>
              <a:gd name="T1" fmla="*/ 347 h 359"/>
              <a:gd name="T2" fmla="*/ 9 w 32"/>
              <a:gd name="T3" fmla="*/ 0 h 359"/>
              <a:gd name="T4" fmla="*/ 31 w 32"/>
              <a:gd name="T5" fmla="*/ 351 h 359"/>
              <a:gd name="T6" fmla="*/ 22 w 32"/>
              <a:gd name="T7" fmla="*/ 358 h 359"/>
              <a:gd name="T8" fmla="*/ 14 w 32"/>
              <a:gd name="T9" fmla="*/ 358 h 359"/>
              <a:gd name="T10" fmla="*/ 6 w 32"/>
              <a:gd name="T11" fmla="*/ 353 h 359"/>
              <a:gd name="T12" fmla="*/ 0 w 32"/>
              <a:gd name="T13" fmla="*/ 347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359">
                <a:moveTo>
                  <a:pt x="0" y="347"/>
                </a:moveTo>
                <a:lnTo>
                  <a:pt x="9" y="0"/>
                </a:lnTo>
                <a:lnTo>
                  <a:pt x="31" y="351"/>
                </a:lnTo>
                <a:lnTo>
                  <a:pt x="22" y="358"/>
                </a:lnTo>
                <a:lnTo>
                  <a:pt x="14" y="358"/>
                </a:lnTo>
                <a:lnTo>
                  <a:pt x="6" y="353"/>
                </a:lnTo>
                <a:lnTo>
                  <a:pt x="0" y="347"/>
                </a:lnTo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59" name="Line 91">
            <a:extLst>
              <a:ext uri="{FF2B5EF4-FFF2-40B4-BE49-F238E27FC236}">
                <a16:creationId xmlns:a16="http://schemas.microsoft.com/office/drawing/2014/main" id="{3B6FF29D-7EEA-65FD-3802-28606975BC7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1000" y="3871913"/>
            <a:ext cx="63500" cy="349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60" name="Line 92">
            <a:extLst>
              <a:ext uri="{FF2B5EF4-FFF2-40B4-BE49-F238E27FC236}">
                <a16:creationId xmlns:a16="http://schemas.microsoft.com/office/drawing/2014/main" id="{6C48F859-766D-D988-67F2-F911DD5309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600" y="3900488"/>
            <a:ext cx="77788" cy="365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61" name="Line 93">
            <a:extLst>
              <a:ext uri="{FF2B5EF4-FFF2-40B4-BE49-F238E27FC236}">
                <a16:creationId xmlns:a16="http://schemas.microsoft.com/office/drawing/2014/main" id="{78BF99EF-8DBD-0966-1CF1-A7CA257A044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888" y="3967163"/>
            <a:ext cx="85725" cy="238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62" name="Freeform 94">
            <a:extLst>
              <a:ext uri="{FF2B5EF4-FFF2-40B4-BE49-F238E27FC236}">
                <a16:creationId xmlns:a16="http://schemas.microsoft.com/office/drawing/2014/main" id="{B9F6C913-68B3-F1AE-5EAB-13B2E2FCEE2C}"/>
              </a:ext>
            </a:extLst>
          </p:cNvPr>
          <p:cNvSpPr>
            <a:spLocks/>
          </p:cNvSpPr>
          <p:nvPr/>
        </p:nvSpPr>
        <p:spPr bwMode="auto">
          <a:xfrm>
            <a:off x="303213" y="3562350"/>
            <a:ext cx="307975" cy="290513"/>
          </a:xfrm>
          <a:custGeom>
            <a:avLst/>
            <a:gdLst>
              <a:gd name="T0" fmla="*/ 88 w 184"/>
              <a:gd name="T1" fmla="*/ 0 h 182"/>
              <a:gd name="T2" fmla="*/ 88 w 184"/>
              <a:gd name="T3" fmla="*/ 5 h 182"/>
              <a:gd name="T4" fmla="*/ 31 w 184"/>
              <a:gd name="T5" fmla="*/ 49 h 182"/>
              <a:gd name="T6" fmla="*/ 57 w 184"/>
              <a:gd name="T7" fmla="*/ 44 h 182"/>
              <a:gd name="T8" fmla="*/ 31 w 184"/>
              <a:gd name="T9" fmla="*/ 88 h 182"/>
              <a:gd name="T10" fmla="*/ 57 w 184"/>
              <a:gd name="T11" fmla="*/ 90 h 182"/>
              <a:gd name="T12" fmla="*/ 6 w 184"/>
              <a:gd name="T13" fmla="*/ 138 h 182"/>
              <a:gd name="T14" fmla="*/ 50 w 184"/>
              <a:gd name="T15" fmla="*/ 138 h 182"/>
              <a:gd name="T16" fmla="*/ 0 w 184"/>
              <a:gd name="T17" fmla="*/ 169 h 182"/>
              <a:gd name="T18" fmla="*/ 73 w 184"/>
              <a:gd name="T19" fmla="*/ 166 h 182"/>
              <a:gd name="T20" fmla="*/ 127 w 184"/>
              <a:gd name="T21" fmla="*/ 181 h 182"/>
              <a:gd name="T22" fmla="*/ 127 w 184"/>
              <a:gd name="T23" fmla="*/ 162 h 182"/>
              <a:gd name="T24" fmla="*/ 183 w 184"/>
              <a:gd name="T25" fmla="*/ 160 h 182"/>
              <a:gd name="T26" fmla="*/ 148 w 184"/>
              <a:gd name="T27" fmla="*/ 130 h 182"/>
              <a:gd name="T28" fmla="*/ 178 w 184"/>
              <a:gd name="T29" fmla="*/ 133 h 182"/>
              <a:gd name="T30" fmla="*/ 130 w 184"/>
              <a:gd name="T31" fmla="*/ 103 h 182"/>
              <a:gd name="T32" fmla="*/ 169 w 184"/>
              <a:gd name="T33" fmla="*/ 104 h 182"/>
              <a:gd name="T34" fmla="*/ 130 w 184"/>
              <a:gd name="T35" fmla="*/ 64 h 182"/>
              <a:gd name="T36" fmla="*/ 161 w 184"/>
              <a:gd name="T37" fmla="*/ 72 h 182"/>
              <a:gd name="T38" fmla="*/ 118 w 184"/>
              <a:gd name="T39" fmla="*/ 35 h 182"/>
              <a:gd name="T40" fmla="*/ 139 w 184"/>
              <a:gd name="T41" fmla="*/ 33 h 182"/>
              <a:gd name="T42" fmla="*/ 88 w 184"/>
              <a:gd name="T43" fmla="*/ 3 h 182"/>
              <a:gd name="T44" fmla="*/ 88 w 184"/>
              <a:gd name="T45" fmla="*/ 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82">
                <a:moveTo>
                  <a:pt x="88" y="0"/>
                </a:moveTo>
                <a:lnTo>
                  <a:pt x="88" y="5"/>
                </a:lnTo>
                <a:lnTo>
                  <a:pt x="31" y="49"/>
                </a:lnTo>
                <a:lnTo>
                  <a:pt x="57" y="44"/>
                </a:lnTo>
                <a:lnTo>
                  <a:pt x="31" y="88"/>
                </a:lnTo>
                <a:lnTo>
                  <a:pt x="57" y="90"/>
                </a:lnTo>
                <a:lnTo>
                  <a:pt x="6" y="138"/>
                </a:lnTo>
                <a:lnTo>
                  <a:pt x="50" y="138"/>
                </a:lnTo>
                <a:lnTo>
                  <a:pt x="0" y="169"/>
                </a:lnTo>
                <a:lnTo>
                  <a:pt x="73" y="166"/>
                </a:lnTo>
                <a:lnTo>
                  <a:pt x="127" y="181"/>
                </a:lnTo>
                <a:lnTo>
                  <a:pt x="127" y="162"/>
                </a:lnTo>
                <a:lnTo>
                  <a:pt x="183" y="160"/>
                </a:lnTo>
                <a:lnTo>
                  <a:pt x="148" y="130"/>
                </a:lnTo>
                <a:lnTo>
                  <a:pt x="178" y="133"/>
                </a:lnTo>
                <a:lnTo>
                  <a:pt x="130" y="103"/>
                </a:lnTo>
                <a:lnTo>
                  <a:pt x="169" y="104"/>
                </a:lnTo>
                <a:lnTo>
                  <a:pt x="130" y="64"/>
                </a:lnTo>
                <a:lnTo>
                  <a:pt x="161" y="72"/>
                </a:lnTo>
                <a:lnTo>
                  <a:pt x="118" y="35"/>
                </a:lnTo>
                <a:lnTo>
                  <a:pt x="139" y="33"/>
                </a:lnTo>
                <a:lnTo>
                  <a:pt x="88" y="3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63" name="Freeform 95">
            <a:extLst>
              <a:ext uri="{FF2B5EF4-FFF2-40B4-BE49-F238E27FC236}">
                <a16:creationId xmlns:a16="http://schemas.microsoft.com/office/drawing/2014/main" id="{93F08F51-C656-1B7F-1A2D-356CC8E430D6}"/>
              </a:ext>
            </a:extLst>
          </p:cNvPr>
          <p:cNvSpPr>
            <a:spLocks/>
          </p:cNvSpPr>
          <p:nvPr/>
        </p:nvSpPr>
        <p:spPr bwMode="auto">
          <a:xfrm>
            <a:off x="1600200" y="3848100"/>
            <a:ext cx="53975" cy="466725"/>
          </a:xfrm>
          <a:custGeom>
            <a:avLst/>
            <a:gdLst>
              <a:gd name="T0" fmla="*/ 0 w 32"/>
              <a:gd name="T1" fmla="*/ 283 h 293"/>
              <a:gd name="T2" fmla="*/ 9 w 32"/>
              <a:gd name="T3" fmla="*/ 0 h 293"/>
              <a:gd name="T4" fmla="*/ 31 w 32"/>
              <a:gd name="T5" fmla="*/ 287 h 293"/>
              <a:gd name="T6" fmla="*/ 22 w 32"/>
              <a:gd name="T7" fmla="*/ 292 h 293"/>
              <a:gd name="T8" fmla="*/ 14 w 32"/>
              <a:gd name="T9" fmla="*/ 292 h 293"/>
              <a:gd name="T10" fmla="*/ 6 w 32"/>
              <a:gd name="T11" fmla="*/ 288 h 293"/>
              <a:gd name="T12" fmla="*/ 0 w 32"/>
              <a:gd name="T13" fmla="*/ 283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293">
                <a:moveTo>
                  <a:pt x="0" y="283"/>
                </a:moveTo>
                <a:lnTo>
                  <a:pt x="9" y="0"/>
                </a:lnTo>
                <a:lnTo>
                  <a:pt x="31" y="287"/>
                </a:lnTo>
                <a:lnTo>
                  <a:pt x="22" y="292"/>
                </a:lnTo>
                <a:lnTo>
                  <a:pt x="14" y="292"/>
                </a:lnTo>
                <a:lnTo>
                  <a:pt x="6" y="288"/>
                </a:lnTo>
                <a:lnTo>
                  <a:pt x="0" y="283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64" name="Line 96">
            <a:extLst>
              <a:ext uri="{FF2B5EF4-FFF2-40B4-BE49-F238E27FC236}">
                <a16:creationId xmlns:a16="http://schemas.microsoft.com/office/drawing/2014/main" id="{FDBAC502-9246-3634-C604-16CA29BD8C1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50988" y="3990975"/>
            <a:ext cx="63500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65" name="Line 97">
            <a:extLst>
              <a:ext uri="{FF2B5EF4-FFF2-40B4-BE49-F238E27FC236}">
                <a16:creationId xmlns:a16="http://schemas.microsoft.com/office/drawing/2014/main" id="{8D9E352E-3B73-3C4B-8443-E2D567EA2EF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49413" y="4011613"/>
            <a:ext cx="80962" cy="349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66" name="Line 98">
            <a:extLst>
              <a:ext uri="{FF2B5EF4-FFF2-40B4-BE49-F238E27FC236}">
                <a16:creationId xmlns:a16="http://schemas.microsoft.com/office/drawing/2014/main" id="{06AF8C61-181C-1D2A-51DE-008E67088BB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6700" y="4070350"/>
            <a:ext cx="8890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67" name="Freeform 99">
            <a:extLst>
              <a:ext uri="{FF2B5EF4-FFF2-40B4-BE49-F238E27FC236}">
                <a16:creationId xmlns:a16="http://schemas.microsoft.com/office/drawing/2014/main" id="{3D989454-EAFF-5E61-1816-2A7441DD2657}"/>
              </a:ext>
            </a:extLst>
          </p:cNvPr>
          <p:cNvSpPr>
            <a:spLocks/>
          </p:cNvSpPr>
          <p:nvPr/>
        </p:nvSpPr>
        <p:spPr bwMode="auto">
          <a:xfrm>
            <a:off x="1473200" y="3738563"/>
            <a:ext cx="307975" cy="238125"/>
          </a:xfrm>
          <a:custGeom>
            <a:avLst/>
            <a:gdLst>
              <a:gd name="T0" fmla="*/ 88 w 184"/>
              <a:gd name="T1" fmla="*/ 0 h 148"/>
              <a:gd name="T2" fmla="*/ 88 w 184"/>
              <a:gd name="T3" fmla="*/ 4 h 148"/>
              <a:gd name="T4" fmla="*/ 31 w 184"/>
              <a:gd name="T5" fmla="*/ 40 h 148"/>
              <a:gd name="T6" fmla="*/ 58 w 184"/>
              <a:gd name="T7" fmla="*/ 36 h 148"/>
              <a:gd name="T8" fmla="*/ 31 w 184"/>
              <a:gd name="T9" fmla="*/ 72 h 148"/>
              <a:gd name="T10" fmla="*/ 58 w 184"/>
              <a:gd name="T11" fmla="*/ 73 h 148"/>
              <a:gd name="T12" fmla="*/ 6 w 184"/>
              <a:gd name="T13" fmla="*/ 113 h 148"/>
              <a:gd name="T14" fmla="*/ 50 w 184"/>
              <a:gd name="T15" fmla="*/ 113 h 148"/>
              <a:gd name="T16" fmla="*/ 0 w 184"/>
              <a:gd name="T17" fmla="*/ 138 h 148"/>
              <a:gd name="T18" fmla="*/ 73 w 184"/>
              <a:gd name="T19" fmla="*/ 135 h 148"/>
              <a:gd name="T20" fmla="*/ 127 w 184"/>
              <a:gd name="T21" fmla="*/ 147 h 148"/>
              <a:gd name="T22" fmla="*/ 127 w 184"/>
              <a:gd name="T23" fmla="*/ 133 h 148"/>
              <a:gd name="T24" fmla="*/ 183 w 184"/>
              <a:gd name="T25" fmla="*/ 130 h 148"/>
              <a:gd name="T26" fmla="*/ 148 w 184"/>
              <a:gd name="T27" fmla="*/ 105 h 148"/>
              <a:gd name="T28" fmla="*/ 178 w 184"/>
              <a:gd name="T29" fmla="*/ 108 h 148"/>
              <a:gd name="T30" fmla="*/ 130 w 184"/>
              <a:gd name="T31" fmla="*/ 84 h 148"/>
              <a:gd name="T32" fmla="*/ 169 w 184"/>
              <a:gd name="T33" fmla="*/ 85 h 148"/>
              <a:gd name="T34" fmla="*/ 130 w 184"/>
              <a:gd name="T35" fmla="*/ 53 h 148"/>
              <a:gd name="T36" fmla="*/ 161 w 184"/>
              <a:gd name="T37" fmla="*/ 59 h 148"/>
              <a:gd name="T38" fmla="*/ 118 w 184"/>
              <a:gd name="T39" fmla="*/ 28 h 148"/>
              <a:gd name="T40" fmla="*/ 139 w 184"/>
              <a:gd name="T41" fmla="*/ 26 h 148"/>
              <a:gd name="T42" fmla="*/ 88 w 184"/>
              <a:gd name="T43" fmla="*/ 2 h 148"/>
              <a:gd name="T44" fmla="*/ 88 w 184"/>
              <a:gd name="T4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48">
                <a:moveTo>
                  <a:pt x="88" y="0"/>
                </a:moveTo>
                <a:lnTo>
                  <a:pt x="88" y="4"/>
                </a:lnTo>
                <a:lnTo>
                  <a:pt x="31" y="40"/>
                </a:lnTo>
                <a:lnTo>
                  <a:pt x="58" y="36"/>
                </a:lnTo>
                <a:lnTo>
                  <a:pt x="31" y="72"/>
                </a:lnTo>
                <a:lnTo>
                  <a:pt x="58" y="73"/>
                </a:lnTo>
                <a:lnTo>
                  <a:pt x="6" y="113"/>
                </a:lnTo>
                <a:lnTo>
                  <a:pt x="50" y="113"/>
                </a:lnTo>
                <a:lnTo>
                  <a:pt x="0" y="138"/>
                </a:lnTo>
                <a:lnTo>
                  <a:pt x="73" y="135"/>
                </a:lnTo>
                <a:lnTo>
                  <a:pt x="127" y="147"/>
                </a:lnTo>
                <a:lnTo>
                  <a:pt x="127" y="133"/>
                </a:lnTo>
                <a:lnTo>
                  <a:pt x="183" y="130"/>
                </a:lnTo>
                <a:lnTo>
                  <a:pt x="148" y="105"/>
                </a:lnTo>
                <a:lnTo>
                  <a:pt x="178" y="108"/>
                </a:lnTo>
                <a:lnTo>
                  <a:pt x="130" y="84"/>
                </a:lnTo>
                <a:lnTo>
                  <a:pt x="169" y="85"/>
                </a:lnTo>
                <a:lnTo>
                  <a:pt x="130" y="53"/>
                </a:lnTo>
                <a:lnTo>
                  <a:pt x="161" y="59"/>
                </a:lnTo>
                <a:lnTo>
                  <a:pt x="118" y="28"/>
                </a:lnTo>
                <a:lnTo>
                  <a:pt x="139" y="26"/>
                </a:lnTo>
                <a:lnTo>
                  <a:pt x="88" y="2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68" name="Freeform 100">
            <a:extLst>
              <a:ext uri="{FF2B5EF4-FFF2-40B4-BE49-F238E27FC236}">
                <a16:creationId xmlns:a16="http://schemas.microsoft.com/office/drawing/2014/main" id="{56353B7B-3D18-F9D8-3DD6-198594D2203C}"/>
              </a:ext>
            </a:extLst>
          </p:cNvPr>
          <p:cNvSpPr>
            <a:spLocks/>
          </p:cNvSpPr>
          <p:nvPr/>
        </p:nvSpPr>
        <p:spPr bwMode="auto">
          <a:xfrm>
            <a:off x="928688" y="3881438"/>
            <a:ext cx="53975" cy="488950"/>
          </a:xfrm>
          <a:custGeom>
            <a:avLst/>
            <a:gdLst>
              <a:gd name="T0" fmla="*/ 0 w 32"/>
              <a:gd name="T1" fmla="*/ 295 h 305"/>
              <a:gd name="T2" fmla="*/ 9 w 32"/>
              <a:gd name="T3" fmla="*/ 0 h 305"/>
              <a:gd name="T4" fmla="*/ 31 w 32"/>
              <a:gd name="T5" fmla="*/ 298 h 305"/>
              <a:gd name="T6" fmla="*/ 22 w 32"/>
              <a:gd name="T7" fmla="*/ 304 h 305"/>
              <a:gd name="T8" fmla="*/ 14 w 32"/>
              <a:gd name="T9" fmla="*/ 304 h 305"/>
              <a:gd name="T10" fmla="*/ 6 w 32"/>
              <a:gd name="T11" fmla="*/ 300 h 305"/>
              <a:gd name="T12" fmla="*/ 0 w 32"/>
              <a:gd name="T13" fmla="*/ 295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305">
                <a:moveTo>
                  <a:pt x="0" y="295"/>
                </a:moveTo>
                <a:lnTo>
                  <a:pt x="9" y="0"/>
                </a:lnTo>
                <a:lnTo>
                  <a:pt x="31" y="298"/>
                </a:lnTo>
                <a:lnTo>
                  <a:pt x="22" y="304"/>
                </a:lnTo>
                <a:lnTo>
                  <a:pt x="14" y="304"/>
                </a:lnTo>
                <a:lnTo>
                  <a:pt x="6" y="300"/>
                </a:lnTo>
                <a:lnTo>
                  <a:pt x="0" y="295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69" name="Line 101">
            <a:extLst>
              <a:ext uri="{FF2B5EF4-FFF2-40B4-BE49-F238E27FC236}">
                <a16:creationId xmlns:a16="http://schemas.microsoft.com/office/drawing/2014/main" id="{46B57198-B114-1AB4-6FAA-9F7E4D19C82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9475" y="4032250"/>
            <a:ext cx="63500" cy="301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0" name="Line 102">
            <a:extLst>
              <a:ext uri="{FF2B5EF4-FFF2-40B4-BE49-F238E27FC236}">
                <a16:creationId xmlns:a16="http://schemas.microsoft.com/office/drawing/2014/main" id="{610F592F-768D-4E09-A580-4F86BE8F24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9488" y="4057650"/>
            <a:ext cx="79375" cy="31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1" name="Line 103">
            <a:extLst>
              <a:ext uri="{FF2B5EF4-FFF2-40B4-BE49-F238E27FC236}">
                <a16:creationId xmlns:a16="http://schemas.microsoft.com/office/drawing/2014/main" id="{C41235B9-0A2B-5AA1-B447-47F796521A4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5188" y="4114800"/>
            <a:ext cx="88900" cy="206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2" name="Freeform 104">
            <a:extLst>
              <a:ext uri="{FF2B5EF4-FFF2-40B4-BE49-F238E27FC236}">
                <a16:creationId xmlns:a16="http://schemas.microsoft.com/office/drawing/2014/main" id="{B28FF06C-D713-77F4-A09C-0F3DB64F8036}"/>
              </a:ext>
            </a:extLst>
          </p:cNvPr>
          <p:cNvSpPr>
            <a:spLocks/>
          </p:cNvSpPr>
          <p:nvPr/>
        </p:nvSpPr>
        <p:spPr bwMode="auto">
          <a:xfrm>
            <a:off x="801688" y="3770313"/>
            <a:ext cx="307975" cy="247650"/>
          </a:xfrm>
          <a:custGeom>
            <a:avLst/>
            <a:gdLst>
              <a:gd name="T0" fmla="*/ 88 w 184"/>
              <a:gd name="T1" fmla="*/ 0 h 155"/>
              <a:gd name="T2" fmla="*/ 88 w 184"/>
              <a:gd name="T3" fmla="*/ 4 h 155"/>
              <a:gd name="T4" fmla="*/ 32 w 184"/>
              <a:gd name="T5" fmla="*/ 42 h 155"/>
              <a:gd name="T6" fmla="*/ 58 w 184"/>
              <a:gd name="T7" fmla="*/ 38 h 155"/>
              <a:gd name="T8" fmla="*/ 32 w 184"/>
              <a:gd name="T9" fmla="*/ 75 h 155"/>
              <a:gd name="T10" fmla="*/ 58 w 184"/>
              <a:gd name="T11" fmla="*/ 77 h 155"/>
              <a:gd name="T12" fmla="*/ 6 w 184"/>
              <a:gd name="T13" fmla="*/ 117 h 155"/>
              <a:gd name="T14" fmla="*/ 50 w 184"/>
              <a:gd name="T15" fmla="*/ 117 h 155"/>
              <a:gd name="T16" fmla="*/ 0 w 184"/>
              <a:gd name="T17" fmla="*/ 144 h 155"/>
              <a:gd name="T18" fmla="*/ 74 w 184"/>
              <a:gd name="T19" fmla="*/ 142 h 155"/>
              <a:gd name="T20" fmla="*/ 127 w 184"/>
              <a:gd name="T21" fmla="*/ 154 h 155"/>
              <a:gd name="T22" fmla="*/ 127 w 184"/>
              <a:gd name="T23" fmla="*/ 138 h 155"/>
              <a:gd name="T24" fmla="*/ 183 w 184"/>
              <a:gd name="T25" fmla="*/ 136 h 155"/>
              <a:gd name="T26" fmla="*/ 148 w 184"/>
              <a:gd name="T27" fmla="*/ 111 h 155"/>
              <a:gd name="T28" fmla="*/ 178 w 184"/>
              <a:gd name="T29" fmla="*/ 113 h 155"/>
              <a:gd name="T30" fmla="*/ 130 w 184"/>
              <a:gd name="T31" fmla="*/ 87 h 155"/>
              <a:gd name="T32" fmla="*/ 169 w 184"/>
              <a:gd name="T33" fmla="*/ 89 h 155"/>
              <a:gd name="T34" fmla="*/ 130 w 184"/>
              <a:gd name="T35" fmla="*/ 55 h 155"/>
              <a:gd name="T36" fmla="*/ 161 w 184"/>
              <a:gd name="T37" fmla="*/ 62 h 155"/>
              <a:gd name="T38" fmla="*/ 118 w 184"/>
              <a:gd name="T39" fmla="*/ 29 h 155"/>
              <a:gd name="T40" fmla="*/ 139 w 184"/>
              <a:gd name="T41" fmla="*/ 28 h 155"/>
              <a:gd name="T42" fmla="*/ 88 w 184"/>
              <a:gd name="T43" fmla="*/ 4 h 155"/>
              <a:gd name="T44" fmla="*/ 88 w 184"/>
              <a:gd name="T45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55">
                <a:moveTo>
                  <a:pt x="88" y="0"/>
                </a:moveTo>
                <a:lnTo>
                  <a:pt x="88" y="4"/>
                </a:lnTo>
                <a:lnTo>
                  <a:pt x="32" y="42"/>
                </a:lnTo>
                <a:lnTo>
                  <a:pt x="58" y="38"/>
                </a:lnTo>
                <a:lnTo>
                  <a:pt x="32" y="75"/>
                </a:lnTo>
                <a:lnTo>
                  <a:pt x="58" y="77"/>
                </a:lnTo>
                <a:lnTo>
                  <a:pt x="6" y="117"/>
                </a:lnTo>
                <a:lnTo>
                  <a:pt x="50" y="117"/>
                </a:lnTo>
                <a:lnTo>
                  <a:pt x="0" y="144"/>
                </a:lnTo>
                <a:lnTo>
                  <a:pt x="74" y="142"/>
                </a:lnTo>
                <a:lnTo>
                  <a:pt x="127" y="154"/>
                </a:lnTo>
                <a:lnTo>
                  <a:pt x="127" y="138"/>
                </a:lnTo>
                <a:lnTo>
                  <a:pt x="183" y="136"/>
                </a:lnTo>
                <a:lnTo>
                  <a:pt x="148" y="111"/>
                </a:lnTo>
                <a:lnTo>
                  <a:pt x="178" y="113"/>
                </a:lnTo>
                <a:lnTo>
                  <a:pt x="130" y="87"/>
                </a:lnTo>
                <a:lnTo>
                  <a:pt x="169" y="89"/>
                </a:lnTo>
                <a:lnTo>
                  <a:pt x="130" y="55"/>
                </a:lnTo>
                <a:lnTo>
                  <a:pt x="161" y="62"/>
                </a:lnTo>
                <a:lnTo>
                  <a:pt x="118" y="29"/>
                </a:lnTo>
                <a:lnTo>
                  <a:pt x="139" y="28"/>
                </a:lnTo>
                <a:lnTo>
                  <a:pt x="88" y="4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3" name="Line 105">
            <a:extLst>
              <a:ext uri="{FF2B5EF4-FFF2-40B4-BE49-F238E27FC236}">
                <a16:creationId xmlns:a16="http://schemas.microsoft.com/office/drawing/2014/main" id="{A828DC61-8574-B2FA-1505-256E0D79A68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60475" y="4208463"/>
            <a:ext cx="71438" cy="555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4" name="Line 106">
            <a:extLst>
              <a:ext uri="{FF2B5EF4-FFF2-40B4-BE49-F238E27FC236}">
                <a16:creationId xmlns:a16="http://schemas.microsoft.com/office/drawing/2014/main" id="{0BC28FDA-02D2-E17F-64E3-1880DF0637C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73188" y="4254500"/>
            <a:ext cx="92075" cy="603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5" name="Line 107">
            <a:extLst>
              <a:ext uri="{FF2B5EF4-FFF2-40B4-BE49-F238E27FC236}">
                <a16:creationId xmlns:a16="http://schemas.microsoft.com/office/drawing/2014/main" id="{7457E764-1C15-6C8B-9B9D-3094497EA51A}"/>
              </a:ext>
            </a:extLst>
          </p:cNvPr>
          <p:cNvSpPr>
            <a:spLocks noChangeShapeType="1"/>
          </p:cNvSpPr>
          <p:nvPr/>
        </p:nvSpPr>
        <p:spPr bwMode="auto">
          <a:xfrm>
            <a:off x="1246188" y="4360863"/>
            <a:ext cx="101600" cy="396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6" name="Freeform 108">
            <a:extLst>
              <a:ext uri="{FF2B5EF4-FFF2-40B4-BE49-F238E27FC236}">
                <a16:creationId xmlns:a16="http://schemas.microsoft.com/office/drawing/2014/main" id="{BE7AD4C3-BDAB-EA4A-08CA-A2A08F96168A}"/>
              </a:ext>
            </a:extLst>
          </p:cNvPr>
          <p:cNvSpPr>
            <a:spLocks/>
          </p:cNvSpPr>
          <p:nvPr/>
        </p:nvSpPr>
        <p:spPr bwMode="auto">
          <a:xfrm>
            <a:off x="1879600" y="3460750"/>
            <a:ext cx="63500" cy="944563"/>
          </a:xfrm>
          <a:custGeom>
            <a:avLst/>
            <a:gdLst>
              <a:gd name="T0" fmla="*/ 0 w 37"/>
              <a:gd name="T1" fmla="*/ 566 h 587"/>
              <a:gd name="T2" fmla="*/ 11 w 37"/>
              <a:gd name="T3" fmla="*/ 0 h 587"/>
              <a:gd name="T4" fmla="*/ 36 w 37"/>
              <a:gd name="T5" fmla="*/ 575 h 587"/>
              <a:gd name="T6" fmla="*/ 26 w 37"/>
              <a:gd name="T7" fmla="*/ 585 h 587"/>
              <a:gd name="T8" fmla="*/ 17 w 37"/>
              <a:gd name="T9" fmla="*/ 586 h 587"/>
              <a:gd name="T10" fmla="*/ 7 w 37"/>
              <a:gd name="T11" fmla="*/ 578 h 587"/>
              <a:gd name="T12" fmla="*/ 0 w 37"/>
              <a:gd name="T13" fmla="*/ 566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587">
                <a:moveTo>
                  <a:pt x="0" y="566"/>
                </a:moveTo>
                <a:lnTo>
                  <a:pt x="11" y="0"/>
                </a:lnTo>
                <a:lnTo>
                  <a:pt x="36" y="575"/>
                </a:lnTo>
                <a:lnTo>
                  <a:pt x="26" y="585"/>
                </a:lnTo>
                <a:lnTo>
                  <a:pt x="17" y="586"/>
                </a:lnTo>
                <a:lnTo>
                  <a:pt x="7" y="578"/>
                </a:lnTo>
                <a:lnTo>
                  <a:pt x="0" y="566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7" name="Line 109">
            <a:extLst>
              <a:ext uri="{FF2B5EF4-FFF2-40B4-BE49-F238E27FC236}">
                <a16:creationId xmlns:a16="http://schemas.microsoft.com/office/drawing/2014/main" id="{C060A72B-B2B7-74BD-B119-7E9382A9594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822450" y="3749675"/>
            <a:ext cx="71438" cy="555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8" name="Line 110">
            <a:extLst>
              <a:ext uri="{FF2B5EF4-FFF2-40B4-BE49-F238E27FC236}">
                <a16:creationId xmlns:a16="http://schemas.microsoft.com/office/drawing/2014/main" id="{F10EA352-76C4-62C8-20DC-011C3732694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39925" y="3795713"/>
            <a:ext cx="92075" cy="650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79" name="Line 111">
            <a:extLst>
              <a:ext uri="{FF2B5EF4-FFF2-40B4-BE49-F238E27FC236}">
                <a16:creationId xmlns:a16="http://schemas.microsoft.com/office/drawing/2014/main" id="{FC01ADD2-0862-BDD4-177E-188156A9CBD1}"/>
              </a:ext>
            </a:extLst>
          </p:cNvPr>
          <p:cNvSpPr>
            <a:spLocks noChangeShapeType="1"/>
          </p:cNvSpPr>
          <p:nvPr/>
        </p:nvSpPr>
        <p:spPr bwMode="auto">
          <a:xfrm>
            <a:off x="1811338" y="3905250"/>
            <a:ext cx="100012" cy="396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0" name="Freeform 112">
            <a:extLst>
              <a:ext uri="{FF2B5EF4-FFF2-40B4-BE49-F238E27FC236}">
                <a16:creationId xmlns:a16="http://schemas.microsoft.com/office/drawing/2014/main" id="{671B7127-F7BB-AAA1-68D1-A3D2B9DA6511}"/>
              </a:ext>
            </a:extLst>
          </p:cNvPr>
          <p:cNvSpPr>
            <a:spLocks/>
          </p:cNvSpPr>
          <p:nvPr/>
        </p:nvSpPr>
        <p:spPr bwMode="auto">
          <a:xfrm>
            <a:off x="974725" y="4078288"/>
            <a:ext cx="60325" cy="941387"/>
          </a:xfrm>
          <a:custGeom>
            <a:avLst/>
            <a:gdLst>
              <a:gd name="T0" fmla="*/ 0 w 36"/>
              <a:gd name="T1" fmla="*/ 567 h 587"/>
              <a:gd name="T2" fmla="*/ 10 w 36"/>
              <a:gd name="T3" fmla="*/ 0 h 587"/>
              <a:gd name="T4" fmla="*/ 35 w 36"/>
              <a:gd name="T5" fmla="*/ 575 h 587"/>
              <a:gd name="T6" fmla="*/ 26 w 36"/>
              <a:gd name="T7" fmla="*/ 586 h 587"/>
              <a:gd name="T8" fmla="*/ 16 w 36"/>
              <a:gd name="T9" fmla="*/ 586 h 587"/>
              <a:gd name="T10" fmla="*/ 7 w 36"/>
              <a:gd name="T11" fmla="*/ 578 h 587"/>
              <a:gd name="T12" fmla="*/ 0 w 36"/>
              <a:gd name="T13" fmla="*/ 56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587">
                <a:moveTo>
                  <a:pt x="0" y="567"/>
                </a:moveTo>
                <a:lnTo>
                  <a:pt x="10" y="0"/>
                </a:lnTo>
                <a:lnTo>
                  <a:pt x="35" y="575"/>
                </a:lnTo>
                <a:lnTo>
                  <a:pt x="26" y="586"/>
                </a:lnTo>
                <a:lnTo>
                  <a:pt x="16" y="586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1" name="Line 113">
            <a:extLst>
              <a:ext uri="{FF2B5EF4-FFF2-40B4-BE49-F238E27FC236}">
                <a16:creationId xmlns:a16="http://schemas.microsoft.com/office/drawing/2014/main" id="{B47EB990-A8C1-75B1-963D-E65BD5F798B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17575" y="4367213"/>
            <a:ext cx="73025" cy="555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2" name="Line 114">
            <a:extLst>
              <a:ext uri="{FF2B5EF4-FFF2-40B4-BE49-F238E27FC236}">
                <a16:creationId xmlns:a16="http://schemas.microsoft.com/office/drawing/2014/main" id="{022B6D0E-7CED-66CD-27B2-CD81983E1D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31875" y="4414838"/>
            <a:ext cx="90488" cy="650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3" name="Line 115">
            <a:extLst>
              <a:ext uri="{FF2B5EF4-FFF2-40B4-BE49-F238E27FC236}">
                <a16:creationId xmlns:a16="http://schemas.microsoft.com/office/drawing/2014/main" id="{BB1F33F4-15B1-F9F9-F975-51279326A908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700" y="4521200"/>
            <a:ext cx="101600" cy="428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4" name="Freeform 116">
            <a:extLst>
              <a:ext uri="{FF2B5EF4-FFF2-40B4-BE49-F238E27FC236}">
                <a16:creationId xmlns:a16="http://schemas.microsoft.com/office/drawing/2014/main" id="{35672996-CDF5-95C9-59AD-51C49BE5F22E}"/>
              </a:ext>
            </a:extLst>
          </p:cNvPr>
          <p:cNvSpPr>
            <a:spLocks/>
          </p:cNvSpPr>
          <p:nvPr/>
        </p:nvSpPr>
        <p:spPr bwMode="auto">
          <a:xfrm>
            <a:off x="827088" y="3863975"/>
            <a:ext cx="357187" cy="474663"/>
          </a:xfrm>
          <a:custGeom>
            <a:avLst/>
            <a:gdLst>
              <a:gd name="T0" fmla="*/ 101 w 213"/>
              <a:gd name="T1" fmla="*/ 0 h 295"/>
              <a:gd name="T2" fmla="*/ 101 w 213"/>
              <a:gd name="T3" fmla="*/ 7 h 295"/>
              <a:gd name="T4" fmla="*/ 37 w 213"/>
              <a:gd name="T5" fmla="*/ 79 h 295"/>
              <a:gd name="T6" fmla="*/ 67 w 213"/>
              <a:gd name="T7" fmla="*/ 73 h 295"/>
              <a:gd name="T8" fmla="*/ 37 w 213"/>
              <a:gd name="T9" fmla="*/ 143 h 295"/>
              <a:gd name="T10" fmla="*/ 67 w 213"/>
              <a:gd name="T11" fmla="*/ 146 h 295"/>
              <a:gd name="T12" fmla="*/ 7 w 213"/>
              <a:gd name="T13" fmla="*/ 225 h 295"/>
              <a:gd name="T14" fmla="*/ 58 w 213"/>
              <a:gd name="T15" fmla="*/ 225 h 295"/>
              <a:gd name="T16" fmla="*/ 0 w 213"/>
              <a:gd name="T17" fmla="*/ 276 h 295"/>
              <a:gd name="T18" fmla="*/ 85 w 213"/>
              <a:gd name="T19" fmla="*/ 270 h 295"/>
              <a:gd name="T20" fmla="*/ 148 w 213"/>
              <a:gd name="T21" fmla="*/ 294 h 295"/>
              <a:gd name="T22" fmla="*/ 148 w 213"/>
              <a:gd name="T23" fmla="*/ 265 h 295"/>
              <a:gd name="T24" fmla="*/ 212 w 213"/>
              <a:gd name="T25" fmla="*/ 260 h 295"/>
              <a:gd name="T26" fmla="*/ 171 w 213"/>
              <a:gd name="T27" fmla="*/ 212 h 295"/>
              <a:gd name="T28" fmla="*/ 206 w 213"/>
              <a:gd name="T29" fmla="*/ 216 h 295"/>
              <a:gd name="T30" fmla="*/ 151 w 213"/>
              <a:gd name="T31" fmla="*/ 167 h 295"/>
              <a:gd name="T32" fmla="*/ 196 w 213"/>
              <a:gd name="T33" fmla="*/ 170 h 295"/>
              <a:gd name="T34" fmla="*/ 151 w 213"/>
              <a:gd name="T35" fmla="*/ 104 h 295"/>
              <a:gd name="T36" fmla="*/ 186 w 213"/>
              <a:gd name="T37" fmla="*/ 118 h 295"/>
              <a:gd name="T38" fmla="*/ 136 w 213"/>
              <a:gd name="T39" fmla="*/ 55 h 295"/>
              <a:gd name="T40" fmla="*/ 162 w 213"/>
              <a:gd name="T41" fmla="*/ 52 h 295"/>
              <a:gd name="T42" fmla="*/ 101 w 213"/>
              <a:gd name="T43" fmla="*/ 4 h 295"/>
              <a:gd name="T44" fmla="*/ 101 w 213"/>
              <a:gd name="T45" fmla="*/ 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295">
                <a:moveTo>
                  <a:pt x="101" y="0"/>
                </a:moveTo>
                <a:lnTo>
                  <a:pt x="101" y="7"/>
                </a:lnTo>
                <a:lnTo>
                  <a:pt x="37" y="79"/>
                </a:lnTo>
                <a:lnTo>
                  <a:pt x="67" y="73"/>
                </a:lnTo>
                <a:lnTo>
                  <a:pt x="37" y="143"/>
                </a:lnTo>
                <a:lnTo>
                  <a:pt x="67" y="146"/>
                </a:lnTo>
                <a:lnTo>
                  <a:pt x="7" y="225"/>
                </a:lnTo>
                <a:lnTo>
                  <a:pt x="58" y="225"/>
                </a:lnTo>
                <a:lnTo>
                  <a:pt x="0" y="276"/>
                </a:lnTo>
                <a:lnTo>
                  <a:pt x="85" y="270"/>
                </a:lnTo>
                <a:lnTo>
                  <a:pt x="148" y="294"/>
                </a:lnTo>
                <a:lnTo>
                  <a:pt x="148" y="265"/>
                </a:lnTo>
                <a:lnTo>
                  <a:pt x="212" y="260"/>
                </a:lnTo>
                <a:lnTo>
                  <a:pt x="171" y="212"/>
                </a:lnTo>
                <a:lnTo>
                  <a:pt x="206" y="216"/>
                </a:lnTo>
                <a:lnTo>
                  <a:pt x="151" y="167"/>
                </a:lnTo>
                <a:lnTo>
                  <a:pt x="196" y="170"/>
                </a:lnTo>
                <a:lnTo>
                  <a:pt x="151" y="104"/>
                </a:lnTo>
                <a:lnTo>
                  <a:pt x="186" y="118"/>
                </a:lnTo>
                <a:lnTo>
                  <a:pt x="136" y="55"/>
                </a:lnTo>
                <a:lnTo>
                  <a:pt x="162" y="52"/>
                </a:lnTo>
                <a:lnTo>
                  <a:pt x="101" y="4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5" name="Freeform 117">
            <a:extLst>
              <a:ext uri="{FF2B5EF4-FFF2-40B4-BE49-F238E27FC236}">
                <a16:creationId xmlns:a16="http://schemas.microsoft.com/office/drawing/2014/main" id="{7ED04C42-D0CD-E08C-D10C-5D782DD8E2EB}"/>
              </a:ext>
            </a:extLst>
          </p:cNvPr>
          <p:cNvSpPr>
            <a:spLocks/>
          </p:cNvSpPr>
          <p:nvPr/>
        </p:nvSpPr>
        <p:spPr bwMode="auto">
          <a:xfrm>
            <a:off x="1290638" y="3441700"/>
            <a:ext cx="60325" cy="941388"/>
          </a:xfrm>
          <a:custGeom>
            <a:avLst/>
            <a:gdLst>
              <a:gd name="T0" fmla="*/ 0 w 36"/>
              <a:gd name="T1" fmla="*/ 567 h 587"/>
              <a:gd name="T2" fmla="*/ 10 w 36"/>
              <a:gd name="T3" fmla="*/ 0 h 587"/>
              <a:gd name="T4" fmla="*/ 35 w 36"/>
              <a:gd name="T5" fmla="*/ 574 h 587"/>
              <a:gd name="T6" fmla="*/ 26 w 36"/>
              <a:gd name="T7" fmla="*/ 586 h 587"/>
              <a:gd name="T8" fmla="*/ 16 w 36"/>
              <a:gd name="T9" fmla="*/ 586 h 587"/>
              <a:gd name="T10" fmla="*/ 7 w 36"/>
              <a:gd name="T11" fmla="*/ 578 h 587"/>
              <a:gd name="T12" fmla="*/ 0 w 36"/>
              <a:gd name="T13" fmla="*/ 56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587">
                <a:moveTo>
                  <a:pt x="0" y="567"/>
                </a:moveTo>
                <a:lnTo>
                  <a:pt x="10" y="0"/>
                </a:lnTo>
                <a:lnTo>
                  <a:pt x="35" y="574"/>
                </a:lnTo>
                <a:lnTo>
                  <a:pt x="26" y="586"/>
                </a:lnTo>
                <a:lnTo>
                  <a:pt x="16" y="586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6" name="Line 118">
            <a:extLst>
              <a:ext uri="{FF2B5EF4-FFF2-40B4-BE49-F238E27FC236}">
                <a16:creationId xmlns:a16="http://schemas.microsoft.com/office/drawing/2014/main" id="{EE103EF5-14B3-FF28-8D55-59BFEEE34E1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33488" y="3730625"/>
            <a:ext cx="71437" cy="555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7" name="Line 119">
            <a:extLst>
              <a:ext uri="{FF2B5EF4-FFF2-40B4-BE49-F238E27FC236}">
                <a16:creationId xmlns:a16="http://schemas.microsoft.com/office/drawing/2014/main" id="{9C019517-0E42-8F85-8255-ADE1E2D5A2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47788" y="3778250"/>
            <a:ext cx="90487" cy="63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8" name="Line 120">
            <a:extLst>
              <a:ext uri="{FF2B5EF4-FFF2-40B4-BE49-F238E27FC236}">
                <a16:creationId xmlns:a16="http://schemas.microsoft.com/office/drawing/2014/main" id="{0EACB093-EF2D-E190-F9CB-86D64F45C151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3887788"/>
            <a:ext cx="101600" cy="396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89" name="Freeform 121">
            <a:extLst>
              <a:ext uri="{FF2B5EF4-FFF2-40B4-BE49-F238E27FC236}">
                <a16:creationId xmlns:a16="http://schemas.microsoft.com/office/drawing/2014/main" id="{2C11E14D-4948-34B4-1619-F77F95FCAA9F}"/>
              </a:ext>
            </a:extLst>
          </p:cNvPr>
          <p:cNvSpPr>
            <a:spLocks/>
          </p:cNvSpPr>
          <p:nvPr/>
        </p:nvSpPr>
        <p:spPr bwMode="auto">
          <a:xfrm>
            <a:off x="1833563" y="4064000"/>
            <a:ext cx="60325" cy="941388"/>
          </a:xfrm>
          <a:custGeom>
            <a:avLst/>
            <a:gdLst>
              <a:gd name="T0" fmla="*/ 0 w 37"/>
              <a:gd name="T1" fmla="*/ 567 h 586"/>
              <a:gd name="T2" fmla="*/ 11 w 37"/>
              <a:gd name="T3" fmla="*/ 0 h 586"/>
              <a:gd name="T4" fmla="*/ 36 w 37"/>
              <a:gd name="T5" fmla="*/ 574 h 586"/>
              <a:gd name="T6" fmla="*/ 26 w 37"/>
              <a:gd name="T7" fmla="*/ 585 h 586"/>
              <a:gd name="T8" fmla="*/ 16 w 37"/>
              <a:gd name="T9" fmla="*/ 585 h 586"/>
              <a:gd name="T10" fmla="*/ 7 w 37"/>
              <a:gd name="T11" fmla="*/ 578 h 586"/>
              <a:gd name="T12" fmla="*/ 0 w 37"/>
              <a:gd name="T13" fmla="*/ 567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586">
                <a:moveTo>
                  <a:pt x="0" y="567"/>
                </a:moveTo>
                <a:lnTo>
                  <a:pt x="11" y="0"/>
                </a:lnTo>
                <a:lnTo>
                  <a:pt x="36" y="574"/>
                </a:lnTo>
                <a:lnTo>
                  <a:pt x="26" y="585"/>
                </a:lnTo>
                <a:lnTo>
                  <a:pt x="16" y="585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90" name="Line 122">
            <a:extLst>
              <a:ext uri="{FF2B5EF4-FFF2-40B4-BE49-F238E27FC236}">
                <a16:creationId xmlns:a16="http://schemas.microsoft.com/office/drawing/2014/main" id="{646862B9-55D2-673A-A6A7-393349D5094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76413" y="4352925"/>
            <a:ext cx="69850" cy="555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91" name="Line 123">
            <a:extLst>
              <a:ext uri="{FF2B5EF4-FFF2-40B4-BE49-F238E27FC236}">
                <a16:creationId xmlns:a16="http://schemas.microsoft.com/office/drawing/2014/main" id="{61C80011-DAE0-FF5C-B5BF-016AD2A1BF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89125" y="4400550"/>
            <a:ext cx="92075" cy="63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92" name="Line 124">
            <a:extLst>
              <a:ext uri="{FF2B5EF4-FFF2-40B4-BE49-F238E27FC236}">
                <a16:creationId xmlns:a16="http://schemas.microsoft.com/office/drawing/2014/main" id="{2C051866-75AB-B766-6B10-9424AE7E44F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0538" y="4508500"/>
            <a:ext cx="101600" cy="396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93" name="Freeform 125">
            <a:extLst>
              <a:ext uri="{FF2B5EF4-FFF2-40B4-BE49-F238E27FC236}">
                <a16:creationId xmlns:a16="http://schemas.microsoft.com/office/drawing/2014/main" id="{81132B98-9174-2B30-46C4-9C8BC143700C}"/>
              </a:ext>
            </a:extLst>
          </p:cNvPr>
          <p:cNvSpPr>
            <a:spLocks/>
          </p:cNvSpPr>
          <p:nvPr/>
        </p:nvSpPr>
        <p:spPr bwMode="auto">
          <a:xfrm>
            <a:off x="1682750" y="3848100"/>
            <a:ext cx="358775" cy="473075"/>
          </a:xfrm>
          <a:custGeom>
            <a:avLst/>
            <a:gdLst>
              <a:gd name="T0" fmla="*/ 101 w 213"/>
              <a:gd name="T1" fmla="*/ 0 h 295"/>
              <a:gd name="T2" fmla="*/ 101 w 213"/>
              <a:gd name="T3" fmla="*/ 7 h 295"/>
              <a:gd name="T4" fmla="*/ 37 w 213"/>
              <a:gd name="T5" fmla="*/ 80 h 295"/>
              <a:gd name="T6" fmla="*/ 67 w 213"/>
              <a:gd name="T7" fmla="*/ 72 h 295"/>
              <a:gd name="T8" fmla="*/ 37 w 213"/>
              <a:gd name="T9" fmla="*/ 143 h 295"/>
              <a:gd name="T10" fmla="*/ 67 w 213"/>
              <a:gd name="T11" fmla="*/ 146 h 295"/>
              <a:gd name="T12" fmla="*/ 7 w 213"/>
              <a:gd name="T13" fmla="*/ 225 h 295"/>
              <a:gd name="T14" fmla="*/ 58 w 213"/>
              <a:gd name="T15" fmla="*/ 225 h 295"/>
              <a:gd name="T16" fmla="*/ 0 w 213"/>
              <a:gd name="T17" fmla="*/ 276 h 295"/>
              <a:gd name="T18" fmla="*/ 86 w 213"/>
              <a:gd name="T19" fmla="*/ 271 h 295"/>
              <a:gd name="T20" fmla="*/ 147 w 213"/>
              <a:gd name="T21" fmla="*/ 294 h 295"/>
              <a:gd name="T22" fmla="*/ 147 w 213"/>
              <a:gd name="T23" fmla="*/ 264 h 295"/>
              <a:gd name="T24" fmla="*/ 212 w 213"/>
              <a:gd name="T25" fmla="*/ 260 h 295"/>
              <a:gd name="T26" fmla="*/ 172 w 213"/>
              <a:gd name="T27" fmla="*/ 211 h 295"/>
              <a:gd name="T28" fmla="*/ 206 w 213"/>
              <a:gd name="T29" fmla="*/ 216 h 295"/>
              <a:gd name="T30" fmla="*/ 151 w 213"/>
              <a:gd name="T31" fmla="*/ 166 h 295"/>
              <a:gd name="T32" fmla="*/ 196 w 213"/>
              <a:gd name="T33" fmla="*/ 170 h 295"/>
              <a:gd name="T34" fmla="*/ 151 w 213"/>
              <a:gd name="T35" fmla="*/ 105 h 295"/>
              <a:gd name="T36" fmla="*/ 186 w 213"/>
              <a:gd name="T37" fmla="*/ 117 h 295"/>
              <a:gd name="T38" fmla="*/ 137 w 213"/>
              <a:gd name="T39" fmla="*/ 55 h 295"/>
              <a:gd name="T40" fmla="*/ 162 w 213"/>
              <a:gd name="T41" fmla="*/ 52 h 295"/>
              <a:gd name="T42" fmla="*/ 101 w 213"/>
              <a:gd name="T43" fmla="*/ 4 h 295"/>
              <a:gd name="T44" fmla="*/ 101 w 213"/>
              <a:gd name="T45" fmla="*/ 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295">
                <a:moveTo>
                  <a:pt x="101" y="0"/>
                </a:moveTo>
                <a:lnTo>
                  <a:pt x="101" y="7"/>
                </a:lnTo>
                <a:lnTo>
                  <a:pt x="37" y="80"/>
                </a:lnTo>
                <a:lnTo>
                  <a:pt x="67" y="72"/>
                </a:lnTo>
                <a:lnTo>
                  <a:pt x="37" y="143"/>
                </a:lnTo>
                <a:lnTo>
                  <a:pt x="67" y="146"/>
                </a:lnTo>
                <a:lnTo>
                  <a:pt x="7" y="225"/>
                </a:lnTo>
                <a:lnTo>
                  <a:pt x="58" y="225"/>
                </a:lnTo>
                <a:lnTo>
                  <a:pt x="0" y="276"/>
                </a:lnTo>
                <a:lnTo>
                  <a:pt x="86" y="271"/>
                </a:lnTo>
                <a:lnTo>
                  <a:pt x="147" y="294"/>
                </a:lnTo>
                <a:lnTo>
                  <a:pt x="147" y="264"/>
                </a:lnTo>
                <a:lnTo>
                  <a:pt x="212" y="260"/>
                </a:lnTo>
                <a:lnTo>
                  <a:pt x="172" y="211"/>
                </a:lnTo>
                <a:lnTo>
                  <a:pt x="206" y="216"/>
                </a:lnTo>
                <a:lnTo>
                  <a:pt x="151" y="166"/>
                </a:lnTo>
                <a:lnTo>
                  <a:pt x="196" y="170"/>
                </a:lnTo>
                <a:lnTo>
                  <a:pt x="151" y="105"/>
                </a:lnTo>
                <a:lnTo>
                  <a:pt x="186" y="117"/>
                </a:lnTo>
                <a:lnTo>
                  <a:pt x="137" y="55"/>
                </a:lnTo>
                <a:lnTo>
                  <a:pt x="162" y="52"/>
                </a:lnTo>
                <a:lnTo>
                  <a:pt x="101" y="4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94" name="Freeform 126">
            <a:extLst>
              <a:ext uri="{FF2B5EF4-FFF2-40B4-BE49-F238E27FC236}">
                <a16:creationId xmlns:a16="http://schemas.microsoft.com/office/drawing/2014/main" id="{55C60BF3-2BC8-F585-B6F8-962BF1C5083F}"/>
              </a:ext>
            </a:extLst>
          </p:cNvPr>
          <p:cNvSpPr>
            <a:spLocks/>
          </p:cNvSpPr>
          <p:nvPr/>
        </p:nvSpPr>
        <p:spPr bwMode="auto">
          <a:xfrm>
            <a:off x="663575" y="3506788"/>
            <a:ext cx="61913" cy="946150"/>
          </a:xfrm>
          <a:custGeom>
            <a:avLst/>
            <a:gdLst>
              <a:gd name="T0" fmla="*/ 0 w 37"/>
              <a:gd name="T1" fmla="*/ 567 h 588"/>
              <a:gd name="T2" fmla="*/ 11 w 37"/>
              <a:gd name="T3" fmla="*/ 0 h 588"/>
              <a:gd name="T4" fmla="*/ 36 w 37"/>
              <a:gd name="T5" fmla="*/ 576 h 588"/>
              <a:gd name="T6" fmla="*/ 26 w 37"/>
              <a:gd name="T7" fmla="*/ 586 h 588"/>
              <a:gd name="T8" fmla="*/ 17 w 37"/>
              <a:gd name="T9" fmla="*/ 587 h 588"/>
              <a:gd name="T10" fmla="*/ 7 w 37"/>
              <a:gd name="T11" fmla="*/ 578 h 588"/>
              <a:gd name="T12" fmla="*/ 0 w 37"/>
              <a:gd name="T13" fmla="*/ 567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588">
                <a:moveTo>
                  <a:pt x="0" y="567"/>
                </a:moveTo>
                <a:lnTo>
                  <a:pt x="11" y="0"/>
                </a:lnTo>
                <a:lnTo>
                  <a:pt x="36" y="576"/>
                </a:lnTo>
                <a:lnTo>
                  <a:pt x="26" y="586"/>
                </a:lnTo>
                <a:lnTo>
                  <a:pt x="17" y="587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95" name="Line 127">
            <a:extLst>
              <a:ext uri="{FF2B5EF4-FFF2-40B4-BE49-F238E27FC236}">
                <a16:creationId xmlns:a16="http://schemas.microsoft.com/office/drawing/2014/main" id="{D6C1345C-E21F-7EC9-CC24-B34F2CD6453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6425" y="3800475"/>
            <a:ext cx="69850" cy="555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96" name="Line 128">
            <a:extLst>
              <a:ext uri="{FF2B5EF4-FFF2-40B4-BE49-F238E27FC236}">
                <a16:creationId xmlns:a16="http://schemas.microsoft.com/office/drawing/2014/main" id="{F159035A-A07F-4F5B-16EA-4E0A25377F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0725" y="3848100"/>
            <a:ext cx="90488" cy="650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97" name="Line 129">
            <a:extLst>
              <a:ext uri="{FF2B5EF4-FFF2-40B4-BE49-F238E27FC236}">
                <a16:creationId xmlns:a16="http://schemas.microsoft.com/office/drawing/2014/main" id="{BCC3B989-45C0-EFB1-4BFA-9485CEA051C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138" y="3952875"/>
            <a:ext cx="103187" cy="396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98" name="Freeform 130">
            <a:extLst>
              <a:ext uri="{FF2B5EF4-FFF2-40B4-BE49-F238E27FC236}">
                <a16:creationId xmlns:a16="http://schemas.microsoft.com/office/drawing/2014/main" id="{C748C0B5-1D5F-6363-1662-C43FE1A3C79C}"/>
              </a:ext>
            </a:extLst>
          </p:cNvPr>
          <p:cNvSpPr>
            <a:spLocks/>
          </p:cNvSpPr>
          <p:nvPr/>
        </p:nvSpPr>
        <p:spPr bwMode="auto">
          <a:xfrm>
            <a:off x="517525" y="3294063"/>
            <a:ext cx="355600" cy="476250"/>
          </a:xfrm>
          <a:custGeom>
            <a:avLst/>
            <a:gdLst>
              <a:gd name="T0" fmla="*/ 101 w 212"/>
              <a:gd name="T1" fmla="*/ 0 h 296"/>
              <a:gd name="T2" fmla="*/ 101 w 212"/>
              <a:gd name="T3" fmla="*/ 7 h 296"/>
              <a:gd name="T4" fmla="*/ 36 w 212"/>
              <a:gd name="T5" fmla="*/ 80 h 296"/>
              <a:gd name="T6" fmla="*/ 66 w 212"/>
              <a:gd name="T7" fmla="*/ 73 h 296"/>
              <a:gd name="T8" fmla="*/ 36 w 212"/>
              <a:gd name="T9" fmla="*/ 144 h 296"/>
              <a:gd name="T10" fmla="*/ 66 w 212"/>
              <a:gd name="T11" fmla="*/ 147 h 296"/>
              <a:gd name="T12" fmla="*/ 7 w 212"/>
              <a:gd name="T13" fmla="*/ 226 h 296"/>
              <a:gd name="T14" fmla="*/ 57 w 212"/>
              <a:gd name="T15" fmla="*/ 226 h 296"/>
              <a:gd name="T16" fmla="*/ 0 w 212"/>
              <a:gd name="T17" fmla="*/ 277 h 296"/>
              <a:gd name="T18" fmla="*/ 85 w 212"/>
              <a:gd name="T19" fmla="*/ 271 h 296"/>
              <a:gd name="T20" fmla="*/ 147 w 212"/>
              <a:gd name="T21" fmla="*/ 295 h 296"/>
              <a:gd name="T22" fmla="*/ 147 w 212"/>
              <a:gd name="T23" fmla="*/ 265 h 296"/>
              <a:gd name="T24" fmla="*/ 211 w 212"/>
              <a:gd name="T25" fmla="*/ 260 h 296"/>
              <a:gd name="T26" fmla="*/ 171 w 212"/>
              <a:gd name="T27" fmla="*/ 212 h 296"/>
              <a:gd name="T28" fmla="*/ 206 w 212"/>
              <a:gd name="T29" fmla="*/ 217 h 296"/>
              <a:gd name="T30" fmla="*/ 150 w 212"/>
              <a:gd name="T31" fmla="*/ 167 h 296"/>
              <a:gd name="T32" fmla="*/ 196 w 212"/>
              <a:gd name="T33" fmla="*/ 170 h 296"/>
              <a:gd name="T34" fmla="*/ 150 w 212"/>
              <a:gd name="T35" fmla="*/ 105 h 296"/>
              <a:gd name="T36" fmla="*/ 185 w 212"/>
              <a:gd name="T37" fmla="*/ 118 h 296"/>
              <a:gd name="T38" fmla="*/ 136 w 212"/>
              <a:gd name="T39" fmla="*/ 56 h 296"/>
              <a:gd name="T40" fmla="*/ 161 w 212"/>
              <a:gd name="T41" fmla="*/ 53 h 296"/>
              <a:gd name="T42" fmla="*/ 101 w 212"/>
              <a:gd name="T43" fmla="*/ 5 h 296"/>
              <a:gd name="T44" fmla="*/ 101 w 212"/>
              <a:gd name="T45" fmla="*/ 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2" h="296">
                <a:moveTo>
                  <a:pt x="101" y="0"/>
                </a:moveTo>
                <a:lnTo>
                  <a:pt x="101" y="7"/>
                </a:lnTo>
                <a:lnTo>
                  <a:pt x="36" y="80"/>
                </a:lnTo>
                <a:lnTo>
                  <a:pt x="66" y="73"/>
                </a:lnTo>
                <a:lnTo>
                  <a:pt x="36" y="144"/>
                </a:lnTo>
                <a:lnTo>
                  <a:pt x="66" y="147"/>
                </a:lnTo>
                <a:lnTo>
                  <a:pt x="7" y="226"/>
                </a:lnTo>
                <a:lnTo>
                  <a:pt x="57" y="226"/>
                </a:lnTo>
                <a:lnTo>
                  <a:pt x="0" y="277"/>
                </a:lnTo>
                <a:lnTo>
                  <a:pt x="85" y="271"/>
                </a:lnTo>
                <a:lnTo>
                  <a:pt x="147" y="295"/>
                </a:lnTo>
                <a:lnTo>
                  <a:pt x="147" y="265"/>
                </a:lnTo>
                <a:lnTo>
                  <a:pt x="211" y="260"/>
                </a:lnTo>
                <a:lnTo>
                  <a:pt x="171" y="212"/>
                </a:lnTo>
                <a:lnTo>
                  <a:pt x="206" y="217"/>
                </a:lnTo>
                <a:lnTo>
                  <a:pt x="150" y="167"/>
                </a:lnTo>
                <a:lnTo>
                  <a:pt x="196" y="170"/>
                </a:lnTo>
                <a:lnTo>
                  <a:pt x="150" y="105"/>
                </a:lnTo>
                <a:lnTo>
                  <a:pt x="185" y="118"/>
                </a:lnTo>
                <a:lnTo>
                  <a:pt x="136" y="56"/>
                </a:lnTo>
                <a:lnTo>
                  <a:pt x="161" y="53"/>
                </a:lnTo>
                <a:lnTo>
                  <a:pt x="101" y="5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099" name="Freeform 131">
            <a:extLst>
              <a:ext uri="{FF2B5EF4-FFF2-40B4-BE49-F238E27FC236}">
                <a16:creationId xmlns:a16="http://schemas.microsoft.com/office/drawing/2014/main" id="{D911F2B6-6E67-8902-2FBD-ACB422376C11}"/>
              </a:ext>
            </a:extLst>
          </p:cNvPr>
          <p:cNvSpPr>
            <a:spLocks/>
          </p:cNvSpPr>
          <p:nvPr/>
        </p:nvSpPr>
        <p:spPr bwMode="auto">
          <a:xfrm>
            <a:off x="1631950" y="4430713"/>
            <a:ext cx="52388" cy="469900"/>
          </a:xfrm>
          <a:custGeom>
            <a:avLst/>
            <a:gdLst>
              <a:gd name="T0" fmla="*/ 0 w 32"/>
              <a:gd name="T1" fmla="*/ 284 h 294"/>
              <a:gd name="T2" fmla="*/ 9 w 32"/>
              <a:gd name="T3" fmla="*/ 0 h 294"/>
              <a:gd name="T4" fmla="*/ 31 w 32"/>
              <a:gd name="T5" fmla="*/ 288 h 294"/>
              <a:gd name="T6" fmla="*/ 22 w 32"/>
              <a:gd name="T7" fmla="*/ 293 h 294"/>
              <a:gd name="T8" fmla="*/ 14 w 32"/>
              <a:gd name="T9" fmla="*/ 293 h 294"/>
              <a:gd name="T10" fmla="*/ 6 w 32"/>
              <a:gd name="T11" fmla="*/ 289 h 294"/>
              <a:gd name="T12" fmla="*/ 0 w 32"/>
              <a:gd name="T13" fmla="*/ 284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294">
                <a:moveTo>
                  <a:pt x="0" y="284"/>
                </a:moveTo>
                <a:lnTo>
                  <a:pt x="9" y="0"/>
                </a:lnTo>
                <a:lnTo>
                  <a:pt x="31" y="288"/>
                </a:lnTo>
                <a:lnTo>
                  <a:pt x="22" y="293"/>
                </a:lnTo>
                <a:lnTo>
                  <a:pt x="14" y="293"/>
                </a:lnTo>
                <a:lnTo>
                  <a:pt x="6" y="289"/>
                </a:lnTo>
                <a:lnTo>
                  <a:pt x="0" y="284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100" name="Line 132">
            <a:extLst>
              <a:ext uri="{FF2B5EF4-FFF2-40B4-BE49-F238E27FC236}">
                <a16:creationId xmlns:a16="http://schemas.microsoft.com/office/drawing/2014/main" id="{B7184C82-E337-6C1E-E55D-ACFF966C7A4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82738" y="4575175"/>
            <a:ext cx="63500" cy="28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101" name="Line 133">
            <a:extLst>
              <a:ext uri="{FF2B5EF4-FFF2-40B4-BE49-F238E27FC236}">
                <a16:creationId xmlns:a16="http://schemas.microsoft.com/office/drawing/2014/main" id="{C01424B7-26BF-375D-8231-2D7A3534C7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82750" y="4597400"/>
            <a:ext cx="79375" cy="333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102" name="Line 134">
            <a:extLst>
              <a:ext uri="{FF2B5EF4-FFF2-40B4-BE49-F238E27FC236}">
                <a16:creationId xmlns:a16="http://schemas.microsoft.com/office/drawing/2014/main" id="{0DC4C79B-41A9-BB83-0554-7805DCD30E7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8450" y="4652963"/>
            <a:ext cx="8890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103" name="Freeform 135">
            <a:extLst>
              <a:ext uri="{FF2B5EF4-FFF2-40B4-BE49-F238E27FC236}">
                <a16:creationId xmlns:a16="http://schemas.microsoft.com/office/drawing/2014/main" id="{E783FE44-BDFE-B964-F1AA-CEC8ECA4E7AB}"/>
              </a:ext>
            </a:extLst>
          </p:cNvPr>
          <p:cNvSpPr>
            <a:spLocks/>
          </p:cNvSpPr>
          <p:nvPr/>
        </p:nvSpPr>
        <p:spPr bwMode="auto">
          <a:xfrm>
            <a:off x="1503363" y="4325938"/>
            <a:ext cx="309562" cy="238125"/>
          </a:xfrm>
          <a:custGeom>
            <a:avLst/>
            <a:gdLst>
              <a:gd name="T0" fmla="*/ 88 w 184"/>
              <a:gd name="T1" fmla="*/ 0 h 149"/>
              <a:gd name="T2" fmla="*/ 88 w 184"/>
              <a:gd name="T3" fmla="*/ 4 h 149"/>
              <a:gd name="T4" fmla="*/ 32 w 184"/>
              <a:gd name="T5" fmla="*/ 39 h 149"/>
              <a:gd name="T6" fmla="*/ 58 w 184"/>
              <a:gd name="T7" fmla="*/ 37 h 149"/>
              <a:gd name="T8" fmla="*/ 32 w 184"/>
              <a:gd name="T9" fmla="*/ 71 h 149"/>
              <a:gd name="T10" fmla="*/ 58 w 184"/>
              <a:gd name="T11" fmla="*/ 73 h 149"/>
              <a:gd name="T12" fmla="*/ 6 w 184"/>
              <a:gd name="T13" fmla="*/ 113 h 149"/>
              <a:gd name="T14" fmla="*/ 50 w 184"/>
              <a:gd name="T15" fmla="*/ 113 h 149"/>
              <a:gd name="T16" fmla="*/ 0 w 184"/>
              <a:gd name="T17" fmla="*/ 138 h 149"/>
              <a:gd name="T18" fmla="*/ 74 w 184"/>
              <a:gd name="T19" fmla="*/ 135 h 149"/>
              <a:gd name="T20" fmla="*/ 127 w 184"/>
              <a:gd name="T21" fmla="*/ 148 h 149"/>
              <a:gd name="T22" fmla="*/ 127 w 184"/>
              <a:gd name="T23" fmla="*/ 132 h 149"/>
              <a:gd name="T24" fmla="*/ 183 w 184"/>
              <a:gd name="T25" fmla="*/ 130 h 149"/>
              <a:gd name="T26" fmla="*/ 148 w 184"/>
              <a:gd name="T27" fmla="*/ 106 h 149"/>
              <a:gd name="T28" fmla="*/ 178 w 184"/>
              <a:gd name="T29" fmla="*/ 108 h 149"/>
              <a:gd name="T30" fmla="*/ 130 w 184"/>
              <a:gd name="T31" fmla="*/ 84 h 149"/>
              <a:gd name="T32" fmla="*/ 169 w 184"/>
              <a:gd name="T33" fmla="*/ 85 h 149"/>
              <a:gd name="T34" fmla="*/ 130 w 184"/>
              <a:gd name="T35" fmla="*/ 53 h 149"/>
              <a:gd name="T36" fmla="*/ 161 w 184"/>
              <a:gd name="T37" fmla="*/ 59 h 149"/>
              <a:gd name="T38" fmla="*/ 118 w 184"/>
              <a:gd name="T39" fmla="*/ 28 h 149"/>
              <a:gd name="T40" fmla="*/ 139 w 184"/>
              <a:gd name="T41" fmla="*/ 26 h 149"/>
              <a:gd name="T42" fmla="*/ 88 w 184"/>
              <a:gd name="T43" fmla="*/ 3 h 149"/>
              <a:gd name="T44" fmla="*/ 88 w 184"/>
              <a:gd name="T45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49">
                <a:moveTo>
                  <a:pt x="88" y="0"/>
                </a:moveTo>
                <a:lnTo>
                  <a:pt x="88" y="4"/>
                </a:lnTo>
                <a:lnTo>
                  <a:pt x="32" y="39"/>
                </a:lnTo>
                <a:lnTo>
                  <a:pt x="58" y="37"/>
                </a:lnTo>
                <a:lnTo>
                  <a:pt x="32" y="71"/>
                </a:lnTo>
                <a:lnTo>
                  <a:pt x="58" y="73"/>
                </a:lnTo>
                <a:lnTo>
                  <a:pt x="6" y="113"/>
                </a:lnTo>
                <a:lnTo>
                  <a:pt x="50" y="113"/>
                </a:lnTo>
                <a:lnTo>
                  <a:pt x="0" y="138"/>
                </a:lnTo>
                <a:lnTo>
                  <a:pt x="74" y="135"/>
                </a:lnTo>
                <a:lnTo>
                  <a:pt x="127" y="148"/>
                </a:lnTo>
                <a:lnTo>
                  <a:pt x="127" y="132"/>
                </a:lnTo>
                <a:lnTo>
                  <a:pt x="183" y="130"/>
                </a:lnTo>
                <a:lnTo>
                  <a:pt x="148" y="106"/>
                </a:lnTo>
                <a:lnTo>
                  <a:pt x="178" y="108"/>
                </a:lnTo>
                <a:lnTo>
                  <a:pt x="130" y="84"/>
                </a:lnTo>
                <a:lnTo>
                  <a:pt x="169" y="85"/>
                </a:lnTo>
                <a:lnTo>
                  <a:pt x="130" y="53"/>
                </a:lnTo>
                <a:lnTo>
                  <a:pt x="161" y="59"/>
                </a:lnTo>
                <a:lnTo>
                  <a:pt x="118" y="28"/>
                </a:lnTo>
                <a:lnTo>
                  <a:pt x="139" y="26"/>
                </a:lnTo>
                <a:lnTo>
                  <a:pt x="88" y="3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104" name="Freeform 136">
            <a:extLst>
              <a:ext uri="{FF2B5EF4-FFF2-40B4-BE49-F238E27FC236}">
                <a16:creationId xmlns:a16="http://schemas.microsoft.com/office/drawing/2014/main" id="{3143257F-F5B3-3B64-CEB4-840AAD0EA8FB}"/>
              </a:ext>
            </a:extLst>
          </p:cNvPr>
          <p:cNvSpPr>
            <a:spLocks/>
          </p:cNvSpPr>
          <p:nvPr/>
        </p:nvSpPr>
        <p:spPr bwMode="auto">
          <a:xfrm>
            <a:off x="782638" y="4391025"/>
            <a:ext cx="53975" cy="471488"/>
          </a:xfrm>
          <a:custGeom>
            <a:avLst/>
            <a:gdLst>
              <a:gd name="T0" fmla="*/ 0 w 32"/>
              <a:gd name="T1" fmla="*/ 284 h 294"/>
              <a:gd name="T2" fmla="*/ 9 w 32"/>
              <a:gd name="T3" fmla="*/ 0 h 294"/>
              <a:gd name="T4" fmla="*/ 31 w 32"/>
              <a:gd name="T5" fmla="*/ 288 h 294"/>
              <a:gd name="T6" fmla="*/ 22 w 32"/>
              <a:gd name="T7" fmla="*/ 293 h 294"/>
              <a:gd name="T8" fmla="*/ 14 w 32"/>
              <a:gd name="T9" fmla="*/ 293 h 294"/>
              <a:gd name="T10" fmla="*/ 5 w 32"/>
              <a:gd name="T11" fmla="*/ 289 h 294"/>
              <a:gd name="T12" fmla="*/ 0 w 32"/>
              <a:gd name="T13" fmla="*/ 284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294">
                <a:moveTo>
                  <a:pt x="0" y="284"/>
                </a:moveTo>
                <a:lnTo>
                  <a:pt x="9" y="0"/>
                </a:lnTo>
                <a:lnTo>
                  <a:pt x="31" y="288"/>
                </a:lnTo>
                <a:lnTo>
                  <a:pt x="22" y="293"/>
                </a:lnTo>
                <a:lnTo>
                  <a:pt x="14" y="293"/>
                </a:lnTo>
                <a:lnTo>
                  <a:pt x="5" y="289"/>
                </a:lnTo>
                <a:lnTo>
                  <a:pt x="0" y="284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105" name="Line 137">
            <a:extLst>
              <a:ext uri="{FF2B5EF4-FFF2-40B4-BE49-F238E27FC236}">
                <a16:creationId xmlns:a16="http://schemas.microsoft.com/office/drawing/2014/main" id="{1E8FBEC9-A06D-7960-E201-507C8ED5439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33425" y="4537075"/>
            <a:ext cx="61913" cy="301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106" name="Line 138">
            <a:extLst>
              <a:ext uri="{FF2B5EF4-FFF2-40B4-BE49-F238E27FC236}">
                <a16:creationId xmlns:a16="http://schemas.microsoft.com/office/drawing/2014/main" id="{3850F6D0-08AE-631F-7CA2-0405FF85813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1850" y="4564063"/>
            <a:ext cx="79375" cy="285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107" name="Line 139">
            <a:extLst>
              <a:ext uri="{FF2B5EF4-FFF2-40B4-BE49-F238E27FC236}">
                <a16:creationId xmlns:a16="http://schemas.microsoft.com/office/drawing/2014/main" id="{CB86502A-B513-A68C-EE92-2CDAD0811088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725" y="4616450"/>
            <a:ext cx="85725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108" name="Freeform 140">
            <a:extLst>
              <a:ext uri="{FF2B5EF4-FFF2-40B4-BE49-F238E27FC236}">
                <a16:creationId xmlns:a16="http://schemas.microsoft.com/office/drawing/2014/main" id="{F272FA97-A515-1C82-885C-8D7AF738E524}"/>
              </a:ext>
            </a:extLst>
          </p:cNvPr>
          <p:cNvSpPr>
            <a:spLocks/>
          </p:cNvSpPr>
          <p:nvPr/>
        </p:nvSpPr>
        <p:spPr bwMode="auto">
          <a:xfrm>
            <a:off x="655638" y="4286250"/>
            <a:ext cx="307975" cy="234950"/>
          </a:xfrm>
          <a:custGeom>
            <a:avLst/>
            <a:gdLst>
              <a:gd name="T0" fmla="*/ 88 w 184"/>
              <a:gd name="T1" fmla="*/ 0 h 148"/>
              <a:gd name="T2" fmla="*/ 88 w 184"/>
              <a:gd name="T3" fmla="*/ 4 h 148"/>
              <a:gd name="T4" fmla="*/ 31 w 184"/>
              <a:gd name="T5" fmla="*/ 40 h 148"/>
              <a:gd name="T6" fmla="*/ 58 w 184"/>
              <a:gd name="T7" fmla="*/ 37 h 148"/>
              <a:gd name="T8" fmla="*/ 31 w 184"/>
              <a:gd name="T9" fmla="*/ 72 h 148"/>
              <a:gd name="T10" fmla="*/ 58 w 184"/>
              <a:gd name="T11" fmla="*/ 73 h 148"/>
              <a:gd name="T12" fmla="*/ 6 w 184"/>
              <a:gd name="T13" fmla="*/ 112 h 148"/>
              <a:gd name="T14" fmla="*/ 50 w 184"/>
              <a:gd name="T15" fmla="*/ 112 h 148"/>
              <a:gd name="T16" fmla="*/ 0 w 184"/>
              <a:gd name="T17" fmla="*/ 139 h 148"/>
              <a:gd name="T18" fmla="*/ 73 w 184"/>
              <a:gd name="T19" fmla="*/ 135 h 148"/>
              <a:gd name="T20" fmla="*/ 127 w 184"/>
              <a:gd name="T21" fmla="*/ 147 h 148"/>
              <a:gd name="T22" fmla="*/ 127 w 184"/>
              <a:gd name="T23" fmla="*/ 132 h 148"/>
              <a:gd name="T24" fmla="*/ 183 w 184"/>
              <a:gd name="T25" fmla="*/ 130 h 148"/>
              <a:gd name="T26" fmla="*/ 148 w 184"/>
              <a:gd name="T27" fmla="*/ 106 h 148"/>
              <a:gd name="T28" fmla="*/ 178 w 184"/>
              <a:gd name="T29" fmla="*/ 109 h 148"/>
              <a:gd name="T30" fmla="*/ 130 w 184"/>
              <a:gd name="T31" fmla="*/ 83 h 148"/>
              <a:gd name="T32" fmla="*/ 169 w 184"/>
              <a:gd name="T33" fmla="*/ 85 h 148"/>
              <a:gd name="T34" fmla="*/ 130 w 184"/>
              <a:gd name="T35" fmla="*/ 54 h 148"/>
              <a:gd name="T36" fmla="*/ 161 w 184"/>
              <a:gd name="T37" fmla="*/ 59 h 148"/>
              <a:gd name="T38" fmla="*/ 118 w 184"/>
              <a:gd name="T39" fmla="*/ 28 h 148"/>
              <a:gd name="T40" fmla="*/ 139 w 184"/>
              <a:gd name="T41" fmla="*/ 27 h 148"/>
              <a:gd name="T42" fmla="*/ 88 w 184"/>
              <a:gd name="T43" fmla="*/ 3 h 148"/>
              <a:gd name="T44" fmla="*/ 88 w 184"/>
              <a:gd name="T4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48">
                <a:moveTo>
                  <a:pt x="88" y="0"/>
                </a:moveTo>
                <a:lnTo>
                  <a:pt x="88" y="4"/>
                </a:lnTo>
                <a:lnTo>
                  <a:pt x="31" y="40"/>
                </a:lnTo>
                <a:lnTo>
                  <a:pt x="58" y="37"/>
                </a:lnTo>
                <a:lnTo>
                  <a:pt x="31" y="72"/>
                </a:lnTo>
                <a:lnTo>
                  <a:pt x="58" y="73"/>
                </a:lnTo>
                <a:lnTo>
                  <a:pt x="6" y="112"/>
                </a:lnTo>
                <a:lnTo>
                  <a:pt x="50" y="112"/>
                </a:lnTo>
                <a:lnTo>
                  <a:pt x="0" y="139"/>
                </a:lnTo>
                <a:lnTo>
                  <a:pt x="73" y="135"/>
                </a:lnTo>
                <a:lnTo>
                  <a:pt x="127" y="147"/>
                </a:lnTo>
                <a:lnTo>
                  <a:pt x="127" y="132"/>
                </a:lnTo>
                <a:lnTo>
                  <a:pt x="183" y="130"/>
                </a:lnTo>
                <a:lnTo>
                  <a:pt x="148" y="106"/>
                </a:lnTo>
                <a:lnTo>
                  <a:pt x="178" y="109"/>
                </a:lnTo>
                <a:lnTo>
                  <a:pt x="130" y="83"/>
                </a:lnTo>
                <a:lnTo>
                  <a:pt x="169" y="85"/>
                </a:lnTo>
                <a:lnTo>
                  <a:pt x="130" y="54"/>
                </a:lnTo>
                <a:lnTo>
                  <a:pt x="161" y="59"/>
                </a:lnTo>
                <a:lnTo>
                  <a:pt x="118" y="28"/>
                </a:lnTo>
                <a:lnTo>
                  <a:pt x="139" y="27"/>
                </a:lnTo>
                <a:lnTo>
                  <a:pt x="88" y="3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4109" name="Group 141">
            <a:extLst>
              <a:ext uri="{FF2B5EF4-FFF2-40B4-BE49-F238E27FC236}">
                <a16:creationId xmlns:a16="http://schemas.microsoft.com/office/drawing/2014/main" id="{11EA1A17-13C7-F3A0-22C0-ED83918C3CB2}"/>
              </a:ext>
            </a:extLst>
          </p:cNvPr>
          <p:cNvGrpSpPr>
            <a:grpSpLocks/>
          </p:cNvGrpSpPr>
          <p:nvPr/>
        </p:nvGrpSpPr>
        <p:grpSpPr bwMode="auto">
          <a:xfrm>
            <a:off x="258763" y="4748213"/>
            <a:ext cx="120650" cy="263525"/>
            <a:chOff x="2619" y="2604"/>
            <a:chExt cx="61" cy="129"/>
          </a:xfrm>
        </p:grpSpPr>
        <p:sp>
          <p:nvSpPr>
            <p:cNvPr id="84110" name="Freeform 142">
              <a:extLst>
                <a:ext uri="{FF2B5EF4-FFF2-40B4-BE49-F238E27FC236}">
                  <a16:creationId xmlns:a16="http://schemas.microsoft.com/office/drawing/2014/main" id="{29C8F2DD-3A39-A8D5-2326-FBF12FE00BC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11" name="Freeform 143">
              <a:extLst>
                <a:ext uri="{FF2B5EF4-FFF2-40B4-BE49-F238E27FC236}">
                  <a16:creationId xmlns:a16="http://schemas.microsoft.com/office/drawing/2014/main" id="{BB8B9A66-A92B-0EF1-B292-0262214EF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112" name="Freeform 144">
            <a:extLst>
              <a:ext uri="{FF2B5EF4-FFF2-40B4-BE49-F238E27FC236}">
                <a16:creationId xmlns:a16="http://schemas.microsoft.com/office/drawing/2014/main" id="{81BF38FD-6F67-942F-96B0-E3F74F9D9633}"/>
              </a:ext>
            </a:extLst>
          </p:cNvPr>
          <p:cNvSpPr>
            <a:spLocks/>
          </p:cNvSpPr>
          <p:nvPr/>
        </p:nvSpPr>
        <p:spPr bwMode="auto">
          <a:xfrm>
            <a:off x="1317625" y="3914775"/>
            <a:ext cx="60325" cy="946150"/>
          </a:xfrm>
          <a:custGeom>
            <a:avLst/>
            <a:gdLst>
              <a:gd name="T0" fmla="*/ 0 w 36"/>
              <a:gd name="T1" fmla="*/ 567 h 588"/>
              <a:gd name="T2" fmla="*/ 10 w 36"/>
              <a:gd name="T3" fmla="*/ 0 h 588"/>
              <a:gd name="T4" fmla="*/ 35 w 36"/>
              <a:gd name="T5" fmla="*/ 575 h 588"/>
              <a:gd name="T6" fmla="*/ 26 w 36"/>
              <a:gd name="T7" fmla="*/ 586 h 588"/>
              <a:gd name="T8" fmla="*/ 16 w 36"/>
              <a:gd name="T9" fmla="*/ 587 h 588"/>
              <a:gd name="T10" fmla="*/ 7 w 36"/>
              <a:gd name="T11" fmla="*/ 578 h 588"/>
              <a:gd name="T12" fmla="*/ 0 w 36"/>
              <a:gd name="T13" fmla="*/ 567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588">
                <a:moveTo>
                  <a:pt x="0" y="567"/>
                </a:moveTo>
                <a:lnTo>
                  <a:pt x="10" y="0"/>
                </a:lnTo>
                <a:lnTo>
                  <a:pt x="35" y="575"/>
                </a:lnTo>
                <a:lnTo>
                  <a:pt x="26" y="586"/>
                </a:lnTo>
                <a:lnTo>
                  <a:pt x="16" y="587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113" name="Freeform 145">
            <a:extLst>
              <a:ext uri="{FF2B5EF4-FFF2-40B4-BE49-F238E27FC236}">
                <a16:creationId xmlns:a16="http://schemas.microsoft.com/office/drawing/2014/main" id="{E198FB8B-481E-9027-83F4-C974EB18EF96}"/>
              </a:ext>
            </a:extLst>
          </p:cNvPr>
          <p:cNvSpPr>
            <a:spLocks/>
          </p:cNvSpPr>
          <p:nvPr/>
        </p:nvSpPr>
        <p:spPr bwMode="auto">
          <a:xfrm>
            <a:off x="1168400" y="3703638"/>
            <a:ext cx="357188" cy="471487"/>
          </a:xfrm>
          <a:custGeom>
            <a:avLst/>
            <a:gdLst>
              <a:gd name="T0" fmla="*/ 101 w 212"/>
              <a:gd name="T1" fmla="*/ 0 h 294"/>
              <a:gd name="T2" fmla="*/ 101 w 212"/>
              <a:gd name="T3" fmla="*/ 6 h 294"/>
              <a:gd name="T4" fmla="*/ 36 w 212"/>
              <a:gd name="T5" fmla="*/ 79 h 294"/>
              <a:gd name="T6" fmla="*/ 67 w 212"/>
              <a:gd name="T7" fmla="*/ 72 h 294"/>
              <a:gd name="T8" fmla="*/ 36 w 212"/>
              <a:gd name="T9" fmla="*/ 142 h 294"/>
              <a:gd name="T10" fmla="*/ 67 w 212"/>
              <a:gd name="T11" fmla="*/ 146 h 294"/>
              <a:gd name="T12" fmla="*/ 7 w 212"/>
              <a:gd name="T13" fmla="*/ 225 h 294"/>
              <a:gd name="T14" fmla="*/ 58 w 212"/>
              <a:gd name="T15" fmla="*/ 225 h 294"/>
              <a:gd name="T16" fmla="*/ 0 w 212"/>
              <a:gd name="T17" fmla="*/ 275 h 294"/>
              <a:gd name="T18" fmla="*/ 85 w 212"/>
              <a:gd name="T19" fmla="*/ 270 h 294"/>
              <a:gd name="T20" fmla="*/ 147 w 212"/>
              <a:gd name="T21" fmla="*/ 293 h 294"/>
              <a:gd name="T22" fmla="*/ 147 w 212"/>
              <a:gd name="T23" fmla="*/ 264 h 294"/>
              <a:gd name="T24" fmla="*/ 211 w 212"/>
              <a:gd name="T25" fmla="*/ 259 h 294"/>
              <a:gd name="T26" fmla="*/ 171 w 212"/>
              <a:gd name="T27" fmla="*/ 211 h 294"/>
              <a:gd name="T28" fmla="*/ 206 w 212"/>
              <a:gd name="T29" fmla="*/ 216 h 294"/>
              <a:gd name="T30" fmla="*/ 151 w 212"/>
              <a:gd name="T31" fmla="*/ 166 h 294"/>
              <a:gd name="T32" fmla="*/ 196 w 212"/>
              <a:gd name="T33" fmla="*/ 169 h 294"/>
              <a:gd name="T34" fmla="*/ 151 w 212"/>
              <a:gd name="T35" fmla="*/ 104 h 294"/>
              <a:gd name="T36" fmla="*/ 186 w 212"/>
              <a:gd name="T37" fmla="*/ 117 h 294"/>
              <a:gd name="T38" fmla="*/ 136 w 212"/>
              <a:gd name="T39" fmla="*/ 55 h 294"/>
              <a:gd name="T40" fmla="*/ 162 w 212"/>
              <a:gd name="T41" fmla="*/ 52 h 294"/>
              <a:gd name="T42" fmla="*/ 101 w 212"/>
              <a:gd name="T43" fmla="*/ 3 h 294"/>
              <a:gd name="T44" fmla="*/ 101 w 212"/>
              <a:gd name="T45" fmla="*/ 0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2" h="294">
                <a:moveTo>
                  <a:pt x="101" y="0"/>
                </a:moveTo>
                <a:lnTo>
                  <a:pt x="101" y="6"/>
                </a:lnTo>
                <a:lnTo>
                  <a:pt x="36" y="79"/>
                </a:lnTo>
                <a:lnTo>
                  <a:pt x="67" y="72"/>
                </a:lnTo>
                <a:lnTo>
                  <a:pt x="36" y="142"/>
                </a:lnTo>
                <a:lnTo>
                  <a:pt x="67" y="146"/>
                </a:lnTo>
                <a:lnTo>
                  <a:pt x="7" y="225"/>
                </a:lnTo>
                <a:lnTo>
                  <a:pt x="58" y="225"/>
                </a:lnTo>
                <a:lnTo>
                  <a:pt x="0" y="275"/>
                </a:lnTo>
                <a:lnTo>
                  <a:pt x="85" y="270"/>
                </a:lnTo>
                <a:lnTo>
                  <a:pt x="147" y="293"/>
                </a:lnTo>
                <a:lnTo>
                  <a:pt x="147" y="264"/>
                </a:lnTo>
                <a:lnTo>
                  <a:pt x="211" y="259"/>
                </a:lnTo>
                <a:lnTo>
                  <a:pt x="171" y="211"/>
                </a:lnTo>
                <a:lnTo>
                  <a:pt x="206" y="216"/>
                </a:lnTo>
                <a:lnTo>
                  <a:pt x="151" y="166"/>
                </a:lnTo>
                <a:lnTo>
                  <a:pt x="196" y="169"/>
                </a:lnTo>
                <a:lnTo>
                  <a:pt x="151" y="104"/>
                </a:lnTo>
                <a:lnTo>
                  <a:pt x="186" y="117"/>
                </a:lnTo>
                <a:lnTo>
                  <a:pt x="136" y="55"/>
                </a:lnTo>
                <a:lnTo>
                  <a:pt x="162" y="52"/>
                </a:lnTo>
                <a:lnTo>
                  <a:pt x="101" y="3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4114" name="Group 146">
            <a:extLst>
              <a:ext uri="{FF2B5EF4-FFF2-40B4-BE49-F238E27FC236}">
                <a16:creationId xmlns:a16="http://schemas.microsoft.com/office/drawing/2014/main" id="{6443FF1B-7B44-CF6F-D835-B75D28648010}"/>
              </a:ext>
            </a:extLst>
          </p:cNvPr>
          <p:cNvGrpSpPr>
            <a:grpSpLocks/>
          </p:cNvGrpSpPr>
          <p:nvPr/>
        </p:nvGrpSpPr>
        <p:grpSpPr bwMode="auto">
          <a:xfrm>
            <a:off x="377825" y="4406900"/>
            <a:ext cx="120650" cy="261938"/>
            <a:chOff x="2619" y="2604"/>
            <a:chExt cx="61" cy="129"/>
          </a:xfrm>
        </p:grpSpPr>
        <p:sp>
          <p:nvSpPr>
            <p:cNvPr id="84115" name="Freeform 147">
              <a:extLst>
                <a:ext uri="{FF2B5EF4-FFF2-40B4-BE49-F238E27FC236}">
                  <a16:creationId xmlns:a16="http://schemas.microsoft.com/office/drawing/2014/main" id="{BED29185-7479-4B0F-7AA0-0EB8461CAE06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16" name="Freeform 148">
              <a:extLst>
                <a:ext uri="{FF2B5EF4-FFF2-40B4-BE49-F238E27FC236}">
                  <a16:creationId xmlns:a16="http://schemas.microsoft.com/office/drawing/2014/main" id="{233C6FC4-560F-DF40-E7F3-3E7834DAD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117" name="Group 149">
            <a:extLst>
              <a:ext uri="{FF2B5EF4-FFF2-40B4-BE49-F238E27FC236}">
                <a16:creationId xmlns:a16="http://schemas.microsoft.com/office/drawing/2014/main" id="{90A1D8BD-2963-30A1-D13F-6438DFE5E6B3}"/>
              </a:ext>
            </a:extLst>
          </p:cNvPr>
          <p:cNvGrpSpPr>
            <a:grpSpLocks/>
          </p:cNvGrpSpPr>
          <p:nvPr/>
        </p:nvGrpSpPr>
        <p:grpSpPr bwMode="auto">
          <a:xfrm>
            <a:off x="508000" y="4111625"/>
            <a:ext cx="119063" cy="261938"/>
            <a:chOff x="2619" y="2604"/>
            <a:chExt cx="61" cy="129"/>
          </a:xfrm>
        </p:grpSpPr>
        <p:sp>
          <p:nvSpPr>
            <p:cNvPr id="84118" name="Freeform 150">
              <a:extLst>
                <a:ext uri="{FF2B5EF4-FFF2-40B4-BE49-F238E27FC236}">
                  <a16:creationId xmlns:a16="http://schemas.microsoft.com/office/drawing/2014/main" id="{AA60E316-D084-A9A3-B22B-4FAEA816E6C9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19" name="Freeform 151">
              <a:extLst>
                <a:ext uri="{FF2B5EF4-FFF2-40B4-BE49-F238E27FC236}">
                  <a16:creationId xmlns:a16="http://schemas.microsoft.com/office/drawing/2014/main" id="{C87AD7D6-3029-A693-9748-237FAF0AD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120" name="Group 152">
            <a:extLst>
              <a:ext uri="{FF2B5EF4-FFF2-40B4-BE49-F238E27FC236}">
                <a16:creationId xmlns:a16="http://schemas.microsoft.com/office/drawing/2014/main" id="{32862428-27D0-DF19-4BE5-BF0A719AB737}"/>
              </a:ext>
            </a:extLst>
          </p:cNvPr>
          <p:cNvGrpSpPr>
            <a:grpSpLocks/>
          </p:cNvGrpSpPr>
          <p:nvPr/>
        </p:nvGrpSpPr>
        <p:grpSpPr bwMode="auto">
          <a:xfrm>
            <a:off x="1122363" y="4367213"/>
            <a:ext cx="119062" cy="263525"/>
            <a:chOff x="2619" y="2604"/>
            <a:chExt cx="61" cy="129"/>
          </a:xfrm>
        </p:grpSpPr>
        <p:sp>
          <p:nvSpPr>
            <p:cNvPr id="84121" name="Freeform 153">
              <a:extLst>
                <a:ext uri="{FF2B5EF4-FFF2-40B4-BE49-F238E27FC236}">
                  <a16:creationId xmlns:a16="http://schemas.microsoft.com/office/drawing/2014/main" id="{CC631DB5-A019-5431-FC68-4B89B508210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22" name="Freeform 154">
              <a:extLst>
                <a:ext uri="{FF2B5EF4-FFF2-40B4-BE49-F238E27FC236}">
                  <a16:creationId xmlns:a16="http://schemas.microsoft.com/office/drawing/2014/main" id="{A5E37ABD-7208-CE42-8DD9-7D17BF7A0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123" name="Group 155">
            <a:extLst>
              <a:ext uri="{FF2B5EF4-FFF2-40B4-BE49-F238E27FC236}">
                <a16:creationId xmlns:a16="http://schemas.microsoft.com/office/drawing/2014/main" id="{395B47A1-7A2E-F118-B0BD-33F9131F732F}"/>
              </a:ext>
            </a:extLst>
          </p:cNvPr>
          <p:cNvGrpSpPr>
            <a:grpSpLocks/>
          </p:cNvGrpSpPr>
          <p:nvPr/>
        </p:nvGrpSpPr>
        <p:grpSpPr bwMode="auto">
          <a:xfrm>
            <a:off x="1500188" y="4724400"/>
            <a:ext cx="120650" cy="263525"/>
            <a:chOff x="2619" y="2604"/>
            <a:chExt cx="61" cy="129"/>
          </a:xfrm>
        </p:grpSpPr>
        <p:sp>
          <p:nvSpPr>
            <p:cNvPr id="84124" name="Freeform 156">
              <a:extLst>
                <a:ext uri="{FF2B5EF4-FFF2-40B4-BE49-F238E27FC236}">
                  <a16:creationId xmlns:a16="http://schemas.microsoft.com/office/drawing/2014/main" id="{2DE62201-E8EF-8356-DFFA-4BBCDA7F1EE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25" name="Freeform 157">
              <a:extLst>
                <a:ext uri="{FF2B5EF4-FFF2-40B4-BE49-F238E27FC236}">
                  <a16:creationId xmlns:a16="http://schemas.microsoft.com/office/drawing/2014/main" id="{F5B33984-E482-73D1-110D-3BF89C9E9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126" name="Group 158">
            <a:extLst>
              <a:ext uri="{FF2B5EF4-FFF2-40B4-BE49-F238E27FC236}">
                <a16:creationId xmlns:a16="http://schemas.microsoft.com/office/drawing/2014/main" id="{99697F70-8120-C23F-0EC9-7A9529ADFC93}"/>
              </a:ext>
            </a:extLst>
          </p:cNvPr>
          <p:cNvGrpSpPr>
            <a:grpSpLocks/>
          </p:cNvGrpSpPr>
          <p:nvPr/>
        </p:nvGrpSpPr>
        <p:grpSpPr bwMode="auto">
          <a:xfrm>
            <a:off x="1468438" y="4143375"/>
            <a:ext cx="120650" cy="263525"/>
            <a:chOff x="2619" y="2604"/>
            <a:chExt cx="61" cy="129"/>
          </a:xfrm>
        </p:grpSpPr>
        <p:sp>
          <p:nvSpPr>
            <p:cNvPr id="84127" name="Freeform 159">
              <a:extLst>
                <a:ext uri="{FF2B5EF4-FFF2-40B4-BE49-F238E27FC236}">
                  <a16:creationId xmlns:a16="http://schemas.microsoft.com/office/drawing/2014/main" id="{197B483F-D38D-D8AE-B390-08FA812BE54F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28" name="Freeform 160">
              <a:extLst>
                <a:ext uri="{FF2B5EF4-FFF2-40B4-BE49-F238E27FC236}">
                  <a16:creationId xmlns:a16="http://schemas.microsoft.com/office/drawing/2014/main" id="{FFCAA2A4-D1F7-4D5A-11D6-5F92BFABE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129" name="Group 161">
            <a:extLst>
              <a:ext uri="{FF2B5EF4-FFF2-40B4-BE49-F238E27FC236}">
                <a16:creationId xmlns:a16="http://schemas.microsoft.com/office/drawing/2014/main" id="{4515BC89-4F4A-1656-4CC8-EAD88CBF89E3}"/>
              </a:ext>
            </a:extLst>
          </p:cNvPr>
          <p:cNvGrpSpPr>
            <a:grpSpLocks/>
          </p:cNvGrpSpPr>
          <p:nvPr/>
        </p:nvGrpSpPr>
        <p:grpSpPr bwMode="auto">
          <a:xfrm>
            <a:off x="1960563" y="4318000"/>
            <a:ext cx="120650" cy="263525"/>
            <a:chOff x="2619" y="2604"/>
            <a:chExt cx="61" cy="129"/>
          </a:xfrm>
        </p:grpSpPr>
        <p:sp>
          <p:nvSpPr>
            <p:cNvPr id="84130" name="Freeform 162">
              <a:extLst>
                <a:ext uri="{FF2B5EF4-FFF2-40B4-BE49-F238E27FC236}">
                  <a16:creationId xmlns:a16="http://schemas.microsoft.com/office/drawing/2014/main" id="{334230B2-BAA7-3172-21C7-11C18DF52E4A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31" name="Freeform 163">
              <a:extLst>
                <a:ext uri="{FF2B5EF4-FFF2-40B4-BE49-F238E27FC236}">
                  <a16:creationId xmlns:a16="http://schemas.microsoft.com/office/drawing/2014/main" id="{FAC8E3A8-B18B-3EE3-360D-FC1807CC0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132" name="Freeform 164">
            <a:extLst>
              <a:ext uri="{FF2B5EF4-FFF2-40B4-BE49-F238E27FC236}">
                <a16:creationId xmlns:a16="http://schemas.microsoft.com/office/drawing/2014/main" id="{EB63067A-D083-7091-3665-C1D89DB2AAFA}"/>
              </a:ext>
            </a:extLst>
          </p:cNvPr>
          <p:cNvSpPr>
            <a:spLocks/>
          </p:cNvSpPr>
          <p:nvPr/>
        </p:nvSpPr>
        <p:spPr bwMode="auto">
          <a:xfrm>
            <a:off x="277813" y="946150"/>
            <a:ext cx="2006600" cy="906463"/>
          </a:xfrm>
          <a:custGeom>
            <a:avLst/>
            <a:gdLst>
              <a:gd name="T0" fmla="*/ 1192 w 1193"/>
              <a:gd name="T1" fmla="*/ 534 h 535"/>
              <a:gd name="T2" fmla="*/ 0 w 1193"/>
              <a:gd name="T3" fmla="*/ 534 h 535"/>
              <a:gd name="T4" fmla="*/ 96 w 1193"/>
              <a:gd name="T5" fmla="*/ 0 h 535"/>
              <a:gd name="T6" fmla="*/ 1073 w 1193"/>
              <a:gd name="T7" fmla="*/ 0 h 535"/>
              <a:gd name="T8" fmla="*/ 1192 w 1193"/>
              <a:gd name="T9" fmla="*/ 534 h 5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93" h="535">
                <a:moveTo>
                  <a:pt x="1192" y="534"/>
                </a:moveTo>
                <a:lnTo>
                  <a:pt x="0" y="534"/>
                </a:lnTo>
                <a:lnTo>
                  <a:pt x="96" y="0"/>
                </a:lnTo>
                <a:lnTo>
                  <a:pt x="1073" y="0"/>
                </a:lnTo>
                <a:lnTo>
                  <a:pt x="1192" y="534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4133" name="Group 165">
            <a:extLst>
              <a:ext uri="{FF2B5EF4-FFF2-40B4-BE49-F238E27FC236}">
                <a16:creationId xmlns:a16="http://schemas.microsoft.com/office/drawing/2014/main" id="{62D46BD8-EA0D-1B68-3200-F61C7302E0AA}"/>
              </a:ext>
            </a:extLst>
          </p:cNvPr>
          <p:cNvGrpSpPr>
            <a:grpSpLocks/>
          </p:cNvGrpSpPr>
          <p:nvPr/>
        </p:nvGrpSpPr>
        <p:grpSpPr bwMode="auto">
          <a:xfrm>
            <a:off x="365125" y="165100"/>
            <a:ext cx="358775" cy="925513"/>
            <a:chOff x="875" y="4542"/>
            <a:chExt cx="213" cy="546"/>
          </a:xfrm>
        </p:grpSpPr>
        <p:sp>
          <p:nvSpPr>
            <p:cNvPr id="84134" name="Line 166">
              <a:extLst>
                <a:ext uri="{FF2B5EF4-FFF2-40B4-BE49-F238E27FC236}">
                  <a16:creationId xmlns:a16="http://schemas.microsoft.com/office/drawing/2014/main" id="{8B040B41-F516-9E77-709E-58AF53A8D8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35" name="Line 167">
              <a:extLst>
                <a:ext uri="{FF2B5EF4-FFF2-40B4-BE49-F238E27FC236}">
                  <a16:creationId xmlns:a16="http://schemas.microsoft.com/office/drawing/2014/main" id="{483C04FF-2840-BDA0-86A2-D539E0C1C1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36" name="Line 168">
              <a:extLst>
                <a:ext uri="{FF2B5EF4-FFF2-40B4-BE49-F238E27FC236}">
                  <a16:creationId xmlns:a16="http://schemas.microsoft.com/office/drawing/2014/main" id="{218D5FB4-35F6-2196-D029-322982A1D3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4137" name="Group 169">
              <a:extLst>
                <a:ext uri="{FF2B5EF4-FFF2-40B4-BE49-F238E27FC236}">
                  <a16:creationId xmlns:a16="http://schemas.microsoft.com/office/drawing/2014/main" id="{3376BECB-FE00-F05B-FAC1-731657E2AA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4138" name="Freeform 170">
                <a:extLst>
                  <a:ext uri="{FF2B5EF4-FFF2-40B4-BE49-F238E27FC236}">
                    <a16:creationId xmlns:a16="http://schemas.microsoft.com/office/drawing/2014/main" id="{6C557AD1-61B5-5AFD-EA43-A9DAEF30B1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39" name="Freeform 171">
                <a:extLst>
                  <a:ext uri="{FF2B5EF4-FFF2-40B4-BE49-F238E27FC236}">
                    <a16:creationId xmlns:a16="http://schemas.microsoft.com/office/drawing/2014/main" id="{8916242E-FDAC-5BA1-2216-18C8D517B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4140" name="Group 172">
            <a:extLst>
              <a:ext uri="{FF2B5EF4-FFF2-40B4-BE49-F238E27FC236}">
                <a16:creationId xmlns:a16="http://schemas.microsoft.com/office/drawing/2014/main" id="{5C8EBE24-39AF-7FF2-766A-AB1ECF086938}"/>
              </a:ext>
            </a:extLst>
          </p:cNvPr>
          <p:cNvGrpSpPr>
            <a:grpSpLocks/>
          </p:cNvGrpSpPr>
          <p:nvPr/>
        </p:nvGrpSpPr>
        <p:grpSpPr bwMode="auto">
          <a:xfrm>
            <a:off x="635000" y="185738"/>
            <a:ext cx="358775" cy="927100"/>
            <a:chOff x="875" y="4542"/>
            <a:chExt cx="213" cy="546"/>
          </a:xfrm>
        </p:grpSpPr>
        <p:sp>
          <p:nvSpPr>
            <p:cNvPr id="84141" name="Line 173">
              <a:extLst>
                <a:ext uri="{FF2B5EF4-FFF2-40B4-BE49-F238E27FC236}">
                  <a16:creationId xmlns:a16="http://schemas.microsoft.com/office/drawing/2014/main" id="{4482935A-EECE-552F-22D5-232E19AEB3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42" name="Line 174">
              <a:extLst>
                <a:ext uri="{FF2B5EF4-FFF2-40B4-BE49-F238E27FC236}">
                  <a16:creationId xmlns:a16="http://schemas.microsoft.com/office/drawing/2014/main" id="{B1AB9506-68E6-0B7C-19F3-57928B7C71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43" name="Line 175">
              <a:extLst>
                <a:ext uri="{FF2B5EF4-FFF2-40B4-BE49-F238E27FC236}">
                  <a16:creationId xmlns:a16="http://schemas.microsoft.com/office/drawing/2014/main" id="{5D246A2C-F057-8E7E-C30E-FAD23B2817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4144" name="Group 176">
              <a:extLst>
                <a:ext uri="{FF2B5EF4-FFF2-40B4-BE49-F238E27FC236}">
                  <a16:creationId xmlns:a16="http://schemas.microsoft.com/office/drawing/2014/main" id="{5D313010-E942-F101-9E39-8D1570E29B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4145" name="Freeform 177">
                <a:extLst>
                  <a:ext uri="{FF2B5EF4-FFF2-40B4-BE49-F238E27FC236}">
                    <a16:creationId xmlns:a16="http://schemas.microsoft.com/office/drawing/2014/main" id="{67B89117-0608-CABD-2579-CEAB7BDD4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46" name="Freeform 178">
                <a:extLst>
                  <a:ext uri="{FF2B5EF4-FFF2-40B4-BE49-F238E27FC236}">
                    <a16:creationId xmlns:a16="http://schemas.microsoft.com/office/drawing/2014/main" id="{16F8FFF2-E1FA-6DCB-73D9-66E47B0FC7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4147" name="Group 179">
            <a:extLst>
              <a:ext uri="{FF2B5EF4-FFF2-40B4-BE49-F238E27FC236}">
                <a16:creationId xmlns:a16="http://schemas.microsoft.com/office/drawing/2014/main" id="{0F3CEDF7-EF07-B494-9B0F-A42A9BBFD2F3}"/>
              </a:ext>
            </a:extLst>
          </p:cNvPr>
          <p:cNvGrpSpPr>
            <a:grpSpLocks/>
          </p:cNvGrpSpPr>
          <p:nvPr/>
        </p:nvGrpSpPr>
        <p:grpSpPr bwMode="auto">
          <a:xfrm>
            <a:off x="1060450" y="168275"/>
            <a:ext cx="358775" cy="925513"/>
            <a:chOff x="875" y="4542"/>
            <a:chExt cx="213" cy="546"/>
          </a:xfrm>
        </p:grpSpPr>
        <p:sp>
          <p:nvSpPr>
            <p:cNvPr id="84148" name="Line 180">
              <a:extLst>
                <a:ext uri="{FF2B5EF4-FFF2-40B4-BE49-F238E27FC236}">
                  <a16:creationId xmlns:a16="http://schemas.microsoft.com/office/drawing/2014/main" id="{3A635377-AC02-8481-1903-1E3792E058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49" name="Line 181">
              <a:extLst>
                <a:ext uri="{FF2B5EF4-FFF2-40B4-BE49-F238E27FC236}">
                  <a16:creationId xmlns:a16="http://schemas.microsoft.com/office/drawing/2014/main" id="{523EA028-B217-ECC8-9BF5-6F638F9318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50" name="Line 182">
              <a:extLst>
                <a:ext uri="{FF2B5EF4-FFF2-40B4-BE49-F238E27FC236}">
                  <a16:creationId xmlns:a16="http://schemas.microsoft.com/office/drawing/2014/main" id="{81A4A33A-6D4C-EA30-A549-17739204D9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4151" name="Group 183">
              <a:extLst>
                <a:ext uri="{FF2B5EF4-FFF2-40B4-BE49-F238E27FC236}">
                  <a16:creationId xmlns:a16="http://schemas.microsoft.com/office/drawing/2014/main" id="{556B47ED-6D45-08CC-194E-2FC9DCEBD0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4152" name="Freeform 184">
                <a:extLst>
                  <a:ext uri="{FF2B5EF4-FFF2-40B4-BE49-F238E27FC236}">
                    <a16:creationId xmlns:a16="http://schemas.microsoft.com/office/drawing/2014/main" id="{0EEB3B7E-7200-6BE2-1733-CA0E53901A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53" name="Freeform 185">
                <a:extLst>
                  <a:ext uri="{FF2B5EF4-FFF2-40B4-BE49-F238E27FC236}">
                    <a16:creationId xmlns:a16="http://schemas.microsoft.com/office/drawing/2014/main" id="{64EFD7D3-7516-0B56-ECBA-58470BED45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4154" name="Group 186">
            <a:extLst>
              <a:ext uri="{FF2B5EF4-FFF2-40B4-BE49-F238E27FC236}">
                <a16:creationId xmlns:a16="http://schemas.microsoft.com/office/drawing/2014/main" id="{87DD8914-E4D7-E8E7-5048-1A15082F9049}"/>
              </a:ext>
            </a:extLst>
          </p:cNvPr>
          <p:cNvGrpSpPr>
            <a:grpSpLocks/>
          </p:cNvGrpSpPr>
          <p:nvPr/>
        </p:nvGrpSpPr>
        <p:grpSpPr bwMode="auto">
          <a:xfrm>
            <a:off x="1663700" y="152400"/>
            <a:ext cx="358775" cy="927100"/>
            <a:chOff x="875" y="4542"/>
            <a:chExt cx="213" cy="546"/>
          </a:xfrm>
        </p:grpSpPr>
        <p:sp>
          <p:nvSpPr>
            <p:cNvPr id="84155" name="Line 187">
              <a:extLst>
                <a:ext uri="{FF2B5EF4-FFF2-40B4-BE49-F238E27FC236}">
                  <a16:creationId xmlns:a16="http://schemas.microsoft.com/office/drawing/2014/main" id="{37689942-A24E-86A9-BCB0-A6DAC71B30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56" name="Line 188">
              <a:extLst>
                <a:ext uri="{FF2B5EF4-FFF2-40B4-BE49-F238E27FC236}">
                  <a16:creationId xmlns:a16="http://schemas.microsoft.com/office/drawing/2014/main" id="{BE873F0D-91C9-0286-6857-E7D05BA61E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57" name="Line 189">
              <a:extLst>
                <a:ext uri="{FF2B5EF4-FFF2-40B4-BE49-F238E27FC236}">
                  <a16:creationId xmlns:a16="http://schemas.microsoft.com/office/drawing/2014/main" id="{870CE6FA-4F5E-E0D0-5F8E-2991749018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4158" name="Group 190">
              <a:extLst>
                <a:ext uri="{FF2B5EF4-FFF2-40B4-BE49-F238E27FC236}">
                  <a16:creationId xmlns:a16="http://schemas.microsoft.com/office/drawing/2014/main" id="{94E8F355-E9B5-4493-B688-F189C924FA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4159" name="Freeform 191">
                <a:extLst>
                  <a:ext uri="{FF2B5EF4-FFF2-40B4-BE49-F238E27FC236}">
                    <a16:creationId xmlns:a16="http://schemas.microsoft.com/office/drawing/2014/main" id="{36E85079-2905-94D8-544E-B3052E07D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60" name="Freeform 192">
                <a:extLst>
                  <a:ext uri="{FF2B5EF4-FFF2-40B4-BE49-F238E27FC236}">
                    <a16:creationId xmlns:a16="http://schemas.microsoft.com/office/drawing/2014/main" id="{C4A43571-C09E-067C-5CAA-A762E9156D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4161" name="Group 193">
            <a:extLst>
              <a:ext uri="{FF2B5EF4-FFF2-40B4-BE49-F238E27FC236}">
                <a16:creationId xmlns:a16="http://schemas.microsoft.com/office/drawing/2014/main" id="{DB2AA4FC-5534-98DA-B26E-AC96A409F5B1}"/>
              </a:ext>
            </a:extLst>
          </p:cNvPr>
          <p:cNvGrpSpPr>
            <a:grpSpLocks/>
          </p:cNvGrpSpPr>
          <p:nvPr/>
        </p:nvGrpSpPr>
        <p:grpSpPr bwMode="auto">
          <a:xfrm>
            <a:off x="1927225" y="450850"/>
            <a:ext cx="358775" cy="925513"/>
            <a:chOff x="875" y="4542"/>
            <a:chExt cx="213" cy="546"/>
          </a:xfrm>
        </p:grpSpPr>
        <p:sp>
          <p:nvSpPr>
            <p:cNvPr id="84162" name="Line 194">
              <a:extLst>
                <a:ext uri="{FF2B5EF4-FFF2-40B4-BE49-F238E27FC236}">
                  <a16:creationId xmlns:a16="http://schemas.microsoft.com/office/drawing/2014/main" id="{3091198A-95B2-7F75-3292-29CC2EDDD0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63" name="Line 195">
              <a:extLst>
                <a:ext uri="{FF2B5EF4-FFF2-40B4-BE49-F238E27FC236}">
                  <a16:creationId xmlns:a16="http://schemas.microsoft.com/office/drawing/2014/main" id="{4A614F37-A275-C18E-02E6-19B3A99E01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64" name="Line 196">
              <a:extLst>
                <a:ext uri="{FF2B5EF4-FFF2-40B4-BE49-F238E27FC236}">
                  <a16:creationId xmlns:a16="http://schemas.microsoft.com/office/drawing/2014/main" id="{2A1674BF-3235-FC95-DA1F-33CA263BA2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4165" name="Group 197">
              <a:extLst>
                <a:ext uri="{FF2B5EF4-FFF2-40B4-BE49-F238E27FC236}">
                  <a16:creationId xmlns:a16="http://schemas.microsoft.com/office/drawing/2014/main" id="{007C62F5-F9B9-8EF8-C463-78994B18A7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4166" name="Freeform 198">
                <a:extLst>
                  <a:ext uri="{FF2B5EF4-FFF2-40B4-BE49-F238E27FC236}">
                    <a16:creationId xmlns:a16="http://schemas.microsoft.com/office/drawing/2014/main" id="{97FAB482-34D5-B1EB-CDB1-F76656D9D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67" name="Freeform 199">
                <a:extLst>
                  <a:ext uri="{FF2B5EF4-FFF2-40B4-BE49-F238E27FC236}">
                    <a16:creationId xmlns:a16="http://schemas.microsoft.com/office/drawing/2014/main" id="{3DA4E057-AFF2-EED4-D940-4739EB18E3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4168" name="Group 200">
            <a:extLst>
              <a:ext uri="{FF2B5EF4-FFF2-40B4-BE49-F238E27FC236}">
                <a16:creationId xmlns:a16="http://schemas.microsoft.com/office/drawing/2014/main" id="{0C58EA2D-0790-DB45-513F-0A251A2128A2}"/>
              </a:ext>
            </a:extLst>
          </p:cNvPr>
          <p:cNvGrpSpPr>
            <a:grpSpLocks/>
          </p:cNvGrpSpPr>
          <p:nvPr/>
        </p:nvGrpSpPr>
        <p:grpSpPr bwMode="auto">
          <a:xfrm>
            <a:off x="1655763" y="547688"/>
            <a:ext cx="358775" cy="927100"/>
            <a:chOff x="875" y="4542"/>
            <a:chExt cx="213" cy="546"/>
          </a:xfrm>
        </p:grpSpPr>
        <p:sp>
          <p:nvSpPr>
            <p:cNvPr id="84169" name="Line 201">
              <a:extLst>
                <a:ext uri="{FF2B5EF4-FFF2-40B4-BE49-F238E27FC236}">
                  <a16:creationId xmlns:a16="http://schemas.microsoft.com/office/drawing/2014/main" id="{0075A20B-EA8B-9D21-D1CD-229522C0AC8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70" name="Line 202">
              <a:extLst>
                <a:ext uri="{FF2B5EF4-FFF2-40B4-BE49-F238E27FC236}">
                  <a16:creationId xmlns:a16="http://schemas.microsoft.com/office/drawing/2014/main" id="{4327C50F-09ED-DC58-D57B-3286DF91E6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71" name="Line 203">
              <a:extLst>
                <a:ext uri="{FF2B5EF4-FFF2-40B4-BE49-F238E27FC236}">
                  <a16:creationId xmlns:a16="http://schemas.microsoft.com/office/drawing/2014/main" id="{48F3E2C3-0673-6C9A-A747-03CBEA965E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4172" name="Group 204">
              <a:extLst>
                <a:ext uri="{FF2B5EF4-FFF2-40B4-BE49-F238E27FC236}">
                  <a16:creationId xmlns:a16="http://schemas.microsoft.com/office/drawing/2014/main" id="{13C6E438-FCD9-C090-6C4E-94C5130136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4173" name="Freeform 205">
                <a:extLst>
                  <a:ext uri="{FF2B5EF4-FFF2-40B4-BE49-F238E27FC236}">
                    <a16:creationId xmlns:a16="http://schemas.microsoft.com/office/drawing/2014/main" id="{DFEEA416-7260-4918-9601-21E0475BEA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74" name="Freeform 206">
                <a:extLst>
                  <a:ext uri="{FF2B5EF4-FFF2-40B4-BE49-F238E27FC236}">
                    <a16:creationId xmlns:a16="http://schemas.microsoft.com/office/drawing/2014/main" id="{C8EAB7FF-E324-2B61-1798-68D3C3BC05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4175" name="Group 207">
            <a:extLst>
              <a:ext uri="{FF2B5EF4-FFF2-40B4-BE49-F238E27FC236}">
                <a16:creationId xmlns:a16="http://schemas.microsoft.com/office/drawing/2014/main" id="{57687B8A-68FF-180C-B9B5-959401C68251}"/>
              </a:ext>
            </a:extLst>
          </p:cNvPr>
          <p:cNvGrpSpPr>
            <a:grpSpLocks/>
          </p:cNvGrpSpPr>
          <p:nvPr/>
        </p:nvGrpSpPr>
        <p:grpSpPr bwMode="auto">
          <a:xfrm>
            <a:off x="1368425" y="347663"/>
            <a:ext cx="358775" cy="925512"/>
            <a:chOff x="875" y="4542"/>
            <a:chExt cx="213" cy="546"/>
          </a:xfrm>
        </p:grpSpPr>
        <p:sp>
          <p:nvSpPr>
            <p:cNvPr id="84176" name="Line 208">
              <a:extLst>
                <a:ext uri="{FF2B5EF4-FFF2-40B4-BE49-F238E27FC236}">
                  <a16:creationId xmlns:a16="http://schemas.microsoft.com/office/drawing/2014/main" id="{A76CEB8D-0960-5129-739D-8E70379584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77" name="Line 209">
              <a:extLst>
                <a:ext uri="{FF2B5EF4-FFF2-40B4-BE49-F238E27FC236}">
                  <a16:creationId xmlns:a16="http://schemas.microsoft.com/office/drawing/2014/main" id="{D6E59FEF-F91F-8F1B-2525-BD5BD0058C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78" name="Line 210">
              <a:extLst>
                <a:ext uri="{FF2B5EF4-FFF2-40B4-BE49-F238E27FC236}">
                  <a16:creationId xmlns:a16="http://schemas.microsoft.com/office/drawing/2014/main" id="{F4F12438-987B-7200-07F6-977BD72A5D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4179" name="Group 211">
              <a:extLst>
                <a:ext uri="{FF2B5EF4-FFF2-40B4-BE49-F238E27FC236}">
                  <a16:creationId xmlns:a16="http://schemas.microsoft.com/office/drawing/2014/main" id="{312A43A8-CDD3-9E1B-EEAB-D9A08A7331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4180" name="Freeform 212">
                <a:extLst>
                  <a:ext uri="{FF2B5EF4-FFF2-40B4-BE49-F238E27FC236}">
                    <a16:creationId xmlns:a16="http://schemas.microsoft.com/office/drawing/2014/main" id="{7ED06C07-A88A-C00C-15CD-809CA7956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81" name="Freeform 213">
                <a:extLst>
                  <a:ext uri="{FF2B5EF4-FFF2-40B4-BE49-F238E27FC236}">
                    <a16:creationId xmlns:a16="http://schemas.microsoft.com/office/drawing/2014/main" id="{0CAA5F06-E163-0D83-478A-FDD56C5ED9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4182" name="Group 214">
            <a:extLst>
              <a:ext uri="{FF2B5EF4-FFF2-40B4-BE49-F238E27FC236}">
                <a16:creationId xmlns:a16="http://schemas.microsoft.com/office/drawing/2014/main" id="{8A24E4DA-180A-C62D-B062-576AE67A806B}"/>
              </a:ext>
            </a:extLst>
          </p:cNvPr>
          <p:cNvGrpSpPr>
            <a:grpSpLocks/>
          </p:cNvGrpSpPr>
          <p:nvPr/>
        </p:nvGrpSpPr>
        <p:grpSpPr bwMode="auto">
          <a:xfrm>
            <a:off x="933450" y="461963"/>
            <a:ext cx="357188" cy="925512"/>
            <a:chOff x="875" y="4542"/>
            <a:chExt cx="213" cy="546"/>
          </a:xfrm>
        </p:grpSpPr>
        <p:sp>
          <p:nvSpPr>
            <p:cNvPr id="84183" name="Line 215">
              <a:extLst>
                <a:ext uri="{FF2B5EF4-FFF2-40B4-BE49-F238E27FC236}">
                  <a16:creationId xmlns:a16="http://schemas.microsoft.com/office/drawing/2014/main" id="{0663E247-FEFA-9BB4-D261-42CAC50A68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84" name="Line 216">
              <a:extLst>
                <a:ext uri="{FF2B5EF4-FFF2-40B4-BE49-F238E27FC236}">
                  <a16:creationId xmlns:a16="http://schemas.microsoft.com/office/drawing/2014/main" id="{FD683C38-FE92-16E7-DD10-74C171CB43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85" name="Line 217">
              <a:extLst>
                <a:ext uri="{FF2B5EF4-FFF2-40B4-BE49-F238E27FC236}">
                  <a16:creationId xmlns:a16="http://schemas.microsoft.com/office/drawing/2014/main" id="{203F9128-7777-CE9F-D1F1-B61398EDF3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4186" name="Group 218">
              <a:extLst>
                <a:ext uri="{FF2B5EF4-FFF2-40B4-BE49-F238E27FC236}">
                  <a16:creationId xmlns:a16="http://schemas.microsoft.com/office/drawing/2014/main" id="{4CA1AFB8-F1F1-DE8F-7C7A-30A0241CB7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4187" name="Freeform 219">
                <a:extLst>
                  <a:ext uri="{FF2B5EF4-FFF2-40B4-BE49-F238E27FC236}">
                    <a16:creationId xmlns:a16="http://schemas.microsoft.com/office/drawing/2014/main" id="{1945B8AF-AF04-B6E3-36B2-74DCD412AF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88" name="Freeform 220">
                <a:extLst>
                  <a:ext uri="{FF2B5EF4-FFF2-40B4-BE49-F238E27FC236}">
                    <a16:creationId xmlns:a16="http://schemas.microsoft.com/office/drawing/2014/main" id="{A115C3A0-6FA6-2124-3EB2-88EC2875A7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4189" name="Group 221">
            <a:extLst>
              <a:ext uri="{FF2B5EF4-FFF2-40B4-BE49-F238E27FC236}">
                <a16:creationId xmlns:a16="http://schemas.microsoft.com/office/drawing/2014/main" id="{11A116AC-FF65-5004-70FB-0F3B27A399EB}"/>
              </a:ext>
            </a:extLst>
          </p:cNvPr>
          <p:cNvGrpSpPr>
            <a:grpSpLocks/>
          </p:cNvGrpSpPr>
          <p:nvPr/>
        </p:nvGrpSpPr>
        <p:grpSpPr bwMode="auto">
          <a:xfrm>
            <a:off x="674688" y="493713"/>
            <a:ext cx="358775" cy="925512"/>
            <a:chOff x="875" y="4542"/>
            <a:chExt cx="213" cy="546"/>
          </a:xfrm>
        </p:grpSpPr>
        <p:sp>
          <p:nvSpPr>
            <p:cNvPr id="84190" name="Line 222">
              <a:extLst>
                <a:ext uri="{FF2B5EF4-FFF2-40B4-BE49-F238E27FC236}">
                  <a16:creationId xmlns:a16="http://schemas.microsoft.com/office/drawing/2014/main" id="{18B66CE1-EAE4-88C6-B930-54AA20BDBA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91" name="Line 223">
              <a:extLst>
                <a:ext uri="{FF2B5EF4-FFF2-40B4-BE49-F238E27FC236}">
                  <a16:creationId xmlns:a16="http://schemas.microsoft.com/office/drawing/2014/main" id="{3621FF49-8634-3436-FCBC-995FDB2D4F0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92" name="Line 224">
              <a:extLst>
                <a:ext uri="{FF2B5EF4-FFF2-40B4-BE49-F238E27FC236}">
                  <a16:creationId xmlns:a16="http://schemas.microsoft.com/office/drawing/2014/main" id="{2E6B7C29-CCFD-C7EA-8EC2-7C085850C8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4193" name="Group 225">
              <a:extLst>
                <a:ext uri="{FF2B5EF4-FFF2-40B4-BE49-F238E27FC236}">
                  <a16:creationId xmlns:a16="http://schemas.microsoft.com/office/drawing/2014/main" id="{5B77F0D4-8AAB-20BA-8FF9-790C469D11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4194" name="Freeform 226">
                <a:extLst>
                  <a:ext uri="{FF2B5EF4-FFF2-40B4-BE49-F238E27FC236}">
                    <a16:creationId xmlns:a16="http://schemas.microsoft.com/office/drawing/2014/main" id="{8E56A647-E3AF-0DEE-C05F-FC818E5B83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195" name="Freeform 227">
                <a:extLst>
                  <a:ext uri="{FF2B5EF4-FFF2-40B4-BE49-F238E27FC236}">
                    <a16:creationId xmlns:a16="http://schemas.microsoft.com/office/drawing/2014/main" id="{47F036B1-A2C4-522A-48C2-1E4235B1E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4196" name="Group 228">
            <a:extLst>
              <a:ext uri="{FF2B5EF4-FFF2-40B4-BE49-F238E27FC236}">
                <a16:creationId xmlns:a16="http://schemas.microsoft.com/office/drawing/2014/main" id="{334A6FE0-D730-7A07-A3CC-FB902916D248}"/>
              </a:ext>
            </a:extLst>
          </p:cNvPr>
          <p:cNvGrpSpPr>
            <a:grpSpLocks/>
          </p:cNvGrpSpPr>
          <p:nvPr/>
        </p:nvGrpSpPr>
        <p:grpSpPr bwMode="auto">
          <a:xfrm>
            <a:off x="342900" y="419100"/>
            <a:ext cx="357188" cy="925513"/>
            <a:chOff x="875" y="4542"/>
            <a:chExt cx="213" cy="546"/>
          </a:xfrm>
        </p:grpSpPr>
        <p:sp>
          <p:nvSpPr>
            <p:cNvPr id="84197" name="Line 229">
              <a:extLst>
                <a:ext uri="{FF2B5EF4-FFF2-40B4-BE49-F238E27FC236}">
                  <a16:creationId xmlns:a16="http://schemas.microsoft.com/office/drawing/2014/main" id="{1BAF3CF0-A674-4C54-AAEC-420401DAB5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98" name="Line 230">
              <a:extLst>
                <a:ext uri="{FF2B5EF4-FFF2-40B4-BE49-F238E27FC236}">
                  <a16:creationId xmlns:a16="http://schemas.microsoft.com/office/drawing/2014/main" id="{76D2D50B-D063-04B9-82D4-F6DD831380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199" name="Line 231">
              <a:extLst>
                <a:ext uri="{FF2B5EF4-FFF2-40B4-BE49-F238E27FC236}">
                  <a16:creationId xmlns:a16="http://schemas.microsoft.com/office/drawing/2014/main" id="{8BE6F0E8-73C5-09CF-0F12-978A64A6F3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4200" name="Group 232">
              <a:extLst>
                <a:ext uri="{FF2B5EF4-FFF2-40B4-BE49-F238E27FC236}">
                  <a16:creationId xmlns:a16="http://schemas.microsoft.com/office/drawing/2014/main" id="{4855305D-7507-00DA-C9A6-AC62CC91E6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4201" name="Freeform 233">
                <a:extLst>
                  <a:ext uri="{FF2B5EF4-FFF2-40B4-BE49-F238E27FC236}">
                    <a16:creationId xmlns:a16="http://schemas.microsoft.com/office/drawing/2014/main" id="{7DC33104-3BDA-ACF0-DF8B-080676FF0F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02" name="Freeform 234">
                <a:extLst>
                  <a:ext uri="{FF2B5EF4-FFF2-40B4-BE49-F238E27FC236}">
                    <a16:creationId xmlns:a16="http://schemas.microsoft.com/office/drawing/2014/main" id="{79FE7257-6142-07E1-CE9A-D60982C40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4203" name="Group 235">
            <a:extLst>
              <a:ext uri="{FF2B5EF4-FFF2-40B4-BE49-F238E27FC236}">
                <a16:creationId xmlns:a16="http://schemas.microsoft.com/office/drawing/2014/main" id="{60E5E55F-871C-A9E2-4E2E-B7FA276B964E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793750"/>
            <a:ext cx="358775" cy="923925"/>
            <a:chOff x="875" y="4542"/>
            <a:chExt cx="213" cy="546"/>
          </a:xfrm>
        </p:grpSpPr>
        <p:sp>
          <p:nvSpPr>
            <p:cNvPr id="84204" name="Line 236">
              <a:extLst>
                <a:ext uri="{FF2B5EF4-FFF2-40B4-BE49-F238E27FC236}">
                  <a16:creationId xmlns:a16="http://schemas.microsoft.com/office/drawing/2014/main" id="{C1136F24-51D0-AFC8-A351-9545F7FE6B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05" name="Line 237">
              <a:extLst>
                <a:ext uri="{FF2B5EF4-FFF2-40B4-BE49-F238E27FC236}">
                  <a16:creationId xmlns:a16="http://schemas.microsoft.com/office/drawing/2014/main" id="{5F4DAC8E-EF04-C3C7-8C7A-88F2F7FF1E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06" name="Line 238">
              <a:extLst>
                <a:ext uri="{FF2B5EF4-FFF2-40B4-BE49-F238E27FC236}">
                  <a16:creationId xmlns:a16="http://schemas.microsoft.com/office/drawing/2014/main" id="{CFC3A588-D25F-E423-E6C2-018A6C12AC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4207" name="Group 239">
              <a:extLst>
                <a:ext uri="{FF2B5EF4-FFF2-40B4-BE49-F238E27FC236}">
                  <a16:creationId xmlns:a16="http://schemas.microsoft.com/office/drawing/2014/main" id="{ECDF7751-57CD-48E3-CD9F-A7CA473BA6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4208" name="Freeform 240">
                <a:extLst>
                  <a:ext uri="{FF2B5EF4-FFF2-40B4-BE49-F238E27FC236}">
                    <a16:creationId xmlns:a16="http://schemas.microsoft.com/office/drawing/2014/main" id="{4E8408C0-8454-5066-8D32-9F6294AA34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09" name="Freeform 241">
                <a:extLst>
                  <a:ext uri="{FF2B5EF4-FFF2-40B4-BE49-F238E27FC236}">
                    <a16:creationId xmlns:a16="http://schemas.microsoft.com/office/drawing/2014/main" id="{83FEC771-2C06-7ED9-33CA-42BEE01C08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4210" name="Group 242">
            <a:extLst>
              <a:ext uri="{FF2B5EF4-FFF2-40B4-BE49-F238E27FC236}">
                <a16:creationId xmlns:a16="http://schemas.microsoft.com/office/drawing/2014/main" id="{0935BB0E-13A4-518A-539A-94395788A96E}"/>
              </a:ext>
            </a:extLst>
          </p:cNvPr>
          <p:cNvGrpSpPr>
            <a:grpSpLocks/>
          </p:cNvGrpSpPr>
          <p:nvPr/>
        </p:nvGrpSpPr>
        <p:grpSpPr bwMode="auto">
          <a:xfrm>
            <a:off x="817563" y="911225"/>
            <a:ext cx="357187" cy="923925"/>
            <a:chOff x="875" y="4542"/>
            <a:chExt cx="213" cy="546"/>
          </a:xfrm>
        </p:grpSpPr>
        <p:sp>
          <p:nvSpPr>
            <p:cNvPr id="84211" name="Line 243">
              <a:extLst>
                <a:ext uri="{FF2B5EF4-FFF2-40B4-BE49-F238E27FC236}">
                  <a16:creationId xmlns:a16="http://schemas.microsoft.com/office/drawing/2014/main" id="{2318E99C-0A52-9397-6F42-A787CF605F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12" name="Line 244">
              <a:extLst>
                <a:ext uri="{FF2B5EF4-FFF2-40B4-BE49-F238E27FC236}">
                  <a16:creationId xmlns:a16="http://schemas.microsoft.com/office/drawing/2014/main" id="{325F7E41-6B79-E156-F83A-63F4D2F362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13" name="Line 245">
              <a:extLst>
                <a:ext uri="{FF2B5EF4-FFF2-40B4-BE49-F238E27FC236}">
                  <a16:creationId xmlns:a16="http://schemas.microsoft.com/office/drawing/2014/main" id="{271B1D8E-C6F4-17C9-0791-31232D1D11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4214" name="Group 246">
              <a:extLst>
                <a:ext uri="{FF2B5EF4-FFF2-40B4-BE49-F238E27FC236}">
                  <a16:creationId xmlns:a16="http://schemas.microsoft.com/office/drawing/2014/main" id="{EF7A8A18-1FDB-DD77-612E-A04A409CC4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4215" name="Freeform 247">
                <a:extLst>
                  <a:ext uri="{FF2B5EF4-FFF2-40B4-BE49-F238E27FC236}">
                    <a16:creationId xmlns:a16="http://schemas.microsoft.com/office/drawing/2014/main" id="{6D27EEE0-8773-C35C-A085-5ED9776E5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16" name="Freeform 248">
                <a:extLst>
                  <a:ext uri="{FF2B5EF4-FFF2-40B4-BE49-F238E27FC236}">
                    <a16:creationId xmlns:a16="http://schemas.microsoft.com/office/drawing/2014/main" id="{1099618E-E05E-C93F-3E7F-E17261A918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4217" name="Group 249">
            <a:extLst>
              <a:ext uri="{FF2B5EF4-FFF2-40B4-BE49-F238E27FC236}">
                <a16:creationId xmlns:a16="http://schemas.microsoft.com/office/drawing/2014/main" id="{E1E93597-5D94-EA77-0932-27C7A5CBD2A7}"/>
              </a:ext>
            </a:extLst>
          </p:cNvPr>
          <p:cNvGrpSpPr>
            <a:grpSpLocks/>
          </p:cNvGrpSpPr>
          <p:nvPr/>
        </p:nvGrpSpPr>
        <p:grpSpPr bwMode="auto">
          <a:xfrm>
            <a:off x="1882775" y="865188"/>
            <a:ext cx="357188" cy="923925"/>
            <a:chOff x="875" y="4542"/>
            <a:chExt cx="213" cy="546"/>
          </a:xfrm>
        </p:grpSpPr>
        <p:sp>
          <p:nvSpPr>
            <p:cNvPr id="84218" name="Line 250">
              <a:extLst>
                <a:ext uri="{FF2B5EF4-FFF2-40B4-BE49-F238E27FC236}">
                  <a16:creationId xmlns:a16="http://schemas.microsoft.com/office/drawing/2014/main" id="{E5211798-7E34-C673-EFB4-5B5459B99B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19" name="Line 251">
              <a:extLst>
                <a:ext uri="{FF2B5EF4-FFF2-40B4-BE49-F238E27FC236}">
                  <a16:creationId xmlns:a16="http://schemas.microsoft.com/office/drawing/2014/main" id="{84506508-4642-EC1D-BF51-B82D9F1A86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20" name="Line 252">
              <a:extLst>
                <a:ext uri="{FF2B5EF4-FFF2-40B4-BE49-F238E27FC236}">
                  <a16:creationId xmlns:a16="http://schemas.microsoft.com/office/drawing/2014/main" id="{C8ED262E-84A2-030F-708D-5338A3B937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4221" name="Group 253">
              <a:extLst>
                <a:ext uri="{FF2B5EF4-FFF2-40B4-BE49-F238E27FC236}">
                  <a16:creationId xmlns:a16="http://schemas.microsoft.com/office/drawing/2014/main" id="{CF5E8ABE-1806-58D5-DB33-8C44543F03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4222" name="Freeform 254">
                <a:extLst>
                  <a:ext uri="{FF2B5EF4-FFF2-40B4-BE49-F238E27FC236}">
                    <a16:creationId xmlns:a16="http://schemas.microsoft.com/office/drawing/2014/main" id="{21CBC87B-CF40-5B84-3813-007AB58B90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23" name="Freeform 255">
                <a:extLst>
                  <a:ext uri="{FF2B5EF4-FFF2-40B4-BE49-F238E27FC236}">
                    <a16:creationId xmlns:a16="http://schemas.microsoft.com/office/drawing/2014/main" id="{4804CF99-4475-96E4-DBE8-F190FE1F6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4224" name="Group 256">
            <a:extLst>
              <a:ext uri="{FF2B5EF4-FFF2-40B4-BE49-F238E27FC236}">
                <a16:creationId xmlns:a16="http://schemas.microsoft.com/office/drawing/2014/main" id="{0A633C04-9DED-E13D-91AD-D846248F3D49}"/>
              </a:ext>
            </a:extLst>
          </p:cNvPr>
          <p:cNvGrpSpPr>
            <a:grpSpLocks/>
          </p:cNvGrpSpPr>
          <p:nvPr/>
        </p:nvGrpSpPr>
        <p:grpSpPr bwMode="auto">
          <a:xfrm>
            <a:off x="1063625" y="1176338"/>
            <a:ext cx="307975" cy="611187"/>
            <a:chOff x="1730" y="4717"/>
            <a:chExt cx="184" cy="360"/>
          </a:xfrm>
        </p:grpSpPr>
        <p:sp>
          <p:nvSpPr>
            <p:cNvPr id="84225" name="Freeform 257">
              <a:extLst>
                <a:ext uri="{FF2B5EF4-FFF2-40B4-BE49-F238E27FC236}">
                  <a16:creationId xmlns:a16="http://schemas.microsoft.com/office/drawing/2014/main" id="{DD1EC713-FB4B-44AC-3897-DFE16422D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06" y="4783"/>
              <a:ext cx="32" cy="294"/>
            </a:xfrm>
            <a:custGeom>
              <a:avLst/>
              <a:gdLst>
                <a:gd name="T0" fmla="*/ 0 w 32"/>
                <a:gd name="T1" fmla="*/ 284 h 294"/>
                <a:gd name="T2" fmla="*/ 9 w 32"/>
                <a:gd name="T3" fmla="*/ 0 h 294"/>
                <a:gd name="T4" fmla="*/ 31 w 32"/>
                <a:gd name="T5" fmla="*/ 288 h 294"/>
                <a:gd name="T6" fmla="*/ 22 w 32"/>
                <a:gd name="T7" fmla="*/ 293 h 294"/>
                <a:gd name="T8" fmla="*/ 14 w 32"/>
                <a:gd name="T9" fmla="*/ 293 h 294"/>
                <a:gd name="T10" fmla="*/ 6 w 32"/>
                <a:gd name="T11" fmla="*/ 289 h 294"/>
                <a:gd name="T12" fmla="*/ 0 w 32"/>
                <a:gd name="T13" fmla="*/ 28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4">
                  <a:moveTo>
                    <a:pt x="0" y="284"/>
                  </a:moveTo>
                  <a:lnTo>
                    <a:pt x="9" y="0"/>
                  </a:lnTo>
                  <a:lnTo>
                    <a:pt x="31" y="288"/>
                  </a:lnTo>
                  <a:lnTo>
                    <a:pt x="22" y="293"/>
                  </a:lnTo>
                  <a:lnTo>
                    <a:pt x="14" y="293"/>
                  </a:lnTo>
                  <a:lnTo>
                    <a:pt x="6" y="289"/>
                  </a:lnTo>
                  <a:lnTo>
                    <a:pt x="0" y="284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26" name="Line 258">
              <a:extLst>
                <a:ext uri="{FF2B5EF4-FFF2-40B4-BE49-F238E27FC236}">
                  <a16:creationId xmlns:a16="http://schemas.microsoft.com/office/drawing/2014/main" id="{06C464A6-0D50-441F-97F4-4962E3AA1E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777" y="4874"/>
              <a:ext cx="37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27" name="Line 259">
              <a:extLst>
                <a:ext uri="{FF2B5EF4-FFF2-40B4-BE49-F238E27FC236}">
                  <a16:creationId xmlns:a16="http://schemas.microsoft.com/office/drawing/2014/main" id="{A4CE3476-8B8B-A317-5B8D-BADA0A38C7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36" y="4888"/>
              <a:ext cx="46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28" name="Line 260">
              <a:extLst>
                <a:ext uri="{FF2B5EF4-FFF2-40B4-BE49-F238E27FC236}">
                  <a16:creationId xmlns:a16="http://schemas.microsoft.com/office/drawing/2014/main" id="{7A1A3248-CA7C-CC75-24B0-573E11956C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69" y="4922"/>
              <a:ext cx="52" cy="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29" name="Freeform 261">
              <a:extLst>
                <a:ext uri="{FF2B5EF4-FFF2-40B4-BE49-F238E27FC236}">
                  <a16:creationId xmlns:a16="http://schemas.microsoft.com/office/drawing/2014/main" id="{DF7C3005-2632-E6C3-43CE-A9970F426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0" y="4717"/>
              <a:ext cx="184" cy="148"/>
            </a:xfrm>
            <a:custGeom>
              <a:avLst/>
              <a:gdLst>
                <a:gd name="T0" fmla="*/ 88 w 184"/>
                <a:gd name="T1" fmla="*/ 0 h 148"/>
                <a:gd name="T2" fmla="*/ 88 w 184"/>
                <a:gd name="T3" fmla="*/ 3 h 148"/>
                <a:gd name="T4" fmla="*/ 32 w 184"/>
                <a:gd name="T5" fmla="*/ 39 h 148"/>
                <a:gd name="T6" fmla="*/ 58 w 184"/>
                <a:gd name="T7" fmla="*/ 36 h 148"/>
                <a:gd name="T8" fmla="*/ 32 w 184"/>
                <a:gd name="T9" fmla="*/ 71 h 148"/>
                <a:gd name="T10" fmla="*/ 58 w 184"/>
                <a:gd name="T11" fmla="*/ 73 h 148"/>
                <a:gd name="T12" fmla="*/ 6 w 184"/>
                <a:gd name="T13" fmla="*/ 112 h 148"/>
                <a:gd name="T14" fmla="*/ 50 w 184"/>
                <a:gd name="T15" fmla="*/ 112 h 148"/>
                <a:gd name="T16" fmla="*/ 0 w 184"/>
                <a:gd name="T17" fmla="*/ 138 h 148"/>
                <a:gd name="T18" fmla="*/ 74 w 184"/>
                <a:gd name="T19" fmla="*/ 135 h 148"/>
                <a:gd name="T20" fmla="*/ 128 w 184"/>
                <a:gd name="T21" fmla="*/ 147 h 148"/>
                <a:gd name="T22" fmla="*/ 128 w 184"/>
                <a:gd name="T23" fmla="*/ 132 h 148"/>
                <a:gd name="T24" fmla="*/ 183 w 184"/>
                <a:gd name="T25" fmla="*/ 129 h 148"/>
                <a:gd name="T26" fmla="*/ 149 w 184"/>
                <a:gd name="T27" fmla="*/ 106 h 148"/>
                <a:gd name="T28" fmla="*/ 178 w 184"/>
                <a:gd name="T29" fmla="*/ 108 h 148"/>
                <a:gd name="T30" fmla="*/ 131 w 184"/>
                <a:gd name="T31" fmla="*/ 83 h 148"/>
                <a:gd name="T32" fmla="*/ 170 w 184"/>
                <a:gd name="T33" fmla="*/ 84 h 148"/>
                <a:gd name="T34" fmla="*/ 131 w 184"/>
                <a:gd name="T35" fmla="*/ 52 h 148"/>
                <a:gd name="T36" fmla="*/ 161 w 184"/>
                <a:gd name="T37" fmla="*/ 58 h 148"/>
                <a:gd name="T38" fmla="*/ 118 w 184"/>
                <a:gd name="T39" fmla="*/ 28 h 148"/>
                <a:gd name="T40" fmla="*/ 140 w 184"/>
                <a:gd name="T41" fmla="*/ 26 h 148"/>
                <a:gd name="T42" fmla="*/ 88 w 184"/>
                <a:gd name="T43" fmla="*/ 1 h 148"/>
                <a:gd name="T44" fmla="*/ 88 w 184"/>
                <a:gd name="T45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4" h="148">
                  <a:moveTo>
                    <a:pt x="88" y="0"/>
                  </a:moveTo>
                  <a:lnTo>
                    <a:pt x="88" y="3"/>
                  </a:lnTo>
                  <a:lnTo>
                    <a:pt x="32" y="39"/>
                  </a:lnTo>
                  <a:lnTo>
                    <a:pt x="58" y="36"/>
                  </a:lnTo>
                  <a:lnTo>
                    <a:pt x="32" y="71"/>
                  </a:lnTo>
                  <a:lnTo>
                    <a:pt x="58" y="73"/>
                  </a:lnTo>
                  <a:lnTo>
                    <a:pt x="6" y="112"/>
                  </a:lnTo>
                  <a:lnTo>
                    <a:pt x="50" y="112"/>
                  </a:lnTo>
                  <a:lnTo>
                    <a:pt x="0" y="138"/>
                  </a:lnTo>
                  <a:lnTo>
                    <a:pt x="74" y="135"/>
                  </a:lnTo>
                  <a:lnTo>
                    <a:pt x="128" y="147"/>
                  </a:lnTo>
                  <a:lnTo>
                    <a:pt x="128" y="132"/>
                  </a:lnTo>
                  <a:lnTo>
                    <a:pt x="183" y="129"/>
                  </a:lnTo>
                  <a:lnTo>
                    <a:pt x="149" y="106"/>
                  </a:lnTo>
                  <a:lnTo>
                    <a:pt x="178" y="108"/>
                  </a:lnTo>
                  <a:lnTo>
                    <a:pt x="131" y="83"/>
                  </a:lnTo>
                  <a:lnTo>
                    <a:pt x="170" y="84"/>
                  </a:lnTo>
                  <a:lnTo>
                    <a:pt x="131" y="52"/>
                  </a:lnTo>
                  <a:lnTo>
                    <a:pt x="161" y="58"/>
                  </a:lnTo>
                  <a:lnTo>
                    <a:pt x="118" y="28"/>
                  </a:lnTo>
                  <a:lnTo>
                    <a:pt x="140" y="26"/>
                  </a:lnTo>
                  <a:lnTo>
                    <a:pt x="88" y="1"/>
                  </a:lnTo>
                  <a:lnTo>
                    <a:pt x="88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230" name="Group 262">
            <a:extLst>
              <a:ext uri="{FF2B5EF4-FFF2-40B4-BE49-F238E27FC236}">
                <a16:creationId xmlns:a16="http://schemas.microsoft.com/office/drawing/2014/main" id="{4FE9E98D-A66A-DA56-0969-75303AAAE95D}"/>
              </a:ext>
            </a:extLst>
          </p:cNvPr>
          <p:cNvGrpSpPr>
            <a:grpSpLocks/>
          </p:cNvGrpSpPr>
          <p:nvPr/>
        </p:nvGrpSpPr>
        <p:grpSpPr bwMode="auto">
          <a:xfrm>
            <a:off x="503238" y="825500"/>
            <a:ext cx="298450" cy="396875"/>
            <a:chOff x="1865" y="939"/>
            <a:chExt cx="462" cy="611"/>
          </a:xfrm>
        </p:grpSpPr>
        <p:sp>
          <p:nvSpPr>
            <p:cNvPr id="84231" name="Freeform 263">
              <a:extLst>
                <a:ext uri="{FF2B5EF4-FFF2-40B4-BE49-F238E27FC236}">
                  <a16:creationId xmlns:a16="http://schemas.microsoft.com/office/drawing/2014/main" id="{32E68AB2-7DA0-72D4-EFE7-ED38284B5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" y="1329"/>
              <a:ext cx="187" cy="221"/>
            </a:xfrm>
            <a:custGeom>
              <a:avLst/>
              <a:gdLst>
                <a:gd name="T0" fmla="*/ 0 w 187"/>
                <a:gd name="T1" fmla="*/ 18 h 221"/>
                <a:gd name="T2" fmla="*/ 30 w 187"/>
                <a:gd name="T3" fmla="*/ 131 h 221"/>
                <a:gd name="T4" fmla="*/ 60 w 187"/>
                <a:gd name="T5" fmla="*/ 186 h 221"/>
                <a:gd name="T6" fmla="*/ 45 w 187"/>
                <a:gd name="T7" fmla="*/ 209 h 221"/>
                <a:gd name="T8" fmla="*/ 70 w 187"/>
                <a:gd name="T9" fmla="*/ 221 h 221"/>
                <a:gd name="T10" fmla="*/ 97 w 187"/>
                <a:gd name="T11" fmla="*/ 203 h 221"/>
                <a:gd name="T12" fmla="*/ 100 w 187"/>
                <a:gd name="T13" fmla="*/ 176 h 221"/>
                <a:gd name="T14" fmla="*/ 132 w 187"/>
                <a:gd name="T15" fmla="*/ 209 h 221"/>
                <a:gd name="T16" fmla="*/ 168 w 187"/>
                <a:gd name="T17" fmla="*/ 198 h 221"/>
                <a:gd name="T18" fmla="*/ 157 w 187"/>
                <a:gd name="T19" fmla="*/ 164 h 221"/>
                <a:gd name="T20" fmla="*/ 175 w 187"/>
                <a:gd name="T21" fmla="*/ 119 h 221"/>
                <a:gd name="T22" fmla="*/ 187 w 187"/>
                <a:gd name="T23" fmla="*/ 53 h 221"/>
                <a:gd name="T24" fmla="*/ 184 w 187"/>
                <a:gd name="T25" fmla="*/ 0 h 221"/>
                <a:gd name="T26" fmla="*/ 150 w 187"/>
                <a:gd name="T27" fmla="*/ 0 h 221"/>
                <a:gd name="T28" fmla="*/ 147 w 187"/>
                <a:gd name="T29" fmla="*/ 93 h 221"/>
                <a:gd name="T30" fmla="*/ 120 w 187"/>
                <a:gd name="T31" fmla="*/ 171 h 221"/>
                <a:gd name="T32" fmla="*/ 105 w 187"/>
                <a:gd name="T33" fmla="*/ 176 h 221"/>
                <a:gd name="T34" fmla="*/ 72 w 187"/>
                <a:gd name="T35" fmla="*/ 150 h 221"/>
                <a:gd name="T36" fmla="*/ 57 w 187"/>
                <a:gd name="T37" fmla="*/ 108 h 221"/>
                <a:gd name="T38" fmla="*/ 37 w 187"/>
                <a:gd name="T39" fmla="*/ 48 h 221"/>
                <a:gd name="T40" fmla="*/ 37 w 187"/>
                <a:gd name="T41" fmla="*/ 11 h 221"/>
                <a:gd name="T42" fmla="*/ 0 w 187"/>
                <a:gd name="T43" fmla="*/ 1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7" h="221">
                  <a:moveTo>
                    <a:pt x="0" y="18"/>
                  </a:moveTo>
                  <a:lnTo>
                    <a:pt x="30" y="131"/>
                  </a:lnTo>
                  <a:lnTo>
                    <a:pt x="60" y="186"/>
                  </a:lnTo>
                  <a:lnTo>
                    <a:pt x="45" y="209"/>
                  </a:lnTo>
                  <a:lnTo>
                    <a:pt x="70" y="221"/>
                  </a:lnTo>
                  <a:lnTo>
                    <a:pt x="97" y="203"/>
                  </a:lnTo>
                  <a:lnTo>
                    <a:pt x="100" y="176"/>
                  </a:lnTo>
                  <a:lnTo>
                    <a:pt x="132" y="209"/>
                  </a:lnTo>
                  <a:lnTo>
                    <a:pt x="168" y="198"/>
                  </a:lnTo>
                  <a:lnTo>
                    <a:pt x="157" y="164"/>
                  </a:lnTo>
                  <a:lnTo>
                    <a:pt x="175" y="119"/>
                  </a:lnTo>
                  <a:lnTo>
                    <a:pt x="187" y="53"/>
                  </a:lnTo>
                  <a:lnTo>
                    <a:pt x="184" y="0"/>
                  </a:lnTo>
                  <a:lnTo>
                    <a:pt x="150" y="0"/>
                  </a:lnTo>
                  <a:lnTo>
                    <a:pt x="147" y="93"/>
                  </a:lnTo>
                  <a:lnTo>
                    <a:pt x="120" y="171"/>
                  </a:lnTo>
                  <a:lnTo>
                    <a:pt x="105" y="176"/>
                  </a:lnTo>
                  <a:lnTo>
                    <a:pt x="72" y="150"/>
                  </a:lnTo>
                  <a:lnTo>
                    <a:pt x="57" y="108"/>
                  </a:lnTo>
                  <a:lnTo>
                    <a:pt x="37" y="48"/>
                  </a:lnTo>
                  <a:lnTo>
                    <a:pt x="37" y="11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32" name="Freeform 264">
              <a:extLst>
                <a:ext uri="{FF2B5EF4-FFF2-40B4-BE49-F238E27FC236}">
                  <a16:creationId xmlns:a16="http://schemas.microsoft.com/office/drawing/2014/main" id="{E703CCCE-5BEA-EC31-3EED-BF9558B09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5" y="939"/>
              <a:ext cx="462" cy="419"/>
            </a:xfrm>
            <a:custGeom>
              <a:avLst/>
              <a:gdLst>
                <a:gd name="T0" fmla="*/ 120 w 462"/>
                <a:gd name="T1" fmla="*/ 8 h 419"/>
                <a:gd name="T2" fmla="*/ 55 w 462"/>
                <a:gd name="T3" fmla="*/ 63 h 419"/>
                <a:gd name="T4" fmla="*/ 0 w 462"/>
                <a:gd name="T5" fmla="*/ 201 h 419"/>
                <a:gd name="T6" fmla="*/ 25 w 462"/>
                <a:gd name="T7" fmla="*/ 390 h 419"/>
                <a:gd name="T8" fmla="*/ 70 w 462"/>
                <a:gd name="T9" fmla="*/ 419 h 419"/>
                <a:gd name="T10" fmla="*/ 153 w 462"/>
                <a:gd name="T11" fmla="*/ 416 h 419"/>
                <a:gd name="T12" fmla="*/ 225 w 462"/>
                <a:gd name="T13" fmla="*/ 389 h 419"/>
                <a:gd name="T14" fmla="*/ 319 w 462"/>
                <a:gd name="T15" fmla="*/ 413 h 419"/>
                <a:gd name="T16" fmla="*/ 400 w 462"/>
                <a:gd name="T17" fmla="*/ 389 h 419"/>
                <a:gd name="T18" fmla="*/ 442 w 462"/>
                <a:gd name="T19" fmla="*/ 296 h 419"/>
                <a:gd name="T20" fmla="*/ 462 w 462"/>
                <a:gd name="T21" fmla="*/ 146 h 419"/>
                <a:gd name="T22" fmla="*/ 442 w 462"/>
                <a:gd name="T23" fmla="*/ 74 h 419"/>
                <a:gd name="T24" fmla="*/ 387 w 462"/>
                <a:gd name="T25" fmla="*/ 18 h 419"/>
                <a:gd name="T26" fmla="*/ 337 w 462"/>
                <a:gd name="T27" fmla="*/ 0 h 419"/>
                <a:gd name="T28" fmla="*/ 285 w 462"/>
                <a:gd name="T29" fmla="*/ 51 h 419"/>
                <a:gd name="T30" fmla="*/ 240 w 462"/>
                <a:gd name="T31" fmla="*/ 96 h 419"/>
                <a:gd name="T32" fmla="*/ 120 w 462"/>
                <a:gd name="T33" fmla="*/ 8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2" h="419">
                  <a:moveTo>
                    <a:pt x="120" y="8"/>
                  </a:moveTo>
                  <a:lnTo>
                    <a:pt x="55" y="63"/>
                  </a:lnTo>
                  <a:lnTo>
                    <a:pt x="0" y="201"/>
                  </a:lnTo>
                  <a:lnTo>
                    <a:pt x="25" y="390"/>
                  </a:lnTo>
                  <a:lnTo>
                    <a:pt x="70" y="419"/>
                  </a:lnTo>
                  <a:lnTo>
                    <a:pt x="153" y="416"/>
                  </a:lnTo>
                  <a:lnTo>
                    <a:pt x="225" y="389"/>
                  </a:lnTo>
                  <a:lnTo>
                    <a:pt x="319" y="413"/>
                  </a:lnTo>
                  <a:lnTo>
                    <a:pt x="400" y="389"/>
                  </a:lnTo>
                  <a:lnTo>
                    <a:pt x="442" y="296"/>
                  </a:lnTo>
                  <a:lnTo>
                    <a:pt x="462" y="146"/>
                  </a:lnTo>
                  <a:lnTo>
                    <a:pt x="442" y="74"/>
                  </a:lnTo>
                  <a:lnTo>
                    <a:pt x="387" y="18"/>
                  </a:lnTo>
                  <a:lnTo>
                    <a:pt x="337" y="0"/>
                  </a:lnTo>
                  <a:lnTo>
                    <a:pt x="285" y="51"/>
                  </a:lnTo>
                  <a:lnTo>
                    <a:pt x="240" y="96"/>
                  </a:lnTo>
                  <a:lnTo>
                    <a:pt x="120" y="8"/>
                  </a:lnTo>
                  <a:close/>
                </a:path>
              </a:pathLst>
            </a:custGeom>
            <a:pattFill prst="lgConfetti">
              <a:fgClr>
                <a:srgbClr val="008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233" name="Group 265">
            <a:extLst>
              <a:ext uri="{FF2B5EF4-FFF2-40B4-BE49-F238E27FC236}">
                <a16:creationId xmlns:a16="http://schemas.microsoft.com/office/drawing/2014/main" id="{A66A6A15-CF37-9DF2-EC68-71E1EC1E8C70}"/>
              </a:ext>
            </a:extLst>
          </p:cNvPr>
          <p:cNvGrpSpPr>
            <a:grpSpLocks/>
          </p:cNvGrpSpPr>
          <p:nvPr/>
        </p:nvGrpSpPr>
        <p:grpSpPr bwMode="auto">
          <a:xfrm>
            <a:off x="357188" y="819150"/>
            <a:ext cx="357187" cy="925513"/>
            <a:chOff x="875" y="4542"/>
            <a:chExt cx="213" cy="546"/>
          </a:xfrm>
        </p:grpSpPr>
        <p:sp>
          <p:nvSpPr>
            <p:cNvPr id="84234" name="Line 266">
              <a:extLst>
                <a:ext uri="{FF2B5EF4-FFF2-40B4-BE49-F238E27FC236}">
                  <a16:creationId xmlns:a16="http://schemas.microsoft.com/office/drawing/2014/main" id="{E4760D84-17CD-AACD-C41B-398D14635D8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35" name="Line 267">
              <a:extLst>
                <a:ext uri="{FF2B5EF4-FFF2-40B4-BE49-F238E27FC236}">
                  <a16:creationId xmlns:a16="http://schemas.microsoft.com/office/drawing/2014/main" id="{BAAA62D9-7E37-863B-6B36-0BA5B5C550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36" name="Line 268">
              <a:extLst>
                <a:ext uri="{FF2B5EF4-FFF2-40B4-BE49-F238E27FC236}">
                  <a16:creationId xmlns:a16="http://schemas.microsoft.com/office/drawing/2014/main" id="{8F9E4EF1-FDF7-6503-1A0C-F75D6E76A17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4237" name="Group 269">
              <a:extLst>
                <a:ext uri="{FF2B5EF4-FFF2-40B4-BE49-F238E27FC236}">
                  <a16:creationId xmlns:a16="http://schemas.microsoft.com/office/drawing/2014/main" id="{FA07BC1D-C87B-B433-C32D-7226B9B857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4238" name="Freeform 270">
                <a:extLst>
                  <a:ext uri="{FF2B5EF4-FFF2-40B4-BE49-F238E27FC236}">
                    <a16:creationId xmlns:a16="http://schemas.microsoft.com/office/drawing/2014/main" id="{EBB9A166-E480-4A25-F850-E17F6C900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39" name="Freeform 271">
                <a:extLst>
                  <a:ext uri="{FF2B5EF4-FFF2-40B4-BE49-F238E27FC236}">
                    <a16:creationId xmlns:a16="http://schemas.microsoft.com/office/drawing/2014/main" id="{F134F481-51F7-A2B5-5311-41F74577C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4240" name="Group 272">
            <a:extLst>
              <a:ext uri="{FF2B5EF4-FFF2-40B4-BE49-F238E27FC236}">
                <a16:creationId xmlns:a16="http://schemas.microsoft.com/office/drawing/2014/main" id="{918C7CE7-972A-4442-9771-B53F5AE59DA2}"/>
              </a:ext>
            </a:extLst>
          </p:cNvPr>
          <p:cNvGrpSpPr>
            <a:grpSpLocks/>
          </p:cNvGrpSpPr>
          <p:nvPr/>
        </p:nvGrpSpPr>
        <p:grpSpPr bwMode="auto">
          <a:xfrm>
            <a:off x="1239838" y="573088"/>
            <a:ext cx="492125" cy="838200"/>
            <a:chOff x="1885" y="753"/>
            <a:chExt cx="413" cy="650"/>
          </a:xfrm>
        </p:grpSpPr>
        <p:sp>
          <p:nvSpPr>
            <p:cNvPr id="84241" name="Freeform 273">
              <a:extLst>
                <a:ext uri="{FF2B5EF4-FFF2-40B4-BE49-F238E27FC236}">
                  <a16:creationId xmlns:a16="http://schemas.microsoft.com/office/drawing/2014/main" id="{3BAB6B14-175B-B0AE-2722-E70571E5E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96"/>
              <a:ext cx="207" cy="207"/>
            </a:xfrm>
            <a:custGeom>
              <a:avLst/>
              <a:gdLst>
                <a:gd name="T0" fmla="*/ 107 w 207"/>
                <a:gd name="T1" fmla="*/ 162 h 207"/>
                <a:gd name="T2" fmla="*/ 87 w 207"/>
                <a:gd name="T3" fmla="*/ 165 h 207"/>
                <a:gd name="T4" fmla="*/ 64 w 207"/>
                <a:gd name="T5" fmla="*/ 143 h 207"/>
                <a:gd name="T6" fmla="*/ 51 w 207"/>
                <a:gd name="T7" fmla="*/ 106 h 207"/>
                <a:gd name="T8" fmla="*/ 33 w 207"/>
                <a:gd name="T9" fmla="*/ 52 h 207"/>
                <a:gd name="T10" fmla="*/ 33 w 207"/>
                <a:gd name="T11" fmla="*/ 19 h 207"/>
                <a:gd name="T12" fmla="*/ 0 w 207"/>
                <a:gd name="T13" fmla="*/ 25 h 207"/>
                <a:gd name="T14" fmla="*/ 27 w 207"/>
                <a:gd name="T15" fmla="*/ 126 h 207"/>
                <a:gd name="T16" fmla="*/ 54 w 207"/>
                <a:gd name="T17" fmla="*/ 176 h 207"/>
                <a:gd name="T18" fmla="*/ 40 w 207"/>
                <a:gd name="T19" fmla="*/ 196 h 207"/>
                <a:gd name="T20" fmla="*/ 63 w 207"/>
                <a:gd name="T21" fmla="*/ 207 h 207"/>
                <a:gd name="T22" fmla="*/ 87 w 207"/>
                <a:gd name="T23" fmla="*/ 191 h 207"/>
                <a:gd name="T24" fmla="*/ 97 w 207"/>
                <a:gd name="T25" fmla="*/ 193 h 207"/>
                <a:gd name="T26" fmla="*/ 118 w 207"/>
                <a:gd name="T27" fmla="*/ 196 h 207"/>
                <a:gd name="T28" fmla="*/ 150 w 207"/>
                <a:gd name="T29" fmla="*/ 186 h 207"/>
                <a:gd name="T30" fmla="*/ 140 w 207"/>
                <a:gd name="T31" fmla="*/ 156 h 207"/>
                <a:gd name="T32" fmla="*/ 165 w 207"/>
                <a:gd name="T33" fmla="*/ 130 h 207"/>
                <a:gd name="T34" fmla="*/ 187 w 207"/>
                <a:gd name="T35" fmla="*/ 73 h 207"/>
                <a:gd name="T36" fmla="*/ 207 w 207"/>
                <a:gd name="T37" fmla="*/ 10 h 207"/>
                <a:gd name="T38" fmla="*/ 172 w 207"/>
                <a:gd name="T39" fmla="*/ 3 h 207"/>
                <a:gd name="T40" fmla="*/ 142 w 207"/>
                <a:gd name="T41" fmla="*/ 111 h 207"/>
                <a:gd name="T42" fmla="*/ 120 w 207"/>
                <a:gd name="T43" fmla="*/ 142 h 207"/>
                <a:gd name="T44" fmla="*/ 117 w 207"/>
                <a:gd name="T45" fmla="*/ 0 h 207"/>
                <a:gd name="T46" fmla="*/ 82 w 207"/>
                <a:gd name="T47" fmla="*/ 3 h 207"/>
                <a:gd name="T48" fmla="*/ 87 w 207"/>
                <a:gd name="T49" fmla="*/ 16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7" h="207">
                  <a:moveTo>
                    <a:pt x="107" y="162"/>
                  </a:moveTo>
                  <a:lnTo>
                    <a:pt x="87" y="165"/>
                  </a:lnTo>
                  <a:lnTo>
                    <a:pt x="64" y="143"/>
                  </a:lnTo>
                  <a:lnTo>
                    <a:pt x="51" y="106"/>
                  </a:lnTo>
                  <a:lnTo>
                    <a:pt x="33" y="52"/>
                  </a:lnTo>
                  <a:lnTo>
                    <a:pt x="33" y="19"/>
                  </a:lnTo>
                  <a:lnTo>
                    <a:pt x="0" y="25"/>
                  </a:lnTo>
                  <a:lnTo>
                    <a:pt x="27" y="126"/>
                  </a:lnTo>
                  <a:lnTo>
                    <a:pt x="54" y="176"/>
                  </a:lnTo>
                  <a:lnTo>
                    <a:pt x="40" y="196"/>
                  </a:lnTo>
                  <a:lnTo>
                    <a:pt x="63" y="207"/>
                  </a:lnTo>
                  <a:lnTo>
                    <a:pt x="87" y="191"/>
                  </a:lnTo>
                  <a:lnTo>
                    <a:pt x="97" y="193"/>
                  </a:lnTo>
                  <a:lnTo>
                    <a:pt x="118" y="196"/>
                  </a:lnTo>
                  <a:lnTo>
                    <a:pt x="150" y="186"/>
                  </a:lnTo>
                  <a:lnTo>
                    <a:pt x="140" y="156"/>
                  </a:lnTo>
                  <a:lnTo>
                    <a:pt x="165" y="130"/>
                  </a:lnTo>
                  <a:lnTo>
                    <a:pt x="187" y="73"/>
                  </a:lnTo>
                  <a:lnTo>
                    <a:pt x="207" y="10"/>
                  </a:lnTo>
                  <a:lnTo>
                    <a:pt x="172" y="3"/>
                  </a:lnTo>
                  <a:lnTo>
                    <a:pt x="142" y="111"/>
                  </a:lnTo>
                  <a:lnTo>
                    <a:pt x="120" y="142"/>
                  </a:lnTo>
                  <a:lnTo>
                    <a:pt x="117" y="0"/>
                  </a:lnTo>
                  <a:lnTo>
                    <a:pt x="82" y="3"/>
                  </a:lnTo>
                  <a:lnTo>
                    <a:pt x="87" y="163"/>
                  </a:ln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42" name="Freeform 274">
              <a:extLst>
                <a:ext uri="{FF2B5EF4-FFF2-40B4-BE49-F238E27FC236}">
                  <a16:creationId xmlns:a16="http://schemas.microsoft.com/office/drawing/2014/main" id="{6D3E5C8F-9B84-48FC-9DD8-DEFE175AD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5" y="753"/>
              <a:ext cx="413" cy="463"/>
            </a:xfrm>
            <a:custGeom>
              <a:avLst/>
              <a:gdLst>
                <a:gd name="T0" fmla="*/ 107 w 413"/>
                <a:gd name="T1" fmla="*/ 95 h 463"/>
                <a:gd name="T2" fmla="*/ 49 w 413"/>
                <a:gd name="T3" fmla="*/ 144 h 463"/>
                <a:gd name="T4" fmla="*/ 0 w 413"/>
                <a:gd name="T5" fmla="*/ 268 h 463"/>
                <a:gd name="T6" fmla="*/ 22 w 413"/>
                <a:gd name="T7" fmla="*/ 437 h 463"/>
                <a:gd name="T8" fmla="*/ 63 w 413"/>
                <a:gd name="T9" fmla="*/ 463 h 463"/>
                <a:gd name="T10" fmla="*/ 137 w 413"/>
                <a:gd name="T11" fmla="*/ 460 h 463"/>
                <a:gd name="T12" fmla="*/ 201 w 413"/>
                <a:gd name="T13" fmla="*/ 436 h 463"/>
                <a:gd name="T14" fmla="*/ 285 w 413"/>
                <a:gd name="T15" fmla="*/ 458 h 463"/>
                <a:gd name="T16" fmla="*/ 358 w 413"/>
                <a:gd name="T17" fmla="*/ 436 h 463"/>
                <a:gd name="T18" fmla="*/ 395 w 413"/>
                <a:gd name="T19" fmla="*/ 353 h 463"/>
                <a:gd name="T20" fmla="*/ 413 w 413"/>
                <a:gd name="T21" fmla="*/ 219 h 463"/>
                <a:gd name="T22" fmla="*/ 395 w 413"/>
                <a:gd name="T23" fmla="*/ 154 h 463"/>
                <a:gd name="T24" fmla="*/ 346 w 413"/>
                <a:gd name="T25" fmla="*/ 104 h 463"/>
                <a:gd name="T26" fmla="*/ 322 w 413"/>
                <a:gd name="T27" fmla="*/ 71 h 463"/>
                <a:gd name="T28" fmla="*/ 276 w 413"/>
                <a:gd name="T29" fmla="*/ 26 h 463"/>
                <a:gd name="T30" fmla="*/ 243 w 413"/>
                <a:gd name="T31" fmla="*/ 0 h 463"/>
                <a:gd name="T32" fmla="*/ 198 w 413"/>
                <a:gd name="T33" fmla="*/ 18 h 463"/>
                <a:gd name="T34" fmla="*/ 107 w 413"/>
                <a:gd name="T35" fmla="*/ 95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3" h="463">
                  <a:moveTo>
                    <a:pt x="107" y="95"/>
                  </a:moveTo>
                  <a:lnTo>
                    <a:pt x="49" y="144"/>
                  </a:lnTo>
                  <a:lnTo>
                    <a:pt x="0" y="268"/>
                  </a:lnTo>
                  <a:lnTo>
                    <a:pt x="22" y="437"/>
                  </a:lnTo>
                  <a:lnTo>
                    <a:pt x="63" y="463"/>
                  </a:lnTo>
                  <a:lnTo>
                    <a:pt x="137" y="460"/>
                  </a:lnTo>
                  <a:lnTo>
                    <a:pt x="201" y="436"/>
                  </a:lnTo>
                  <a:lnTo>
                    <a:pt x="285" y="458"/>
                  </a:lnTo>
                  <a:lnTo>
                    <a:pt x="358" y="436"/>
                  </a:lnTo>
                  <a:lnTo>
                    <a:pt x="395" y="353"/>
                  </a:lnTo>
                  <a:lnTo>
                    <a:pt x="413" y="219"/>
                  </a:lnTo>
                  <a:lnTo>
                    <a:pt x="395" y="154"/>
                  </a:lnTo>
                  <a:lnTo>
                    <a:pt x="346" y="104"/>
                  </a:lnTo>
                  <a:lnTo>
                    <a:pt x="322" y="71"/>
                  </a:lnTo>
                  <a:lnTo>
                    <a:pt x="276" y="26"/>
                  </a:lnTo>
                  <a:lnTo>
                    <a:pt x="243" y="0"/>
                  </a:lnTo>
                  <a:lnTo>
                    <a:pt x="198" y="18"/>
                  </a:lnTo>
                  <a:lnTo>
                    <a:pt x="107" y="95"/>
                  </a:lnTo>
                  <a:close/>
                </a:path>
              </a:pathLst>
            </a:custGeom>
            <a:pattFill prst="lgConfetti">
              <a:fgClr>
                <a:srgbClr val="008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43" name="Freeform 275">
              <a:extLst>
                <a:ext uri="{FF2B5EF4-FFF2-40B4-BE49-F238E27FC236}">
                  <a16:creationId xmlns:a16="http://schemas.microsoft.com/office/drawing/2014/main" id="{FA651BC2-6314-58E8-E1F2-C98A4B40B6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3" y="824"/>
              <a:ext cx="195" cy="355"/>
            </a:xfrm>
            <a:custGeom>
              <a:avLst/>
              <a:gdLst>
                <a:gd name="T0" fmla="*/ 0 w 195"/>
                <a:gd name="T1" fmla="*/ 15 h 355"/>
                <a:gd name="T2" fmla="*/ 70 w 195"/>
                <a:gd name="T3" fmla="*/ 127 h 355"/>
                <a:gd name="T4" fmla="*/ 82 w 195"/>
                <a:gd name="T5" fmla="*/ 355 h 355"/>
                <a:gd name="T6" fmla="*/ 153 w 195"/>
                <a:gd name="T7" fmla="*/ 82 h 355"/>
                <a:gd name="T8" fmla="*/ 195 w 195"/>
                <a:gd name="T9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355">
                  <a:moveTo>
                    <a:pt x="0" y="15"/>
                  </a:moveTo>
                  <a:lnTo>
                    <a:pt x="70" y="127"/>
                  </a:lnTo>
                  <a:lnTo>
                    <a:pt x="82" y="355"/>
                  </a:lnTo>
                  <a:lnTo>
                    <a:pt x="153" y="82"/>
                  </a:lnTo>
                  <a:lnTo>
                    <a:pt x="195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244" name="Group 276">
            <a:extLst>
              <a:ext uri="{FF2B5EF4-FFF2-40B4-BE49-F238E27FC236}">
                <a16:creationId xmlns:a16="http://schemas.microsoft.com/office/drawing/2014/main" id="{4755D95F-B4B9-A3D1-DF6C-FC5980A69C60}"/>
              </a:ext>
            </a:extLst>
          </p:cNvPr>
          <p:cNvGrpSpPr>
            <a:grpSpLocks/>
          </p:cNvGrpSpPr>
          <p:nvPr/>
        </p:nvGrpSpPr>
        <p:grpSpPr bwMode="auto">
          <a:xfrm>
            <a:off x="573088" y="1198563"/>
            <a:ext cx="368300" cy="569912"/>
            <a:chOff x="1885" y="753"/>
            <a:chExt cx="413" cy="650"/>
          </a:xfrm>
        </p:grpSpPr>
        <p:sp>
          <p:nvSpPr>
            <p:cNvPr id="84245" name="Freeform 277">
              <a:extLst>
                <a:ext uri="{FF2B5EF4-FFF2-40B4-BE49-F238E27FC236}">
                  <a16:creationId xmlns:a16="http://schemas.microsoft.com/office/drawing/2014/main" id="{B90412B9-A3D2-84EF-FF23-3A3A14B874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" y="1196"/>
              <a:ext cx="207" cy="207"/>
            </a:xfrm>
            <a:custGeom>
              <a:avLst/>
              <a:gdLst>
                <a:gd name="T0" fmla="*/ 107 w 207"/>
                <a:gd name="T1" fmla="*/ 162 h 207"/>
                <a:gd name="T2" fmla="*/ 87 w 207"/>
                <a:gd name="T3" fmla="*/ 165 h 207"/>
                <a:gd name="T4" fmla="*/ 64 w 207"/>
                <a:gd name="T5" fmla="*/ 143 h 207"/>
                <a:gd name="T6" fmla="*/ 51 w 207"/>
                <a:gd name="T7" fmla="*/ 106 h 207"/>
                <a:gd name="T8" fmla="*/ 33 w 207"/>
                <a:gd name="T9" fmla="*/ 52 h 207"/>
                <a:gd name="T10" fmla="*/ 33 w 207"/>
                <a:gd name="T11" fmla="*/ 19 h 207"/>
                <a:gd name="T12" fmla="*/ 0 w 207"/>
                <a:gd name="T13" fmla="*/ 25 h 207"/>
                <a:gd name="T14" fmla="*/ 27 w 207"/>
                <a:gd name="T15" fmla="*/ 126 h 207"/>
                <a:gd name="T16" fmla="*/ 54 w 207"/>
                <a:gd name="T17" fmla="*/ 176 h 207"/>
                <a:gd name="T18" fmla="*/ 40 w 207"/>
                <a:gd name="T19" fmla="*/ 196 h 207"/>
                <a:gd name="T20" fmla="*/ 63 w 207"/>
                <a:gd name="T21" fmla="*/ 207 h 207"/>
                <a:gd name="T22" fmla="*/ 87 w 207"/>
                <a:gd name="T23" fmla="*/ 191 h 207"/>
                <a:gd name="T24" fmla="*/ 97 w 207"/>
                <a:gd name="T25" fmla="*/ 193 h 207"/>
                <a:gd name="T26" fmla="*/ 118 w 207"/>
                <a:gd name="T27" fmla="*/ 196 h 207"/>
                <a:gd name="T28" fmla="*/ 150 w 207"/>
                <a:gd name="T29" fmla="*/ 186 h 207"/>
                <a:gd name="T30" fmla="*/ 140 w 207"/>
                <a:gd name="T31" fmla="*/ 156 h 207"/>
                <a:gd name="T32" fmla="*/ 165 w 207"/>
                <a:gd name="T33" fmla="*/ 130 h 207"/>
                <a:gd name="T34" fmla="*/ 187 w 207"/>
                <a:gd name="T35" fmla="*/ 73 h 207"/>
                <a:gd name="T36" fmla="*/ 207 w 207"/>
                <a:gd name="T37" fmla="*/ 10 h 207"/>
                <a:gd name="T38" fmla="*/ 172 w 207"/>
                <a:gd name="T39" fmla="*/ 3 h 207"/>
                <a:gd name="T40" fmla="*/ 142 w 207"/>
                <a:gd name="T41" fmla="*/ 111 h 207"/>
                <a:gd name="T42" fmla="*/ 120 w 207"/>
                <a:gd name="T43" fmla="*/ 142 h 207"/>
                <a:gd name="T44" fmla="*/ 117 w 207"/>
                <a:gd name="T45" fmla="*/ 0 h 207"/>
                <a:gd name="T46" fmla="*/ 82 w 207"/>
                <a:gd name="T47" fmla="*/ 3 h 207"/>
                <a:gd name="T48" fmla="*/ 87 w 207"/>
                <a:gd name="T49" fmla="*/ 163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7" h="207">
                  <a:moveTo>
                    <a:pt x="107" y="162"/>
                  </a:moveTo>
                  <a:lnTo>
                    <a:pt x="87" y="165"/>
                  </a:lnTo>
                  <a:lnTo>
                    <a:pt x="64" y="143"/>
                  </a:lnTo>
                  <a:lnTo>
                    <a:pt x="51" y="106"/>
                  </a:lnTo>
                  <a:lnTo>
                    <a:pt x="33" y="52"/>
                  </a:lnTo>
                  <a:lnTo>
                    <a:pt x="33" y="19"/>
                  </a:lnTo>
                  <a:lnTo>
                    <a:pt x="0" y="25"/>
                  </a:lnTo>
                  <a:lnTo>
                    <a:pt x="27" y="126"/>
                  </a:lnTo>
                  <a:lnTo>
                    <a:pt x="54" y="176"/>
                  </a:lnTo>
                  <a:lnTo>
                    <a:pt x="40" y="196"/>
                  </a:lnTo>
                  <a:lnTo>
                    <a:pt x="63" y="207"/>
                  </a:lnTo>
                  <a:lnTo>
                    <a:pt x="87" y="191"/>
                  </a:lnTo>
                  <a:lnTo>
                    <a:pt x="97" y="193"/>
                  </a:lnTo>
                  <a:lnTo>
                    <a:pt x="118" y="196"/>
                  </a:lnTo>
                  <a:lnTo>
                    <a:pt x="150" y="186"/>
                  </a:lnTo>
                  <a:lnTo>
                    <a:pt x="140" y="156"/>
                  </a:lnTo>
                  <a:lnTo>
                    <a:pt x="165" y="130"/>
                  </a:lnTo>
                  <a:lnTo>
                    <a:pt x="187" y="73"/>
                  </a:lnTo>
                  <a:lnTo>
                    <a:pt x="207" y="10"/>
                  </a:lnTo>
                  <a:lnTo>
                    <a:pt x="172" y="3"/>
                  </a:lnTo>
                  <a:lnTo>
                    <a:pt x="142" y="111"/>
                  </a:lnTo>
                  <a:lnTo>
                    <a:pt x="120" y="142"/>
                  </a:lnTo>
                  <a:lnTo>
                    <a:pt x="117" y="0"/>
                  </a:lnTo>
                  <a:lnTo>
                    <a:pt x="82" y="3"/>
                  </a:lnTo>
                  <a:lnTo>
                    <a:pt x="87" y="163"/>
                  </a:lnTo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46" name="Freeform 278">
              <a:extLst>
                <a:ext uri="{FF2B5EF4-FFF2-40B4-BE49-F238E27FC236}">
                  <a16:creationId xmlns:a16="http://schemas.microsoft.com/office/drawing/2014/main" id="{06F63B7E-9873-B913-8FF2-F08A04B14E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85" y="753"/>
              <a:ext cx="413" cy="463"/>
            </a:xfrm>
            <a:custGeom>
              <a:avLst/>
              <a:gdLst>
                <a:gd name="T0" fmla="*/ 107 w 413"/>
                <a:gd name="T1" fmla="*/ 95 h 463"/>
                <a:gd name="T2" fmla="*/ 49 w 413"/>
                <a:gd name="T3" fmla="*/ 144 h 463"/>
                <a:gd name="T4" fmla="*/ 0 w 413"/>
                <a:gd name="T5" fmla="*/ 268 h 463"/>
                <a:gd name="T6" fmla="*/ 22 w 413"/>
                <a:gd name="T7" fmla="*/ 437 h 463"/>
                <a:gd name="T8" fmla="*/ 63 w 413"/>
                <a:gd name="T9" fmla="*/ 463 h 463"/>
                <a:gd name="T10" fmla="*/ 137 w 413"/>
                <a:gd name="T11" fmla="*/ 460 h 463"/>
                <a:gd name="T12" fmla="*/ 201 w 413"/>
                <a:gd name="T13" fmla="*/ 436 h 463"/>
                <a:gd name="T14" fmla="*/ 285 w 413"/>
                <a:gd name="T15" fmla="*/ 458 h 463"/>
                <a:gd name="T16" fmla="*/ 358 w 413"/>
                <a:gd name="T17" fmla="*/ 436 h 463"/>
                <a:gd name="T18" fmla="*/ 395 w 413"/>
                <a:gd name="T19" fmla="*/ 353 h 463"/>
                <a:gd name="T20" fmla="*/ 413 w 413"/>
                <a:gd name="T21" fmla="*/ 219 h 463"/>
                <a:gd name="T22" fmla="*/ 395 w 413"/>
                <a:gd name="T23" fmla="*/ 154 h 463"/>
                <a:gd name="T24" fmla="*/ 346 w 413"/>
                <a:gd name="T25" fmla="*/ 104 h 463"/>
                <a:gd name="T26" fmla="*/ 322 w 413"/>
                <a:gd name="T27" fmla="*/ 71 h 463"/>
                <a:gd name="T28" fmla="*/ 276 w 413"/>
                <a:gd name="T29" fmla="*/ 26 h 463"/>
                <a:gd name="T30" fmla="*/ 243 w 413"/>
                <a:gd name="T31" fmla="*/ 0 h 463"/>
                <a:gd name="T32" fmla="*/ 198 w 413"/>
                <a:gd name="T33" fmla="*/ 18 h 463"/>
                <a:gd name="T34" fmla="*/ 107 w 413"/>
                <a:gd name="T35" fmla="*/ 95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13" h="463">
                  <a:moveTo>
                    <a:pt x="107" y="95"/>
                  </a:moveTo>
                  <a:lnTo>
                    <a:pt x="49" y="144"/>
                  </a:lnTo>
                  <a:lnTo>
                    <a:pt x="0" y="268"/>
                  </a:lnTo>
                  <a:lnTo>
                    <a:pt x="22" y="437"/>
                  </a:lnTo>
                  <a:lnTo>
                    <a:pt x="63" y="463"/>
                  </a:lnTo>
                  <a:lnTo>
                    <a:pt x="137" y="460"/>
                  </a:lnTo>
                  <a:lnTo>
                    <a:pt x="201" y="436"/>
                  </a:lnTo>
                  <a:lnTo>
                    <a:pt x="285" y="458"/>
                  </a:lnTo>
                  <a:lnTo>
                    <a:pt x="358" y="436"/>
                  </a:lnTo>
                  <a:lnTo>
                    <a:pt x="395" y="353"/>
                  </a:lnTo>
                  <a:lnTo>
                    <a:pt x="413" y="219"/>
                  </a:lnTo>
                  <a:lnTo>
                    <a:pt x="395" y="154"/>
                  </a:lnTo>
                  <a:lnTo>
                    <a:pt x="346" y="104"/>
                  </a:lnTo>
                  <a:lnTo>
                    <a:pt x="322" y="71"/>
                  </a:lnTo>
                  <a:lnTo>
                    <a:pt x="276" y="26"/>
                  </a:lnTo>
                  <a:lnTo>
                    <a:pt x="243" y="0"/>
                  </a:lnTo>
                  <a:lnTo>
                    <a:pt x="198" y="18"/>
                  </a:lnTo>
                  <a:lnTo>
                    <a:pt x="107" y="95"/>
                  </a:lnTo>
                  <a:close/>
                </a:path>
              </a:pathLst>
            </a:custGeom>
            <a:pattFill prst="lgConfetti">
              <a:fgClr>
                <a:srgbClr val="008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47" name="Freeform 279">
              <a:extLst>
                <a:ext uri="{FF2B5EF4-FFF2-40B4-BE49-F238E27FC236}">
                  <a16:creationId xmlns:a16="http://schemas.microsoft.com/office/drawing/2014/main" id="{EB9C3423-8DE4-C360-0FC8-1EA5D0B71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3" y="824"/>
              <a:ext cx="195" cy="355"/>
            </a:xfrm>
            <a:custGeom>
              <a:avLst/>
              <a:gdLst>
                <a:gd name="T0" fmla="*/ 0 w 195"/>
                <a:gd name="T1" fmla="*/ 15 h 355"/>
                <a:gd name="T2" fmla="*/ 70 w 195"/>
                <a:gd name="T3" fmla="*/ 127 h 355"/>
                <a:gd name="T4" fmla="*/ 82 w 195"/>
                <a:gd name="T5" fmla="*/ 355 h 355"/>
                <a:gd name="T6" fmla="*/ 153 w 195"/>
                <a:gd name="T7" fmla="*/ 82 h 355"/>
                <a:gd name="T8" fmla="*/ 195 w 195"/>
                <a:gd name="T9" fmla="*/ 0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355">
                  <a:moveTo>
                    <a:pt x="0" y="15"/>
                  </a:moveTo>
                  <a:lnTo>
                    <a:pt x="70" y="127"/>
                  </a:lnTo>
                  <a:lnTo>
                    <a:pt x="82" y="355"/>
                  </a:lnTo>
                  <a:lnTo>
                    <a:pt x="153" y="82"/>
                  </a:lnTo>
                  <a:lnTo>
                    <a:pt x="195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248" name="Line 280">
            <a:extLst>
              <a:ext uri="{FF2B5EF4-FFF2-40B4-BE49-F238E27FC236}">
                <a16:creationId xmlns:a16="http://schemas.microsoft.com/office/drawing/2014/main" id="{AAFD34BA-E0B7-1D8E-518B-FCFC4DC9809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44600" y="1268413"/>
            <a:ext cx="73025" cy="571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49" name="Line 281">
            <a:extLst>
              <a:ext uri="{FF2B5EF4-FFF2-40B4-BE49-F238E27FC236}">
                <a16:creationId xmlns:a16="http://schemas.microsoft.com/office/drawing/2014/main" id="{EFFCE98E-64DA-44C3-0C03-32F5361C02F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58900" y="1317625"/>
            <a:ext cx="90488" cy="666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50" name="Line 282">
            <a:extLst>
              <a:ext uri="{FF2B5EF4-FFF2-40B4-BE49-F238E27FC236}">
                <a16:creationId xmlns:a16="http://schemas.microsoft.com/office/drawing/2014/main" id="{AE202AF4-2E70-C205-75F7-ECEE313F67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228725" y="1431925"/>
            <a:ext cx="101600" cy="444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4251" name="Group 283">
            <a:extLst>
              <a:ext uri="{FF2B5EF4-FFF2-40B4-BE49-F238E27FC236}">
                <a16:creationId xmlns:a16="http://schemas.microsoft.com/office/drawing/2014/main" id="{E19C4E0B-D76C-3CE7-BD3D-FB1EEA62EBCE}"/>
              </a:ext>
            </a:extLst>
          </p:cNvPr>
          <p:cNvGrpSpPr>
            <a:grpSpLocks/>
          </p:cNvGrpSpPr>
          <p:nvPr/>
        </p:nvGrpSpPr>
        <p:grpSpPr bwMode="auto">
          <a:xfrm>
            <a:off x="1163638" y="803275"/>
            <a:ext cx="358775" cy="927100"/>
            <a:chOff x="1832" y="4455"/>
            <a:chExt cx="213" cy="720"/>
          </a:xfrm>
        </p:grpSpPr>
        <p:sp>
          <p:nvSpPr>
            <p:cNvPr id="84252" name="Freeform 284">
              <a:extLst>
                <a:ext uri="{FF2B5EF4-FFF2-40B4-BE49-F238E27FC236}">
                  <a16:creationId xmlns:a16="http://schemas.microsoft.com/office/drawing/2014/main" id="{86779230-E3F4-6E07-772F-E5728FD83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0" y="4587"/>
              <a:ext cx="37" cy="588"/>
            </a:xfrm>
            <a:custGeom>
              <a:avLst/>
              <a:gdLst>
                <a:gd name="T0" fmla="*/ 0 w 37"/>
                <a:gd name="T1" fmla="*/ 568 h 588"/>
                <a:gd name="T2" fmla="*/ 11 w 37"/>
                <a:gd name="T3" fmla="*/ 0 h 588"/>
                <a:gd name="T4" fmla="*/ 36 w 37"/>
                <a:gd name="T5" fmla="*/ 575 h 588"/>
                <a:gd name="T6" fmla="*/ 26 w 37"/>
                <a:gd name="T7" fmla="*/ 587 h 588"/>
                <a:gd name="T8" fmla="*/ 17 w 37"/>
                <a:gd name="T9" fmla="*/ 587 h 588"/>
                <a:gd name="T10" fmla="*/ 7 w 37"/>
                <a:gd name="T11" fmla="*/ 578 h 588"/>
                <a:gd name="T12" fmla="*/ 0 w 37"/>
                <a:gd name="T13" fmla="*/ 568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588">
                  <a:moveTo>
                    <a:pt x="0" y="568"/>
                  </a:moveTo>
                  <a:lnTo>
                    <a:pt x="11" y="0"/>
                  </a:lnTo>
                  <a:lnTo>
                    <a:pt x="36" y="575"/>
                  </a:lnTo>
                  <a:lnTo>
                    <a:pt x="26" y="587"/>
                  </a:lnTo>
                  <a:lnTo>
                    <a:pt x="17" y="587"/>
                  </a:lnTo>
                  <a:lnTo>
                    <a:pt x="7" y="578"/>
                  </a:lnTo>
                  <a:lnTo>
                    <a:pt x="0" y="568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53" name="Freeform 285">
              <a:extLst>
                <a:ext uri="{FF2B5EF4-FFF2-40B4-BE49-F238E27FC236}">
                  <a16:creationId xmlns:a16="http://schemas.microsoft.com/office/drawing/2014/main" id="{38B261DF-1724-69BE-C7BF-E79A37864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2" y="4455"/>
              <a:ext cx="213" cy="295"/>
            </a:xfrm>
            <a:custGeom>
              <a:avLst/>
              <a:gdLst>
                <a:gd name="T0" fmla="*/ 102 w 213"/>
                <a:gd name="T1" fmla="*/ 0 h 295"/>
                <a:gd name="T2" fmla="*/ 102 w 213"/>
                <a:gd name="T3" fmla="*/ 7 h 295"/>
                <a:gd name="T4" fmla="*/ 37 w 213"/>
                <a:gd name="T5" fmla="*/ 80 h 295"/>
                <a:gd name="T6" fmla="*/ 67 w 213"/>
                <a:gd name="T7" fmla="*/ 72 h 295"/>
                <a:gd name="T8" fmla="*/ 37 w 213"/>
                <a:gd name="T9" fmla="*/ 144 h 295"/>
                <a:gd name="T10" fmla="*/ 67 w 213"/>
                <a:gd name="T11" fmla="*/ 146 h 295"/>
                <a:gd name="T12" fmla="*/ 8 w 213"/>
                <a:gd name="T13" fmla="*/ 225 h 295"/>
                <a:gd name="T14" fmla="*/ 58 w 213"/>
                <a:gd name="T15" fmla="*/ 225 h 295"/>
                <a:gd name="T16" fmla="*/ 0 w 213"/>
                <a:gd name="T17" fmla="*/ 276 h 295"/>
                <a:gd name="T18" fmla="*/ 86 w 213"/>
                <a:gd name="T19" fmla="*/ 271 h 295"/>
                <a:gd name="T20" fmla="*/ 148 w 213"/>
                <a:gd name="T21" fmla="*/ 294 h 295"/>
                <a:gd name="T22" fmla="*/ 148 w 213"/>
                <a:gd name="T23" fmla="*/ 264 h 295"/>
                <a:gd name="T24" fmla="*/ 212 w 213"/>
                <a:gd name="T25" fmla="*/ 260 h 295"/>
                <a:gd name="T26" fmla="*/ 172 w 213"/>
                <a:gd name="T27" fmla="*/ 211 h 295"/>
                <a:gd name="T28" fmla="*/ 206 w 213"/>
                <a:gd name="T29" fmla="*/ 216 h 295"/>
                <a:gd name="T30" fmla="*/ 151 w 213"/>
                <a:gd name="T31" fmla="*/ 166 h 295"/>
                <a:gd name="T32" fmla="*/ 196 w 213"/>
                <a:gd name="T33" fmla="*/ 170 h 295"/>
                <a:gd name="T34" fmla="*/ 151 w 213"/>
                <a:gd name="T35" fmla="*/ 105 h 295"/>
                <a:gd name="T36" fmla="*/ 187 w 213"/>
                <a:gd name="T37" fmla="*/ 117 h 295"/>
                <a:gd name="T38" fmla="*/ 137 w 213"/>
                <a:gd name="T39" fmla="*/ 55 h 295"/>
                <a:gd name="T40" fmla="*/ 162 w 213"/>
                <a:gd name="T41" fmla="*/ 52 h 295"/>
                <a:gd name="T42" fmla="*/ 102 w 213"/>
                <a:gd name="T43" fmla="*/ 4 h 295"/>
                <a:gd name="T44" fmla="*/ 102 w 213"/>
                <a:gd name="T4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3" h="295">
                  <a:moveTo>
                    <a:pt x="102" y="0"/>
                  </a:moveTo>
                  <a:lnTo>
                    <a:pt x="102" y="7"/>
                  </a:lnTo>
                  <a:lnTo>
                    <a:pt x="37" y="80"/>
                  </a:lnTo>
                  <a:lnTo>
                    <a:pt x="67" y="72"/>
                  </a:lnTo>
                  <a:lnTo>
                    <a:pt x="37" y="144"/>
                  </a:lnTo>
                  <a:lnTo>
                    <a:pt x="67" y="146"/>
                  </a:lnTo>
                  <a:lnTo>
                    <a:pt x="8" y="225"/>
                  </a:lnTo>
                  <a:lnTo>
                    <a:pt x="58" y="225"/>
                  </a:lnTo>
                  <a:lnTo>
                    <a:pt x="0" y="276"/>
                  </a:lnTo>
                  <a:lnTo>
                    <a:pt x="86" y="271"/>
                  </a:lnTo>
                  <a:lnTo>
                    <a:pt x="148" y="294"/>
                  </a:lnTo>
                  <a:lnTo>
                    <a:pt x="148" y="264"/>
                  </a:lnTo>
                  <a:lnTo>
                    <a:pt x="212" y="260"/>
                  </a:lnTo>
                  <a:lnTo>
                    <a:pt x="172" y="211"/>
                  </a:lnTo>
                  <a:lnTo>
                    <a:pt x="206" y="216"/>
                  </a:lnTo>
                  <a:lnTo>
                    <a:pt x="151" y="166"/>
                  </a:lnTo>
                  <a:lnTo>
                    <a:pt x="196" y="170"/>
                  </a:lnTo>
                  <a:lnTo>
                    <a:pt x="151" y="105"/>
                  </a:lnTo>
                  <a:lnTo>
                    <a:pt x="187" y="117"/>
                  </a:lnTo>
                  <a:lnTo>
                    <a:pt x="137" y="55"/>
                  </a:lnTo>
                  <a:lnTo>
                    <a:pt x="162" y="52"/>
                  </a:lnTo>
                  <a:lnTo>
                    <a:pt x="102" y="4"/>
                  </a:lnTo>
                  <a:lnTo>
                    <a:pt x="102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254" name="Group 286">
            <a:extLst>
              <a:ext uri="{FF2B5EF4-FFF2-40B4-BE49-F238E27FC236}">
                <a16:creationId xmlns:a16="http://schemas.microsoft.com/office/drawing/2014/main" id="{B10B0791-440E-CD28-C901-6ADD6CA8A2BF}"/>
              </a:ext>
            </a:extLst>
          </p:cNvPr>
          <p:cNvGrpSpPr>
            <a:grpSpLocks/>
          </p:cNvGrpSpPr>
          <p:nvPr/>
        </p:nvGrpSpPr>
        <p:grpSpPr bwMode="auto">
          <a:xfrm>
            <a:off x="1543050" y="874713"/>
            <a:ext cx="357188" cy="927100"/>
            <a:chOff x="875" y="4542"/>
            <a:chExt cx="213" cy="546"/>
          </a:xfrm>
        </p:grpSpPr>
        <p:sp>
          <p:nvSpPr>
            <p:cNvPr id="84255" name="Line 287">
              <a:extLst>
                <a:ext uri="{FF2B5EF4-FFF2-40B4-BE49-F238E27FC236}">
                  <a16:creationId xmlns:a16="http://schemas.microsoft.com/office/drawing/2014/main" id="{B0B7B6A7-FA82-2504-4172-57F8EC7ACF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923" y="4816"/>
              <a:ext cx="43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56" name="Line 288">
              <a:extLst>
                <a:ext uri="{FF2B5EF4-FFF2-40B4-BE49-F238E27FC236}">
                  <a16:creationId xmlns:a16="http://schemas.microsoft.com/office/drawing/2014/main" id="{81CBD465-0C3D-FAFE-E79C-6027262DFA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91" y="4845"/>
              <a:ext cx="54" cy="4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57" name="Line 289">
              <a:extLst>
                <a:ext uri="{FF2B5EF4-FFF2-40B4-BE49-F238E27FC236}">
                  <a16:creationId xmlns:a16="http://schemas.microsoft.com/office/drawing/2014/main" id="{949166E0-E041-92DB-3FCD-BC20107F33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" y="4913"/>
              <a:ext cx="61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4258" name="Group 290">
              <a:extLst>
                <a:ext uri="{FF2B5EF4-FFF2-40B4-BE49-F238E27FC236}">
                  <a16:creationId xmlns:a16="http://schemas.microsoft.com/office/drawing/2014/main" id="{0DF66637-3B9C-BA10-EEC5-4B7EAC66DA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5" y="4542"/>
              <a:ext cx="213" cy="546"/>
              <a:chOff x="1832" y="4455"/>
              <a:chExt cx="213" cy="720"/>
            </a:xfrm>
          </p:grpSpPr>
          <p:sp>
            <p:nvSpPr>
              <p:cNvPr id="84259" name="Freeform 291">
                <a:extLst>
                  <a:ext uri="{FF2B5EF4-FFF2-40B4-BE49-F238E27FC236}">
                    <a16:creationId xmlns:a16="http://schemas.microsoft.com/office/drawing/2014/main" id="{F444AA78-DFC5-7755-202A-0D1ECEA34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5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260" name="Freeform 292">
                <a:extLst>
                  <a:ext uri="{FF2B5EF4-FFF2-40B4-BE49-F238E27FC236}">
                    <a16:creationId xmlns:a16="http://schemas.microsoft.com/office/drawing/2014/main" id="{5414113B-9475-BBFD-E350-0BB48E9BF5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84261" name="Group 293">
            <a:extLst>
              <a:ext uri="{FF2B5EF4-FFF2-40B4-BE49-F238E27FC236}">
                <a16:creationId xmlns:a16="http://schemas.microsoft.com/office/drawing/2014/main" id="{4A8601F7-D735-C64B-9C70-4A59E0856193}"/>
              </a:ext>
            </a:extLst>
          </p:cNvPr>
          <p:cNvGrpSpPr>
            <a:grpSpLocks/>
          </p:cNvGrpSpPr>
          <p:nvPr/>
        </p:nvGrpSpPr>
        <p:grpSpPr bwMode="auto">
          <a:xfrm>
            <a:off x="1773238" y="1443038"/>
            <a:ext cx="298450" cy="396875"/>
            <a:chOff x="1865" y="939"/>
            <a:chExt cx="462" cy="611"/>
          </a:xfrm>
        </p:grpSpPr>
        <p:sp>
          <p:nvSpPr>
            <p:cNvPr id="84262" name="Freeform 294">
              <a:extLst>
                <a:ext uri="{FF2B5EF4-FFF2-40B4-BE49-F238E27FC236}">
                  <a16:creationId xmlns:a16="http://schemas.microsoft.com/office/drawing/2014/main" id="{5B9B3DF1-5EAB-AAB5-583A-3AA188114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0" y="1329"/>
              <a:ext cx="187" cy="221"/>
            </a:xfrm>
            <a:custGeom>
              <a:avLst/>
              <a:gdLst>
                <a:gd name="T0" fmla="*/ 0 w 187"/>
                <a:gd name="T1" fmla="*/ 18 h 221"/>
                <a:gd name="T2" fmla="*/ 30 w 187"/>
                <a:gd name="T3" fmla="*/ 131 h 221"/>
                <a:gd name="T4" fmla="*/ 60 w 187"/>
                <a:gd name="T5" fmla="*/ 186 h 221"/>
                <a:gd name="T6" fmla="*/ 45 w 187"/>
                <a:gd name="T7" fmla="*/ 209 h 221"/>
                <a:gd name="T8" fmla="*/ 70 w 187"/>
                <a:gd name="T9" fmla="*/ 221 h 221"/>
                <a:gd name="T10" fmla="*/ 97 w 187"/>
                <a:gd name="T11" fmla="*/ 203 h 221"/>
                <a:gd name="T12" fmla="*/ 100 w 187"/>
                <a:gd name="T13" fmla="*/ 176 h 221"/>
                <a:gd name="T14" fmla="*/ 132 w 187"/>
                <a:gd name="T15" fmla="*/ 209 h 221"/>
                <a:gd name="T16" fmla="*/ 168 w 187"/>
                <a:gd name="T17" fmla="*/ 198 h 221"/>
                <a:gd name="T18" fmla="*/ 157 w 187"/>
                <a:gd name="T19" fmla="*/ 164 h 221"/>
                <a:gd name="T20" fmla="*/ 175 w 187"/>
                <a:gd name="T21" fmla="*/ 119 h 221"/>
                <a:gd name="T22" fmla="*/ 187 w 187"/>
                <a:gd name="T23" fmla="*/ 53 h 221"/>
                <a:gd name="T24" fmla="*/ 184 w 187"/>
                <a:gd name="T25" fmla="*/ 0 h 221"/>
                <a:gd name="T26" fmla="*/ 150 w 187"/>
                <a:gd name="T27" fmla="*/ 0 h 221"/>
                <a:gd name="T28" fmla="*/ 147 w 187"/>
                <a:gd name="T29" fmla="*/ 93 h 221"/>
                <a:gd name="T30" fmla="*/ 120 w 187"/>
                <a:gd name="T31" fmla="*/ 171 h 221"/>
                <a:gd name="T32" fmla="*/ 105 w 187"/>
                <a:gd name="T33" fmla="*/ 176 h 221"/>
                <a:gd name="T34" fmla="*/ 72 w 187"/>
                <a:gd name="T35" fmla="*/ 150 h 221"/>
                <a:gd name="T36" fmla="*/ 57 w 187"/>
                <a:gd name="T37" fmla="*/ 108 h 221"/>
                <a:gd name="T38" fmla="*/ 37 w 187"/>
                <a:gd name="T39" fmla="*/ 48 h 221"/>
                <a:gd name="T40" fmla="*/ 37 w 187"/>
                <a:gd name="T41" fmla="*/ 11 h 221"/>
                <a:gd name="T42" fmla="*/ 0 w 187"/>
                <a:gd name="T43" fmla="*/ 1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7" h="221">
                  <a:moveTo>
                    <a:pt x="0" y="18"/>
                  </a:moveTo>
                  <a:lnTo>
                    <a:pt x="30" y="131"/>
                  </a:lnTo>
                  <a:lnTo>
                    <a:pt x="60" y="186"/>
                  </a:lnTo>
                  <a:lnTo>
                    <a:pt x="45" y="209"/>
                  </a:lnTo>
                  <a:lnTo>
                    <a:pt x="70" y="221"/>
                  </a:lnTo>
                  <a:lnTo>
                    <a:pt x="97" y="203"/>
                  </a:lnTo>
                  <a:lnTo>
                    <a:pt x="100" y="176"/>
                  </a:lnTo>
                  <a:lnTo>
                    <a:pt x="132" y="209"/>
                  </a:lnTo>
                  <a:lnTo>
                    <a:pt x="168" y="198"/>
                  </a:lnTo>
                  <a:lnTo>
                    <a:pt x="157" y="164"/>
                  </a:lnTo>
                  <a:lnTo>
                    <a:pt x="175" y="119"/>
                  </a:lnTo>
                  <a:lnTo>
                    <a:pt x="187" y="53"/>
                  </a:lnTo>
                  <a:lnTo>
                    <a:pt x="184" y="0"/>
                  </a:lnTo>
                  <a:lnTo>
                    <a:pt x="150" y="0"/>
                  </a:lnTo>
                  <a:lnTo>
                    <a:pt x="147" y="93"/>
                  </a:lnTo>
                  <a:lnTo>
                    <a:pt x="120" y="171"/>
                  </a:lnTo>
                  <a:lnTo>
                    <a:pt x="105" y="176"/>
                  </a:lnTo>
                  <a:lnTo>
                    <a:pt x="72" y="150"/>
                  </a:lnTo>
                  <a:lnTo>
                    <a:pt x="57" y="108"/>
                  </a:lnTo>
                  <a:lnTo>
                    <a:pt x="37" y="48"/>
                  </a:lnTo>
                  <a:lnTo>
                    <a:pt x="37" y="11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263" name="Freeform 295">
              <a:extLst>
                <a:ext uri="{FF2B5EF4-FFF2-40B4-BE49-F238E27FC236}">
                  <a16:creationId xmlns:a16="http://schemas.microsoft.com/office/drawing/2014/main" id="{327BF300-835A-14C9-2E75-7140B3758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5" y="939"/>
              <a:ext cx="462" cy="419"/>
            </a:xfrm>
            <a:custGeom>
              <a:avLst/>
              <a:gdLst>
                <a:gd name="T0" fmla="*/ 120 w 462"/>
                <a:gd name="T1" fmla="*/ 8 h 419"/>
                <a:gd name="T2" fmla="*/ 55 w 462"/>
                <a:gd name="T3" fmla="*/ 63 h 419"/>
                <a:gd name="T4" fmla="*/ 0 w 462"/>
                <a:gd name="T5" fmla="*/ 201 h 419"/>
                <a:gd name="T6" fmla="*/ 25 w 462"/>
                <a:gd name="T7" fmla="*/ 390 h 419"/>
                <a:gd name="T8" fmla="*/ 70 w 462"/>
                <a:gd name="T9" fmla="*/ 419 h 419"/>
                <a:gd name="T10" fmla="*/ 153 w 462"/>
                <a:gd name="T11" fmla="*/ 416 h 419"/>
                <a:gd name="T12" fmla="*/ 225 w 462"/>
                <a:gd name="T13" fmla="*/ 389 h 419"/>
                <a:gd name="T14" fmla="*/ 319 w 462"/>
                <a:gd name="T15" fmla="*/ 413 h 419"/>
                <a:gd name="T16" fmla="*/ 400 w 462"/>
                <a:gd name="T17" fmla="*/ 389 h 419"/>
                <a:gd name="T18" fmla="*/ 442 w 462"/>
                <a:gd name="T19" fmla="*/ 296 h 419"/>
                <a:gd name="T20" fmla="*/ 462 w 462"/>
                <a:gd name="T21" fmla="*/ 146 h 419"/>
                <a:gd name="T22" fmla="*/ 442 w 462"/>
                <a:gd name="T23" fmla="*/ 74 h 419"/>
                <a:gd name="T24" fmla="*/ 387 w 462"/>
                <a:gd name="T25" fmla="*/ 18 h 419"/>
                <a:gd name="T26" fmla="*/ 337 w 462"/>
                <a:gd name="T27" fmla="*/ 0 h 419"/>
                <a:gd name="T28" fmla="*/ 285 w 462"/>
                <a:gd name="T29" fmla="*/ 51 h 419"/>
                <a:gd name="T30" fmla="*/ 240 w 462"/>
                <a:gd name="T31" fmla="*/ 96 h 419"/>
                <a:gd name="T32" fmla="*/ 120 w 462"/>
                <a:gd name="T33" fmla="*/ 8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2" h="419">
                  <a:moveTo>
                    <a:pt x="120" y="8"/>
                  </a:moveTo>
                  <a:lnTo>
                    <a:pt x="55" y="63"/>
                  </a:lnTo>
                  <a:lnTo>
                    <a:pt x="0" y="201"/>
                  </a:lnTo>
                  <a:lnTo>
                    <a:pt x="25" y="390"/>
                  </a:lnTo>
                  <a:lnTo>
                    <a:pt x="70" y="419"/>
                  </a:lnTo>
                  <a:lnTo>
                    <a:pt x="153" y="416"/>
                  </a:lnTo>
                  <a:lnTo>
                    <a:pt x="225" y="389"/>
                  </a:lnTo>
                  <a:lnTo>
                    <a:pt x="319" y="413"/>
                  </a:lnTo>
                  <a:lnTo>
                    <a:pt x="400" y="389"/>
                  </a:lnTo>
                  <a:lnTo>
                    <a:pt x="442" y="296"/>
                  </a:lnTo>
                  <a:lnTo>
                    <a:pt x="462" y="146"/>
                  </a:lnTo>
                  <a:lnTo>
                    <a:pt x="442" y="74"/>
                  </a:lnTo>
                  <a:lnTo>
                    <a:pt x="387" y="18"/>
                  </a:lnTo>
                  <a:lnTo>
                    <a:pt x="337" y="0"/>
                  </a:lnTo>
                  <a:lnTo>
                    <a:pt x="285" y="51"/>
                  </a:lnTo>
                  <a:lnTo>
                    <a:pt x="240" y="96"/>
                  </a:lnTo>
                  <a:lnTo>
                    <a:pt x="120" y="8"/>
                  </a:lnTo>
                  <a:close/>
                </a:path>
              </a:pathLst>
            </a:custGeom>
            <a:pattFill prst="lgConfetti">
              <a:fgClr>
                <a:srgbClr val="0080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264" name="Freeform 296">
            <a:extLst>
              <a:ext uri="{FF2B5EF4-FFF2-40B4-BE49-F238E27FC236}">
                <a16:creationId xmlns:a16="http://schemas.microsoft.com/office/drawing/2014/main" id="{ABC560DC-9E90-0BFC-C5CC-086DF6B9E615}"/>
              </a:ext>
            </a:extLst>
          </p:cNvPr>
          <p:cNvSpPr>
            <a:spLocks/>
          </p:cNvSpPr>
          <p:nvPr/>
        </p:nvSpPr>
        <p:spPr bwMode="auto">
          <a:xfrm>
            <a:off x="192088" y="5821363"/>
            <a:ext cx="1971675" cy="877887"/>
          </a:xfrm>
          <a:custGeom>
            <a:avLst/>
            <a:gdLst>
              <a:gd name="T0" fmla="*/ 0 w 1018"/>
              <a:gd name="T1" fmla="*/ 431 h 433"/>
              <a:gd name="T2" fmla="*/ 81 w 1018"/>
              <a:gd name="T3" fmla="*/ 0 h 433"/>
              <a:gd name="T4" fmla="*/ 918 w 1018"/>
              <a:gd name="T5" fmla="*/ 4 h 433"/>
              <a:gd name="T6" fmla="*/ 1018 w 1018"/>
              <a:gd name="T7" fmla="*/ 433 h 433"/>
              <a:gd name="T8" fmla="*/ 0 w 1018"/>
              <a:gd name="T9" fmla="*/ 431 h 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18" h="433">
                <a:moveTo>
                  <a:pt x="0" y="431"/>
                </a:moveTo>
                <a:lnTo>
                  <a:pt x="81" y="0"/>
                </a:lnTo>
                <a:lnTo>
                  <a:pt x="918" y="4"/>
                </a:lnTo>
                <a:lnTo>
                  <a:pt x="1018" y="433"/>
                </a:lnTo>
                <a:lnTo>
                  <a:pt x="0" y="431"/>
                </a:lnTo>
                <a:close/>
              </a:path>
            </a:pathLst>
          </a:custGeom>
          <a:pattFill prst="lgConfetti">
            <a:fgClr>
              <a:schemeClr val="tx1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65" name="Freeform 297">
            <a:extLst>
              <a:ext uri="{FF2B5EF4-FFF2-40B4-BE49-F238E27FC236}">
                <a16:creationId xmlns:a16="http://schemas.microsoft.com/office/drawing/2014/main" id="{BF85C541-DAEC-ED1C-2B61-8923172D585D}"/>
              </a:ext>
            </a:extLst>
          </p:cNvPr>
          <p:cNvSpPr>
            <a:spLocks/>
          </p:cNvSpPr>
          <p:nvPr/>
        </p:nvSpPr>
        <p:spPr bwMode="auto">
          <a:xfrm>
            <a:off x="430213" y="5343525"/>
            <a:ext cx="53975" cy="576263"/>
          </a:xfrm>
          <a:custGeom>
            <a:avLst/>
            <a:gdLst>
              <a:gd name="T0" fmla="*/ 0 w 32"/>
              <a:gd name="T1" fmla="*/ 347 h 359"/>
              <a:gd name="T2" fmla="*/ 9 w 32"/>
              <a:gd name="T3" fmla="*/ 0 h 359"/>
              <a:gd name="T4" fmla="*/ 31 w 32"/>
              <a:gd name="T5" fmla="*/ 351 h 359"/>
              <a:gd name="T6" fmla="*/ 22 w 32"/>
              <a:gd name="T7" fmla="*/ 358 h 359"/>
              <a:gd name="T8" fmla="*/ 14 w 32"/>
              <a:gd name="T9" fmla="*/ 358 h 359"/>
              <a:gd name="T10" fmla="*/ 6 w 32"/>
              <a:gd name="T11" fmla="*/ 353 h 359"/>
              <a:gd name="T12" fmla="*/ 0 w 32"/>
              <a:gd name="T13" fmla="*/ 347 h 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359">
                <a:moveTo>
                  <a:pt x="0" y="347"/>
                </a:moveTo>
                <a:lnTo>
                  <a:pt x="9" y="0"/>
                </a:lnTo>
                <a:lnTo>
                  <a:pt x="31" y="351"/>
                </a:lnTo>
                <a:lnTo>
                  <a:pt x="22" y="358"/>
                </a:lnTo>
                <a:lnTo>
                  <a:pt x="14" y="358"/>
                </a:lnTo>
                <a:lnTo>
                  <a:pt x="6" y="353"/>
                </a:lnTo>
                <a:lnTo>
                  <a:pt x="0" y="347"/>
                </a:lnTo>
              </a:path>
            </a:pathLst>
          </a:custGeom>
          <a:blipFill dpi="0" rotWithShape="0">
            <a:blip r:embed="rId4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66" name="Line 298">
            <a:extLst>
              <a:ext uri="{FF2B5EF4-FFF2-40B4-BE49-F238E27FC236}">
                <a16:creationId xmlns:a16="http://schemas.microsoft.com/office/drawing/2014/main" id="{1953CB6E-5074-A1E8-D162-49B70B0CAB0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1000" y="5519738"/>
            <a:ext cx="63500" cy="349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67" name="Line 299">
            <a:extLst>
              <a:ext uri="{FF2B5EF4-FFF2-40B4-BE49-F238E27FC236}">
                <a16:creationId xmlns:a16="http://schemas.microsoft.com/office/drawing/2014/main" id="{F68EE814-F12E-8271-8874-A9C367D1A2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2600" y="5549900"/>
            <a:ext cx="77788" cy="349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68" name="Line 300">
            <a:extLst>
              <a:ext uri="{FF2B5EF4-FFF2-40B4-BE49-F238E27FC236}">
                <a16:creationId xmlns:a16="http://schemas.microsoft.com/office/drawing/2014/main" id="{213E90DE-63A8-3262-1ABC-C45DD571CF5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888" y="5614988"/>
            <a:ext cx="85725" cy="238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69" name="Freeform 301">
            <a:extLst>
              <a:ext uri="{FF2B5EF4-FFF2-40B4-BE49-F238E27FC236}">
                <a16:creationId xmlns:a16="http://schemas.microsoft.com/office/drawing/2014/main" id="{E27618E3-0840-869F-5EA5-E3726C72E6C7}"/>
              </a:ext>
            </a:extLst>
          </p:cNvPr>
          <p:cNvSpPr>
            <a:spLocks/>
          </p:cNvSpPr>
          <p:nvPr/>
        </p:nvSpPr>
        <p:spPr bwMode="auto">
          <a:xfrm>
            <a:off x="303213" y="5210175"/>
            <a:ext cx="307975" cy="292100"/>
          </a:xfrm>
          <a:custGeom>
            <a:avLst/>
            <a:gdLst>
              <a:gd name="T0" fmla="*/ 88 w 184"/>
              <a:gd name="T1" fmla="*/ 0 h 182"/>
              <a:gd name="T2" fmla="*/ 88 w 184"/>
              <a:gd name="T3" fmla="*/ 5 h 182"/>
              <a:gd name="T4" fmla="*/ 31 w 184"/>
              <a:gd name="T5" fmla="*/ 49 h 182"/>
              <a:gd name="T6" fmla="*/ 57 w 184"/>
              <a:gd name="T7" fmla="*/ 44 h 182"/>
              <a:gd name="T8" fmla="*/ 31 w 184"/>
              <a:gd name="T9" fmla="*/ 88 h 182"/>
              <a:gd name="T10" fmla="*/ 57 w 184"/>
              <a:gd name="T11" fmla="*/ 90 h 182"/>
              <a:gd name="T12" fmla="*/ 6 w 184"/>
              <a:gd name="T13" fmla="*/ 138 h 182"/>
              <a:gd name="T14" fmla="*/ 50 w 184"/>
              <a:gd name="T15" fmla="*/ 138 h 182"/>
              <a:gd name="T16" fmla="*/ 0 w 184"/>
              <a:gd name="T17" fmla="*/ 169 h 182"/>
              <a:gd name="T18" fmla="*/ 73 w 184"/>
              <a:gd name="T19" fmla="*/ 166 h 182"/>
              <a:gd name="T20" fmla="*/ 127 w 184"/>
              <a:gd name="T21" fmla="*/ 181 h 182"/>
              <a:gd name="T22" fmla="*/ 127 w 184"/>
              <a:gd name="T23" fmla="*/ 162 h 182"/>
              <a:gd name="T24" fmla="*/ 183 w 184"/>
              <a:gd name="T25" fmla="*/ 160 h 182"/>
              <a:gd name="T26" fmla="*/ 148 w 184"/>
              <a:gd name="T27" fmla="*/ 130 h 182"/>
              <a:gd name="T28" fmla="*/ 178 w 184"/>
              <a:gd name="T29" fmla="*/ 133 h 182"/>
              <a:gd name="T30" fmla="*/ 130 w 184"/>
              <a:gd name="T31" fmla="*/ 103 h 182"/>
              <a:gd name="T32" fmla="*/ 169 w 184"/>
              <a:gd name="T33" fmla="*/ 104 h 182"/>
              <a:gd name="T34" fmla="*/ 130 w 184"/>
              <a:gd name="T35" fmla="*/ 64 h 182"/>
              <a:gd name="T36" fmla="*/ 161 w 184"/>
              <a:gd name="T37" fmla="*/ 72 h 182"/>
              <a:gd name="T38" fmla="*/ 118 w 184"/>
              <a:gd name="T39" fmla="*/ 35 h 182"/>
              <a:gd name="T40" fmla="*/ 139 w 184"/>
              <a:gd name="T41" fmla="*/ 33 h 182"/>
              <a:gd name="T42" fmla="*/ 88 w 184"/>
              <a:gd name="T43" fmla="*/ 3 h 182"/>
              <a:gd name="T44" fmla="*/ 88 w 184"/>
              <a:gd name="T45" fmla="*/ 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82">
                <a:moveTo>
                  <a:pt x="88" y="0"/>
                </a:moveTo>
                <a:lnTo>
                  <a:pt x="88" y="5"/>
                </a:lnTo>
                <a:lnTo>
                  <a:pt x="31" y="49"/>
                </a:lnTo>
                <a:lnTo>
                  <a:pt x="57" y="44"/>
                </a:lnTo>
                <a:lnTo>
                  <a:pt x="31" y="88"/>
                </a:lnTo>
                <a:lnTo>
                  <a:pt x="57" y="90"/>
                </a:lnTo>
                <a:lnTo>
                  <a:pt x="6" y="138"/>
                </a:lnTo>
                <a:lnTo>
                  <a:pt x="50" y="138"/>
                </a:lnTo>
                <a:lnTo>
                  <a:pt x="0" y="169"/>
                </a:lnTo>
                <a:lnTo>
                  <a:pt x="73" y="166"/>
                </a:lnTo>
                <a:lnTo>
                  <a:pt x="127" y="181"/>
                </a:lnTo>
                <a:lnTo>
                  <a:pt x="127" y="162"/>
                </a:lnTo>
                <a:lnTo>
                  <a:pt x="183" y="160"/>
                </a:lnTo>
                <a:lnTo>
                  <a:pt x="148" y="130"/>
                </a:lnTo>
                <a:lnTo>
                  <a:pt x="178" y="133"/>
                </a:lnTo>
                <a:lnTo>
                  <a:pt x="130" y="103"/>
                </a:lnTo>
                <a:lnTo>
                  <a:pt x="169" y="104"/>
                </a:lnTo>
                <a:lnTo>
                  <a:pt x="130" y="64"/>
                </a:lnTo>
                <a:lnTo>
                  <a:pt x="161" y="72"/>
                </a:lnTo>
                <a:lnTo>
                  <a:pt x="118" y="35"/>
                </a:lnTo>
                <a:lnTo>
                  <a:pt x="139" y="33"/>
                </a:lnTo>
                <a:lnTo>
                  <a:pt x="88" y="3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70" name="Freeform 302">
            <a:extLst>
              <a:ext uri="{FF2B5EF4-FFF2-40B4-BE49-F238E27FC236}">
                <a16:creationId xmlns:a16="http://schemas.microsoft.com/office/drawing/2014/main" id="{C6B6BB21-57C5-3695-B6B2-A31AF207F26D}"/>
              </a:ext>
            </a:extLst>
          </p:cNvPr>
          <p:cNvSpPr>
            <a:spLocks/>
          </p:cNvSpPr>
          <p:nvPr/>
        </p:nvSpPr>
        <p:spPr bwMode="auto">
          <a:xfrm>
            <a:off x="1600200" y="5495925"/>
            <a:ext cx="53975" cy="468313"/>
          </a:xfrm>
          <a:custGeom>
            <a:avLst/>
            <a:gdLst>
              <a:gd name="T0" fmla="*/ 0 w 32"/>
              <a:gd name="T1" fmla="*/ 283 h 293"/>
              <a:gd name="T2" fmla="*/ 9 w 32"/>
              <a:gd name="T3" fmla="*/ 0 h 293"/>
              <a:gd name="T4" fmla="*/ 31 w 32"/>
              <a:gd name="T5" fmla="*/ 287 h 293"/>
              <a:gd name="T6" fmla="*/ 22 w 32"/>
              <a:gd name="T7" fmla="*/ 292 h 293"/>
              <a:gd name="T8" fmla="*/ 14 w 32"/>
              <a:gd name="T9" fmla="*/ 292 h 293"/>
              <a:gd name="T10" fmla="*/ 6 w 32"/>
              <a:gd name="T11" fmla="*/ 288 h 293"/>
              <a:gd name="T12" fmla="*/ 0 w 32"/>
              <a:gd name="T13" fmla="*/ 283 h 2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293">
                <a:moveTo>
                  <a:pt x="0" y="283"/>
                </a:moveTo>
                <a:lnTo>
                  <a:pt x="9" y="0"/>
                </a:lnTo>
                <a:lnTo>
                  <a:pt x="31" y="287"/>
                </a:lnTo>
                <a:lnTo>
                  <a:pt x="22" y="292"/>
                </a:lnTo>
                <a:lnTo>
                  <a:pt x="14" y="292"/>
                </a:lnTo>
                <a:lnTo>
                  <a:pt x="6" y="288"/>
                </a:lnTo>
                <a:lnTo>
                  <a:pt x="0" y="283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71" name="Line 303">
            <a:extLst>
              <a:ext uri="{FF2B5EF4-FFF2-40B4-BE49-F238E27FC236}">
                <a16:creationId xmlns:a16="http://schemas.microsoft.com/office/drawing/2014/main" id="{E6260759-1B4B-F9A3-7AE1-051B1A937F1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50988" y="5638800"/>
            <a:ext cx="63500" cy="254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72" name="Line 304">
            <a:extLst>
              <a:ext uri="{FF2B5EF4-FFF2-40B4-BE49-F238E27FC236}">
                <a16:creationId xmlns:a16="http://schemas.microsoft.com/office/drawing/2014/main" id="{3170FD0C-7632-8AD6-A53D-D6BB8A0386D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49413" y="5661025"/>
            <a:ext cx="80962" cy="333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73" name="Line 305">
            <a:extLst>
              <a:ext uri="{FF2B5EF4-FFF2-40B4-BE49-F238E27FC236}">
                <a16:creationId xmlns:a16="http://schemas.microsoft.com/office/drawing/2014/main" id="{A3F30E8A-6E1F-964B-562A-140E1F7FD70D}"/>
              </a:ext>
            </a:extLst>
          </p:cNvPr>
          <p:cNvSpPr>
            <a:spLocks noChangeShapeType="1"/>
          </p:cNvSpPr>
          <p:nvPr/>
        </p:nvSpPr>
        <p:spPr bwMode="auto">
          <a:xfrm>
            <a:off x="1536700" y="5718175"/>
            <a:ext cx="8890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74" name="Freeform 306">
            <a:extLst>
              <a:ext uri="{FF2B5EF4-FFF2-40B4-BE49-F238E27FC236}">
                <a16:creationId xmlns:a16="http://schemas.microsoft.com/office/drawing/2014/main" id="{5C6CCE60-0D91-1125-998A-4B039C903F6D}"/>
              </a:ext>
            </a:extLst>
          </p:cNvPr>
          <p:cNvSpPr>
            <a:spLocks/>
          </p:cNvSpPr>
          <p:nvPr/>
        </p:nvSpPr>
        <p:spPr bwMode="auto">
          <a:xfrm>
            <a:off x="1473200" y="5386388"/>
            <a:ext cx="307975" cy="238125"/>
          </a:xfrm>
          <a:custGeom>
            <a:avLst/>
            <a:gdLst>
              <a:gd name="T0" fmla="*/ 88 w 184"/>
              <a:gd name="T1" fmla="*/ 0 h 148"/>
              <a:gd name="T2" fmla="*/ 88 w 184"/>
              <a:gd name="T3" fmla="*/ 4 h 148"/>
              <a:gd name="T4" fmla="*/ 31 w 184"/>
              <a:gd name="T5" fmla="*/ 40 h 148"/>
              <a:gd name="T6" fmla="*/ 58 w 184"/>
              <a:gd name="T7" fmla="*/ 36 h 148"/>
              <a:gd name="T8" fmla="*/ 31 w 184"/>
              <a:gd name="T9" fmla="*/ 72 h 148"/>
              <a:gd name="T10" fmla="*/ 58 w 184"/>
              <a:gd name="T11" fmla="*/ 73 h 148"/>
              <a:gd name="T12" fmla="*/ 6 w 184"/>
              <a:gd name="T13" fmla="*/ 113 h 148"/>
              <a:gd name="T14" fmla="*/ 50 w 184"/>
              <a:gd name="T15" fmla="*/ 113 h 148"/>
              <a:gd name="T16" fmla="*/ 0 w 184"/>
              <a:gd name="T17" fmla="*/ 138 h 148"/>
              <a:gd name="T18" fmla="*/ 73 w 184"/>
              <a:gd name="T19" fmla="*/ 135 h 148"/>
              <a:gd name="T20" fmla="*/ 127 w 184"/>
              <a:gd name="T21" fmla="*/ 147 h 148"/>
              <a:gd name="T22" fmla="*/ 127 w 184"/>
              <a:gd name="T23" fmla="*/ 133 h 148"/>
              <a:gd name="T24" fmla="*/ 183 w 184"/>
              <a:gd name="T25" fmla="*/ 130 h 148"/>
              <a:gd name="T26" fmla="*/ 148 w 184"/>
              <a:gd name="T27" fmla="*/ 105 h 148"/>
              <a:gd name="T28" fmla="*/ 178 w 184"/>
              <a:gd name="T29" fmla="*/ 108 h 148"/>
              <a:gd name="T30" fmla="*/ 130 w 184"/>
              <a:gd name="T31" fmla="*/ 84 h 148"/>
              <a:gd name="T32" fmla="*/ 169 w 184"/>
              <a:gd name="T33" fmla="*/ 85 h 148"/>
              <a:gd name="T34" fmla="*/ 130 w 184"/>
              <a:gd name="T35" fmla="*/ 53 h 148"/>
              <a:gd name="T36" fmla="*/ 161 w 184"/>
              <a:gd name="T37" fmla="*/ 59 h 148"/>
              <a:gd name="T38" fmla="*/ 118 w 184"/>
              <a:gd name="T39" fmla="*/ 28 h 148"/>
              <a:gd name="T40" fmla="*/ 139 w 184"/>
              <a:gd name="T41" fmla="*/ 26 h 148"/>
              <a:gd name="T42" fmla="*/ 88 w 184"/>
              <a:gd name="T43" fmla="*/ 2 h 148"/>
              <a:gd name="T44" fmla="*/ 88 w 184"/>
              <a:gd name="T4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48">
                <a:moveTo>
                  <a:pt x="88" y="0"/>
                </a:moveTo>
                <a:lnTo>
                  <a:pt x="88" y="4"/>
                </a:lnTo>
                <a:lnTo>
                  <a:pt x="31" y="40"/>
                </a:lnTo>
                <a:lnTo>
                  <a:pt x="58" y="36"/>
                </a:lnTo>
                <a:lnTo>
                  <a:pt x="31" y="72"/>
                </a:lnTo>
                <a:lnTo>
                  <a:pt x="58" y="73"/>
                </a:lnTo>
                <a:lnTo>
                  <a:pt x="6" y="113"/>
                </a:lnTo>
                <a:lnTo>
                  <a:pt x="50" y="113"/>
                </a:lnTo>
                <a:lnTo>
                  <a:pt x="0" y="138"/>
                </a:lnTo>
                <a:lnTo>
                  <a:pt x="73" y="135"/>
                </a:lnTo>
                <a:lnTo>
                  <a:pt x="127" y="147"/>
                </a:lnTo>
                <a:lnTo>
                  <a:pt x="127" y="133"/>
                </a:lnTo>
                <a:lnTo>
                  <a:pt x="183" y="130"/>
                </a:lnTo>
                <a:lnTo>
                  <a:pt x="148" y="105"/>
                </a:lnTo>
                <a:lnTo>
                  <a:pt x="178" y="108"/>
                </a:lnTo>
                <a:lnTo>
                  <a:pt x="130" y="84"/>
                </a:lnTo>
                <a:lnTo>
                  <a:pt x="169" y="85"/>
                </a:lnTo>
                <a:lnTo>
                  <a:pt x="130" y="53"/>
                </a:lnTo>
                <a:lnTo>
                  <a:pt x="161" y="59"/>
                </a:lnTo>
                <a:lnTo>
                  <a:pt x="118" y="28"/>
                </a:lnTo>
                <a:lnTo>
                  <a:pt x="139" y="26"/>
                </a:lnTo>
                <a:lnTo>
                  <a:pt x="88" y="2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75" name="Freeform 307">
            <a:extLst>
              <a:ext uri="{FF2B5EF4-FFF2-40B4-BE49-F238E27FC236}">
                <a16:creationId xmlns:a16="http://schemas.microsoft.com/office/drawing/2014/main" id="{D9748455-508E-3E7A-66C0-25B21B7E9416}"/>
              </a:ext>
            </a:extLst>
          </p:cNvPr>
          <p:cNvSpPr>
            <a:spLocks/>
          </p:cNvSpPr>
          <p:nvPr/>
        </p:nvSpPr>
        <p:spPr bwMode="auto">
          <a:xfrm>
            <a:off x="928688" y="5529263"/>
            <a:ext cx="53975" cy="490537"/>
          </a:xfrm>
          <a:custGeom>
            <a:avLst/>
            <a:gdLst>
              <a:gd name="T0" fmla="*/ 0 w 32"/>
              <a:gd name="T1" fmla="*/ 295 h 305"/>
              <a:gd name="T2" fmla="*/ 9 w 32"/>
              <a:gd name="T3" fmla="*/ 0 h 305"/>
              <a:gd name="T4" fmla="*/ 31 w 32"/>
              <a:gd name="T5" fmla="*/ 298 h 305"/>
              <a:gd name="T6" fmla="*/ 22 w 32"/>
              <a:gd name="T7" fmla="*/ 304 h 305"/>
              <a:gd name="T8" fmla="*/ 14 w 32"/>
              <a:gd name="T9" fmla="*/ 304 h 305"/>
              <a:gd name="T10" fmla="*/ 6 w 32"/>
              <a:gd name="T11" fmla="*/ 300 h 305"/>
              <a:gd name="T12" fmla="*/ 0 w 32"/>
              <a:gd name="T13" fmla="*/ 295 h 3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305">
                <a:moveTo>
                  <a:pt x="0" y="295"/>
                </a:moveTo>
                <a:lnTo>
                  <a:pt x="9" y="0"/>
                </a:lnTo>
                <a:lnTo>
                  <a:pt x="31" y="298"/>
                </a:lnTo>
                <a:lnTo>
                  <a:pt x="22" y="304"/>
                </a:lnTo>
                <a:lnTo>
                  <a:pt x="14" y="304"/>
                </a:lnTo>
                <a:lnTo>
                  <a:pt x="6" y="300"/>
                </a:lnTo>
                <a:lnTo>
                  <a:pt x="0" y="295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76" name="Line 308">
            <a:extLst>
              <a:ext uri="{FF2B5EF4-FFF2-40B4-BE49-F238E27FC236}">
                <a16:creationId xmlns:a16="http://schemas.microsoft.com/office/drawing/2014/main" id="{B75EBE2A-8B20-69E4-DDC4-09F38A7C888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79475" y="5680075"/>
            <a:ext cx="63500" cy="301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77" name="Line 309">
            <a:extLst>
              <a:ext uri="{FF2B5EF4-FFF2-40B4-BE49-F238E27FC236}">
                <a16:creationId xmlns:a16="http://schemas.microsoft.com/office/drawing/2014/main" id="{A4C3E9A4-59DA-A67A-3DB1-B59F0260AD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9488" y="5705475"/>
            <a:ext cx="79375" cy="317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78" name="Line 310">
            <a:extLst>
              <a:ext uri="{FF2B5EF4-FFF2-40B4-BE49-F238E27FC236}">
                <a16:creationId xmlns:a16="http://schemas.microsoft.com/office/drawing/2014/main" id="{BB9545B8-26A1-C3DF-A417-4BCECF6D849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5188" y="5764213"/>
            <a:ext cx="88900" cy="190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79" name="Freeform 311">
            <a:extLst>
              <a:ext uri="{FF2B5EF4-FFF2-40B4-BE49-F238E27FC236}">
                <a16:creationId xmlns:a16="http://schemas.microsoft.com/office/drawing/2014/main" id="{8CF8B264-9D05-202C-535A-271D7F97D6D8}"/>
              </a:ext>
            </a:extLst>
          </p:cNvPr>
          <p:cNvSpPr>
            <a:spLocks/>
          </p:cNvSpPr>
          <p:nvPr/>
        </p:nvSpPr>
        <p:spPr bwMode="auto">
          <a:xfrm>
            <a:off x="801688" y="5418138"/>
            <a:ext cx="307975" cy="247650"/>
          </a:xfrm>
          <a:custGeom>
            <a:avLst/>
            <a:gdLst>
              <a:gd name="T0" fmla="*/ 88 w 184"/>
              <a:gd name="T1" fmla="*/ 0 h 155"/>
              <a:gd name="T2" fmla="*/ 88 w 184"/>
              <a:gd name="T3" fmla="*/ 4 h 155"/>
              <a:gd name="T4" fmla="*/ 32 w 184"/>
              <a:gd name="T5" fmla="*/ 42 h 155"/>
              <a:gd name="T6" fmla="*/ 58 w 184"/>
              <a:gd name="T7" fmla="*/ 38 h 155"/>
              <a:gd name="T8" fmla="*/ 32 w 184"/>
              <a:gd name="T9" fmla="*/ 75 h 155"/>
              <a:gd name="T10" fmla="*/ 58 w 184"/>
              <a:gd name="T11" fmla="*/ 77 h 155"/>
              <a:gd name="T12" fmla="*/ 6 w 184"/>
              <a:gd name="T13" fmla="*/ 117 h 155"/>
              <a:gd name="T14" fmla="*/ 50 w 184"/>
              <a:gd name="T15" fmla="*/ 117 h 155"/>
              <a:gd name="T16" fmla="*/ 0 w 184"/>
              <a:gd name="T17" fmla="*/ 144 h 155"/>
              <a:gd name="T18" fmla="*/ 74 w 184"/>
              <a:gd name="T19" fmla="*/ 142 h 155"/>
              <a:gd name="T20" fmla="*/ 127 w 184"/>
              <a:gd name="T21" fmla="*/ 154 h 155"/>
              <a:gd name="T22" fmla="*/ 127 w 184"/>
              <a:gd name="T23" fmla="*/ 138 h 155"/>
              <a:gd name="T24" fmla="*/ 183 w 184"/>
              <a:gd name="T25" fmla="*/ 136 h 155"/>
              <a:gd name="T26" fmla="*/ 148 w 184"/>
              <a:gd name="T27" fmla="*/ 111 h 155"/>
              <a:gd name="T28" fmla="*/ 178 w 184"/>
              <a:gd name="T29" fmla="*/ 113 h 155"/>
              <a:gd name="T30" fmla="*/ 130 w 184"/>
              <a:gd name="T31" fmla="*/ 87 h 155"/>
              <a:gd name="T32" fmla="*/ 169 w 184"/>
              <a:gd name="T33" fmla="*/ 89 h 155"/>
              <a:gd name="T34" fmla="*/ 130 w 184"/>
              <a:gd name="T35" fmla="*/ 55 h 155"/>
              <a:gd name="T36" fmla="*/ 161 w 184"/>
              <a:gd name="T37" fmla="*/ 62 h 155"/>
              <a:gd name="T38" fmla="*/ 118 w 184"/>
              <a:gd name="T39" fmla="*/ 29 h 155"/>
              <a:gd name="T40" fmla="*/ 139 w 184"/>
              <a:gd name="T41" fmla="*/ 28 h 155"/>
              <a:gd name="T42" fmla="*/ 88 w 184"/>
              <a:gd name="T43" fmla="*/ 4 h 155"/>
              <a:gd name="T44" fmla="*/ 88 w 184"/>
              <a:gd name="T45" fmla="*/ 0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55">
                <a:moveTo>
                  <a:pt x="88" y="0"/>
                </a:moveTo>
                <a:lnTo>
                  <a:pt x="88" y="4"/>
                </a:lnTo>
                <a:lnTo>
                  <a:pt x="32" y="42"/>
                </a:lnTo>
                <a:lnTo>
                  <a:pt x="58" y="38"/>
                </a:lnTo>
                <a:lnTo>
                  <a:pt x="32" y="75"/>
                </a:lnTo>
                <a:lnTo>
                  <a:pt x="58" y="77"/>
                </a:lnTo>
                <a:lnTo>
                  <a:pt x="6" y="117"/>
                </a:lnTo>
                <a:lnTo>
                  <a:pt x="50" y="117"/>
                </a:lnTo>
                <a:lnTo>
                  <a:pt x="0" y="144"/>
                </a:lnTo>
                <a:lnTo>
                  <a:pt x="74" y="142"/>
                </a:lnTo>
                <a:lnTo>
                  <a:pt x="127" y="154"/>
                </a:lnTo>
                <a:lnTo>
                  <a:pt x="127" y="138"/>
                </a:lnTo>
                <a:lnTo>
                  <a:pt x="183" y="136"/>
                </a:lnTo>
                <a:lnTo>
                  <a:pt x="148" y="111"/>
                </a:lnTo>
                <a:lnTo>
                  <a:pt x="178" y="113"/>
                </a:lnTo>
                <a:lnTo>
                  <a:pt x="130" y="87"/>
                </a:lnTo>
                <a:lnTo>
                  <a:pt x="169" y="89"/>
                </a:lnTo>
                <a:lnTo>
                  <a:pt x="130" y="55"/>
                </a:lnTo>
                <a:lnTo>
                  <a:pt x="161" y="62"/>
                </a:lnTo>
                <a:lnTo>
                  <a:pt x="118" y="29"/>
                </a:lnTo>
                <a:lnTo>
                  <a:pt x="139" y="28"/>
                </a:lnTo>
                <a:lnTo>
                  <a:pt x="88" y="4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80" name="Line 312">
            <a:extLst>
              <a:ext uri="{FF2B5EF4-FFF2-40B4-BE49-F238E27FC236}">
                <a16:creationId xmlns:a16="http://schemas.microsoft.com/office/drawing/2014/main" id="{90BBAD37-4695-754D-90AF-D502757BCDB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60475" y="5856288"/>
            <a:ext cx="71438" cy="555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81" name="Line 313">
            <a:extLst>
              <a:ext uri="{FF2B5EF4-FFF2-40B4-BE49-F238E27FC236}">
                <a16:creationId xmlns:a16="http://schemas.microsoft.com/office/drawing/2014/main" id="{44A17D39-C775-E06C-410B-FB86A5C2FBE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73188" y="5902325"/>
            <a:ext cx="92075" cy="6191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82" name="Line 314">
            <a:extLst>
              <a:ext uri="{FF2B5EF4-FFF2-40B4-BE49-F238E27FC236}">
                <a16:creationId xmlns:a16="http://schemas.microsoft.com/office/drawing/2014/main" id="{FC699A14-1BEF-03FE-8071-B50D4D92DDC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46188" y="6010275"/>
            <a:ext cx="101600" cy="396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83" name="Freeform 315">
            <a:extLst>
              <a:ext uri="{FF2B5EF4-FFF2-40B4-BE49-F238E27FC236}">
                <a16:creationId xmlns:a16="http://schemas.microsoft.com/office/drawing/2014/main" id="{837A5F22-C5BC-A926-450F-CDF83EF89E63}"/>
              </a:ext>
            </a:extLst>
          </p:cNvPr>
          <p:cNvSpPr>
            <a:spLocks/>
          </p:cNvSpPr>
          <p:nvPr/>
        </p:nvSpPr>
        <p:spPr bwMode="auto">
          <a:xfrm>
            <a:off x="1879600" y="5108575"/>
            <a:ext cx="63500" cy="944563"/>
          </a:xfrm>
          <a:custGeom>
            <a:avLst/>
            <a:gdLst>
              <a:gd name="T0" fmla="*/ 0 w 37"/>
              <a:gd name="T1" fmla="*/ 566 h 587"/>
              <a:gd name="T2" fmla="*/ 11 w 37"/>
              <a:gd name="T3" fmla="*/ 0 h 587"/>
              <a:gd name="T4" fmla="*/ 36 w 37"/>
              <a:gd name="T5" fmla="*/ 575 h 587"/>
              <a:gd name="T6" fmla="*/ 26 w 37"/>
              <a:gd name="T7" fmla="*/ 585 h 587"/>
              <a:gd name="T8" fmla="*/ 17 w 37"/>
              <a:gd name="T9" fmla="*/ 586 h 587"/>
              <a:gd name="T10" fmla="*/ 7 w 37"/>
              <a:gd name="T11" fmla="*/ 578 h 587"/>
              <a:gd name="T12" fmla="*/ 0 w 37"/>
              <a:gd name="T13" fmla="*/ 566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587">
                <a:moveTo>
                  <a:pt x="0" y="566"/>
                </a:moveTo>
                <a:lnTo>
                  <a:pt x="11" y="0"/>
                </a:lnTo>
                <a:lnTo>
                  <a:pt x="36" y="575"/>
                </a:lnTo>
                <a:lnTo>
                  <a:pt x="26" y="585"/>
                </a:lnTo>
                <a:lnTo>
                  <a:pt x="17" y="586"/>
                </a:lnTo>
                <a:lnTo>
                  <a:pt x="7" y="578"/>
                </a:lnTo>
                <a:lnTo>
                  <a:pt x="0" y="566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84" name="Line 316">
            <a:extLst>
              <a:ext uri="{FF2B5EF4-FFF2-40B4-BE49-F238E27FC236}">
                <a16:creationId xmlns:a16="http://schemas.microsoft.com/office/drawing/2014/main" id="{222887A9-0496-8EC8-7021-0BAFC58AC40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822450" y="5399088"/>
            <a:ext cx="71438" cy="555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85" name="Line 317">
            <a:extLst>
              <a:ext uri="{FF2B5EF4-FFF2-40B4-BE49-F238E27FC236}">
                <a16:creationId xmlns:a16="http://schemas.microsoft.com/office/drawing/2014/main" id="{AEB14110-303F-4147-AAF0-68C90D8AF4B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39925" y="5443538"/>
            <a:ext cx="92075" cy="666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86" name="Line 318">
            <a:extLst>
              <a:ext uri="{FF2B5EF4-FFF2-40B4-BE49-F238E27FC236}">
                <a16:creationId xmlns:a16="http://schemas.microsoft.com/office/drawing/2014/main" id="{50D5F14A-9EA5-629D-106B-3BFA195CE49F}"/>
              </a:ext>
            </a:extLst>
          </p:cNvPr>
          <p:cNvSpPr>
            <a:spLocks noChangeShapeType="1"/>
          </p:cNvSpPr>
          <p:nvPr/>
        </p:nvSpPr>
        <p:spPr bwMode="auto">
          <a:xfrm>
            <a:off x="1811338" y="5553075"/>
            <a:ext cx="100012" cy="396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87" name="Freeform 319">
            <a:extLst>
              <a:ext uri="{FF2B5EF4-FFF2-40B4-BE49-F238E27FC236}">
                <a16:creationId xmlns:a16="http://schemas.microsoft.com/office/drawing/2014/main" id="{9CBBF68F-FC52-8260-4A36-2313891DE5A8}"/>
              </a:ext>
            </a:extLst>
          </p:cNvPr>
          <p:cNvSpPr>
            <a:spLocks/>
          </p:cNvSpPr>
          <p:nvPr/>
        </p:nvSpPr>
        <p:spPr bwMode="auto">
          <a:xfrm>
            <a:off x="1731963" y="4894263"/>
            <a:ext cx="358775" cy="473075"/>
          </a:xfrm>
          <a:custGeom>
            <a:avLst/>
            <a:gdLst>
              <a:gd name="T0" fmla="*/ 102 w 213"/>
              <a:gd name="T1" fmla="*/ 0 h 295"/>
              <a:gd name="T2" fmla="*/ 102 w 213"/>
              <a:gd name="T3" fmla="*/ 8 h 295"/>
              <a:gd name="T4" fmla="*/ 37 w 213"/>
              <a:gd name="T5" fmla="*/ 80 h 295"/>
              <a:gd name="T6" fmla="*/ 67 w 213"/>
              <a:gd name="T7" fmla="*/ 73 h 295"/>
              <a:gd name="T8" fmla="*/ 37 w 213"/>
              <a:gd name="T9" fmla="*/ 143 h 295"/>
              <a:gd name="T10" fmla="*/ 67 w 213"/>
              <a:gd name="T11" fmla="*/ 147 h 295"/>
              <a:gd name="T12" fmla="*/ 8 w 213"/>
              <a:gd name="T13" fmla="*/ 226 h 295"/>
              <a:gd name="T14" fmla="*/ 58 w 213"/>
              <a:gd name="T15" fmla="*/ 226 h 295"/>
              <a:gd name="T16" fmla="*/ 0 w 213"/>
              <a:gd name="T17" fmla="*/ 277 h 295"/>
              <a:gd name="T18" fmla="*/ 86 w 213"/>
              <a:gd name="T19" fmla="*/ 271 h 295"/>
              <a:gd name="T20" fmla="*/ 148 w 213"/>
              <a:gd name="T21" fmla="*/ 294 h 295"/>
              <a:gd name="T22" fmla="*/ 148 w 213"/>
              <a:gd name="T23" fmla="*/ 265 h 295"/>
              <a:gd name="T24" fmla="*/ 212 w 213"/>
              <a:gd name="T25" fmla="*/ 260 h 295"/>
              <a:gd name="T26" fmla="*/ 172 w 213"/>
              <a:gd name="T27" fmla="*/ 212 h 295"/>
              <a:gd name="T28" fmla="*/ 207 w 213"/>
              <a:gd name="T29" fmla="*/ 217 h 295"/>
              <a:gd name="T30" fmla="*/ 152 w 213"/>
              <a:gd name="T31" fmla="*/ 167 h 295"/>
              <a:gd name="T32" fmla="*/ 196 w 213"/>
              <a:gd name="T33" fmla="*/ 171 h 295"/>
              <a:gd name="T34" fmla="*/ 152 w 213"/>
              <a:gd name="T35" fmla="*/ 105 h 295"/>
              <a:gd name="T36" fmla="*/ 187 w 213"/>
              <a:gd name="T37" fmla="*/ 118 h 295"/>
              <a:gd name="T38" fmla="*/ 137 w 213"/>
              <a:gd name="T39" fmla="*/ 56 h 295"/>
              <a:gd name="T40" fmla="*/ 162 w 213"/>
              <a:gd name="T41" fmla="*/ 53 h 295"/>
              <a:gd name="T42" fmla="*/ 102 w 213"/>
              <a:gd name="T43" fmla="*/ 4 h 295"/>
              <a:gd name="T44" fmla="*/ 102 w 213"/>
              <a:gd name="T45" fmla="*/ 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295">
                <a:moveTo>
                  <a:pt x="102" y="0"/>
                </a:moveTo>
                <a:lnTo>
                  <a:pt x="102" y="8"/>
                </a:lnTo>
                <a:lnTo>
                  <a:pt x="37" y="80"/>
                </a:lnTo>
                <a:lnTo>
                  <a:pt x="67" y="73"/>
                </a:lnTo>
                <a:lnTo>
                  <a:pt x="37" y="143"/>
                </a:lnTo>
                <a:lnTo>
                  <a:pt x="67" y="147"/>
                </a:lnTo>
                <a:lnTo>
                  <a:pt x="8" y="226"/>
                </a:lnTo>
                <a:lnTo>
                  <a:pt x="58" y="226"/>
                </a:lnTo>
                <a:lnTo>
                  <a:pt x="0" y="277"/>
                </a:lnTo>
                <a:lnTo>
                  <a:pt x="86" y="271"/>
                </a:lnTo>
                <a:lnTo>
                  <a:pt x="148" y="294"/>
                </a:lnTo>
                <a:lnTo>
                  <a:pt x="148" y="265"/>
                </a:lnTo>
                <a:lnTo>
                  <a:pt x="212" y="260"/>
                </a:lnTo>
                <a:lnTo>
                  <a:pt x="172" y="212"/>
                </a:lnTo>
                <a:lnTo>
                  <a:pt x="207" y="217"/>
                </a:lnTo>
                <a:lnTo>
                  <a:pt x="152" y="167"/>
                </a:lnTo>
                <a:lnTo>
                  <a:pt x="196" y="171"/>
                </a:lnTo>
                <a:lnTo>
                  <a:pt x="152" y="105"/>
                </a:lnTo>
                <a:lnTo>
                  <a:pt x="187" y="118"/>
                </a:lnTo>
                <a:lnTo>
                  <a:pt x="137" y="56"/>
                </a:lnTo>
                <a:lnTo>
                  <a:pt x="162" y="53"/>
                </a:lnTo>
                <a:lnTo>
                  <a:pt x="102" y="4"/>
                </a:lnTo>
                <a:lnTo>
                  <a:pt x="102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88" name="Freeform 320">
            <a:extLst>
              <a:ext uri="{FF2B5EF4-FFF2-40B4-BE49-F238E27FC236}">
                <a16:creationId xmlns:a16="http://schemas.microsoft.com/office/drawing/2014/main" id="{D5B98EDC-0298-FA3C-71AF-A002159F3A66}"/>
              </a:ext>
            </a:extLst>
          </p:cNvPr>
          <p:cNvSpPr>
            <a:spLocks/>
          </p:cNvSpPr>
          <p:nvPr/>
        </p:nvSpPr>
        <p:spPr bwMode="auto">
          <a:xfrm>
            <a:off x="974725" y="5726113"/>
            <a:ext cx="60325" cy="942975"/>
          </a:xfrm>
          <a:custGeom>
            <a:avLst/>
            <a:gdLst>
              <a:gd name="T0" fmla="*/ 0 w 36"/>
              <a:gd name="T1" fmla="*/ 567 h 587"/>
              <a:gd name="T2" fmla="*/ 10 w 36"/>
              <a:gd name="T3" fmla="*/ 0 h 587"/>
              <a:gd name="T4" fmla="*/ 35 w 36"/>
              <a:gd name="T5" fmla="*/ 575 h 587"/>
              <a:gd name="T6" fmla="*/ 26 w 36"/>
              <a:gd name="T7" fmla="*/ 586 h 587"/>
              <a:gd name="T8" fmla="*/ 16 w 36"/>
              <a:gd name="T9" fmla="*/ 586 h 587"/>
              <a:gd name="T10" fmla="*/ 7 w 36"/>
              <a:gd name="T11" fmla="*/ 578 h 587"/>
              <a:gd name="T12" fmla="*/ 0 w 36"/>
              <a:gd name="T13" fmla="*/ 56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587">
                <a:moveTo>
                  <a:pt x="0" y="567"/>
                </a:moveTo>
                <a:lnTo>
                  <a:pt x="10" y="0"/>
                </a:lnTo>
                <a:lnTo>
                  <a:pt x="35" y="575"/>
                </a:lnTo>
                <a:lnTo>
                  <a:pt x="26" y="586"/>
                </a:lnTo>
                <a:lnTo>
                  <a:pt x="16" y="586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89" name="Line 321">
            <a:extLst>
              <a:ext uri="{FF2B5EF4-FFF2-40B4-BE49-F238E27FC236}">
                <a16:creationId xmlns:a16="http://schemas.microsoft.com/office/drawing/2014/main" id="{8811AD85-1EC6-0FED-EF9E-714BD8DDDCF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17575" y="6015038"/>
            <a:ext cx="73025" cy="555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90" name="Line 322">
            <a:extLst>
              <a:ext uri="{FF2B5EF4-FFF2-40B4-BE49-F238E27FC236}">
                <a16:creationId xmlns:a16="http://schemas.microsoft.com/office/drawing/2014/main" id="{CA0811FF-0C2F-3894-C6FB-CC4B8D1863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31875" y="6062663"/>
            <a:ext cx="90488" cy="666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91" name="Line 323">
            <a:extLst>
              <a:ext uri="{FF2B5EF4-FFF2-40B4-BE49-F238E27FC236}">
                <a16:creationId xmlns:a16="http://schemas.microsoft.com/office/drawing/2014/main" id="{75042658-0177-B9F3-E828-3F200CBE8256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700" y="6170613"/>
            <a:ext cx="101600" cy="412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92" name="Freeform 324">
            <a:extLst>
              <a:ext uri="{FF2B5EF4-FFF2-40B4-BE49-F238E27FC236}">
                <a16:creationId xmlns:a16="http://schemas.microsoft.com/office/drawing/2014/main" id="{E4BF28CD-DD1B-38FC-1584-AFC03CEB5170}"/>
              </a:ext>
            </a:extLst>
          </p:cNvPr>
          <p:cNvSpPr>
            <a:spLocks/>
          </p:cNvSpPr>
          <p:nvPr/>
        </p:nvSpPr>
        <p:spPr bwMode="auto">
          <a:xfrm>
            <a:off x="827088" y="5511800"/>
            <a:ext cx="357187" cy="476250"/>
          </a:xfrm>
          <a:custGeom>
            <a:avLst/>
            <a:gdLst>
              <a:gd name="T0" fmla="*/ 101 w 213"/>
              <a:gd name="T1" fmla="*/ 0 h 295"/>
              <a:gd name="T2" fmla="*/ 101 w 213"/>
              <a:gd name="T3" fmla="*/ 7 h 295"/>
              <a:gd name="T4" fmla="*/ 37 w 213"/>
              <a:gd name="T5" fmla="*/ 79 h 295"/>
              <a:gd name="T6" fmla="*/ 67 w 213"/>
              <a:gd name="T7" fmla="*/ 73 h 295"/>
              <a:gd name="T8" fmla="*/ 37 w 213"/>
              <a:gd name="T9" fmla="*/ 143 h 295"/>
              <a:gd name="T10" fmla="*/ 67 w 213"/>
              <a:gd name="T11" fmla="*/ 146 h 295"/>
              <a:gd name="T12" fmla="*/ 7 w 213"/>
              <a:gd name="T13" fmla="*/ 225 h 295"/>
              <a:gd name="T14" fmla="*/ 58 w 213"/>
              <a:gd name="T15" fmla="*/ 225 h 295"/>
              <a:gd name="T16" fmla="*/ 0 w 213"/>
              <a:gd name="T17" fmla="*/ 276 h 295"/>
              <a:gd name="T18" fmla="*/ 85 w 213"/>
              <a:gd name="T19" fmla="*/ 270 h 295"/>
              <a:gd name="T20" fmla="*/ 148 w 213"/>
              <a:gd name="T21" fmla="*/ 294 h 295"/>
              <a:gd name="T22" fmla="*/ 148 w 213"/>
              <a:gd name="T23" fmla="*/ 265 h 295"/>
              <a:gd name="T24" fmla="*/ 212 w 213"/>
              <a:gd name="T25" fmla="*/ 260 h 295"/>
              <a:gd name="T26" fmla="*/ 171 w 213"/>
              <a:gd name="T27" fmla="*/ 212 h 295"/>
              <a:gd name="T28" fmla="*/ 206 w 213"/>
              <a:gd name="T29" fmla="*/ 216 h 295"/>
              <a:gd name="T30" fmla="*/ 151 w 213"/>
              <a:gd name="T31" fmla="*/ 167 h 295"/>
              <a:gd name="T32" fmla="*/ 196 w 213"/>
              <a:gd name="T33" fmla="*/ 170 h 295"/>
              <a:gd name="T34" fmla="*/ 151 w 213"/>
              <a:gd name="T35" fmla="*/ 104 h 295"/>
              <a:gd name="T36" fmla="*/ 186 w 213"/>
              <a:gd name="T37" fmla="*/ 118 h 295"/>
              <a:gd name="T38" fmla="*/ 136 w 213"/>
              <a:gd name="T39" fmla="*/ 55 h 295"/>
              <a:gd name="T40" fmla="*/ 162 w 213"/>
              <a:gd name="T41" fmla="*/ 52 h 295"/>
              <a:gd name="T42" fmla="*/ 101 w 213"/>
              <a:gd name="T43" fmla="*/ 4 h 295"/>
              <a:gd name="T44" fmla="*/ 101 w 213"/>
              <a:gd name="T45" fmla="*/ 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295">
                <a:moveTo>
                  <a:pt x="101" y="0"/>
                </a:moveTo>
                <a:lnTo>
                  <a:pt x="101" y="7"/>
                </a:lnTo>
                <a:lnTo>
                  <a:pt x="37" y="79"/>
                </a:lnTo>
                <a:lnTo>
                  <a:pt x="67" y="73"/>
                </a:lnTo>
                <a:lnTo>
                  <a:pt x="37" y="143"/>
                </a:lnTo>
                <a:lnTo>
                  <a:pt x="67" y="146"/>
                </a:lnTo>
                <a:lnTo>
                  <a:pt x="7" y="225"/>
                </a:lnTo>
                <a:lnTo>
                  <a:pt x="58" y="225"/>
                </a:lnTo>
                <a:lnTo>
                  <a:pt x="0" y="276"/>
                </a:lnTo>
                <a:lnTo>
                  <a:pt x="85" y="270"/>
                </a:lnTo>
                <a:lnTo>
                  <a:pt x="148" y="294"/>
                </a:lnTo>
                <a:lnTo>
                  <a:pt x="148" y="265"/>
                </a:lnTo>
                <a:lnTo>
                  <a:pt x="212" y="260"/>
                </a:lnTo>
                <a:lnTo>
                  <a:pt x="171" y="212"/>
                </a:lnTo>
                <a:lnTo>
                  <a:pt x="206" y="216"/>
                </a:lnTo>
                <a:lnTo>
                  <a:pt x="151" y="167"/>
                </a:lnTo>
                <a:lnTo>
                  <a:pt x="196" y="170"/>
                </a:lnTo>
                <a:lnTo>
                  <a:pt x="151" y="104"/>
                </a:lnTo>
                <a:lnTo>
                  <a:pt x="186" y="118"/>
                </a:lnTo>
                <a:lnTo>
                  <a:pt x="136" y="55"/>
                </a:lnTo>
                <a:lnTo>
                  <a:pt x="162" y="52"/>
                </a:lnTo>
                <a:lnTo>
                  <a:pt x="101" y="4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93" name="Freeform 325">
            <a:extLst>
              <a:ext uri="{FF2B5EF4-FFF2-40B4-BE49-F238E27FC236}">
                <a16:creationId xmlns:a16="http://schemas.microsoft.com/office/drawing/2014/main" id="{0128FDFD-CF97-C5A8-38FE-6E2C9BD5BF7B}"/>
              </a:ext>
            </a:extLst>
          </p:cNvPr>
          <p:cNvSpPr>
            <a:spLocks/>
          </p:cNvSpPr>
          <p:nvPr/>
        </p:nvSpPr>
        <p:spPr bwMode="auto">
          <a:xfrm>
            <a:off x="1290638" y="5089525"/>
            <a:ext cx="60325" cy="941388"/>
          </a:xfrm>
          <a:custGeom>
            <a:avLst/>
            <a:gdLst>
              <a:gd name="T0" fmla="*/ 0 w 36"/>
              <a:gd name="T1" fmla="*/ 567 h 587"/>
              <a:gd name="T2" fmla="*/ 10 w 36"/>
              <a:gd name="T3" fmla="*/ 0 h 587"/>
              <a:gd name="T4" fmla="*/ 35 w 36"/>
              <a:gd name="T5" fmla="*/ 574 h 587"/>
              <a:gd name="T6" fmla="*/ 26 w 36"/>
              <a:gd name="T7" fmla="*/ 586 h 587"/>
              <a:gd name="T8" fmla="*/ 16 w 36"/>
              <a:gd name="T9" fmla="*/ 586 h 587"/>
              <a:gd name="T10" fmla="*/ 7 w 36"/>
              <a:gd name="T11" fmla="*/ 578 h 587"/>
              <a:gd name="T12" fmla="*/ 0 w 36"/>
              <a:gd name="T13" fmla="*/ 56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587">
                <a:moveTo>
                  <a:pt x="0" y="567"/>
                </a:moveTo>
                <a:lnTo>
                  <a:pt x="10" y="0"/>
                </a:lnTo>
                <a:lnTo>
                  <a:pt x="35" y="574"/>
                </a:lnTo>
                <a:lnTo>
                  <a:pt x="26" y="586"/>
                </a:lnTo>
                <a:lnTo>
                  <a:pt x="16" y="586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94" name="Line 326">
            <a:extLst>
              <a:ext uri="{FF2B5EF4-FFF2-40B4-BE49-F238E27FC236}">
                <a16:creationId xmlns:a16="http://schemas.microsoft.com/office/drawing/2014/main" id="{60F0FBB3-7E0C-CD1E-5A4B-FBED81273A4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33488" y="5378450"/>
            <a:ext cx="71437" cy="555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95" name="Line 327">
            <a:extLst>
              <a:ext uri="{FF2B5EF4-FFF2-40B4-BE49-F238E27FC236}">
                <a16:creationId xmlns:a16="http://schemas.microsoft.com/office/drawing/2014/main" id="{7CF36CF4-C6CC-0DF6-67D2-9FCFF6628E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347788" y="5426075"/>
            <a:ext cx="90487" cy="63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96" name="Line 328">
            <a:extLst>
              <a:ext uri="{FF2B5EF4-FFF2-40B4-BE49-F238E27FC236}">
                <a16:creationId xmlns:a16="http://schemas.microsoft.com/office/drawing/2014/main" id="{6310A746-20D6-F877-A6F8-F8F5E62F9B51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5535613"/>
            <a:ext cx="101600" cy="396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97" name="Freeform 329">
            <a:extLst>
              <a:ext uri="{FF2B5EF4-FFF2-40B4-BE49-F238E27FC236}">
                <a16:creationId xmlns:a16="http://schemas.microsoft.com/office/drawing/2014/main" id="{3DD84C39-1179-1F9C-7A8B-E9F8F6700A61}"/>
              </a:ext>
            </a:extLst>
          </p:cNvPr>
          <p:cNvSpPr>
            <a:spLocks/>
          </p:cNvSpPr>
          <p:nvPr/>
        </p:nvSpPr>
        <p:spPr bwMode="auto">
          <a:xfrm>
            <a:off x="1141413" y="4876800"/>
            <a:ext cx="358775" cy="474663"/>
          </a:xfrm>
          <a:custGeom>
            <a:avLst/>
            <a:gdLst>
              <a:gd name="T0" fmla="*/ 101 w 213"/>
              <a:gd name="T1" fmla="*/ 0 h 294"/>
              <a:gd name="T2" fmla="*/ 101 w 213"/>
              <a:gd name="T3" fmla="*/ 6 h 294"/>
              <a:gd name="T4" fmla="*/ 37 w 213"/>
              <a:gd name="T5" fmla="*/ 79 h 294"/>
              <a:gd name="T6" fmla="*/ 67 w 213"/>
              <a:gd name="T7" fmla="*/ 71 h 294"/>
              <a:gd name="T8" fmla="*/ 37 w 213"/>
              <a:gd name="T9" fmla="*/ 143 h 294"/>
              <a:gd name="T10" fmla="*/ 67 w 213"/>
              <a:gd name="T11" fmla="*/ 146 h 294"/>
              <a:gd name="T12" fmla="*/ 7 w 213"/>
              <a:gd name="T13" fmla="*/ 225 h 294"/>
              <a:gd name="T14" fmla="*/ 58 w 213"/>
              <a:gd name="T15" fmla="*/ 225 h 294"/>
              <a:gd name="T16" fmla="*/ 0 w 213"/>
              <a:gd name="T17" fmla="*/ 275 h 294"/>
              <a:gd name="T18" fmla="*/ 85 w 213"/>
              <a:gd name="T19" fmla="*/ 271 h 294"/>
              <a:gd name="T20" fmla="*/ 148 w 213"/>
              <a:gd name="T21" fmla="*/ 293 h 294"/>
              <a:gd name="T22" fmla="*/ 148 w 213"/>
              <a:gd name="T23" fmla="*/ 263 h 294"/>
              <a:gd name="T24" fmla="*/ 212 w 213"/>
              <a:gd name="T25" fmla="*/ 259 h 294"/>
              <a:gd name="T26" fmla="*/ 171 w 213"/>
              <a:gd name="T27" fmla="*/ 210 h 294"/>
              <a:gd name="T28" fmla="*/ 206 w 213"/>
              <a:gd name="T29" fmla="*/ 215 h 294"/>
              <a:gd name="T30" fmla="*/ 151 w 213"/>
              <a:gd name="T31" fmla="*/ 165 h 294"/>
              <a:gd name="T32" fmla="*/ 196 w 213"/>
              <a:gd name="T33" fmla="*/ 169 h 294"/>
              <a:gd name="T34" fmla="*/ 151 w 213"/>
              <a:gd name="T35" fmla="*/ 104 h 294"/>
              <a:gd name="T36" fmla="*/ 186 w 213"/>
              <a:gd name="T37" fmla="*/ 116 h 294"/>
              <a:gd name="T38" fmla="*/ 136 w 213"/>
              <a:gd name="T39" fmla="*/ 54 h 294"/>
              <a:gd name="T40" fmla="*/ 161 w 213"/>
              <a:gd name="T41" fmla="*/ 52 h 294"/>
              <a:gd name="T42" fmla="*/ 101 w 213"/>
              <a:gd name="T43" fmla="*/ 4 h 294"/>
              <a:gd name="T44" fmla="*/ 101 w 213"/>
              <a:gd name="T45" fmla="*/ 0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294">
                <a:moveTo>
                  <a:pt x="101" y="0"/>
                </a:moveTo>
                <a:lnTo>
                  <a:pt x="101" y="6"/>
                </a:lnTo>
                <a:lnTo>
                  <a:pt x="37" y="79"/>
                </a:lnTo>
                <a:lnTo>
                  <a:pt x="67" y="71"/>
                </a:lnTo>
                <a:lnTo>
                  <a:pt x="37" y="143"/>
                </a:lnTo>
                <a:lnTo>
                  <a:pt x="67" y="146"/>
                </a:lnTo>
                <a:lnTo>
                  <a:pt x="7" y="225"/>
                </a:lnTo>
                <a:lnTo>
                  <a:pt x="58" y="225"/>
                </a:lnTo>
                <a:lnTo>
                  <a:pt x="0" y="275"/>
                </a:lnTo>
                <a:lnTo>
                  <a:pt x="85" y="271"/>
                </a:lnTo>
                <a:lnTo>
                  <a:pt x="148" y="293"/>
                </a:lnTo>
                <a:lnTo>
                  <a:pt x="148" y="263"/>
                </a:lnTo>
                <a:lnTo>
                  <a:pt x="212" y="259"/>
                </a:lnTo>
                <a:lnTo>
                  <a:pt x="171" y="210"/>
                </a:lnTo>
                <a:lnTo>
                  <a:pt x="206" y="215"/>
                </a:lnTo>
                <a:lnTo>
                  <a:pt x="151" y="165"/>
                </a:lnTo>
                <a:lnTo>
                  <a:pt x="196" y="169"/>
                </a:lnTo>
                <a:lnTo>
                  <a:pt x="151" y="104"/>
                </a:lnTo>
                <a:lnTo>
                  <a:pt x="186" y="116"/>
                </a:lnTo>
                <a:lnTo>
                  <a:pt x="136" y="54"/>
                </a:lnTo>
                <a:lnTo>
                  <a:pt x="161" y="52"/>
                </a:lnTo>
                <a:lnTo>
                  <a:pt x="101" y="4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98" name="Freeform 330">
            <a:extLst>
              <a:ext uri="{FF2B5EF4-FFF2-40B4-BE49-F238E27FC236}">
                <a16:creationId xmlns:a16="http://schemas.microsoft.com/office/drawing/2014/main" id="{D2F370E2-D6FA-BC57-A76B-2A66DA23BF6A}"/>
              </a:ext>
            </a:extLst>
          </p:cNvPr>
          <p:cNvSpPr>
            <a:spLocks/>
          </p:cNvSpPr>
          <p:nvPr/>
        </p:nvSpPr>
        <p:spPr bwMode="auto">
          <a:xfrm>
            <a:off x="1833563" y="5711825"/>
            <a:ext cx="60325" cy="942975"/>
          </a:xfrm>
          <a:custGeom>
            <a:avLst/>
            <a:gdLst>
              <a:gd name="T0" fmla="*/ 0 w 37"/>
              <a:gd name="T1" fmla="*/ 567 h 586"/>
              <a:gd name="T2" fmla="*/ 11 w 37"/>
              <a:gd name="T3" fmla="*/ 0 h 586"/>
              <a:gd name="T4" fmla="*/ 36 w 37"/>
              <a:gd name="T5" fmla="*/ 574 h 586"/>
              <a:gd name="T6" fmla="*/ 26 w 37"/>
              <a:gd name="T7" fmla="*/ 585 h 586"/>
              <a:gd name="T8" fmla="*/ 16 w 37"/>
              <a:gd name="T9" fmla="*/ 585 h 586"/>
              <a:gd name="T10" fmla="*/ 7 w 37"/>
              <a:gd name="T11" fmla="*/ 578 h 586"/>
              <a:gd name="T12" fmla="*/ 0 w 37"/>
              <a:gd name="T13" fmla="*/ 567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586">
                <a:moveTo>
                  <a:pt x="0" y="567"/>
                </a:moveTo>
                <a:lnTo>
                  <a:pt x="11" y="0"/>
                </a:lnTo>
                <a:lnTo>
                  <a:pt x="36" y="574"/>
                </a:lnTo>
                <a:lnTo>
                  <a:pt x="26" y="585"/>
                </a:lnTo>
                <a:lnTo>
                  <a:pt x="16" y="585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299" name="Line 331">
            <a:extLst>
              <a:ext uri="{FF2B5EF4-FFF2-40B4-BE49-F238E27FC236}">
                <a16:creationId xmlns:a16="http://schemas.microsoft.com/office/drawing/2014/main" id="{D25DA82F-0F62-E90B-B6DE-E81BD23285C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776413" y="6002338"/>
            <a:ext cx="69850" cy="555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00" name="Line 332">
            <a:extLst>
              <a:ext uri="{FF2B5EF4-FFF2-40B4-BE49-F238E27FC236}">
                <a16:creationId xmlns:a16="http://schemas.microsoft.com/office/drawing/2014/main" id="{C2D98AD4-ACD0-32B8-F729-809B364565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89125" y="6049963"/>
            <a:ext cx="92075" cy="635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01" name="Line 333">
            <a:extLst>
              <a:ext uri="{FF2B5EF4-FFF2-40B4-BE49-F238E27FC236}">
                <a16:creationId xmlns:a16="http://schemas.microsoft.com/office/drawing/2014/main" id="{A064B39D-2C39-376D-9432-CD7669E00C24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0538" y="6156325"/>
            <a:ext cx="101600" cy="396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02" name="Freeform 334">
            <a:extLst>
              <a:ext uri="{FF2B5EF4-FFF2-40B4-BE49-F238E27FC236}">
                <a16:creationId xmlns:a16="http://schemas.microsoft.com/office/drawing/2014/main" id="{0224628B-7F3F-62B8-DC60-34FB8B966352}"/>
              </a:ext>
            </a:extLst>
          </p:cNvPr>
          <p:cNvSpPr>
            <a:spLocks/>
          </p:cNvSpPr>
          <p:nvPr/>
        </p:nvSpPr>
        <p:spPr bwMode="auto">
          <a:xfrm>
            <a:off x="1682750" y="5495925"/>
            <a:ext cx="358775" cy="474663"/>
          </a:xfrm>
          <a:custGeom>
            <a:avLst/>
            <a:gdLst>
              <a:gd name="T0" fmla="*/ 101 w 213"/>
              <a:gd name="T1" fmla="*/ 0 h 295"/>
              <a:gd name="T2" fmla="*/ 101 w 213"/>
              <a:gd name="T3" fmla="*/ 7 h 295"/>
              <a:gd name="T4" fmla="*/ 37 w 213"/>
              <a:gd name="T5" fmla="*/ 80 h 295"/>
              <a:gd name="T6" fmla="*/ 67 w 213"/>
              <a:gd name="T7" fmla="*/ 72 h 295"/>
              <a:gd name="T8" fmla="*/ 37 w 213"/>
              <a:gd name="T9" fmla="*/ 143 h 295"/>
              <a:gd name="T10" fmla="*/ 67 w 213"/>
              <a:gd name="T11" fmla="*/ 146 h 295"/>
              <a:gd name="T12" fmla="*/ 7 w 213"/>
              <a:gd name="T13" fmla="*/ 225 h 295"/>
              <a:gd name="T14" fmla="*/ 58 w 213"/>
              <a:gd name="T15" fmla="*/ 225 h 295"/>
              <a:gd name="T16" fmla="*/ 0 w 213"/>
              <a:gd name="T17" fmla="*/ 276 h 295"/>
              <a:gd name="T18" fmla="*/ 86 w 213"/>
              <a:gd name="T19" fmla="*/ 271 h 295"/>
              <a:gd name="T20" fmla="*/ 147 w 213"/>
              <a:gd name="T21" fmla="*/ 294 h 295"/>
              <a:gd name="T22" fmla="*/ 147 w 213"/>
              <a:gd name="T23" fmla="*/ 264 h 295"/>
              <a:gd name="T24" fmla="*/ 212 w 213"/>
              <a:gd name="T25" fmla="*/ 260 h 295"/>
              <a:gd name="T26" fmla="*/ 172 w 213"/>
              <a:gd name="T27" fmla="*/ 211 h 295"/>
              <a:gd name="T28" fmla="*/ 206 w 213"/>
              <a:gd name="T29" fmla="*/ 216 h 295"/>
              <a:gd name="T30" fmla="*/ 151 w 213"/>
              <a:gd name="T31" fmla="*/ 166 h 295"/>
              <a:gd name="T32" fmla="*/ 196 w 213"/>
              <a:gd name="T33" fmla="*/ 170 h 295"/>
              <a:gd name="T34" fmla="*/ 151 w 213"/>
              <a:gd name="T35" fmla="*/ 105 h 295"/>
              <a:gd name="T36" fmla="*/ 186 w 213"/>
              <a:gd name="T37" fmla="*/ 117 h 295"/>
              <a:gd name="T38" fmla="*/ 137 w 213"/>
              <a:gd name="T39" fmla="*/ 55 h 295"/>
              <a:gd name="T40" fmla="*/ 162 w 213"/>
              <a:gd name="T41" fmla="*/ 52 h 295"/>
              <a:gd name="T42" fmla="*/ 101 w 213"/>
              <a:gd name="T43" fmla="*/ 4 h 295"/>
              <a:gd name="T44" fmla="*/ 101 w 213"/>
              <a:gd name="T45" fmla="*/ 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295">
                <a:moveTo>
                  <a:pt x="101" y="0"/>
                </a:moveTo>
                <a:lnTo>
                  <a:pt x="101" y="7"/>
                </a:lnTo>
                <a:lnTo>
                  <a:pt x="37" y="80"/>
                </a:lnTo>
                <a:lnTo>
                  <a:pt x="67" y="72"/>
                </a:lnTo>
                <a:lnTo>
                  <a:pt x="37" y="143"/>
                </a:lnTo>
                <a:lnTo>
                  <a:pt x="67" y="146"/>
                </a:lnTo>
                <a:lnTo>
                  <a:pt x="7" y="225"/>
                </a:lnTo>
                <a:lnTo>
                  <a:pt x="58" y="225"/>
                </a:lnTo>
                <a:lnTo>
                  <a:pt x="0" y="276"/>
                </a:lnTo>
                <a:lnTo>
                  <a:pt x="86" y="271"/>
                </a:lnTo>
                <a:lnTo>
                  <a:pt x="147" y="294"/>
                </a:lnTo>
                <a:lnTo>
                  <a:pt x="147" y="264"/>
                </a:lnTo>
                <a:lnTo>
                  <a:pt x="212" y="260"/>
                </a:lnTo>
                <a:lnTo>
                  <a:pt x="172" y="211"/>
                </a:lnTo>
                <a:lnTo>
                  <a:pt x="206" y="216"/>
                </a:lnTo>
                <a:lnTo>
                  <a:pt x="151" y="166"/>
                </a:lnTo>
                <a:lnTo>
                  <a:pt x="196" y="170"/>
                </a:lnTo>
                <a:lnTo>
                  <a:pt x="151" y="105"/>
                </a:lnTo>
                <a:lnTo>
                  <a:pt x="186" y="117"/>
                </a:lnTo>
                <a:lnTo>
                  <a:pt x="137" y="55"/>
                </a:lnTo>
                <a:lnTo>
                  <a:pt x="162" y="52"/>
                </a:lnTo>
                <a:lnTo>
                  <a:pt x="101" y="4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03" name="Freeform 335">
            <a:extLst>
              <a:ext uri="{FF2B5EF4-FFF2-40B4-BE49-F238E27FC236}">
                <a16:creationId xmlns:a16="http://schemas.microsoft.com/office/drawing/2014/main" id="{A1A78E95-DCCF-530C-FFDD-DF2CD405DDCA}"/>
              </a:ext>
            </a:extLst>
          </p:cNvPr>
          <p:cNvSpPr>
            <a:spLocks/>
          </p:cNvSpPr>
          <p:nvPr/>
        </p:nvSpPr>
        <p:spPr bwMode="auto">
          <a:xfrm>
            <a:off x="663575" y="5154613"/>
            <a:ext cx="61913" cy="946150"/>
          </a:xfrm>
          <a:custGeom>
            <a:avLst/>
            <a:gdLst>
              <a:gd name="T0" fmla="*/ 0 w 37"/>
              <a:gd name="T1" fmla="*/ 567 h 588"/>
              <a:gd name="T2" fmla="*/ 11 w 37"/>
              <a:gd name="T3" fmla="*/ 0 h 588"/>
              <a:gd name="T4" fmla="*/ 36 w 37"/>
              <a:gd name="T5" fmla="*/ 576 h 588"/>
              <a:gd name="T6" fmla="*/ 26 w 37"/>
              <a:gd name="T7" fmla="*/ 586 h 588"/>
              <a:gd name="T8" fmla="*/ 17 w 37"/>
              <a:gd name="T9" fmla="*/ 587 h 588"/>
              <a:gd name="T10" fmla="*/ 7 w 37"/>
              <a:gd name="T11" fmla="*/ 578 h 588"/>
              <a:gd name="T12" fmla="*/ 0 w 37"/>
              <a:gd name="T13" fmla="*/ 567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7" h="588">
                <a:moveTo>
                  <a:pt x="0" y="567"/>
                </a:moveTo>
                <a:lnTo>
                  <a:pt x="11" y="0"/>
                </a:lnTo>
                <a:lnTo>
                  <a:pt x="36" y="576"/>
                </a:lnTo>
                <a:lnTo>
                  <a:pt x="26" y="586"/>
                </a:lnTo>
                <a:lnTo>
                  <a:pt x="17" y="587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04" name="Line 336">
            <a:extLst>
              <a:ext uri="{FF2B5EF4-FFF2-40B4-BE49-F238E27FC236}">
                <a16:creationId xmlns:a16="http://schemas.microsoft.com/office/drawing/2014/main" id="{B7CC2695-D5F1-924E-4491-4CEC099F248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6425" y="5448300"/>
            <a:ext cx="69850" cy="55563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05" name="Line 337">
            <a:extLst>
              <a:ext uri="{FF2B5EF4-FFF2-40B4-BE49-F238E27FC236}">
                <a16:creationId xmlns:a16="http://schemas.microsoft.com/office/drawing/2014/main" id="{0159DD9E-1841-27F2-3B93-DF1500E567F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0725" y="5495925"/>
            <a:ext cx="90488" cy="650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06" name="Line 338">
            <a:extLst>
              <a:ext uri="{FF2B5EF4-FFF2-40B4-BE49-F238E27FC236}">
                <a16:creationId xmlns:a16="http://schemas.microsoft.com/office/drawing/2014/main" id="{E8000882-3EBE-A7A4-1A68-3423444B6771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138" y="5600700"/>
            <a:ext cx="103187" cy="396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07" name="Freeform 339">
            <a:extLst>
              <a:ext uri="{FF2B5EF4-FFF2-40B4-BE49-F238E27FC236}">
                <a16:creationId xmlns:a16="http://schemas.microsoft.com/office/drawing/2014/main" id="{080C25FB-D53E-0436-425A-876488A21DF3}"/>
              </a:ext>
            </a:extLst>
          </p:cNvPr>
          <p:cNvSpPr>
            <a:spLocks/>
          </p:cNvSpPr>
          <p:nvPr/>
        </p:nvSpPr>
        <p:spPr bwMode="auto">
          <a:xfrm>
            <a:off x="517525" y="4941888"/>
            <a:ext cx="355600" cy="476250"/>
          </a:xfrm>
          <a:custGeom>
            <a:avLst/>
            <a:gdLst>
              <a:gd name="T0" fmla="*/ 101 w 212"/>
              <a:gd name="T1" fmla="*/ 0 h 296"/>
              <a:gd name="T2" fmla="*/ 101 w 212"/>
              <a:gd name="T3" fmla="*/ 7 h 296"/>
              <a:gd name="T4" fmla="*/ 36 w 212"/>
              <a:gd name="T5" fmla="*/ 80 h 296"/>
              <a:gd name="T6" fmla="*/ 66 w 212"/>
              <a:gd name="T7" fmla="*/ 73 h 296"/>
              <a:gd name="T8" fmla="*/ 36 w 212"/>
              <a:gd name="T9" fmla="*/ 144 h 296"/>
              <a:gd name="T10" fmla="*/ 66 w 212"/>
              <a:gd name="T11" fmla="*/ 147 h 296"/>
              <a:gd name="T12" fmla="*/ 7 w 212"/>
              <a:gd name="T13" fmla="*/ 226 h 296"/>
              <a:gd name="T14" fmla="*/ 57 w 212"/>
              <a:gd name="T15" fmla="*/ 226 h 296"/>
              <a:gd name="T16" fmla="*/ 0 w 212"/>
              <a:gd name="T17" fmla="*/ 277 h 296"/>
              <a:gd name="T18" fmla="*/ 85 w 212"/>
              <a:gd name="T19" fmla="*/ 271 h 296"/>
              <a:gd name="T20" fmla="*/ 147 w 212"/>
              <a:gd name="T21" fmla="*/ 295 h 296"/>
              <a:gd name="T22" fmla="*/ 147 w 212"/>
              <a:gd name="T23" fmla="*/ 265 h 296"/>
              <a:gd name="T24" fmla="*/ 211 w 212"/>
              <a:gd name="T25" fmla="*/ 260 h 296"/>
              <a:gd name="T26" fmla="*/ 171 w 212"/>
              <a:gd name="T27" fmla="*/ 212 h 296"/>
              <a:gd name="T28" fmla="*/ 206 w 212"/>
              <a:gd name="T29" fmla="*/ 217 h 296"/>
              <a:gd name="T30" fmla="*/ 150 w 212"/>
              <a:gd name="T31" fmla="*/ 167 h 296"/>
              <a:gd name="T32" fmla="*/ 196 w 212"/>
              <a:gd name="T33" fmla="*/ 170 h 296"/>
              <a:gd name="T34" fmla="*/ 150 w 212"/>
              <a:gd name="T35" fmla="*/ 105 h 296"/>
              <a:gd name="T36" fmla="*/ 185 w 212"/>
              <a:gd name="T37" fmla="*/ 118 h 296"/>
              <a:gd name="T38" fmla="*/ 136 w 212"/>
              <a:gd name="T39" fmla="*/ 56 h 296"/>
              <a:gd name="T40" fmla="*/ 161 w 212"/>
              <a:gd name="T41" fmla="*/ 53 h 296"/>
              <a:gd name="T42" fmla="*/ 101 w 212"/>
              <a:gd name="T43" fmla="*/ 5 h 296"/>
              <a:gd name="T44" fmla="*/ 101 w 212"/>
              <a:gd name="T45" fmla="*/ 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2" h="296">
                <a:moveTo>
                  <a:pt x="101" y="0"/>
                </a:moveTo>
                <a:lnTo>
                  <a:pt x="101" y="7"/>
                </a:lnTo>
                <a:lnTo>
                  <a:pt x="36" y="80"/>
                </a:lnTo>
                <a:lnTo>
                  <a:pt x="66" y="73"/>
                </a:lnTo>
                <a:lnTo>
                  <a:pt x="36" y="144"/>
                </a:lnTo>
                <a:lnTo>
                  <a:pt x="66" y="147"/>
                </a:lnTo>
                <a:lnTo>
                  <a:pt x="7" y="226"/>
                </a:lnTo>
                <a:lnTo>
                  <a:pt x="57" y="226"/>
                </a:lnTo>
                <a:lnTo>
                  <a:pt x="0" y="277"/>
                </a:lnTo>
                <a:lnTo>
                  <a:pt x="85" y="271"/>
                </a:lnTo>
                <a:lnTo>
                  <a:pt x="147" y="295"/>
                </a:lnTo>
                <a:lnTo>
                  <a:pt x="147" y="265"/>
                </a:lnTo>
                <a:lnTo>
                  <a:pt x="211" y="260"/>
                </a:lnTo>
                <a:lnTo>
                  <a:pt x="171" y="212"/>
                </a:lnTo>
                <a:lnTo>
                  <a:pt x="206" y="217"/>
                </a:lnTo>
                <a:lnTo>
                  <a:pt x="150" y="167"/>
                </a:lnTo>
                <a:lnTo>
                  <a:pt x="196" y="170"/>
                </a:lnTo>
                <a:lnTo>
                  <a:pt x="150" y="105"/>
                </a:lnTo>
                <a:lnTo>
                  <a:pt x="185" y="118"/>
                </a:lnTo>
                <a:lnTo>
                  <a:pt x="136" y="56"/>
                </a:lnTo>
                <a:lnTo>
                  <a:pt x="161" y="53"/>
                </a:lnTo>
                <a:lnTo>
                  <a:pt x="101" y="5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08" name="Freeform 340">
            <a:extLst>
              <a:ext uri="{FF2B5EF4-FFF2-40B4-BE49-F238E27FC236}">
                <a16:creationId xmlns:a16="http://schemas.microsoft.com/office/drawing/2014/main" id="{CE1AC3CF-7C6E-90A5-EACC-7FB56987834F}"/>
              </a:ext>
            </a:extLst>
          </p:cNvPr>
          <p:cNvSpPr>
            <a:spLocks/>
          </p:cNvSpPr>
          <p:nvPr/>
        </p:nvSpPr>
        <p:spPr bwMode="auto">
          <a:xfrm>
            <a:off x="1631950" y="6078538"/>
            <a:ext cx="52388" cy="471487"/>
          </a:xfrm>
          <a:custGeom>
            <a:avLst/>
            <a:gdLst>
              <a:gd name="T0" fmla="*/ 0 w 32"/>
              <a:gd name="T1" fmla="*/ 284 h 294"/>
              <a:gd name="T2" fmla="*/ 9 w 32"/>
              <a:gd name="T3" fmla="*/ 0 h 294"/>
              <a:gd name="T4" fmla="*/ 31 w 32"/>
              <a:gd name="T5" fmla="*/ 288 h 294"/>
              <a:gd name="T6" fmla="*/ 22 w 32"/>
              <a:gd name="T7" fmla="*/ 293 h 294"/>
              <a:gd name="T8" fmla="*/ 14 w 32"/>
              <a:gd name="T9" fmla="*/ 293 h 294"/>
              <a:gd name="T10" fmla="*/ 6 w 32"/>
              <a:gd name="T11" fmla="*/ 289 h 294"/>
              <a:gd name="T12" fmla="*/ 0 w 32"/>
              <a:gd name="T13" fmla="*/ 284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294">
                <a:moveTo>
                  <a:pt x="0" y="284"/>
                </a:moveTo>
                <a:lnTo>
                  <a:pt x="9" y="0"/>
                </a:lnTo>
                <a:lnTo>
                  <a:pt x="31" y="288"/>
                </a:lnTo>
                <a:lnTo>
                  <a:pt x="22" y="293"/>
                </a:lnTo>
                <a:lnTo>
                  <a:pt x="14" y="293"/>
                </a:lnTo>
                <a:lnTo>
                  <a:pt x="6" y="289"/>
                </a:lnTo>
                <a:lnTo>
                  <a:pt x="0" y="284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09" name="Line 341">
            <a:extLst>
              <a:ext uri="{FF2B5EF4-FFF2-40B4-BE49-F238E27FC236}">
                <a16:creationId xmlns:a16="http://schemas.microsoft.com/office/drawing/2014/main" id="{298AE76F-DDA9-FC37-0208-441CD2DDE13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82738" y="6224588"/>
            <a:ext cx="63500" cy="269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10" name="Line 342">
            <a:extLst>
              <a:ext uri="{FF2B5EF4-FFF2-40B4-BE49-F238E27FC236}">
                <a16:creationId xmlns:a16="http://schemas.microsoft.com/office/drawing/2014/main" id="{C2BDBD1C-AA75-1ACD-D37B-364C99C88D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682750" y="6245225"/>
            <a:ext cx="79375" cy="3492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11" name="Line 343">
            <a:extLst>
              <a:ext uri="{FF2B5EF4-FFF2-40B4-BE49-F238E27FC236}">
                <a16:creationId xmlns:a16="http://schemas.microsoft.com/office/drawing/2014/main" id="{D6DB30D8-DD5D-63D3-8934-51D2C42B4D1B}"/>
              </a:ext>
            </a:extLst>
          </p:cNvPr>
          <p:cNvSpPr>
            <a:spLocks noChangeShapeType="1"/>
          </p:cNvSpPr>
          <p:nvPr/>
        </p:nvSpPr>
        <p:spPr bwMode="auto">
          <a:xfrm>
            <a:off x="1568450" y="6300788"/>
            <a:ext cx="88900" cy="2063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12" name="Freeform 344">
            <a:extLst>
              <a:ext uri="{FF2B5EF4-FFF2-40B4-BE49-F238E27FC236}">
                <a16:creationId xmlns:a16="http://schemas.microsoft.com/office/drawing/2014/main" id="{9756D62F-54E0-26C2-CFBE-57914D502340}"/>
              </a:ext>
            </a:extLst>
          </p:cNvPr>
          <p:cNvSpPr>
            <a:spLocks/>
          </p:cNvSpPr>
          <p:nvPr/>
        </p:nvSpPr>
        <p:spPr bwMode="auto">
          <a:xfrm>
            <a:off x="1503363" y="5973763"/>
            <a:ext cx="309562" cy="238125"/>
          </a:xfrm>
          <a:custGeom>
            <a:avLst/>
            <a:gdLst>
              <a:gd name="T0" fmla="*/ 88 w 184"/>
              <a:gd name="T1" fmla="*/ 0 h 149"/>
              <a:gd name="T2" fmla="*/ 88 w 184"/>
              <a:gd name="T3" fmla="*/ 4 h 149"/>
              <a:gd name="T4" fmla="*/ 32 w 184"/>
              <a:gd name="T5" fmla="*/ 39 h 149"/>
              <a:gd name="T6" fmla="*/ 58 w 184"/>
              <a:gd name="T7" fmla="*/ 37 h 149"/>
              <a:gd name="T8" fmla="*/ 32 w 184"/>
              <a:gd name="T9" fmla="*/ 71 h 149"/>
              <a:gd name="T10" fmla="*/ 58 w 184"/>
              <a:gd name="T11" fmla="*/ 73 h 149"/>
              <a:gd name="T12" fmla="*/ 6 w 184"/>
              <a:gd name="T13" fmla="*/ 113 h 149"/>
              <a:gd name="T14" fmla="*/ 50 w 184"/>
              <a:gd name="T15" fmla="*/ 113 h 149"/>
              <a:gd name="T16" fmla="*/ 0 w 184"/>
              <a:gd name="T17" fmla="*/ 138 h 149"/>
              <a:gd name="T18" fmla="*/ 74 w 184"/>
              <a:gd name="T19" fmla="*/ 135 h 149"/>
              <a:gd name="T20" fmla="*/ 127 w 184"/>
              <a:gd name="T21" fmla="*/ 148 h 149"/>
              <a:gd name="T22" fmla="*/ 127 w 184"/>
              <a:gd name="T23" fmla="*/ 132 h 149"/>
              <a:gd name="T24" fmla="*/ 183 w 184"/>
              <a:gd name="T25" fmla="*/ 130 h 149"/>
              <a:gd name="T26" fmla="*/ 148 w 184"/>
              <a:gd name="T27" fmla="*/ 106 h 149"/>
              <a:gd name="T28" fmla="*/ 178 w 184"/>
              <a:gd name="T29" fmla="*/ 108 h 149"/>
              <a:gd name="T30" fmla="*/ 130 w 184"/>
              <a:gd name="T31" fmla="*/ 84 h 149"/>
              <a:gd name="T32" fmla="*/ 169 w 184"/>
              <a:gd name="T33" fmla="*/ 85 h 149"/>
              <a:gd name="T34" fmla="*/ 130 w 184"/>
              <a:gd name="T35" fmla="*/ 53 h 149"/>
              <a:gd name="T36" fmla="*/ 161 w 184"/>
              <a:gd name="T37" fmla="*/ 59 h 149"/>
              <a:gd name="T38" fmla="*/ 118 w 184"/>
              <a:gd name="T39" fmla="*/ 28 h 149"/>
              <a:gd name="T40" fmla="*/ 139 w 184"/>
              <a:gd name="T41" fmla="*/ 26 h 149"/>
              <a:gd name="T42" fmla="*/ 88 w 184"/>
              <a:gd name="T43" fmla="*/ 3 h 149"/>
              <a:gd name="T44" fmla="*/ 88 w 184"/>
              <a:gd name="T45" fmla="*/ 0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49">
                <a:moveTo>
                  <a:pt x="88" y="0"/>
                </a:moveTo>
                <a:lnTo>
                  <a:pt x="88" y="4"/>
                </a:lnTo>
                <a:lnTo>
                  <a:pt x="32" y="39"/>
                </a:lnTo>
                <a:lnTo>
                  <a:pt x="58" y="37"/>
                </a:lnTo>
                <a:lnTo>
                  <a:pt x="32" y="71"/>
                </a:lnTo>
                <a:lnTo>
                  <a:pt x="58" y="73"/>
                </a:lnTo>
                <a:lnTo>
                  <a:pt x="6" y="113"/>
                </a:lnTo>
                <a:lnTo>
                  <a:pt x="50" y="113"/>
                </a:lnTo>
                <a:lnTo>
                  <a:pt x="0" y="138"/>
                </a:lnTo>
                <a:lnTo>
                  <a:pt x="74" y="135"/>
                </a:lnTo>
                <a:lnTo>
                  <a:pt x="127" y="148"/>
                </a:lnTo>
                <a:lnTo>
                  <a:pt x="127" y="132"/>
                </a:lnTo>
                <a:lnTo>
                  <a:pt x="183" y="130"/>
                </a:lnTo>
                <a:lnTo>
                  <a:pt x="148" y="106"/>
                </a:lnTo>
                <a:lnTo>
                  <a:pt x="178" y="108"/>
                </a:lnTo>
                <a:lnTo>
                  <a:pt x="130" y="84"/>
                </a:lnTo>
                <a:lnTo>
                  <a:pt x="169" y="85"/>
                </a:lnTo>
                <a:lnTo>
                  <a:pt x="130" y="53"/>
                </a:lnTo>
                <a:lnTo>
                  <a:pt x="161" y="59"/>
                </a:lnTo>
                <a:lnTo>
                  <a:pt x="118" y="28"/>
                </a:lnTo>
                <a:lnTo>
                  <a:pt x="139" y="26"/>
                </a:lnTo>
                <a:lnTo>
                  <a:pt x="88" y="3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13" name="Freeform 345">
            <a:extLst>
              <a:ext uri="{FF2B5EF4-FFF2-40B4-BE49-F238E27FC236}">
                <a16:creationId xmlns:a16="http://schemas.microsoft.com/office/drawing/2014/main" id="{34EE2DEE-E840-3CFA-E555-253607C52745}"/>
              </a:ext>
            </a:extLst>
          </p:cNvPr>
          <p:cNvSpPr>
            <a:spLocks/>
          </p:cNvSpPr>
          <p:nvPr/>
        </p:nvSpPr>
        <p:spPr bwMode="auto">
          <a:xfrm>
            <a:off x="782638" y="6038850"/>
            <a:ext cx="53975" cy="473075"/>
          </a:xfrm>
          <a:custGeom>
            <a:avLst/>
            <a:gdLst>
              <a:gd name="T0" fmla="*/ 0 w 32"/>
              <a:gd name="T1" fmla="*/ 284 h 294"/>
              <a:gd name="T2" fmla="*/ 9 w 32"/>
              <a:gd name="T3" fmla="*/ 0 h 294"/>
              <a:gd name="T4" fmla="*/ 31 w 32"/>
              <a:gd name="T5" fmla="*/ 288 h 294"/>
              <a:gd name="T6" fmla="*/ 22 w 32"/>
              <a:gd name="T7" fmla="*/ 293 h 294"/>
              <a:gd name="T8" fmla="*/ 14 w 32"/>
              <a:gd name="T9" fmla="*/ 293 h 294"/>
              <a:gd name="T10" fmla="*/ 5 w 32"/>
              <a:gd name="T11" fmla="*/ 289 h 294"/>
              <a:gd name="T12" fmla="*/ 0 w 32"/>
              <a:gd name="T13" fmla="*/ 284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2" h="294">
                <a:moveTo>
                  <a:pt x="0" y="284"/>
                </a:moveTo>
                <a:lnTo>
                  <a:pt x="9" y="0"/>
                </a:lnTo>
                <a:lnTo>
                  <a:pt x="31" y="288"/>
                </a:lnTo>
                <a:lnTo>
                  <a:pt x="22" y="293"/>
                </a:lnTo>
                <a:lnTo>
                  <a:pt x="14" y="293"/>
                </a:lnTo>
                <a:lnTo>
                  <a:pt x="5" y="289"/>
                </a:lnTo>
                <a:lnTo>
                  <a:pt x="0" y="284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14" name="Line 346">
            <a:extLst>
              <a:ext uri="{FF2B5EF4-FFF2-40B4-BE49-F238E27FC236}">
                <a16:creationId xmlns:a16="http://schemas.microsoft.com/office/drawing/2014/main" id="{813DC7B2-A0F0-BE89-7917-3605BC53A7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33425" y="6186488"/>
            <a:ext cx="61913" cy="301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15" name="Line 347">
            <a:extLst>
              <a:ext uri="{FF2B5EF4-FFF2-40B4-BE49-F238E27FC236}">
                <a16:creationId xmlns:a16="http://schemas.microsoft.com/office/drawing/2014/main" id="{6D7A22C0-EB2C-F2EE-32C2-7ED722138F8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1850" y="6211888"/>
            <a:ext cx="79375" cy="301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16" name="Line 348">
            <a:extLst>
              <a:ext uri="{FF2B5EF4-FFF2-40B4-BE49-F238E27FC236}">
                <a16:creationId xmlns:a16="http://schemas.microsoft.com/office/drawing/2014/main" id="{2337EB97-C738-EB59-E4CB-BFB0D2E624CD}"/>
              </a:ext>
            </a:extLst>
          </p:cNvPr>
          <p:cNvSpPr>
            <a:spLocks noChangeShapeType="1"/>
          </p:cNvSpPr>
          <p:nvPr/>
        </p:nvSpPr>
        <p:spPr bwMode="auto">
          <a:xfrm>
            <a:off x="720725" y="6265863"/>
            <a:ext cx="85725" cy="1746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17" name="Freeform 349">
            <a:extLst>
              <a:ext uri="{FF2B5EF4-FFF2-40B4-BE49-F238E27FC236}">
                <a16:creationId xmlns:a16="http://schemas.microsoft.com/office/drawing/2014/main" id="{7CD496C2-6946-1CA8-9A34-9C7D03C74EA1}"/>
              </a:ext>
            </a:extLst>
          </p:cNvPr>
          <p:cNvSpPr>
            <a:spLocks/>
          </p:cNvSpPr>
          <p:nvPr/>
        </p:nvSpPr>
        <p:spPr bwMode="auto">
          <a:xfrm>
            <a:off x="655638" y="5934075"/>
            <a:ext cx="307975" cy="236538"/>
          </a:xfrm>
          <a:custGeom>
            <a:avLst/>
            <a:gdLst>
              <a:gd name="T0" fmla="*/ 88 w 184"/>
              <a:gd name="T1" fmla="*/ 0 h 148"/>
              <a:gd name="T2" fmla="*/ 88 w 184"/>
              <a:gd name="T3" fmla="*/ 4 h 148"/>
              <a:gd name="T4" fmla="*/ 31 w 184"/>
              <a:gd name="T5" fmla="*/ 40 h 148"/>
              <a:gd name="T6" fmla="*/ 58 w 184"/>
              <a:gd name="T7" fmla="*/ 37 h 148"/>
              <a:gd name="T8" fmla="*/ 31 w 184"/>
              <a:gd name="T9" fmla="*/ 72 h 148"/>
              <a:gd name="T10" fmla="*/ 58 w 184"/>
              <a:gd name="T11" fmla="*/ 73 h 148"/>
              <a:gd name="T12" fmla="*/ 6 w 184"/>
              <a:gd name="T13" fmla="*/ 112 h 148"/>
              <a:gd name="T14" fmla="*/ 50 w 184"/>
              <a:gd name="T15" fmla="*/ 112 h 148"/>
              <a:gd name="T16" fmla="*/ 0 w 184"/>
              <a:gd name="T17" fmla="*/ 139 h 148"/>
              <a:gd name="T18" fmla="*/ 73 w 184"/>
              <a:gd name="T19" fmla="*/ 135 h 148"/>
              <a:gd name="T20" fmla="*/ 127 w 184"/>
              <a:gd name="T21" fmla="*/ 147 h 148"/>
              <a:gd name="T22" fmla="*/ 127 w 184"/>
              <a:gd name="T23" fmla="*/ 132 h 148"/>
              <a:gd name="T24" fmla="*/ 183 w 184"/>
              <a:gd name="T25" fmla="*/ 130 h 148"/>
              <a:gd name="T26" fmla="*/ 148 w 184"/>
              <a:gd name="T27" fmla="*/ 106 h 148"/>
              <a:gd name="T28" fmla="*/ 178 w 184"/>
              <a:gd name="T29" fmla="*/ 109 h 148"/>
              <a:gd name="T30" fmla="*/ 130 w 184"/>
              <a:gd name="T31" fmla="*/ 83 h 148"/>
              <a:gd name="T32" fmla="*/ 169 w 184"/>
              <a:gd name="T33" fmla="*/ 85 h 148"/>
              <a:gd name="T34" fmla="*/ 130 w 184"/>
              <a:gd name="T35" fmla="*/ 54 h 148"/>
              <a:gd name="T36" fmla="*/ 161 w 184"/>
              <a:gd name="T37" fmla="*/ 59 h 148"/>
              <a:gd name="T38" fmla="*/ 118 w 184"/>
              <a:gd name="T39" fmla="*/ 28 h 148"/>
              <a:gd name="T40" fmla="*/ 139 w 184"/>
              <a:gd name="T41" fmla="*/ 27 h 148"/>
              <a:gd name="T42" fmla="*/ 88 w 184"/>
              <a:gd name="T43" fmla="*/ 3 h 148"/>
              <a:gd name="T44" fmla="*/ 88 w 184"/>
              <a:gd name="T45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84" h="148">
                <a:moveTo>
                  <a:pt x="88" y="0"/>
                </a:moveTo>
                <a:lnTo>
                  <a:pt x="88" y="4"/>
                </a:lnTo>
                <a:lnTo>
                  <a:pt x="31" y="40"/>
                </a:lnTo>
                <a:lnTo>
                  <a:pt x="58" y="37"/>
                </a:lnTo>
                <a:lnTo>
                  <a:pt x="31" y="72"/>
                </a:lnTo>
                <a:lnTo>
                  <a:pt x="58" y="73"/>
                </a:lnTo>
                <a:lnTo>
                  <a:pt x="6" y="112"/>
                </a:lnTo>
                <a:lnTo>
                  <a:pt x="50" y="112"/>
                </a:lnTo>
                <a:lnTo>
                  <a:pt x="0" y="139"/>
                </a:lnTo>
                <a:lnTo>
                  <a:pt x="73" y="135"/>
                </a:lnTo>
                <a:lnTo>
                  <a:pt x="127" y="147"/>
                </a:lnTo>
                <a:lnTo>
                  <a:pt x="127" y="132"/>
                </a:lnTo>
                <a:lnTo>
                  <a:pt x="183" y="130"/>
                </a:lnTo>
                <a:lnTo>
                  <a:pt x="148" y="106"/>
                </a:lnTo>
                <a:lnTo>
                  <a:pt x="178" y="109"/>
                </a:lnTo>
                <a:lnTo>
                  <a:pt x="130" y="83"/>
                </a:lnTo>
                <a:lnTo>
                  <a:pt x="169" y="85"/>
                </a:lnTo>
                <a:lnTo>
                  <a:pt x="130" y="54"/>
                </a:lnTo>
                <a:lnTo>
                  <a:pt x="161" y="59"/>
                </a:lnTo>
                <a:lnTo>
                  <a:pt x="118" y="28"/>
                </a:lnTo>
                <a:lnTo>
                  <a:pt x="139" y="27"/>
                </a:lnTo>
                <a:lnTo>
                  <a:pt x="88" y="3"/>
                </a:lnTo>
                <a:lnTo>
                  <a:pt x="88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4318" name="Group 350">
            <a:extLst>
              <a:ext uri="{FF2B5EF4-FFF2-40B4-BE49-F238E27FC236}">
                <a16:creationId xmlns:a16="http://schemas.microsoft.com/office/drawing/2014/main" id="{D17C6D99-5738-1E50-41B6-6C91A09A9C37}"/>
              </a:ext>
            </a:extLst>
          </p:cNvPr>
          <p:cNvGrpSpPr>
            <a:grpSpLocks/>
          </p:cNvGrpSpPr>
          <p:nvPr/>
        </p:nvGrpSpPr>
        <p:grpSpPr bwMode="auto">
          <a:xfrm>
            <a:off x="258763" y="6396038"/>
            <a:ext cx="120650" cy="265112"/>
            <a:chOff x="2619" y="2604"/>
            <a:chExt cx="61" cy="129"/>
          </a:xfrm>
        </p:grpSpPr>
        <p:sp>
          <p:nvSpPr>
            <p:cNvPr id="84319" name="Freeform 351">
              <a:extLst>
                <a:ext uri="{FF2B5EF4-FFF2-40B4-BE49-F238E27FC236}">
                  <a16:creationId xmlns:a16="http://schemas.microsoft.com/office/drawing/2014/main" id="{81F50B69-C5A1-F644-5A5F-1B5631A70D2E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320" name="Freeform 352">
              <a:extLst>
                <a:ext uri="{FF2B5EF4-FFF2-40B4-BE49-F238E27FC236}">
                  <a16:creationId xmlns:a16="http://schemas.microsoft.com/office/drawing/2014/main" id="{E00BF116-7804-CFC3-3348-E1EE7824A6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321" name="Freeform 353">
            <a:extLst>
              <a:ext uri="{FF2B5EF4-FFF2-40B4-BE49-F238E27FC236}">
                <a16:creationId xmlns:a16="http://schemas.microsoft.com/office/drawing/2014/main" id="{88043AE1-0B0F-5EE9-2C07-0E2CC669BE04}"/>
              </a:ext>
            </a:extLst>
          </p:cNvPr>
          <p:cNvSpPr>
            <a:spLocks/>
          </p:cNvSpPr>
          <p:nvPr/>
        </p:nvSpPr>
        <p:spPr bwMode="auto">
          <a:xfrm>
            <a:off x="1317625" y="5562600"/>
            <a:ext cx="60325" cy="947738"/>
          </a:xfrm>
          <a:custGeom>
            <a:avLst/>
            <a:gdLst>
              <a:gd name="T0" fmla="*/ 0 w 36"/>
              <a:gd name="T1" fmla="*/ 567 h 588"/>
              <a:gd name="T2" fmla="*/ 10 w 36"/>
              <a:gd name="T3" fmla="*/ 0 h 588"/>
              <a:gd name="T4" fmla="*/ 35 w 36"/>
              <a:gd name="T5" fmla="*/ 575 h 588"/>
              <a:gd name="T6" fmla="*/ 26 w 36"/>
              <a:gd name="T7" fmla="*/ 586 h 588"/>
              <a:gd name="T8" fmla="*/ 16 w 36"/>
              <a:gd name="T9" fmla="*/ 587 h 588"/>
              <a:gd name="T10" fmla="*/ 7 w 36"/>
              <a:gd name="T11" fmla="*/ 578 h 588"/>
              <a:gd name="T12" fmla="*/ 0 w 36"/>
              <a:gd name="T13" fmla="*/ 567 h 5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6" h="588">
                <a:moveTo>
                  <a:pt x="0" y="567"/>
                </a:moveTo>
                <a:lnTo>
                  <a:pt x="10" y="0"/>
                </a:lnTo>
                <a:lnTo>
                  <a:pt x="35" y="575"/>
                </a:lnTo>
                <a:lnTo>
                  <a:pt x="26" y="586"/>
                </a:lnTo>
                <a:lnTo>
                  <a:pt x="16" y="587"/>
                </a:lnTo>
                <a:lnTo>
                  <a:pt x="7" y="578"/>
                </a:lnTo>
                <a:lnTo>
                  <a:pt x="0" y="567"/>
                </a:lnTo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 w="12700" cap="rnd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22" name="Freeform 354">
            <a:extLst>
              <a:ext uri="{FF2B5EF4-FFF2-40B4-BE49-F238E27FC236}">
                <a16:creationId xmlns:a16="http://schemas.microsoft.com/office/drawing/2014/main" id="{51EE24D2-FF72-1D18-2CAB-4D1157E1CA60}"/>
              </a:ext>
            </a:extLst>
          </p:cNvPr>
          <p:cNvSpPr>
            <a:spLocks/>
          </p:cNvSpPr>
          <p:nvPr/>
        </p:nvSpPr>
        <p:spPr bwMode="auto">
          <a:xfrm>
            <a:off x="1168400" y="5351463"/>
            <a:ext cx="357188" cy="471487"/>
          </a:xfrm>
          <a:custGeom>
            <a:avLst/>
            <a:gdLst>
              <a:gd name="T0" fmla="*/ 101 w 212"/>
              <a:gd name="T1" fmla="*/ 0 h 294"/>
              <a:gd name="T2" fmla="*/ 101 w 212"/>
              <a:gd name="T3" fmla="*/ 6 h 294"/>
              <a:gd name="T4" fmla="*/ 36 w 212"/>
              <a:gd name="T5" fmla="*/ 79 h 294"/>
              <a:gd name="T6" fmla="*/ 67 w 212"/>
              <a:gd name="T7" fmla="*/ 72 h 294"/>
              <a:gd name="T8" fmla="*/ 36 w 212"/>
              <a:gd name="T9" fmla="*/ 142 h 294"/>
              <a:gd name="T10" fmla="*/ 67 w 212"/>
              <a:gd name="T11" fmla="*/ 146 h 294"/>
              <a:gd name="T12" fmla="*/ 7 w 212"/>
              <a:gd name="T13" fmla="*/ 225 h 294"/>
              <a:gd name="T14" fmla="*/ 58 w 212"/>
              <a:gd name="T15" fmla="*/ 225 h 294"/>
              <a:gd name="T16" fmla="*/ 0 w 212"/>
              <a:gd name="T17" fmla="*/ 275 h 294"/>
              <a:gd name="T18" fmla="*/ 85 w 212"/>
              <a:gd name="T19" fmla="*/ 270 h 294"/>
              <a:gd name="T20" fmla="*/ 147 w 212"/>
              <a:gd name="T21" fmla="*/ 293 h 294"/>
              <a:gd name="T22" fmla="*/ 147 w 212"/>
              <a:gd name="T23" fmla="*/ 264 h 294"/>
              <a:gd name="T24" fmla="*/ 211 w 212"/>
              <a:gd name="T25" fmla="*/ 259 h 294"/>
              <a:gd name="T26" fmla="*/ 171 w 212"/>
              <a:gd name="T27" fmla="*/ 211 h 294"/>
              <a:gd name="T28" fmla="*/ 206 w 212"/>
              <a:gd name="T29" fmla="*/ 216 h 294"/>
              <a:gd name="T30" fmla="*/ 151 w 212"/>
              <a:gd name="T31" fmla="*/ 166 h 294"/>
              <a:gd name="T32" fmla="*/ 196 w 212"/>
              <a:gd name="T33" fmla="*/ 169 h 294"/>
              <a:gd name="T34" fmla="*/ 151 w 212"/>
              <a:gd name="T35" fmla="*/ 104 h 294"/>
              <a:gd name="T36" fmla="*/ 186 w 212"/>
              <a:gd name="T37" fmla="*/ 117 h 294"/>
              <a:gd name="T38" fmla="*/ 136 w 212"/>
              <a:gd name="T39" fmla="*/ 55 h 294"/>
              <a:gd name="T40" fmla="*/ 162 w 212"/>
              <a:gd name="T41" fmla="*/ 52 h 294"/>
              <a:gd name="T42" fmla="*/ 101 w 212"/>
              <a:gd name="T43" fmla="*/ 3 h 294"/>
              <a:gd name="T44" fmla="*/ 101 w 212"/>
              <a:gd name="T45" fmla="*/ 0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2" h="294">
                <a:moveTo>
                  <a:pt x="101" y="0"/>
                </a:moveTo>
                <a:lnTo>
                  <a:pt x="101" y="6"/>
                </a:lnTo>
                <a:lnTo>
                  <a:pt x="36" y="79"/>
                </a:lnTo>
                <a:lnTo>
                  <a:pt x="67" y="72"/>
                </a:lnTo>
                <a:lnTo>
                  <a:pt x="36" y="142"/>
                </a:lnTo>
                <a:lnTo>
                  <a:pt x="67" y="146"/>
                </a:lnTo>
                <a:lnTo>
                  <a:pt x="7" y="225"/>
                </a:lnTo>
                <a:lnTo>
                  <a:pt x="58" y="225"/>
                </a:lnTo>
                <a:lnTo>
                  <a:pt x="0" y="275"/>
                </a:lnTo>
                <a:lnTo>
                  <a:pt x="85" y="270"/>
                </a:lnTo>
                <a:lnTo>
                  <a:pt x="147" y="293"/>
                </a:lnTo>
                <a:lnTo>
                  <a:pt x="147" y="264"/>
                </a:lnTo>
                <a:lnTo>
                  <a:pt x="211" y="259"/>
                </a:lnTo>
                <a:lnTo>
                  <a:pt x="171" y="211"/>
                </a:lnTo>
                <a:lnTo>
                  <a:pt x="206" y="216"/>
                </a:lnTo>
                <a:lnTo>
                  <a:pt x="151" y="166"/>
                </a:lnTo>
                <a:lnTo>
                  <a:pt x="196" y="169"/>
                </a:lnTo>
                <a:lnTo>
                  <a:pt x="151" y="104"/>
                </a:lnTo>
                <a:lnTo>
                  <a:pt x="186" y="117"/>
                </a:lnTo>
                <a:lnTo>
                  <a:pt x="136" y="55"/>
                </a:lnTo>
                <a:lnTo>
                  <a:pt x="162" y="52"/>
                </a:lnTo>
                <a:lnTo>
                  <a:pt x="101" y="3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4323" name="Group 355">
            <a:extLst>
              <a:ext uri="{FF2B5EF4-FFF2-40B4-BE49-F238E27FC236}">
                <a16:creationId xmlns:a16="http://schemas.microsoft.com/office/drawing/2014/main" id="{E70D1AB7-3B4E-C5AF-83CD-9881642CDBE1}"/>
              </a:ext>
            </a:extLst>
          </p:cNvPr>
          <p:cNvGrpSpPr>
            <a:grpSpLocks/>
          </p:cNvGrpSpPr>
          <p:nvPr/>
        </p:nvGrpSpPr>
        <p:grpSpPr bwMode="auto">
          <a:xfrm>
            <a:off x="377825" y="6054725"/>
            <a:ext cx="120650" cy="261938"/>
            <a:chOff x="2619" y="2604"/>
            <a:chExt cx="61" cy="129"/>
          </a:xfrm>
        </p:grpSpPr>
        <p:sp>
          <p:nvSpPr>
            <p:cNvPr id="84324" name="Freeform 356">
              <a:extLst>
                <a:ext uri="{FF2B5EF4-FFF2-40B4-BE49-F238E27FC236}">
                  <a16:creationId xmlns:a16="http://schemas.microsoft.com/office/drawing/2014/main" id="{2AC6F62C-871A-83C3-0A92-E33B64307CA5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325" name="Freeform 357">
              <a:extLst>
                <a:ext uri="{FF2B5EF4-FFF2-40B4-BE49-F238E27FC236}">
                  <a16:creationId xmlns:a16="http://schemas.microsoft.com/office/drawing/2014/main" id="{5FA7EB98-73B9-618A-79C2-F1BD10312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326" name="Group 358">
            <a:extLst>
              <a:ext uri="{FF2B5EF4-FFF2-40B4-BE49-F238E27FC236}">
                <a16:creationId xmlns:a16="http://schemas.microsoft.com/office/drawing/2014/main" id="{1F78890C-174D-D8A4-1631-0AFE192E69F3}"/>
              </a:ext>
            </a:extLst>
          </p:cNvPr>
          <p:cNvGrpSpPr>
            <a:grpSpLocks/>
          </p:cNvGrpSpPr>
          <p:nvPr/>
        </p:nvGrpSpPr>
        <p:grpSpPr bwMode="auto">
          <a:xfrm>
            <a:off x="508000" y="5759450"/>
            <a:ext cx="119063" cy="261938"/>
            <a:chOff x="2619" y="2604"/>
            <a:chExt cx="61" cy="129"/>
          </a:xfrm>
        </p:grpSpPr>
        <p:sp>
          <p:nvSpPr>
            <p:cNvPr id="84327" name="Freeform 359">
              <a:extLst>
                <a:ext uri="{FF2B5EF4-FFF2-40B4-BE49-F238E27FC236}">
                  <a16:creationId xmlns:a16="http://schemas.microsoft.com/office/drawing/2014/main" id="{8CE075FA-BFB8-CD40-8F2E-90EA8244F48C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328" name="Freeform 360">
              <a:extLst>
                <a:ext uri="{FF2B5EF4-FFF2-40B4-BE49-F238E27FC236}">
                  <a16:creationId xmlns:a16="http://schemas.microsoft.com/office/drawing/2014/main" id="{333F71D6-4EE0-861D-FB00-137E9CD75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329" name="Group 361">
            <a:extLst>
              <a:ext uri="{FF2B5EF4-FFF2-40B4-BE49-F238E27FC236}">
                <a16:creationId xmlns:a16="http://schemas.microsoft.com/office/drawing/2014/main" id="{E0BBA135-7FF8-7615-23FC-59B7430E7F86}"/>
              </a:ext>
            </a:extLst>
          </p:cNvPr>
          <p:cNvGrpSpPr>
            <a:grpSpLocks/>
          </p:cNvGrpSpPr>
          <p:nvPr/>
        </p:nvGrpSpPr>
        <p:grpSpPr bwMode="auto">
          <a:xfrm>
            <a:off x="1122363" y="6015038"/>
            <a:ext cx="119062" cy="265112"/>
            <a:chOff x="2619" y="2604"/>
            <a:chExt cx="61" cy="129"/>
          </a:xfrm>
        </p:grpSpPr>
        <p:sp>
          <p:nvSpPr>
            <p:cNvPr id="84330" name="Freeform 362">
              <a:extLst>
                <a:ext uri="{FF2B5EF4-FFF2-40B4-BE49-F238E27FC236}">
                  <a16:creationId xmlns:a16="http://schemas.microsoft.com/office/drawing/2014/main" id="{8B8E321B-67EC-CA15-37E2-0CF4DC84046B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331" name="Freeform 363">
              <a:extLst>
                <a:ext uri="{FF2B5EF4-FFF2-40B4-BE49-F238E27FC236}">
                  <a16:creationId xmlns:a16="http://schemas.microsoft.com/office/drawing/2014/main" id="{5AB6AF5E-955D-996E-2EF6-0A48ECAC5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332" name="Group 364">
            <a:extLst>
              <a:ext uri="{FF2B5EF4-FFF2-40B4-BE49-F238E27FC236}">
                <a16:creationId xmlns:a16="http://schemas.microsoft.com/office/drawing/2014/main" id="{B0BC16A0-4D85-27E9-E87A-770A0EA8D9B7}"/>
              </a:ext>
            </a:extLst>
          </p:cNvPr>
          <p:cNvGrpSpPr>
            <a:grpSpLocks/>
          </p:cNvGrpSpPr>
          <p:nvPr/>
        </p:nvGrpSpPr>
        <p:grpSpPr bwMode="auto">
          <a:xfrm>
            <a:off x="1500188" y="6372225"/>
            <a:ext cx="120650" cy="265113"/>
            <a:chOff x="2619" y="2604"/>
            <a:chExt cx="61" cy="129"/>
          </a:xfrm>
        </p:grpSpPr>
        <p:sp>
          <p:nvSpPr>
            <p:cNvPr id="84333" name="Freeform 365">
              <a:extLst>
                <a:ext uri="{FF2B5EF4-FFF2-40B4-BE49-F238E27FC236}">
                  <a16:creationId xmlns:a16="http://schemas.microsoft.com/office/drawing/2014/main" id="{08768719-CFD5-6517-E638-9377FD250C58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334" name="Freeform 366">
              <a:extLst>
                <a:ext uri="{FF2B5EF4-FFF2-40B4-BE49-F238E27FC236}">
                  <a16:creationId xmlns:a16="http://schemas.microsoft.com/office/drawing/2014/main" id="{4AC2569B-0ABC-8319-A80A-9AFABDB460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335" name="Group 367">
            <a:extLst>
              <a:ext uri="{FF2B5EF4-FFF2-40B4-BE49-F238E27FC236}">
                <a16:creationId xmlns:a16="http://schemas.microsoft.com/office/drawing/2014/main" id="{E0B8B0DE-1190-CA74-93FF-7B060892CE85}"/>
              </a:ext>
            </a:extLst>
          </p:cNvPr>
          <p:cNvGrpSpPr>
            <a:grpSpLocks/>
          </p:cNvGrpSpPr>
          <p:nvPr/>
        </p:nvGrpSpPr>
        <p:grpSpPr bwMode="auto">
          <a:xfrm>
            <a:off x="1468438" y="5791200"/>
            <a:ext cx="120650" cy="263525"/>
            <a:chOff x="2619" y="2604"/>
            <a:chExt cx="61" cy="129"/>
          </a:xfrm>
        </p:grpSpPr>
        <p:sp>
          <p:nvSpPr>
            <p:cNvPr id="84336" name="Freeform 368">
              <a:extLst>
                <a:ext uri="{FF2B5EF4-FFF2-40B4-BE49-F238E27FC236}">
                  <a16:creationId xmlns:a16="http://schemas.microsoft.com/office/drawing/2014/main" id="{617AE8DE-56DE-173F-29CE-923FB20A7F03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337" name="Freeform 369">
              <a:extLst>
                <a:ext uri="{FF2B5EF4-FFF2-40B4-BE49-F238E27FC236}">
                  <a16:creationId xmlns:a16="http://schemas.microsoft.com/office/drawing/2014/main" id="{884D0ECD-879C-5BC7-52E0-95A9EFA69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338" name="Group 370">
            <a:extLst>
              <a:ext uri="{FF2B5EF4-FFF2-40B4-BE49-F238E27FC236}">
                <a16:creationId xmlns:a16="http://schemas.microsoft.com/office/drawing/2014/main" id="{74453813-A7C3-E440-9D5A-F544023664FF}"/>
              </a:ext>
            </a:extLst>
          </p:cNvPr>
          <p:cNvGrpSpPr>
            <a:grpSpLocks/>
          </p:cNvGrpSpPr>
          <p:nvPr/>
        </p:nvGrpSpPr>
        <p:grpSpPr bwMode="auto">
          <a:xfrm>
            <a:off x="1960563" y="5965825"/>
            <a:ext cx="120650" cy="263525"/>
            <a:chOff x="2619" y="2604"/>
            <a:chExt cx="61" cy="129"/>
          </a:xfrm>
        </p:grpSpPr>
        <p:sp>
          <p:nvSpPr>
            <p:cNvPr id="84339" name="Freeform 371">
              <a:extLst>
                <a:ext uri="{FF2B5EF4-FFF2-40B4-BE49-F238E27FC236}">
                  <a16:creationId xmlns:a16="http://schemas.microsoft.com/office/drawing/2014/main" id="{320691DF-218E-2D4F-DC7B-E468066FBF11}"/>
                </a:ext>
              </a:extLst>
            </p:cNvPr>
            <p:cNvSpPr>
              <a:spLocks/>
            </p:cNvSpPr>
            <p:nvPr/>
          </p:nvSpPr>
          <p:spPr bwMode="auto">
            <a:xfrm flipH="1">
              <a:off x="2636" y="2638"/>
              <a:ext cx="27" cy="95"/>
            </a:xfrm>
            <a:custGeom>
              <a:avLst/>
              <a:gdLst>
                <a:gd name="T0" fmla="*/ 0 w 38"/>
                <a:gd name="T1" fmla="*/ 150 h 166"/>
                <a:gd name="T2" fmla="*/ 5 w 38"/>
                <a:gd name="T3" fmla="*/ 150 h 166"/>
                <a:gd name="T4" fmla="*/ 13 w 38"/>
                <a:gd name="T5" fmla="*/ 165 h 166"/>
                <a:gd name="T6" fmla="*/ 19 w 38"/>
                <a:gd name="T7" fmla="*/ 156 h 166"/>
                <a:gd name="T8" fmla="*/ 37 w 38"/>
                <a:gd name="T9" fmla="*/ 160 h 166"/>
                <a:gd name="T10" fmla="*/ 23 w 38"/>
                <a:gd name="T11" fmla="*/ 0 h 166"/>
                <a:gd name="T12" fmla="*/ 0 w 38"/>
                <a:gd name="T13" fmla="*/ 148 h 166"/>
                <a:gd name="T14" fmla="*/ 0 w 38"/>
                <a:gd name="T15" fmla="*/ 150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166">
                  <a:moveTo>
                    <a:pt x="0" y="150"/>
                  </a:moveTo>
                  <a:lnTo>
                    <a:pt x="5" y="150"/>
                  </a:lnTo>
                  <a:lnTo>
                    <a:pt x="13" y="165"/>
                  </a:lnTo>
                  <a:lnTo>
                    <a:pt x="19" y="156"/>
                  </a:lnTo>
                  <a:lnTo>
                    <a:pt x="37" y="160"/>
                  </a:lnTo>
                  <a:lnTo>
                    <a:pt x="23" y="0"/>
                  </a:lnTo>
                  <a:lnTo>
                    <a:pt x="0" y="148"/>
                  </a:lnTo>
                  <a:lnTo>
                    <a:pt x="0" y="150"/>
                  </a:lnTo>
                </a:path>
              </a:pathLst>
            </a:custGeom>
            <a:solidFill>
              <a:srgbClr val="81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340" name="Freeform 372">
              <a:extLst>
                <a:ext uri="{FF2B5EF4-FFF2-40B4-BE49-F238E27FC236}">
                  <a16:creationId xmlns:a16="http://schemas.microsoft.com/office/drawing/2014/main" id="{60BEF5F0-1E9B-BC2A-664C-D53E73DA3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19" y="2604"/>
              <a:ext cx="61" cy="84"/>
            </a:xfrm>
            <a:custGeom>
              <a:avLst/>
              <a:gdLst>
                <a:gd name="T0" fmla="*/ 59 w 154"/>
                <a:gd name="T1" fmla="*/ 33 h 254"/>
                <a:gd name="T2" fmla="*/ 43 w 154"/>
                <a:gd name="T3" fmla="*/ 66 h 254"/>
                <a:gd name="T4" fmla="*/ 50 w 154"/>
                <a:gd name="T5" fmla="*/ 72 h 254"/>
                <a:gd name="T6" fmla="*/ 39 w 154"/>
                <a:gd name="T7" fmla="*/ 90 h 254"/>
                <a:gd name="T8" fmla="*/ 32 w 154"/>
                <a:gd name="T9" fmla="*/ 108 h 254"/>
                <a:gd name="T10" fmla="*/ 45 w 154"/>
                <a:gd name="T11" fmla="*/ 108 h 254"/>
                <a:gd name="T12" fmla="*/ 24 w 154"/>
                <a:gd name="T13" fmla="*/ 146 h 254"/>
                <a:gd name="T14" fmla="*/ 37 w 154"/>
                <a:gd name="T15" fmla="*/ 145 h 254"/>
                <a:gd name="T16" fmla="*/ 18 w 154"/>
                <a:gd name="T17" fmla="*/ 182 h 254"/>
                <a:gd name="T18" fmla="*/ 26 w 154"/>
                <a:gd name="T19" fmla="*/ 184 h 254"/>
                <a:gd name="T20" fmla="*/ 0 w 154"/>
                <a:gd name="T21" fmla="*/ 236 h 254"/>
                <a:gd name="T22" fmla="*/ 93 w 154"/>
                <a:gd name="T23" fmla="*/ 253 h 254"/>
                <a:gd name="T24" fmla="*/ 153 w 154"/>
                <a:gd name="T25" fmla="*/ 231 h 254"/>
                <a:gd name="T26" fmla="*/ 135 w 154"/>
                <a:gd name="T27" fmla="*/ 204 h 254"/>
                <a:gd name="T28" fmla="*/ 144 w 154"/>
                <a:gd name="T29" fmla="*/ 204 h 254"/>
                <a:gd name="T30" fmla="*/ 124 w 154"/>
                <a:gd name="T31" fmla="*/ 161 h 254"/>
                <a:gd name="T32" fmla="*/ 137 w 154"/>
                <a:gd name="T33" fmla="*/ 166 h 254"/>
                <a:gd name="T34" fmla="*/ 114 w 154"/>
                <a:gd name="T35" fmla="*/ 122 h 254"/>
                <a:gd name="T36" fmla="*/ 122 w 154"/>
                <a:gd name="T37" fmla="*/ 122 h 254"/>
                <a:gd name="T38" fmla="*/ 102 w 154"/>
                <a:gd name="T39" fmla="*/ 72 h 254"/>
                <a:gd name="T40" fmla="*/ 114 w 154"/>
                <a:gd name="T41" fmla="*/ 80 h 254"/>
                <a:gd name="T42" fmla="*/ 79 w 154"/>
                <a:gd name="T43" fmla="*/ 17 h 254"/>
                <a:gd name="T44" fmla="*/ 84 w 154"/>
                <a:gd name="T45" fmla="*/ 5 h 254"/>
                <a:gd name="T46" fmla="*/ 91 w 154"/>
                <a:gd name="T47" fmla="*/ 8 h 254"/>
                <a:gd name="T48" fmla="*/ 86 w 154"/>
                <a:gd name="T49" fmla="*/ 0 h 254"/>
                <a:gd name="T50" fmla="*/ 75 w 154"/>
                <a:gd name="T51" fmla="*/ 11 h 254"/>
                <a:gd name="T52" fmla="*/ 59 w 154"/>
                <a:gd name="T53" fmla="*/ 33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4" h="254">
                  <a:moveTo>
                    <a:pt x="59" y="33"/>
                  </a:moveTo>
                  <a:lnTo>
                    <a:pt x="43" y="66"/>
                  </a:lnTo>
                  <a:lnTo>
                    <a:pt x="50" y="72"/>
                  </a:lnTo>
                  <a:lnTo>
                    <a:pt x="39" y="90"/>
                  </a:lnTo>
                  <a:lnTo>
                    <a:pt x="32" y="108"/>
                  </a:lnTo>
                  <a:lnTo>
                    <a:pt x="45" y="108"/>
                  </a:lnTo>
                  <a:lnTo>
                    <a:pt x="24" y="146"/>
                  </a:lnTo>
                  <a:lnTo>
                    <a:pt x="37" y="145"/>
                  </a:lnTo>
                  <a:lnTo>
                    <a:pt x="18" y="182"/>
                  </a:lnTo>
                  <a:lnTo>
                    <a:pt x="26" y="184"/>
                  </a:lnTo>
                  <a:lnTo>
                    <a:pt x="0" y="236"/>
                  </a:lnTo>
                  <a:lnTo>
                    <a:pt x="93" y="253"/>
                  </a:lnTo>
                  <a:lnTo>
                    <a:pt x="153" y="231"/>
                  </a:lnTo>
                  <a:lnTo>
                    <a:pt x="135" y="204"/>
                  </a:lnTo>
                  <a:lnTo>
                    <a:pt x="144" y="204"/>
                  </a:lnTo>
                  <a:lnTo>
                    <a:pt x="124" y="161"/>
                  </a:lnTo>
                  <a:lnTo>
                    <a:pt x="137" y="166"/>
                  </a:lnTo>
                  <a:lnTo>
                    <a:pt x="114" y="122"/>
                  </a:lnTo>
                  <a:lnTo>
                    <a:pt x="122" y="122"/>
                  </a:lnTo>
                  <a:lnTo>
                    <a:pt x="102" y="72"/>
                  </a:lnTo>
                  <a:lnTo>
                    <a:pt x="114" y="80"/>
                  </a:lnTo>
                  <a:lnTo>
                    <a:pt x="79" y="17"/>
                  </a:lnTo>
                  <a:lnTo>
                    <a:pt x="84" y="5"/>
                  </a:lnTo>
                  <a:lnTo>
                    <a:pt x="91" y="8"/>
                  </a:lnTo>
                  <a:lnTo>
                    <a:pt x="86" y="0"/>
                  </a:lnTo>
                  <a:lnTo>
                    <a:pt x="75" y="11"/>
                  </a:lnTo>
                  <a:lnTo>
                    <a:pt x="59" y="33"/>
                  </a:lnTo>
                </a:path>
              </a:pathLst>
            </a:custGeom>
            <a:solidFill>
              <a:srgbClr val="99CC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341" name="Text Box 373">
            <a:extLst>
              <a:ext uri="{FF2B5EF4-FFF2-40B4-BE49-F238E27FC236}">
                <a16:creationId xmlns:a16="http://schemas.microsoft.com/office/drawing/2014/main" id="{6712C54B-64CD-00D3-8C62-281E8A8F2E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2425" y="0"/>
            <a:ext cx="1250950" cy="6413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Expected (theory)</a:t>
            </a:r>
          </a:p>
        </p:txBody>
      </p:sp>
      <p:sp>
        <p:nvSpPr>
          <p:cNvPr id="84342" name="Text Box 374">
            <a:extLst>
              <a:ext uri="{FF2B5EF4-FFF2-40B4-BE49-F238E27FC236}">
                <a16:creationId xmlns:a16="http://schemas.microsoft.com/office/drawing/2014/main" id="{D98E81C3-FB87-01D9-7C17-1894F17DC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68975" y="0"/>
            <a:ext cx="1047750" cy="641350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Actual (data)</a:t>
            </a:r>
          </a:p>
        </p:txBody>
      </p:sp>
      <p:sp>
        <p:nvSpPr>
          <p:cNvPr id="84343" name="Rectangle 375">
            <a:extLst>
              <a:ext uri="{FF2B5EF4-FFF2-40B4-BE49-F238E27FC236}">
                <a16:creationId xmlns:a16="http://schemas.microsoft.com/office/drawing/2014/main" id="{4F41487C-A8D5-4119-1C10-86530955A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613" y="966788"/>
            <a:ext cx="10604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1">
                <a:solidFill>
                  <a:srgbClr val="000080"/>
                </a:solidFill>
              </a:rPr>
              <a:t>Control, no-action</a:t>
            </a:r>
          </a:p>
          <a:p>
            <a:r>
              <a:rPr lang="en-US" altLang="en-US" sz="1400" b="1">
                <a:solidFill>
                  <a:srgbClr val="000080"/>
                </a:solidFill>
              </a:rPr>
              <a:t>(2 stands)</a:t>
            </a:r>
            <a:endParaRPr lang="en-US" altLang="en-US" sz="1200" b="1">
              <a:solidFill>
                <a:srgbClr val="000080"/>
              </a:solidFill>
            </a:endParaRPr>
          </a:p>
        </p:txBody>
      </p:sp>
      <p:sp>
        <p:nvSpPr>
          <p:cNvPr id="84345" name="Text Box 377">
            <a:extLst>
              <a:ext uri="{FF2B5EF4-FFF2-40B4-BE49-F238E27FC236}">
                <a16:creationId xmlns:a16="http://schemas.microsoft.com/office/drawing/2014/main" id="{EE2F15A5-B867-721D-D07F-64D99043E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25" y="1069975"/>
            <a:ext cx="1149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Highest mortality</a:t>
            </a:r>
          </a:p>
        </p:txBody>
      </p:sp>
      <p:sp>
        <p:nvSpPr>
          <p:cNvPr id="84347" name="Text Box 379">
            <a:extLst>
              <a:ext uri="{FF2B5EF4-FFF2-40B4-BE49-F238E27FC236}">
                <a16:creationId xmlns:a16="http://schemas.microsoft.com/office/drawing/2014/main" id="{F7C4147C-B1BC-F97C-C5C0-17C006844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25" y="2530475"/>
            <a:ext cx="1149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Medium mortality</a:t>
            </a:r>
          </a:p>
        </p:txBody>
      </p:sp>
      <p:sp>
        <p:nvSpPr>
          <p:cNvPr id="84348" name="Text Box 380">
            <a:extLst>
              <a:ext uri="{FF2B5EF4-FFF2-40B4-BE49-F238E27FC236}">
                <a16:creationId xmlns:a16="http://schemas.microsoft.com/office/drawing/2014/main" id="{D7393EBE-8E1B-D0F2-7FD4-8D72758B6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0" y="2530475"/>
            <a:ext cx="1543050" cy="4048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/>
              <a:t>Theory fails</a:t>
            </a:r>
          </a:p>
        </p:txBody>
      </p:sp>
      <p:sp>
        <p:nvSpPr>
          <p:cNvPr id="84350" name="Text Box 382">
            <a:extLst>
              <a:ext uri="{FF2B5EF4-FFF2-40B4-BE49-F238E27FC236}">
                <a16:creationId xmlns:a16="http://schemas.microsoft.com/office/drawing/2014/main" id="{3A1558EF-94D1-ACA2-0668-1F67FBE7A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25" y="4181475"/>
            <a:ext cx="1149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Low mortality</a:t>
            </a:r>
          </a:p>
        </p:txBody>
      </p:sp>
      <p:sp>
        <p:nvSpPr>
          <p:cNvPr id="84351" name="Rectangle 383">
            <a:extLst>
              <a:ext uri="{FF2B5EF4-FFF2-40B4-BE49-F238E27FC236}">
                <a16:creationId xmlns:a16="http://schemas.microsoft.com/office/drawing/2014/main" id="{0F9C7555-C24E-81D6-32B3-1EEA3C5A8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613" y="5891213"/>
            <a:ext cx="1184275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400" b="1">
                <a:solidFill>
                  <a:srgbClr val="000080"/>
                </a:solidFill>
              </a:rPr>
              <a:t>Thinned, underburned</a:t>
            </a:r>
            <a:endParaRPr lang="en-US" altLang="en-US" sz="1200" b="1">
              <a:solidFill>
                <a:srgbClr val="000080"/>
              </a:solidFill>
            </a:endParaRPr>
          </a:p>
        </p:txBody>
      </p:sp>
      <p:sp>
        <p:nvSpPr>
          <p:cNvPr id="84353" name="Text Box 385">
            <a:extLst>
              <a:ext uri="{FF2B5EF4-FFF2-40B4-BE49-F238E27FC236}">
                <a16:creationId xmlns:a16="http://schemas.microsoft.com/office/drawing/2014/main" id="{494AE16B-10F6-101F-5C77-75AE26736E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25" y="5732463"/>
            <a:ext cx="1149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Lowest mortality</a:t>
            </a:r>
          </a:p>
        </p:txBody>
      </p:sp>
      <p:sp>
        <p:nvSpPr>
          <p:cNvPr id="84354" name="Text Box 386">
            <a:extLst>
              <a:ext uri="{FF2B5EF4-FFF2-40B4-BE49-F238E27FC236}">
                <a16:creationId xmlns:a16="http://schemas.microsoft.com/office/drawing/2014/main" id="{632CD8E3-180F-846B-E872-467278140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0" y="5554663"/>
            <a:ext cx="1771650" cy="404812"/>
          </a:xfrm>
          <a:prstGeom prst="rect">
            <a:avLst/>
          </a:prstGeom>
          <a:solidFill>
            <a:srgbClr val="000000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>
                <a:solidFill>
                  <a:srgbClr val="F8F200"/>
                </a:solidFill>
              </a:rPr>
              <a:t>Theory works</a:t>
            </a:r>
          </a:p>
        </p:txBody>
      </p:sp>
      <p:sp>
        <p:nvSpPr>
          <p:cNvPr id="84355" name="Freeform 387">
            <a:extLst>
              <a:ext uri="{FF2B5EF4-FFF2-40B4-BE49-F238E27FC236}">
                <a16:creationId xmlns:a16="http://schemas.microsoft.com/office/drawing/2014/main" id="{0C4E8E76-13B2-AE66-3F2F-6A0A488FA44B}"/>
              </a:ext>
            </a:extLst>
          </p:cNvPr>
          <p:cNvSpPr>
            <a:spLocks/>
          </p:cNvSpPr>
          <p:nvPr/>
        </p:nvSpPr>
        <p:spPr bwMode="auto">
          <a:xfrm>
            <a:off x="504825" y="1690688"/>
            <a:ext cx="355600" cy="461962"/>
          </a:xfrm>
          <a:custGeom>
            <a:avLst/>
            <a:gdLst>
              <a:gd name="T0" fmla="*/ 101 w 212"/>
              <a:gd name="T1" fmla="*/ 0 h 296"/>
              <a:gd name="T2" fmla="*/ 101 w 212"/>
              <a:gd name="T3" fmla="*/ 7 h 296"/>
              <a:gd name="T4" fmla="*/ 36 w 212"/>
              <a:gd name="T5" fmla="*/ 80 h 296"/>
              <a:gd name="T6" fmla="*/ 66 w 212"/>
              <a:gd name="T7" fmla="*/ 73 h 296"/>
              <a:gd name="T8" fmla="*/ 36 w 212"/>
              <a:gd name="T9" fmla="*/ 144 h 296"/>
              <a:gd name="T10" fmla="*/ 66 w 212"/>
              <a:gd name="T11" fmla="*/ 147 h 296"/>
              <a:gd name="T12" fmla="*/ 7 w 212"/>
              <a:gd name="T13" fmla="*/ 226 h 296"/>
              <a:gd name="T14" fmla="*/ 57 w 212"/>
              <a:gd name="T15" fmla="*/ 226 h 296"/>
              <a:gd name="T16" fmla="*/ 0 w 212"/>
              <a:gd name="T17" fmla="*/ 277 h 296"/>
              <a:gd name="T18" fmla="*/ 85 w 212"/>
              <a:gd name="T19" fmla="*/ 271 h 296"/>
              <a:gd name="T20" fmla="*/ 147 w 212"/>
              <a:gd name="T21" fmla="*/ 295 h 296"/>
              <a:gd name="T22" fmla="*/ 147 w 212"/>
              <a:gd name="T23" fmla="*/ 265 h 296"/>
              <a:gd name="T24" fmla="*/ 211 w 212"/>
              <a:gd name="T25" fmla="*/ 260 h 296"/>
              <a:gd name="T26" fmla="*/ 171 w 212"/>
              <a:gd name="T27" fmla="*/ 212 h 296"/>
              <a:gd name="T28" fmla="*/ 206 w 212"/>
              <a:gd name="T29" fmla="*/ 217 h 296"/>
              <a:gd name="T30" fmla="*/ 150 w 212"/>
              <a:gd name="T31" fmla="*/ 167 h 296"/>
              <a:gd name="T32" fmla="*/ 196 w 212"/>
              <a:gd name="T33" fmla="*/ 170 h 296"/>
              <a:gd name="T34" fmla="*/ 150 w 212"/>
              <a:gd name="T35" fmla="*/ 105 h 296"/>
              <a:gd name="T36" fmla="*/ 185 w 212"/>
              <a:gd name="T37" fmla="*/ 118 h 296"/>
              <a:gd name="T38" fmla="*/ 136 w 212"/>
              <a:gd name="T39" fmla="*/ 56 h 296"/>
              <a:gd name="T40" fmla="*/ 161 w 212"/>
              <a:gd name="T41" fmla="*/ 53 h 296"/>
              <a:gd name="T42" fmla="*/ 101 w 212"/>
              <a:gd name="T43" fmla="*/ 5 h 296"/>
              <a:gd name="T44" fmla="*/ 101 w 212"/>
              <a:gd name="T45" fmla="*/ 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2" h="296">
                <a:moveTo>
                  <a:pt x="101" y="0"/>
                </a:moveTo>
                <a:lnTo>
                  <a:pt x="101" y="7"/>
                </a:lnTo>
                <a:lnTo>
                  <a:pt x="36" y="80"/>
                </a:lnTo>
                <a:lnTo>
                  <a:pt x="66" y="73"/>
                </a:lnTo>
                <a:lnTo>
                  <a:pt x="36" y="144"/>
                </a:lnTo>
                <a:lnTo>
                  <a:pt x="66" y="147"/>
                </a:lnTo>
                <a:lnTo>
                  <a:pt x="7" y="226"/>
                </a:lnTo>
                <a:lnTo>
                  <a:pt x="57" y="226"/>
                </a:lnTo>
                <a:lnTo>
                  <a:pt x="0" y="277"/>
                </a:lnTo>
                <a:lnTo>
                  <a:pt x="85" y="271"/>
                </a:lnTo>
                <a:lnTo>
                  <a:pt x="147" y="295"/>
                </a:lnTo>
                <a:lnTo>
                  <a:pt x="147" y="265"/>
                </a:lnTo>
                <a:lnTo>
                  <a:pt x="211" y="260"/>
                </a:lnTo>
                <a:lnTo>
                  <a:pt x="171" y="212"/>
                </a:lnTo>
                <a:lnTo>
                  <a:pt x="206" y="217"/>
                </a:lnTo>
                <a:lnTo>
                  <a:pt x="150" y="167"/>
                </a:lnTo>
                <a:lnTo>
                  <a:pt x="196" y="170"/>
                </a:lnTo>
                <a:lnTo>
                  <a:pt x="150" y="105"/>
                </a:lnTo>
                <a:lnTo>
                  <a:pt x="185" y="118"/>
                </a:lnTo>
                <a:lnTo>
                  <a:pt x="136" y="56"/>
                </a:lnTo>
                <a:lnTo>
                  <a:pt x="161" y="53"/>
                </a:lnTo>
                <a:lnTo>
                  <a:pt x="101" y="5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56" name="Freeform 388">
            <a:extLst>
              <a:ext uri="{FF2B5EF4-FFF2-40B4-BE49-F238E27FC236}">
                <a16:creationId xmlns:a16="http://schemas.microsoft.com/office/drawing/2014/main" id="{2D323EEA-6F53-C397-AE13-F210814539D2}"/>
              </a:ext>
            </a:extLst>
          </p:cNvPr>
          <p:cNvSpPr>
            <a:spLocks/>
          </p:cNvSpPr>
          <p:nvPr/>
        </p:nvSpPr>
        <p:spPr bwMode="auto">
          <a:xfrm>
            <a:off x="1128713" y="1627188"/>
            <a:ext cx="358775" cy="460375"/>
          </a:xfrm>
          <a:custGeom>
            <a:avLst/>
            <a:gdLst>
              <a:gd name="T0" fmla="*/ 101 w 213"/>
              <a:gd name="T1" fmla="*/ 0 h 294"/>
              <a:gd name="T2" fmla="*/ 101 w 213"/>
              <a:gd name="T3" fmla="*/ 6 h 294"/>
              <a:gd name="T4" fmla="*/ 37 w 213"/>
              <a:gd name="T5" fmla="*/ 79 h 294"/>
              <a:gd name="T6" fmla="*/ 67 w 213"/>
              <a:gd name="T7" fmla="*/ 71 h 294"/>
              <a:gd name="T8" fmla="*/ 37 w 213"/>
              <a:gd name="T9" fmla="*/ 143 h 294"/>
              <a:gd name="T10" fmla="*/ 67 w 213"/>
              <a:gd name="T11" fmla="*/ 146 h 294"/>
              <a:gd name="T12" fmla="*/ 7 w 213"/>
              <a:gd name="T13" fmla="*/ 225 h 294"/>
              <a:gd name="T14" fmla="*/ 58 w 213"/>
              <a:gd name="T15" fmla="*/ 225 h 294"/>
              <a:gd name="T16" fmla="*/ 0 w 213"/>
              <a:gd name="T17" fmla="*/ 275 h 294"/>
              <a:gd name="T18" fmla="*/ 85 w 213"/>
              <a:gd name="T19" fmla="*/ 271 h 294"/>
              <a:gd name="T20" fmla="*/ 148 w 213"/>
              <a:gd name="T21" fmla="*/ 293 h 294"/>
              <a:gd name="T22" fmla="*/ 148 w 213"/>
              <a:gd name="T23" fmla="*/ 263 h 294"/>
              <a:gd name="T24" fmla="*/ 212 w 213"/>
              <a:gd name="T25" fmla="*/ 259 h 294"/>
              <a:gd name="T26" fmla="*/ 171 w 213"/>
              <a:gd name="T27" fmla="*/ 210 h 294"/>
              <a:gd name="T28" fmla="*/ 206 w 213"/>
              <a:gd name="T29" fmla="*/ 215 h 294"/>
              <a:gd name="T30" fmla="*/ 151 w 213"/>
              <a:gd name="T31" fmla="*/ 165 h 294"/>
              <a:gd name="T32" fmla="*/ 196 w 213"/>
              <a:gd name="T33" fmla="*/ 169 h 294"/>
              <a:gd name="T34" fmla="*/ 151 w 213"/>
              <a:gd name="T35" fmla="*/ 104 h 294"/>
              <a:gd name="T36" fmla="*/ 186 w 213"/>
              <a:gd name="T37" fmla="*/ 116 h 294"/>
              <a:gd name="T38" fmla="*/ 136 w 213"/>
              <a:gd name="T39" fmla="*/ 54 h 294"/>
              <a:gd name="T40" fmla="*/ 161 w 213"/>
              <a:gd name="T41" fmla="*/ 52 h 294"/>
              <a:gd name="T42" fmla="*/ 101 w 213"/>
              <a:gd name="T43" fmla="*/ 4 h 294"/>
              <a:gd name="T44" fmla="*/ 101 w 213"/>
              <a:gd name="T45" fmla="*/ 0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294">
                <a:moveTo>
                  <a:pt x="101" y="0"/>
                </a:moveTo>
                <a:lnTo>
                  <a:pt x="101" y="6"/>
                </a:lnTo>
                <a:lnTo>
                  <a:pt x="37" y="79"/>
                </a:lnTo>
                <a:lnTo>
                  <a:pt x="67" y="71"/>
                </a:lnTo>
                <a:lnTo>
                  <a:pt x="37" y="143"/>
                </a:lnTo>
                <a:lnTo>
                  <a:pt x="67" y="146"/>
                </a:lnTo>
                <a:lnTo>
                  <a:pt x="7" y="225"/>
                </a:lnTo>
                <a:lnTo>
                  <a:pt x="58" y="225"/>
                </a:lnTo>
                <a:lnTo>
                  <a:pt x="0" y="275"/>
                </a:lnTo>
                <a:lnTo>
                  <a:pt x="85" y="271"/>
                </a:lnTo>
                <a:lnTo>
                  <a:pt x="148" y="293"/>
                </a:lnTo>
                <a:lnTo>
                  <a:pt x="148" y="263"/>
                </a:lnTo>
                <a:lnTo>
                  <a:pt x="212" y="259"/>
                </a:lnTo>
                <a:lnTo>
                  <a:pt x="171" y="210"/>
                </a:lnTo>
                <a:lnTo>
                  <a:pt x="206" y="215"/>
                </a:lnTo>
                <a:lnTo>
                  <a:pt x="151" y="165"/>
                </a:lnTo>
                <a:lnTo>
                  <a:pt x="196" y="169"/>
                </a:lnTo>
                <a:lnTo>
                  <a:pt x="151" y="104"/>
                </a:lnTo>
                <a:lnTo>
                  <a:pt x="186" y="116"/>
                </a:lnTo>
                <a:lnTo>
                  <a:pt x="136" y="54"/>
                </a:lnTo>
                <a:lnTo>
                  <a:pt x="161" y="52"/>
                </a:lnTo>
                <a:lnTo>
                  <a:pt x="101" y="4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57" name="Freeform 389">
            <a:extLst>
              <a:ext uri="{FF2B5EF4-FFF2-40B4-BE49-F238E27FC236}">
                <a16:creationId xmlns:a16="http://schemas.microsoft.com/office/drawing/2014/main" id="{9A3E52CA-9BE9-52C5-8067-6105A7500ED1}"/>
              </a:ext>
            </a:extLst>
          </p:cNvPr>
          <p:cNvSpPr>
            <a:spLocks/>
          </p:cNvSpPr>
          <p:nvPr/>
        </p:nvSpPr>
        <p:spPr bwMode="auto">
          <a:xfrm>
            <a:off x="1719263" y="1643063"/>
            <a:ext cx="358775" cy="460375"/>
          </a:xfrm>
          <a:custGeom>
            <a:avLst/>
            <a:gdLst>
              <a:gd name="T0" fmla="*/ 102 w 213"/>
              <a:gd name="T1" fmla="*/ 0 h 295"/>
              <a:gd name="T2" fmla="*/ 102 w 213"/>
              <a:gd name="T3" fmla="*/ 8 h 295"/>
              <a:gd name="T4" fmla="*/ 37 w 213"/>
              <a:gd name="T5" fmla="*/ 80 h 295"/>
              <a:gd name="T6" fmla="*/ 67 w 213"/>
              <a:gd name="T7" fmla="*/ 73 h 295"/>
              <a:gd name="T8" fmla="*/ 37 w 213"/>
              <a:gd name="T9" fmla="*/ 143 h 295"/>
              <a:gd name="T10" fmla="*/ 67 w 213"/>
              <a:gd name="T11" fmla="*/ 147 h 295"/>
              <a:gd name="T12" fmla="*/ 8 w 213"/>
              <a:gd name="T13" fmla="*/ 226 h 295"/>
              <a:gd name="T14" fmla="*/ 58 w 213"/>
              <a:gd name="T15" fmla="*/ 226 h 295"/>
              <a:gd name="T16" fmla="*/ 0 w 213"/>
              <a:gd name="T17" fmla="*/ 277 h 295"/>
              <a:gd name="T18" fmla="*/ 86 w 213"/>
              <a:gd name="T19" fmla="*/ 271 h 295"/>
              <a:gd name="T20" fmla="*/ 148 w 213"/>
              <a:gd name="T21" fmla="*/ 294 h 295"/>
              <a:gd name="T22" fmla="*/ 148 w 213"/>
              <a:gd name="T23" fmla="*/ 265 h 295"/>
              <a:gd name="T24" fmla="*/ 212 w 213"/>
              <a:gd name="T25" fmla="*/ 260 h 295"/>
              <a:gd name="T26" fmla="*/ 172 w 213"/>
              <a:gd name="T27" fmla="*/ 212 h 295"/>
              <a:gd name="T28" fmla="*/ 207 w 213"/>
              <a:gd name="T29" fmla="*/ 217 h 295"/>
              <a:gd name="T30" fmla="*/ 152 w 213"/>
              <a:gd name="T31" fmla="*/ 167 h 295"/>
              <a:gd name="T32" fmla="*/ 196 w 213"/>
              <a:gd name="T33" fmla="*/ 171 h 295"/>
              <a:gd name="T34" fmla="*/ 152 w 213"/>
              <a:gd name="T35" fmla="*/ 105 h 295"/>
              <a:gd name="T36" fmla="*/ 187 w 213"/>
              <a:gd name="T37" fmla="*/ 118 h 295"/>
              <a:gd name="T38" fmla="*/ 137 w 213"/>
              <a:gd name="T39" fmla="*/ 56 h 295"/>
              <a:gd name="T40" fmla="*/ 162 w 213"/>
              <a:gd name="T41" fmla="*/ 53 h 295"/>
              <a:gd name="T42" fmla="*/ 102 w 213"/>
              <a:gd name="T43" fmla="*/ 4 h 295"/>
              <a:gd name="T44" fmla="*/ 102 w 213"/>
              <a:gd name="T45" fmla="*/ 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295">
                <a:moveTo>
                  <a:pt x="102" y="0"/>
                </a:moveTo>
                <a:lnTo>
                  <a:pt x="102" y="8"/>
                </a:lnTo>
                <a:lnTo>
                  <a:pt x="37" y="80"/>
                </a:lnTo>
                <a:lnTo>
                  <a:pt x="67" y="73"/>
                </a:lnTo>
                <a:lnTo>
                  <a:pt x="37" y="143"/>
                </a:lnTo>
                <a:lnTo>
                  <a:pt x="67" y="147"/>
                </a:lnTo>
                <a:lnTo>
                  <a:pt x="8" y="226"/>
                </a:lnTo>
                <a:lnTo>
                  <a:pt x="58" y="226"/>
                </a:lnTo>
                <a:lnTo>
                  <a:pt x="0" y="277"/>
                </a:lnTo>
                <a:lnTo>
                  <a:pt x="86" y="271"/>
                </a:lnTo>
                <a:lnTo>
                  <a:pt x="148" y="294"/>
                </a:lnTo>
                <a:lnTo>
                  <a:pt x="148" y="265"/>
                </a:lnTo>
                <a:lnTo>
                  <a:pt x="212" y="260"/>
                </a:lnTo>
                <a:lnTo>
                  <a:pt x="172" y="212"/>
                </a:lnTo>
                <a:lnTo>
                  <a:pt x="207" y="217"/>
                </a:lnTo>
                <a:lnTo>
                  <a:pt x="152" y="167"/>
                </a:lnTo>
                <a:lnTo>
                  <a:pt x="196" y="171"/>
                </a:lnTo>
                <a:lnTo>
                  <a:pt x="152" y="105"/>
                </a:lnTo>
                <a:lnTo>
                  <a:pt x="187" y="118"/>
                </a:lnTo>
                <a:lnTo>
                  <a:pt x="137" y="56"/>
                </a:lnTo>
                <a:lnTo>
                  <a:pt x="162" y="53"/>
                </a:lnTo>
                <a:lnTo>
                  <a:pt x="102" y="4"/>
                </a:lnTo>
                <a:lnTo>
                  <a:pt x="102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58" name="Freeform 390">
            <a:extLst>
              <a:ext uri="{FF2B5EF4-FFF2-40B4-BE49-F238E27FC236}">
                <a16:creationId xmlns:a16="http://schemas.microsoft.com/office/drawing/2014/main" id="{68710190-06B6-31AD-6F12-31F5E0503EA4}"/>
              </a:ext>
            </a:extLst>
          </p:cNvPr>
          <p:cNvSpPr>
            <a:spLocks/>
          </p:cNvSpPr>
          <p:nvPr/>
        </p:nvSpPr>
        <p:spPr bwMode="auto">
          <a:xfrm>
            <a:off x="1727200" y="3232150"/>
            <a:ext cx="358775" cy="473075"/>
          </a:xfrm>
          <a:custGeom>
            <a:avLst/>
            <a:gdLst>
              <a:gd name="T0" fmla="*/ 102 w 213"/>
              <a:gd name="T1" fmla="*/ 0 h 295"/>
              <a:gd name="T2" fmla="*/ 102 w 213"/>
              <a:gd name="T3" fmla="*/ 8 h 295"/>
              <a:gd name="T4" fmla="*/ 37 w 213"/>
              <a:gd name="T5" fmla="*/ 80 h 295"/>
              <a:gd name="T6" fmla="*/ 67 w 213"/>
              <a:gd name="T7" fmla="*/ 73 h 295"/>
              <a:gd name="T8" fmla="*/ 37 w 213"/>
              <a:gd name="T9" fmla="*/ 143 h 295"/>
              <a:gd name="T10" fmla="*/ 67 w 213"/>
              <a:gd name="T11" fmla="*/ 147 h 295"/>
              <a:gd name="T12" fmla="*/ 8 w 213"/>
              <a:gd name="T13" fmla="*/ 226 h 295"/>
              <a:gd name="T14" fmla="*/ 58 w 213"/>
              <a:gd name="T15" fmla="*/ 226 h 295"/>
              <a:gd name="T16" fmla="*/ 0 w 213"/>
              <a:gd name="T17" fmla="*/ 277 h 295"/>
              <a:gd name="T18" fmla="*/ 86 w 213"/>
              <a:gd name="T19" fmla="*/ 271 h 295"/>
              <a:gd name="T20" fmla="*/ 148 w 213"/>
              <a:gd name="T21" fmla="*/ 294 h 295"/>
              <a:gd name="T22" fmla="*/ 148 w 213"/>
              <a:gd name="T23" fmla="*/ 265 h 295"/>
              <a:gd name="T24" fmla="*/ 212 w 213"/>
              <a:gd name="T25" fmla="*/ 260 h 295"/>
              <a:gd name="T26" fmla="*/ 172 w 213"/>
              <a:gd name="T27" fmla="*/ 212 h 295"/>
              <a:gd name="T28" fmla="*/ 207 w 213"/>
              <a:gd name="T29" fmla="*/ 217 h 295"/>
              <a:gd name="T30" fmla="*/ 152 w 213"/>
              <a:gd name="T31" fmla="*/ 167 h 295"/>
              <a:gd name="T32" fmla="*/ 196 w 213"/>
              <a:gd name="T33" fmla="*/ 171 h 295"/>
              <a:gd name="T34" fmla="*/ 152 w 213"/>
              <a:gd name="T35" fmla="*/ 105 h 295"/>
              <a:gd name="T36" fmla="*/ 187 w 213"/>
              <a:gd name="T37" fmla="*/ 118 h 295"/>
              <a:gd name="T38" fmla="*/ 137 w 213"/>
              <a:gd name="T39" fmla="*/ 56 h 295"/>
              <a:gd name="T40" fmla="*/ 162 w 213"/>
              <a:gd name="T41" fmla="*/ 53 h 295"/>
              <a:gd name="T42" fmla="*/ 102 w 213"/>
              <a:gd name="T43" fmla="*/ 4 h 295"/>
              <a:gd name="T44" fmla="*/ 102 w 213"/>
              <a:gd name="T45" fmla="*/ 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295">
                <a:moveTo>
                  <a:pt x="102" y="0"/>
                </a:moveTo>
                <a:lnTo>
                  <a:pt x="102" y="8"/>
                </a:lnTo>
                <a:lnTo>
                  <a:pt x="37" y="80"/>
                </a:lnTo>
                <a:lnTo>
                  <a:pt x="67" y="73"/>
                </a:lnTo>
                <a:lnTo>
                  <a:pt x="37" y="143"/>
                </a:lnTo>
                <a:lnTo>
                  <a:pt x="67" y="147"/>
                </a:lnTo>
                <a:lnTo>
                  <a:pt x="8" y="226"/>
                </a:lnTo>
                <a:lnTo>
                  <a:pt x="58" y="226"/>
                </a:lnTo>
                <a:lnTo>
                  <a:pt x="0" y="277"/>
                </a:lnTo>
                <a:lnTo>
                  <a:pt x="86" y="271"/>
                </a:lnTo>
                <a:lnTo>
                  <a:pt x="148" y="294"/>
                </a:lnTo>
                <a:lnTo>
                  <a:pt x="148" y="265"/>
                </a:lnTo>
                <a:lnTo>
                  <a:pt x="212" y="260"/>
                </a:lnTo>
                <a:lnTo>
                  <a:pt x="172" y="212"/>
                </a:lnTo>
                <a:lnTo>
                  <a:pt x="207" y="217"/>
                </a:lnTo>
                <a:lnTo>
                  <a:pt x="152" y="167"/>
                </a:lnTo>
                <a:lnTo>
                  <a:pt x="196" y="171"/>
                </a:lnTo>
                <a:lnTo>
                  <a:pt x="152" y="105"/>
                </a:lnTo>
                <a:lnTo>
                  <a:pt x="187" y="118"/>
                </a:lnTo>
                <a:lnTo>
                  <a:pt x="137" y="56"/>
                </a:lnTo>
                <a:lnTo>
                  <a:pt x="162" y="53"/>
                </a:lnTo>
                <a:lnTo>
                  <a:pt x="102" y="4"/>
                </a:lnTo>
                <a:lnTo>
                  <a:pt x="102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59" name="Freeform 391">
            <a:extLst>
              <a:ext uri="{FF2B5EF4-FFF2-40B4-BE49-F238E27FC236}">
                <a16:creationId xmlns:a16="http://schemas.microsoft.com/office/drawing/2014/main" id="{855C8AC7-9B55-3E03-0392-78B06AB00BE8}"/>
              </a:ext>
            </a:extLst>
          </p:cNvPr>
          <p:cNvSpPr>
            <a:spLocks/>
          </p:cNvSpPr>
          <p:nvPr/>
        </p:nvSpPr>
        <p:spPr bwMode="auto">
          <a:xfrm>
            <a:off x="1136650" y="3214688"/>
            <a:ext cx="358775" cy="474662"/>
          </a:xfrm>
          <a:custGeom>
            <a:avLst/>
            <a:gdLst>
              <a:gd name="T0" fmla="*/ 101 w 213"/>
              <a:gd name="T1" fmla="*/ 0 h 294"/>
              <a:gd name="T2" fmla="*/ 101 w 213"/>
              <a:gd name="T3" fmla="*/ 6 h 294"/>
              <a:gd name="T4" fmla="*/ 37 w 213"/>
              <a:gd name="T5" fmla="*/ 79 h 294"/>
              <a:gd name="T6" fmla="*/ 67 w 213"/>
              <a:gd name="T7" fmla="*/ 71 h 294"/>
              <a:gd name="T8" fmla="*/ 37 w 213"/>
              <a:gd name="T9" fmla="*/ 143 h 294"/>
              <a:gd name="T10" fmla="*/ 67 w 213"/>
              <a:gd name="T11" fmla="*/ 146 h 294"/>
              <a:gd name="T12" fmla="*/ 7 w 213"/>
              <a:gd name="T13" fmla="*/ 225 h 294"/>
              <a:gd name="T14" fmla="*/ 58 w 213"/>
              <a:gd name="T15" fmla="*/ 225 h 294"/>
              <a:gd name="T16" fmla="*/ 0 w 213"/>
              <a:gd name="T17" fmla="*/ 275 h 294"/>
              <a:gd name="T18" fmla="*/ 85 w 213"/>
              <a:gd name="T19" fmla="*/ 271 h 294"/>
              <a:gd name="T20" fmla="*/ 148 w 213"/>
              <a:gd name="T21" fmla="*/ 293 h 294"/>
              <a:gd name="T22" fmla="*/ 148 w 213"/>
              <a:gd name="T23" fmla="*/ 263 h 294"/>
              <a:gd name="T24" fmla="*/ 212 w 213"/>
              <a:gd name="T25" fmla="*/ 259 h 294"/>
              <a:gd name="T26" fmla="*/ 171 w 213"/>
              <a:gd name="T27" fmla="*/ 210 h 294"/>
              <a:gd name="T28" fmla="*/ 206 w 213"/>
              <a:gd name="T29" fmla="*/ 215 h 294"/>
              <a:gd name="T30" fmla="*/ 151 w 213"/>
              <a:gd name="T31" fmla="*/ 165 h 294"/>
              <a:gd name="T32" fmla="*/ 196 w 213"/>
              <a:gd name="T33" fmla="*/ 169 h 294"/>
              <a:gd name="T34" fmla="*/ 151 w 213"/>
              <a:gd name="T35" fmla="*/ 104 h 294"/>
              <a:gd name="T36" fmla="*/ 186 w 213"/>
              <a:gd name="T37" fmla="*/ 116 h 294"/>
              <a:gd name="T38" fmla="*/ 136 w 213"/>
              <a:gd name="T39" fmla="*/ 54 h 294"/>
              <a:gd name="T40" fmla="*/ 161 w 213"/>
              <a:gd name="T41" fmla="*/ 52 h 294"/>
              <a:gd name="T42" fmla="*/ 101 w 213"/>
              <a:gd name="T43" fmla="*/ 4 h 294"/>
              <a:gd name="T44" fmla="*/ 101 w 213"/>
              <a:gd name="T45" fmla="*/ 0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13" h="294">
                <a:moveTo>
                  <a:pt x="101" y="0"/>
                </a:moveTo>
                <a:lnTo>
                  <a:pt x="101" y="6"/>
                </a:lnTo>
                <a:lnTo>
                  <a:pt x="37" y="79"/>
                </a:lnTo>
                <a:lnTo>
                  <a:pt x="67" y="71"/>
                </a:lnTo>
                <a:lnTo>
                  <a:pt x="37" y="143"/>
                </a:lnTo>
                <a:lnTo>
                  <a:pt x="67" y="146"/>
                </a:lnTo>
                <a:lnTo>
                  <a:pt x="7" y="225"/>
                </a:lnTo>
                <a:lnTo>
                  <a:pt x="58" y="225"/>
                </a:lnTo>
                <a:lnTo>
                  <a:pt x="0" y="275"/>
                </a:lnTo>
                <a:lnTo>
                  <a:pt x="85" y="271"/>
                </a:lnTo>
                <a:lnTo>
                  <a:pt x="148" y="293"/>
                </a:lnTo>
                <a:lnTo>
                  <a:pt x="148" y="263"/>
                </a:lnTo>
                <a:lnTo>
                  <a:pt x="212" y="259"/>
                </a:lnTo>
                <a:lnTo>
                  <a:pt x="171" y="210"/>
                </a:lnTo>
                <a:lnTo>
                  <a:pt x="206" y="215"/>
                </a:lnTo>
                <a:lnTo>
                  <a:pt x="151" y="165"/>
                </a:lnTo>
                <a:lnTo>
                  <a:pt x="196" y="169"/>
                </a:lnTo>
                <a:lnTo>
                  <a:pt x="151" y="104"/>
                </a:lnTo>
                <a:lnTo>
                  <a:pt x="186" y="116"/>
                </a:lnTo>
                <a:lnTo>
                  <a:pt x="136" y="54"/>
                </a:lnTo>
                <a:lnTo>
                  <a:pt x="161" y="52"/>
                </a:lnTo>
                <a:lnTo>
                  <a:pt x="101" y="4"/>
                </a:lnTo>
                <a:lnTo>
                  <a:pt x="101" y="0"/>
                </a:lnTo>
              </a:path>
            </a:pathLst>
          </a:custGeom>
          <a:solidFill>
            <a:srgbClr val="339966"/>
          </a:solidFill>
          <a:ln w="12700" cap="rnd">
            <a:solidFill>
              <a:srgbClr val="33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60" name="Rectangle 392">
            <a:extLst>
              <a:ext uri="{FF2B5EF4-FFF2-40B4-BE49-F238E27FC236}">
                <a16:creationId xmlns:a16="http://schemas.microsoft.com/office/drawing/2014/main" id="{EA13DE03-82A6-86BE-F9B0-2EB43EB08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613" y="2616200"/>
            <a:ext cx="15716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400" b="1">
                <a:solidFill>
                  <a:srgbClr val="000080"/>
                </a:solidFill>
              </a:rPr>
              <a:t>Thinned, hi-wood</a:t>
            </a:r>
            <a:endParaRPr lang="en-US" altLang="en-US" sz="1200" b="1">
              <a:solidFill>
                <a:srgbClr val="000080"/>
              </a:solidFill>
            </a:endParaRPr>
          </a:p>
        </p:txBody>
      </p:sp>
      <p:sp>
        <p:nvSpPr>
          <p:cNvPr id="84361" name="Rectangle 393">
            <a:extLst>
              <a:ext uri="{FF2B5EF4-FFF2-40B4-BE49-F238E27FC236}">
                <a16:creationId xmlns:a16="http://schemas.microsoft.com/office/drawing/2014/main" id="{EB003A81-3872-2891-11A6-69803140E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613" y="4300538"/>
            <a:ext cx="1547812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400" b="1">
                <a:solidFill>
                  <a:srgbClr val="000080"/>
                </a:solidFill>
              </a:rPr>
              <a:t>Thinned, lo-wood </a:t>
            </a:r>
          </a:p>
          <a:p>
            <a:r>
              <a:rPr lang="en-US" altLang="en-US" sz="1400" b="1">
                <a:solidFill>
                  <a:srgbClr val="000080"/>
                </a:solidFill>
              </a:rPr>
              <a:t>(2 stands)</a:t>
            </a:r>
            <a:endParaRPr lang="en-US" altLang="en-US" sz="1200" b="1">
              <a:solidFill>
                <a:srgbClr val="000080"/>
              </a:solidFill>
            </a:endParaRPr>
          </a:p>
        </p:txBody>
      </p:sp>
      <p:sp>
        <p:nvSpPr>
          <p:cNvPr id="84362" name="Line 394">
            <a:extLst>
              <a:ext uri="{FF2B5EF4-FFF2-40B4-BE49-F238E27FC236}">
                <a16:creationId xmlns:a16="http://schemas.microsoft.com/office/drawing/2014/main" id="{AC88ABBE-948B-A9FA-9DBC-C583934C27E7}"/>
              </a:ext>
            </a:extLst>
          </p:cNvPr>
          <p:cNvSpPr>
            <a:spLocks noChangeShapeType="1"/>
          </p:cNvSpPr>
          <p:nvPr/>
        </p:nvSpPr>
        <p:spPr bwMode="auto">
          <a:xfrm>
            <a:off x="5584825" y="0"/>
            <a:ext cx="0" cy="68580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363" name="Rectangle 395">
            <a:extLst>
              <a:ext uri="{FF2B5EF4-FFF2-40B4-BE49-F238E27FC236}">
                <a16:creationId xmlns:a16="http://schemas.microsoft.com/office/drawing/2014/main" id="{8521B253-F3BD-0FA0-748B-9E5BE99B7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813" y="185738"/>
            <a:ext cx="125571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600" b="1">
                <a:solidFill>
                  <a:srgbClr val="000080"/>
                </a:solidFill>
              </a:rPr>
              <a:t>LTEP treatment</a:t>
            </a:r>
            <a:endParaRPr lang="en-US" altLang="en-US" sz="1400" b="1">
              <a:solidFill>
                <a:srgbClr val="000080"/>
              </a:solidFill>
            </a:endParaRPr>
          </a:p>
        </p:txBody>
      </p:sp>
      <p:sp>
        <p:nvSpPr>
          <p:cNvPr id="84364" name="Rectangle 396">
            <a:extLst>
              <a:ext uri="{FF2B5EF4-FFF2-40B4-BE49-F238E27FC236}">
                <a16:creationId xmlns:a16="http://schemas.microsoft.com/office/drawing/2014/main" id="{8875509F-2106-BBCD-2DEB-EB37D0212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4675188"/>
            <a:ext cx="241300" cy="385762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365" name="Rectangle 397">
            <a:extLst>
              <a:ext uri="{FF2B5EF4-FFF2-40B4-BE49-F238E27FC236}">
                <a16:creationId xmlns:a16="http://schemas.microsoft.com/office/drawing/2014/main" id="{463804A7-223C-913E-6E7E-7EE75B0E6F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475" y="4675188"/>
            <a:ext cx="2954338" cy="385762"/>
          </a:xfrm>
          <a:prstGeom prst="rect">
            <a:avLst/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4366" name="Group 398">
            <a:extLst>
              <a:ext uri="{FF2B5EF4-FFF2-40B4-BE49-F238E27FC236}">
                <a16:creationId xmlns:a16="http://schemas.microsoft.com/office/drawing/2014/main" id="{17F280AF-7985-7170-989B-A71501D6113B}"/>
              </a:ext>
            </a:extLst>
          </p:cNvPr>
          <p:cNvGrpSpPr>
            <a:grpSpLocks/>
          </p:cNvGrpSpPr>
          <p:nvPr/>
        </p:nvGrpSpPr>
        <p:grpSpPr bwMode="auto">
          <a:xfrm>
            <a:off x="5726113" y="4835525"/>
            <a:ext cx="215900" cy="65088"/>
            <a:chOff x="3732" y="1823"/>
            <a:chExt cx="120" cy="36"/>
          </a:xfrm>
        </p:grpSpPr>
        <p:sp>
          <p:nvSpPr>
            <p:cNvPr id="84367" name="Line 399">
              <a:extLst>
                <a:ext uri="{FF2B5EF4-FFF2-40B4-BE49-F238E27FC236}">
                  <a16:creationId xmlns:a16="http://schemas.microsoft.com/office/drawing/2014/main" id="{14E85BA5-2A07-8B6D-7A11-F89C36ABAA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91" y="1841"/>
              <a:ext cx="6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368" name="Line 400">
              <a:extLst>
                <a:ext uri="{FF2B5EF4-FFF2-40B4-BE49-F238E27FC236}">
                  <a16:creationId xmlns:a16="http://schemas.microsoft.com/office/drawing/2014/main" id="{92B72BDE-943E-F282-B51D-FB7858EF10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1" y="1823"/>
              <a:ext cx="1" cy="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369" name="Line 401">
              <a:extLst>
                <a:ext uri="{FF2B5EF4-FFF2-40B4-BE49-F238E27FC236}">
                  <a16:creationId xmlns:a16="http://schemas.microsoft.com/office/drawing/2014/main" id="{6F229046-72A7-93A8-A02A-3BA92021DA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737" y="1841"/>
              <a:ext cx="5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370" name="Line 402">
              <a:extLst>
                <a:ext uri="{FF2B5EF4-FFF2-40B4-BE49-F238E27FC236}">
                  <a16:creationId xmlns:a16="http://schemas.microsoft.com/office/drawing/2014/main" id="{94626CFE-5E15-0658-2FA8-EC644253DC3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32" y="1823"/>
              <a:ext cx="1" cy="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371" name="Rectangle 403">
            <a:extLst>
              <a:ext uri="{FF2B5EF4-FFF2-40B4-BE49-F238E27FC236}">
                <a16:creationId xmlns:a16="http://schemas.microsoft.com/office/drawing/2014/main" id="{36390E94-7B52-A3DD-37E0-FCE73357CD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9488" y="4732338"/>
            <a:ext cx="11731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>
                <a:solidFill>
                  <a:srgbClr val="000000"/>
                </a:solidFill>
              </a:rPr>
              <a:t>92% mortality</a:t>
            </a:r>
          </a:p>
        </p:txBody>
      </p:sp>
      <p:sp>
        <p:nvSpPr>
          <p:cNvPr id="84372" name="Rectangle 404">
            <a:extLst>
              <a:ext uri="{FF2B5EF4-FFF2-40B4-BE49-F238E27FC236}">
                <a16:creationId xmlns:a16="http://schemas.microsoft.com/office/drawing/2014/main" id="{797975E4-011A-28FD-E75A-B19C104E7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0700" y="6178550"/>
            <a:ext cx="2062163" cy="385763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373" name="Rectangle 405">
            <a:extLst>
              <a:ext uri="{FF2B5EF4-FFF2-40B4-BE49-F238E27FC236}">
                <a16:creationId xmlns:a16="http://schemas.microsoft.com/office/drawing/2014/main" id="{7C21485A-161F-6B03-21DA-CF7AEA21F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2863" y="6178550"/>
            <a:ext cx="1133475" cy="385763"/>
          </a:xfrm>
          <a:prstGeom prst="rect">
            <a:avLst/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374" name="Rectangle 406">
            <a:extLst>
              <a:ext uri="{FF2B5EF4-FFF2-40B4-BE49-F238E27FC236}">
                <a16:creationId xmlns:a16="http://schemas.microsoft.com/office/drawing/2014/main" id="{28C74FE1-B7A1-F720-7F7F-26BA9769A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4375" y="6235700"/>
            <a:ext cx="11049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>
                <a:solidFill>
                  <a:schemeClr val="bg1"/>
                </a:solidFill>
              </a:rPr>
              <a:t>64% survival</a:t>
            </a:r>
          </a:p>
        </p:txBody>
      </p:sp>
      <p:sp>
        <p:nvSpPr>
          <p:cNvPr id="84375" name="Rectangle 407">
            <a:extLst>
              <a:ext uri="{FF2B5EF4-FFF2-40B4-BE49-F238E27FC236}">
                <a16:creationId xmlns:a16="http://schemas.microsoft.com/office/drawing/2014/main" id="{DDFEC99B-9E64-3EED-75A2-B42BF05A3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325" y="6235700"/>
            <a:ext cx="1173163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>
                <a:solidFill>
                  <a:srgbClr val="000000"/>
                </a:solidFill>
              </a:rPr>
              <a:t>36% mortality</a:t>
            </a:r>
          </a:p>
        </p:txBody>
      </p:sp>
      <p:sp>
        <p:nvSpPr>
          <p:cNvPr id="84376" name="Rectangle 408">
            <a:extLst>
              <a:ext uri="{FF2B5EF4-FFF2-40B4-BE49-F238E27FC236}">
                <a16:creationId xmlns:a16="http://schemas.microsoft.com/office/drawing/2014/main" id="{11BBCB9E-3F4D-E29A-C8D2-1053F3A98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5" y="1684338"/>
            <a:ext cx="962025" cy="374650"/>
          </a:xfrm>
          <a:prstGeom prst="rect">
            <a:avLst/>
          </a:prstGeom>
          <a:solidFill>
            <a:srgbClr val="008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4377" name="Rectangle 409">
            <a:extLst>
              <a:ext uri="{FF2B5EF4-FFF2-40B4-BE49-F238E27FC236}">
                <a16:creationId xmlns:a16="http://schemas.microsoft.com/office/drawing/2014/main" id="{9D00BE8D-90B4-8A7A-902F-75F53E686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1684338"/>
            <a:ext cx="2233613" cy="374650"/>
          </a:xfrm>
          <a:prstGeom prst="rect">
            <a:avLst/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84378" name="Group 410">
            <a:extLst>
              <a:ext uri="{FF2B5EF4-FFF2-40B4-BE49-F238E27FC236}">
                <a16:creationId xmlns:a16="http://schemas.microsoft.com/office/drawing/2014/main" id="{9BAA0405-0988-1F9B-A5B6-AC5F2A3797A0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1835150"/>
            <a:ext cx="917575" cy="63500"/>
            <a:chOff x="3935" y="2135"/>
            <a:chExt cx="505" cy="36"/>
          </a:xfrm>
        </p:grpSpPr>
        <p:sp>
          <p:nvSpPr>
            <p:cNvPr id="84379" name="Line 411">
              <a:extLst>
                <a:ext uri="{FF2B5EF4-FFF2-40B4-BE49-F238E27FC236}">
                  <a16:creationId xmlns:a16="http://schemas.microsoft.com/office/drawing/2014/main" id="{72770D0A-0D40-4978-5901-5B31BE5A46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87" y="2153"/>
              <a:ext cx="2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380" name="Line 412">
              <a:extLst>
                <a:ext uri="{FF2B5EF4-FFF2-40B4-BE49-F238E27FC236}">
                  <a16:creationId xmlns:a16="http://schemas.microsoft.com/office/drawing/2014/main" id="{B55E0359-244E-9FBF-075F-CF0DE1DF5F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39" y="2135"/>
              <a:ext cx="1" cy="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381" name="Line 413">
              <a:extLst>
                <a:ext uri="{FF2B5EF4-FFF2-40B4-BE49-F238E27FC236}">
                  <a16:creationId xmlns:a16="http://schemas.microsoft.com/office/drawing/2014/main" id="{6AB42E96-F024-779E-04A9-E8264AC528D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35" y="2153"/>
              <a:ext cx="25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382" name="Line 414">
              <a:extLst>
                <a:ext uri="{FF2B5EF4-FFF2-40B4-BE49-F238E27FC236}">
                  <a16:creationId xmlns:a16="http://schemas.microsoft.com/office/drawing/2014/main" id="{4BA76D2E-AD23-93AB-AD22-C070D9D6EDF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5" y="2135"/>
              <a:ext cx="1" cy="3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383" name="Rectangle 415">
            <a:extLst>
              <a:ext uri="{FF2B5EF4-FFF2-40B4-BE49-F238E27FC236}">
                <a16:creationId xmlns:a16="http://schemas.microsoft.com/office/drawing/2014/main" id="{EE5FB351-30F2-24EF-B4E1-BF011E60F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9188" y="1741488"/>
            <a:ext cx="117316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>
                <a:solidFill>
                  <a:srgbClr val="000000"/>
                </a:solidFill>
              </a:rPr>
              <a:t>70% mortality</a:t>
            </a:r>
          </a:p>
        </p:txBody>
      </p:sp>
      <p:grpSp>
        <p:nvGrpSpPr>
          <p:cNvPr id="84384" name="Group 416">
            <a:extLst>
              <a:ext uri="{FF2B5EF4-FFF2-40B4-BE49-F238E27FC236}">
                <a16:creationId xmlns:a16="http://schemas.microsoft.com/office/drawing/2014/main" id="{42E25CA9-D689-8729-F9A1-0D222E34D082}"/>
              </a:ext>
            </a:extLst>
          </p:cNvPr>
          <p:cNvGrpSpPr>
            <a:grpSpLocks/>
          </p:cNvGrpSpPr>
          <p:nvPr/>
        </p:nvGrpSpPr>
        <p:grpSpPr bwMode="auto">
          <a:xfrm>
            <a:off x="5591175" y="3175000"/>
            <a:ext cx="3195638" cy="384175"/>
            <a:chOff x="2929" y="2123"/>
            <a:chExt cx="2187" cy="242"/>
          </a:xfrm>
        </p:grpSpPr>
        <p:sp>
          <p:nvSpPr>
            <p:cNvPr id="84385" name="Rectangle 417">
              <a:extLst>
                <a:ext uri="{FF2B5EF4-FFF2-40B4-BE49-F238E27FC236}">
                  <a16:creationId xmlns:a16="http://schemas.microsoft.com/office/drawing/2014/main" id="{FC361776-95C1-BF4B-D868-6A630F874E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" y="2123"/>
              <a:ext cx="2187" cy="24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4386" name="Rectangle 418">
              <a:extLst>
                <a:ext uri="{FF2B5EF4-FFF2-40B4-BE49-F238E27FC236}">
                  <a16:creationId xmlns:a16="http://schemas.microsoft.com/office/drawing/2014/main" id="{E5BF7259-7B02-FAA3-F3CB-7005F11265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66" y="2165"/>
              <a:ext cx="86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200" b="1">
                  <a:solidFill>
                    <a:srgbClr val="000000"/>
                  </a:solidFill>
                </a:rPr>
                <a:t>100% mortality</a:t>
              </a:r>
            </a:p>
          </p:txBody>
        </p:sp>
      </p:grpSp>
      <p:sp>
        <p:nvSpPr>
          <p:cNvPr id="84387" name="Rectangle 419">
            <a:extLst>
              <a:ext uri="{FF2B5EF4-FFF2-40B4-BE49-F238E27FC236}">
                <a16:creationId xmlns:a16="http://schemas.microsoft.com/office/drawing/2014/main" id="{18FDB909-3268-95F2-AFC7-4742494A2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5775" y="1651000"/>
            <a:ext cx="75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>
                <a:solidFill>
                  <a:schemeClr val="bg1"/>
                </a:solidFill>
              </a:rPr>
              <a:t>30% </a:t>
            </a:r>
          </a:p>
          <a:p>
            <a:r>
              <a:rPr lang="en-US" altLang="en-US" sz="1200" b="1">
                <a:solidFill>
                  <a:schemeClr val="bg1"/>
                </a:solidFill>
              </a:rPr>
              <a:t>survival</a:t>
            </a:r>
          </a:p>
        </p:txBody>
      </p:sp>
      <p:sp>
        <p:nvSpPr>
          <p:cNvPr id="84388" name="Text Box 420">
            <a:extLst>
              <a:ext uri="{FF2B5EF4-FFF2-40B4-BE49-F238E27FC236}">
                <a16:creationId xmlns:a16="http://schemas.microsoft.com/office/drawing/2014/main" id="{6F7048BC-2ABC-B975-D700-17F892332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0" y="1069975"/>
            <a:ext cx="1543050" cy="4048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/>
              <a:t>Theory fails</a:t>
            </a:r>
          </a:p>
        </p:txBody>
      </p:sp>
      <p:sp>
        <p:nvSpPr>
          <p:cNvPr id="84389" name="Text Box 421">
            <a:extLst>
              <a:ext uri="{FF2B5EF4-FFF2-40B4-BE49-F238E27FC236}">
                <a16:creationId xmlns:a16="http://schemas.microsoft.com/office/drawing/2014/main" id="{61F5CC82-2392-79BB-74DC-8874A9A26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0" y="4016375"/>
            <a:ext cx="1543050" cy="404813"/>
          </a:xfrm>
          <a:prstGeom prst="rect">
            <a:avLst/>
          </a:prstGeom>
          <a:solidFill>
            <a:srgbClr val="FFFF00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/>
              <a:t>Theory fails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60" name="Text Box 4">
            <a:extLst>
              <a:ext uri="{FF2B5EF4-FFF2-40B4-BE49-F238E27FC236}">
                <a16:creationId xmlns:a16="http://schemas.microsoft.com/office/drawing/2014/main" id="{7EC0E137-7872-8361-0258-29AD434DE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1075" y="442913"/>
            <a:ext cx="72040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b="1"/>
              <a:t>Why did controls burn less intensely than thinned stands as predicted by fire models?</a:t>
            </a:r>
          </a:p>
        </p:txBody>
      </p:sp>
      <p:sp>
        <p:nvSpPr>
          <p:cNvPr id="96261" name="Text Box 5">
            <a:extLst>
              <a:ext uri="{FF2B5EF4-FFF2-40B4-BE49-F238E27FC236}">
                <a16:creationId xmlns:a16="http://schemas.microsoft.com/office/drawing/2014/main" id="{2BAE58C7-A48F-D10B-13C7-88C0E750EA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38" y="2132013"/>
            <a:ext cx="7332662" cy="205740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5760" tIns="45714" rIns="91429" bIns="45714">
            <a:spAutoFit/>
          </a:bodyPr>
          <a:lstStyle/>
          <a:p>
            <a:r>
              <a:rPr lang="en-US" altLang="en-US" sz="1600" b="1">
                <a:solidFill>
                  <a:srgbClr val="FF0000"/>
                </a:solidFill>
              </a:rPr>
              <a:t>Controls had low fine woody fuels (30 and 9 Mg/ha) relative to </a:t>
            </a:r>
            <a:br>
              <a:rPr lang="en-US" altLang="en-US" sz="1600" b="1">
                <a:solidFill>
                  <a:srgbClr val="FF0000"/>
                </a:solidFill>
              </a:rPr>
            </a:br>
            <a:r>
              <a:rPr lang="en-US" altLang="en-US" sz="1600" b="1">
                <a:solidFill>
                  <a:srgbClr val="FF0000"/>
                </a:solidFill>
              </a:rPr>
              <a:t>28 and 37 for thinned-lo, and 44 Mg/ha for thinned-hi stands.</a:t>
            </a:r>
          </a:p>
          <a:p>
            <a:endParaRPr lang="en-US" altLang="en-US" sz="1600" b="1">
              <a:solidFill>
                <a:srgbClr val="FF0000"/>
              </a:solidFill>
            </a:endParaRPr>
          </a:p>
          <a:p>
            <a:r>
              <a:rPr lang="en-US" altLang="en-US" sz="1600" b="1">
                <a:solidFill>
                  <a:srgbClr val="FF0000"/>
                </a:solidFill>
              </a:rPr>
              <a:t>Controls retained mid-story hardwoods (madrone, tanoak, chinkapin) and they did not act as fuel ladder as predicted, and rather appeared to dampen the fire (much lower char heights).</a:t>
            </a:r>
          </a:p>
          <a:p>
            <a:endParaRPr lang="en-US" altLang="en-US" sz="1600" b="1">
              <a:solidFill>
                <a:srgbClr val="FF0000"/>
              </a:solidFill>
            </a:endParaRPr>
          </a:p>
          <a:p>
            <a:r>
              <a:rPr lang="en-US" altLang="en-US" sz="1600" b="1">
                <a:solidFill>
                  <a:srgbClr val="FF0000"/>
                </a:solidFill>
              </a:rPr>
              <a:t>Still much to be learned about fire behavior.</a:t>
            </a:r>
          </a:p>
        </p:txBody>
      </p:sp>
      <p:sp>
        <p:nvSpPr>
          <p:cNvPr id="96262" name="Text Box 6">
            <a:extLst>
              <a:ext uri="{FF2B5EF4-FFF2-40B4-BE49-F238E27FC236}">
                <a16:creationId xmlns:a16="http://schemas.microsoft.com/office/drawing/2014/main" id="{1D8D67E0-86D8-1C8B-8D3D-9FE272A48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6825" y="1497013"/>
            <a:ext cx="2368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Evidence to consider:</a:t>
            </a:r>
          </a:p>
        </p:txBody>
      </p:sp>
      <p:sp>
        <p:nvSpPr>
          <p:cNvPr id="96263" name="AutoShape 7">
            <a:extLst>
              <a:ext uri="{FF2B5EF4-FFF2-40B4-BE49-F238E27FC236}">
                <a16:creationId xmlns:a16="http://schemas.microsoft.com/office/drawing/2014/main" id="{11B3B75C-C847-4023-03EF-69F5986403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0" y="3862388"/>
            <a:ext cx="193675" cy="28257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4" name="AutoShape 8">
            <a:extLst>
              <a:ext uri="{FF2B5EF4-FFF2-40B4-BE49-F238E27FC236}">
                <a16:creationId xmlns:a16="http://schemas.microsoft.com/office/drawing/2014/main" id="{B8AE38F0-2A70-38EE-F5BB-106A6C456B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0" y="2928938"/>
            <a:ext cx="193675" cy="28257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6265" name="AutoShape 9">
            <a:extLst>
              <a:ext uri="{FF2B5EF4-FFF2-40B4-BE49-F238E27FC236}">
                <a16:creationId xmlns:a16="http://schemas.microsoft.com/office/drawing/2014/main" id="{8C94AD36-47DD-7B87-3733-AFFA614E6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0" y="2217738"/>
            <a:ext cx="193675" cy="28257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D5848F9D-3384-F1E5-568D-4168ED6653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19113" y="365125"/>
            <a:ext cx="2781300" cy="228600"/>
          </a:xfrm>
        </p:spPr>
        <p:txBody>
          <a:bodyPr/>
          <a:lstStyle/>
          <a:p>
            <a:r>
              <a:rPr lang="en-US" altLang="en-US" sz="1400"/>
              <a:t>B1 evidence</a:t>
            </a: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ACF3BB4B-96B3-7416-58D9-8B4A61C14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9604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0" name="Rectangle 4">
            <a:extLst>
              <a:ext uri="{FF2B5EF4-FFF2-40B4-BE49-F238E27FC236}">
                <a16:creationId xmlns:a16="http://schemas.microsoft.com/office/drawing/2014/main" id="{622A458B-9872-2B73-7218-3059461096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" y="115888"/>
            <a:ext cx="9398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 b="1">
                <a:solidFill>
                  <a:srgbClr val="000080"/>
                </a:solidFill>
              </a:rPr>
              <a:t>Control, </a:t>
            </a:r>
            <a:br>
              <a:rPr lang="en-US" altLang="en-US" sz="1400" b="1">
                <a:solidFill>
                  <a:srgbClr val="000080"/>
                </a:solidFill>
              </a:rPr>
            </a:br>
            <a:r>
              <a:rPr lang="en-US" altLang="en-US" sz="1400" b="1">
                <a:solidFill>
                  <a:srgbClr val="000080"/>
                </a:solidFill>
              </a:rPr>
              <a:t>no-action</a:t>
            </a:r>
          </a:p>
        </p:txBody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id="{278EB50F-2E3B-6E40-26A2-94034F18E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0463" y="268288"/>
            <a:ext cx="11049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sz="1400" b="1">
                <a:solidFill>
                  <a:srgbClr val="000080"/>
                </a:solidFill>
              </a:rPr>
              <a:t>Thinned, </a:t>
            </a:r>
            <a:br>
              <a:rPr lang="en-US" altLang="en-US" sz="1400" b="1">
                <a:solidFill>
                  <a:srgbClr val="000080"/>
                </a:solidFill>
              </a:rPr>
            </a:br>
            <a:r>
              <a:rPr lang="en-US" altLang="en-US" sz="1400" b="1">
                <a:solidFill>
                  <a:srgbClr val="000080"/>
                </a:solidFill>
              </a:rPr>
              <a:t>hi-wood</a:t>
            </a:r>
          </a:p>
        </p:txBody>
      </p:sp>
      <p:sp>
        <p:nvSpPr>
          <p:cNvPr id="86022" name="Rectangle 6">
            <a:extLst>
              <a:ext uri="{FF2B5EF4-FFF2-40B4-BE49-F238E27FC236}">
                <a16:creationId xmlns:a16="http://schemas.microsoft.com/office/drawing/2014/main" id="{D4BAF29C-4B96-FBC1-CA50-86A4C8AFA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4575" y="268288"/>
            <a:ext cx="10795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sz="1400" b="1">
                <a:solidFill>
                  <a:srgbClr val="000080"/>
                </a:solidFill>
              </a:rPr>
              <a:t>Thinned, </a:t>
            </a:r>
            <a:br>
              <a:rPr lang="en-US" altLang="en-US" sz="1400" b="1">
                <a:solidFill>
                  <a:srgbClr val="000080"/>
                </a:solidFill>
              </a:rPr>
            </a:br>
            <a:r>
              <a:rPr lang="en-US" altLang="en-US" sz="1400" b="1">
                <a:solidFill>
                  <a:srgbClr val="000080"/>
                </a:solidFill>
              </a:rPr>
              <a:t>lo-wood</a:t>
            </a:r>
          </a:p>
        </p:txBody>
      </p:sp>
      <p:sp>
        <p:nvSpPr>
          <p:cNvPr id="86023" name="Rectangle 7">
            <a:extLst>
              <a:ext uri="{FF2B5EF4-FFF2-40B4-BE49-F238E27FC236}">
                <a16:creationId xmlns:a16="http://schemas.microsoft.com/office/drawing/2014/main" id="{7F0BA0F5-306E-5327-E455-1D979ED08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0213" y="160338"/>
            <a:ext cx="1050925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sz="1400" b="1">
                <a:solidFill>
                  <a:srgbClr val="000080"/>
                </a:solidFill>
              </a:rPr>
              <a:t>Thinned, under-burned</a:t>
            </a:r>
          </a:p>
        </p:txBody>
      </p:sp>
      <p:sp>
        <p:nvSpPr>
          <p:cNvPr id="86024" name="Rectangle 8">
            <a:extLst>
              <a:ext uri="{FF2B5EF4-FFF2-40B4-BE49-F238E27FC236}">
                <a16:creationId xmlns:a16="http://schemas.microsoft.com/office/drawing/2014/main" id="{47EE0B41-B498-5A4E-8A82-E7BBC97A0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263" y="268288"/>
            <a:ext cx="99695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sz="1400" b="1">
                <a:solidFill>
                  <a:srgbClr val="000080"/>
                </a:solidFill>
              </a:rPr>
              <a:t>Douglas-fir, hi-wood</a:t>
            </a:r>
          </a:p>
        </p:txBody>
      </p:sp>
      <p:sp>
        <p:nvSpPr>
          <p:cNvPr id="86025" name="Rectangle 9">
            <a:extLst>
              <a:ext uri="{FF2B5EF4-FFF2-40B4-BE49-F238E27FC236}">
                <a16:creationId xmlns:a16="http://schemas.microsoft.com/office/drawing/2014/main" id="{1E7B3A13-D68D-CA9E-74FB-62BB7CAC2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6275" y="268288"/>
            <a:ext cx="11049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sz="1400" b="1">
                <a:solidFill>
                  <a:srgbClr val="000080"/>
                </a:solidFill>
              </a:rPr>
              <a:t>Pioneers, </a:t>
            </a:r>
            <a:br>
              <a:rPr lang="en-US" altLang="en-US" sz="1400" b="1">
                <a:solidFill>
                  <a:srgbClr val="000080"/>
                </a:solidFill>
              </a:rPr>
            </a:br>
            <a:r>
              <a:rPr lang="en-US" altLang="en-US" sz="1400" b="1">
                <a:solidFill>
                  <a:srgbClr val="000080"/>
                </a:solidFill>
              </a:rPr>
              <a:t>hi-wood</a:t>
            </a:r>
          </a:p>
        </p:txBody>
      </p:sp>
      <p:sp>
        <p:nvSpPr>
          <p:cNvPr id="86026" name="Rectangle 10">
            <a:extLst>
              <a:ext uri="{FF2B5EF4-FFF2-40B4-BE49-F238E27FC236}">
                <a16:creationId xmlns:a16="http://schemas.microsoft.com/office/drawing/2014/main" id="{24BD99A0-06A7-9672-49F9-6B32D8F3C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" y="103505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7" name="Rectangle 11">
            <a:extLst>
              <a:ext uri="{FF2B5EF4-FFF2-40B4-BE49-F238E27FC236}">
                <a16:creationId xmlns:a16="http://schemas.microsoft.com/office/drawing/2014/main" id="{40AB5D14-E5E9-FAE7-7246-79031BAFD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103505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8" name="Rectangle 12">
            <a:extLst>
              <a:ext uri="{FF2B5EF4-FFF2-40B4-BE49-F238E27FC236}">
                <a16:creationId xmlns:a16="http://schemas.microsoft.com/office/drawing/2014/main" id="{83BCC76F-E33E-2790-6E70-931FE5844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03505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29" name="Rectangle 13">
            <a:extLst>
              <a:ext uri="{FF2B5EF4-FFF2-40B4-BE49-F238E27FC236}">
                <a16:creationId xmlns:a16="http://schemas.microsoft.com/office/drawing/2014/main" id="{578EDD04-873A-A457-BAEC-4223C3052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1035050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0" name="Rectangle 14">
            <a:extLst>
              <a:ext uri="{FF2B5EF4-FFF2-40B4-BE49-F238E27FC236}">
                <a16:creationId xmlns:a16="http://schemas.microsoft.com/office/drawing/2014/main" id="{5AE19C3D-F299-43EA-87C8-47AF844EE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" y="1273175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1" name="Rectangle 15">
            <a:extLst>
              <a:ext uri="{FF2B5EF4-FFF2-40B4-BE49-F238E27FC236}">
                <a16:creationId xmlns:a16="http://schemas.microsoft.com/office/drawing/2014/main" id="{5437626A-0721-690C-E4F2-5ECD57A7C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127317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2" name="Rectangle 16">
            <a:extLst>
              <a:ext uri="{FF2B5EF4-FFF2-40B4-BE49-F238E27FC236}">
                <a16:creationId xmlns:a16="http://schemas.microsoft.com/office/drawing/2014/main" id="{85663895-2843-0A4D-7170-1086A92CBC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27317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3" name="Rectangle 17">
            <a:extLst>
              <a:ext uri="{FF2B5EF4-FFF2-40B4-BE49-F238E27FC236}">
                <a16:creationId xmlns:a16="http://schemas.microsoft.com/office/drawing/2014/main" id="{D4FF3060-E10D-4B8D-93A2-849D4F101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127317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4" name="Rectangle 18">
            <a:extLst>
              <a:ext uri="{FF2B5EF4-FFF2-40B4-BE49-F238E27FC236}">
                <a16:creationId xmlns:a16="http://schemas.microsoft.com/office/drawing/2014/main" id="{46B24D42-1C58-2740-7ABD-E51C2F8C5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" y="1511300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5" name="Rectangle 19">
            <a:extLst>
              <a:ext uri="{FF2B5EF4-FFF2-40B4-BE49-F238E27FC236}">
                <a16:creationId xmlns:a16="http://schemas.microsoft.com/office/drawing/2014/main" id="{AEA2EA9B-8420-706D-285E-FCF4CEFB3A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1511300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6" name="Rectangle 20">
            <a:extLst>
              <a:ext uri="{FF2B5EF4-FFF2-40B4-BE49-F238E27FC236}">
                <a16:creationId xmlns:a16="http://schemas.microsoft.com/office/drawing/2014/main" id="{AB2144D6-5C50-E1AC-F72F-879F08051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51130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7" name="Rectangle 21">
            <a:extLst>
              <a:ext uri="{FF2B5EF4-FFF2-40B4-BE49-F238E27FC236}">
                <a16:creationId xmlns:a16="http://schemas.microsoft.com/office/drawing/2014/main" id="{BF869EFD-5A1A-BE60-859A-A71054512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1511300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8" name="Rectangle 22">
            <a:extLst>
              <a:ext uri="{FF2B5EF4-FFF2-40B4-BE49-F238E27FC236}">
                <a16:creationId xmlns:a16="http://schemas.microsoft.com/office/drawing/2014/main" id="{9BCFBDAC-61E7-5300-5245-3DFE14744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" y="1749425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39" name="Rectangle 23">
            <a:extLst>
              <a:ext uri="{FF2B5EF4-FFF2-40B4-BE49-F238E27FC236}">
                <a16:creationId xmlns:a16="http://schemas.microsoft.com/office/drawing/2014/main" id="{4C3C1B7C-855E-79E1-8FF0-6D2B7A2BF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1749425"/>
            <a:ext cx="228600" cy="238125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0" name="Rectangle 24">
            <a:extLst>
              <a:ext uri="{FF2B5EF4-FFF2-40B4-BE49-F238E27FC236}">
                <a16:creationId xmlns:a16="http://schemas.microsoft.com/office/drawing/2014/main" id="{0A161E19-0323-2A40-41F5-CFE7113F0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749425"/>
            <a:ext cx="228600" cy="238125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1" name="Rectangle 25">
            <a:extLst>
              <a:ext uri="{FF2B5EF4-FFF2-40B4-BE49-F238E27FC236}">
                <a16:creationId xmlns:a16="http://schemas.microsoft.com/office/drawing/2014/main" id="{0BA64943-C592-B319-FE28-B54073C4C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174942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2" name="Rectangle 26">
            <a:extLst>
              <a:ext uri="{FF2B5EF4-FFF2-40B4-BE49-F238E27FC236}">
                <a16:creationId xmlns:a16="http://schemas.microsoft.com/office/drawing/2014/main" id="{CBDDE95F-4BCA-B8E6-1CA9-CEB892CDA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" y="1035050"/>
            <a:ext cx="914400" cy="95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3" name="Rectangle 27">
            <a:extLst>
              <a:ext uri="{FF2B5EF4-FFF2-40B4-BE49-F238E27FC236}">
                <a16:creationId xmlns:a16="http://schemas.microsoft.com/office/drawing/2014/main" id="{D6757F92-144A-7551-A75A-9B83A210D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1513" y="103505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4" name="Rectangle 28">
            <a:extLst>
              <a:ext uri="{FF2B5EF4-FFF2-40B4-BE49-F238E27FC236}">
                <a16:creationId xmlns:a16="http://schemas.microsoft.com/office/drawing/2014/main" id="{43DEAA88-F39F-3E76-5BB9-B4A5495DDB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913" y="103505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5" name="Rectangle 29">
            <a:extLst>
              <a:ext uri="{FF2B5EF4-FFF2-40B4-BE49-F238E27FC236}">
                <a16:creationId xmlns:a16="http://schemas.microsoft.com/office/drawing/2014/main" id="{13A7A7D3-E3E4-0CB5-8B92-B9D9CE456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4313" y="103505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6" name="Rectangle 30">
            <a:extLst>
              <a:ext uri="{FF2B5EF4-FFF2-40B4-BE49-F238E27FC236}">
                <a16:creationId xmlns:a16="http://schemas.microsoft.com/office/drawing/2014/main" id="{C76DABA5-5F8A-CA8D-E7C5-524BD924B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5713" y="103505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7" name="Rectangle 31">
            <a:extLst>
              <a:ext uri="{FF2B5EF4-FFF2-40B4-BE49-F238E27FC236}">
                <a16:creationId xmlns:a16="http://schemas.microsoft.com/office/drawing/2014/main" id="{C5703841-1E83-772B-00B1-2660003CB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1513" y="1273175"/>
            <a:ext cx="228600" cy="238125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8" name="Rectangle 32">
            <a:extLst>
              <a:ext uri="{FF2B5EF4-FFF2-40B4-BE49-F238E27FC236}">
                <a16:creationId xmlns:a16="http://schemas.microsoft.com/office/drawing/2014/main" id="{7783E19B-BC03-5ADD-A9DF-444EE4220F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913" y="127317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49" name="Rectangle 33">
            <a:extLst>
              <a:ext uri="{FF2B5EF4-FFF2-40B4-BE49-F238E27FC236}">
                <a16:creationId xmlns:a16="http://schemas.microsoft.com/office/drawing/2014/main" id="{00114F5E-7B26-23DE-BBAD-581EC75A45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4313" y="127317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50" name="Rectangle 34">
            <a:extLst>
              <a:ext uri="{FF2B5EF4-FFF2-40B4-BE49-F238E27FC236}">
                <a16:creationId xmlns:a16="http://schemas.microsoft.com/office/drawing/2014/main" id="{A7E915D2-F289-0C89-DD63-6A849FA12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5713" y="127317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51" name="Rectangle 35">
            <a:extLst>
              <a:ext uri="{FF2B5EF4-FFF2-40B4-BE49-F238E27FC236}">
                <a16:creationId xmlns:a16="http://schemas.microsoft.com/office/drawing/2014/main" id="{015D1458-CF04-CBC6-5766-D5D610B88E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1513" y="151130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52" name="Rectangle 36">
            <a:extLst>
              <a:ext uri="{FF2B5EF4-FFF2-40B4-BE49-F238E27FC236}">
                <a16:creationId xmlns:a16="http://schemas.microsoft.com/office/drawing/2014/main" id="{A638F071-8A58-2E45-8993-49B38AC49E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913" y="151130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53" name="Rectangle 37">
            <a:extLst>
              <a:ext uri="{FF2B5EF4-FFF2-40B4-BE49-F238E27FC236}">
                <a16:creationId xmlns:a16="http://schemas.microsoft.com/office/drawing/2014/main" id="{B88CE658-1402-C934-42BA-3B32BB0F2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4313" y="151130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54" name="Rectangle 38">
            <a:extLst>
              <a:ext uri="{FF2B5EF4-FFF2-40B4-BE49-F238E27FC236}">
                <a16:creationId xmlns:a16="http://schemas.microsoft.com/office/drawing/2014/main" id="{537975C5-F7D1-3502-041B-9E76BC3C81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5713" y="151130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55" name="Rectangle 39">
            <a:extLst>
              <a:ext uri="{FF2B5EF4-FFF2-40B4-BE49-F238E27FC236}">
                <a16:creationId xmlns:a16="http://schemas.microsoft.com/office/drawing/2014/main" id="{40AABD50-AE25-8F39-E396-70843650F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1513" y="174942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56" name="Rectangle 40">
            <a:extLst>
              <a:ext uri="{FF2B5EF4-FFF2-40B4-BE49-F238E27FC236}">
                <a16:creationId xmlns:a16="http://schemas.microsoft.com/office/drawing/2014/main" id="{A89F93CB-EB4B-7D07-6102-F9C2F83F5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913" y="174942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57" name="Rectangle 41">
            <a:extLst>
              <a:ext uri="{FF2B5EF4-FFF2-40B4-BE49-F238E27FC236}">
                <a16:creationId xmlns:a16="http://schemas.microsoft.com/office/drawing/2014/main" id="{B28280F7-68CF-8D06-9534-D53176309C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4313" y="174942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58" name="Rectangle 42">
            <a:extLst>
              <a:ext uri="{FF2B5EF4-FFF2-40B4-BE49-F238E27FC236}">
                <a16:creationId xmlns:a16="http://schemas.microsoft.com/office/drawing/2014/main" id="{8435F97F-37C5-A3EE-D513-F4D17B7F1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5713" y="174942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59" name="Rectangle 43">
            <a:extLst>
              <a:ext uri="{FF2B5EF4-FFF2-40B4-BE49-F238E27FC236}">
                <a16:creationId xmlns:a16="http://schemas.microsoft.com/office/drawing/2014/main" id="{1180EB63-D527-5E09-14F6-F8AEB7ABD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5713" y="1035050"/>
            <a:ext cx="914400" cy="95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0" name="Rectangle 44">
            <a:extLst>
              <a:ext uri="{FF2B5EF4-FFF2-40B4-BE49-F238E27FC236}">
                <a16:creationId xmlns:a16="http://schemas.microsoft.com/office/drawing/2014/main" id="{C0F06627-3330-BC8A-25C1-B435DB12F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103505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1" name="Rectangle 45">
            <a:extLst>
              <a:ext uri="{FF2B5EF4-FFF2-40B4-BE49-F238E27FC236}">
                <a16:creationId xmlns:a16="http://schemas.microsoft.com/office/drawing/2014/main" id="{C71AA165-E7D9-599E-18EB-D2A0B9289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4325" y="1035050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2" name="Rectangle 46">
            <a:extLst>
              <a:ext uri="{FF2B5EF4-FFF2-40B4-BE49-F238E27FC236}">
                <a16:creationId xmlns:a16="http://schemas.microsoft.com/office/drawing/2014/main" id="{BB9B55EE-3117-A6B8-01FE-CDB40A90F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5725" y="103505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3" name="Rectangle 47">
            <a:extLst>
              <a:ext uri="{FF2B5EF4-FFF2-40B4-BE49-F238E27FC236}">
                <a16:creationId xmlns:a16="http://schemas.microsoft.com/office/drawing/2014/main" id="{EEA7F76F-34CC-CDD5-13A1-2284A729C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25" y="103505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4" name="Rectangle 48">
            <a:extLst>
              <a:ext uri="{FF2B5EF4-FFF2-40B4-BE49-F238E27FC236}">
                <a16:creationId xmlns:a16="http://schemas.microsoft.com/office/drawing/2014/main" id="{D49F612B-506A-7A6D-6936-14D1A13F9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127317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5" name="Rectangle 49">
            <a:extLst>
              <a:ext uri="{FF2B5EF4-FFF2-40B4-BE49-F238E27FC236}">
                <a16:creationId xmlns:a16="http://schemas.microsoft.com/office/drawing/2014/main" id="{A079C91D-BB46-C645-FD88-0AEDE1FDE6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4325" y="127317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6" name="Rectangle 50">
            <a:extLst>
              <a:ext uri="{FF2B5EF4-FFF2-40B4-BE49-F238E27FC236}">
                <a16:creationId xmlns:a16="http://schemas.microsoft.com/office/drawing/2014/main" id="{7B30DD30-97B9-8EF3-9EF3-5979A86F3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5725" y="1273175"/>
            <a:ext cx="228600" cy="238125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7" name="Rectangle 51">
            <a:extLst>
              <a:ext uri="{FF2B5EF4-FFF2-40B4-BE49-F238E27FC236}">
                <a16:creationId xmlns:a16="http://schemas.microsoft.com/office/drawing/2014/main" id="{3AD8231D-10EB-C6C2-B018-A908CB9D5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25" y="127317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8" name="Rectangle 52">
            <a:extLst>
              <a:ext uri="{FF2B5EF4-FFF2-40B4-BE49-F238E27FC236}">
                <a16:creationId xmlns:a16="http://schemas.microsoft.com/office/drawing/2014/main" id="{6EE2891B-6BCA-B1E5-5C37-0E109551BE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151130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69" name="Rectangle 53">
            <a:extLst>
              <a:ext uri="{FF2B5EF4-FFF2-40B4-BE49-F238E27FC236}">
                <a16:creationId xmlns:a16="http://schemas.microsoft.com/office/drawing/2014/main" id="{276AC3AC-D738-395A-44DA-87541F37B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4325" y="151130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0" name="Rectangle 54">
            <a:extLst>
              <a:ext uri="{FF2B5EF4-FFF2-40B4-BE49-F238E27FC236}">
                <a16:creationId xmlns:a16="http://schemas.microsoft.com/office/drawing/2014/main" id="{DBE46107-5DDB-241E-0558-7B2DC95EB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5725" y="151130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1" name="Rectangle 55">
            <a:extLst>
              <a:ext uri="{FF2B5EF4-FFF2-40B4-BE49-F238E27FC236}">
                <a16:creationId xmlns:a16="http://schemas.microsoft.com/office/drawing/2014/main" id="{02EC734B-3801-816E-5DAC-CE60FA492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25" y="1511300"/>
            <a:ext cx="228600" cy="238125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2" name="Rectangle 56">
            <a:extLst>
              <a:ext uri="{FF2B5EF4-FFF2-40B4-BE49-F238E27FC236}">
                <a16:creationId xmlns:a16="http://schemas.microsoft.com/office/drawing/2014/main" id="{35555CDF-987E-35EF-9ABF-37FEE1469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925" y="174942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3" name="Rectangle 57">
            <a:extLst>
              <a:ext uri="{FF2B5EF4-FFF2-40B4-BE49-F238E27FC236}">
                <a16:creationId xmlns:a16="http://schemas.microsoft.com/office/drawing/2014/main" id="{3BE5D31A-2249-16CE-966D-486EA74C4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4325" y="174942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4" name="Rectangle 58">
            <a:extLst>
              <a:ext uri="{FF2B5EF4-FFF2-40B4-BE49-F238E27FC236}">
                <a16:creationId xmlns:a16="http://schemas.microsoft.com/office/drawing/2014/main" id="{65DAD62D-45F7-6758-5522-7239A878D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5725" y="1749425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5" name="Rectangle 59">
            <a:extLst>
              <a:ext uri="{FF2B5EF4-FFF2-40B4-BE49-F238E27FC236}">
                <a16:creationId xmlns:a16="http://schemas.microsoft.com/office/drawing/2014/main" id="{BAF2EB61-29F7-90D6-11F3-AEFA9989C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25" y="174942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6" name="Rectangle 60">
            <a:extLst>
              <a:ext uri="{FF2B5EF4-FFF2-40B4-BE49-F238E27FC236}">
                <a16:creationId xmlns:a16="http://schemas.microsoft.com/office/drawing/2014/main" id="{658785C1-287E-8E94-88B8-990D8872F1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25" y="1035050"/>
            <a:ext cx="914400" cy="95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7" name="Rectangle 61">
            <a:extLst>
              <a:ext uri="{FF2B5EF4-FFF2-40B4-BE49-F238E27FC236}">
                <a16:creationId xmlns:a16="http://schemas.microsoft.com/office/drawing/2014/main" id="{77936876-C1EB-2C5D-EDAE-AE123BFFC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25" y="103505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8" name="Rectangle 62">
            <a:extLst>
              <a:ext uri="{FF2B5EF4-FFF2-40B4-BE49-F238E27FC236}">
                <a16:creationId xmlns:a16="http://schemas.microsoft.com/office/drawing/2014/main" id="{B5FB0484-07D8-15D7-786C-F4CD6476A9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7325" y="1035050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79" name="Rectangle 63">
            <a:extLst>
              <a:ext uri="{FF2B5EF4-FFF2-40B4-BE49-F238E27FC236}">
                <a16:creationId xmlns:a16="http://schemas.microsoft.com/office/drawing/2014/main" id="{CED7F561-AB8B-9ECA-43B2-DF4BB9627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8725" y="1035050"/>
            <a:ext cx="228600" cy="238125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0" name="Rectangle 64">
            <a:extLst>
              <a:ext uri="{FF2B5EF4-FFF2-40B4-BE49-F238E27FC236}">
                <a16:creationId xmlns:a16="http://schemas.microsoft.com/office/drawing/2014/main" id="{274F85B1-8058-182F-54A1-0D18854623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25" y="103505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1" name="Rectangle 65">
            <a:extLst>
              <a:ext uri="{FF2B5EF4-FFF2-40B4-BE49-F238E27FC236}">
                <a16:creationId xmlns:a16="http://schemas.microsoft.com/office/drawing/2014/main" id="{3AEE613C-C762-D60A-F11A-8F8F5D306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25" y="1273175"/>
            <a:ext cx="228600" cy="238125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2" name="Rectangle 66">
            <a:extLst>
              <a:ext uri="{FF2B5EF4-FFF2-40B4-BE49-F238E27FC236}">
                <a16:creationId xmlns:a16="http://schemas.microsoft.com/office/drawing/2014/main" id="{7DC4E50D-CF77-2DBE-7895-9C6796F46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7325" y="1273175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3" name="Rectangle 67">
            <a:extLst>
              <a:ext uri="{FF2B5EF4-FFF2-40B4-BE49-F238E27FC236}">
                <a16:creationId xmlns:a16="http://schemas.microsoft.com/office/drawing/2014/main" id="{519CCB74-A14B-4E40-7B97-396565804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8725" y="127317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4" name="Rectangle 68">
            <a:extLst>
              <a:ext uri="{FF2B5EF4-FFF2-40B4-BE49-F238E27FC236}">
                <a16:creationId xmlns:a16="http://schemas.microsoft.com/office/drawing/2014/main" id="{3E398BB2-E48C-6743-BC20-324B912A2B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25" y="127317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5" name="Rectangle 69">
            <a:extLst>
              <a:ext uri="{FF2B5EF4-FFF2-40B4-BE49-F238E27FC236}">
                <a16:creationId xmlns:a16="http://schemas.microsoft.com/office/drawing/2014/main" id="{095176E8-AA47-8CAD-F0AB-C01ADEF4E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25" y="1511300"/>
            <a:ext cx="228600" cy="238125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6" name="Rectangle 70">
            <a:extLst>
              <a:ext uri="{FF2B5EF4-FFF2-40B4-BE49-F238E27FC236}">
                <a16:creationId xmlns:a16="http://schemas.microsoft.com/office/drawing/2014/main" id="{0BE2B505-D230-24A8-F6DD-9B3BE6490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7325" y="151130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7" name="Rectangle 71">
            <a:extLst>
              <a:ext uri="{FF2B5EF4-FFF2-40B4-BE49-F238E27FC236}">
                <a16:creationId xmlns:a16="http://schemas.microsoft.com/office/drawing/2014/main" id="{34E5E601-FC79-65CD-5089-B8E601319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8725" y="151130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8" name="Rectangle 72">
            <a:extLst>
              <a:ext uri="{FF2B5EF4-FFF2-40B4-BE49-F238E27FC236}">
                <a16:creationId xmlns:a16="http://schemas.microsoft.com/office/drawing/2014/main" id="{72864242-6ECE-490E-281F-19C88DB88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25" y="151130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89" name="Rectangle 73">
            <a:extLst>
              <a:ext uri="{FF2B5EF4-FFF2-40B4-BE49-F238E27FC236}">
                <a16:creationId xmlns:a16="http://schemas.microsoft.com/office/drawing/2014/main" id="{BAE76733-44A2-378C-EABC-2139F7E7B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5925" y="174942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0" name="Rectangle 74">
            <a:extLst>
              <a:ext uri="{FF2B5EF4-FFF2-40B4-BE49-F238E27FC236}">
                <a16:creationId xmlns:a16="http://schemas.microsoft.com/office/drawing/2014/main" id="{76F14337-F63D-2DF0-2E07-C2D1CF232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7325" y="174942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1" name="Rectangle 75">
            <a:extLst>
              <a:ext uri="{FF2B5EF4-FFF2-40B4-BE49-F238E27FC236}">
                <a16:creationId xmlns:a16="http://schemas.microsoft.com/office/drawing/2014/main" id="{DB992B6B-E036-C33C-10CA-7461B26AA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8725" y="174942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2" name="Rectangle 76">
            <a:extLst>
              <a:ext uri="{FF2B5EF4-FFF2-40B4-BE49-F238E27FC236}">
                <a16:creationId xmlns:a16="http://schemas.microsoft.com/office/drawing/2014/main" id="{6F338BE7-A555-0EED-5288-6E8A03EA19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25" y="174942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3" name="Rectangle 77">
            <a:extLst>
              <a:ext uri="{FF2B5EF4-FFF2-40B4-BE49-F238E27FC236}">
                <a16:creationId xmlns:a16="http://schemas.microsoft.com/office/drawing/2014/main" id="{D483879D-89A8-F52D-2ADD-43BE0A9AB5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25" y="1035050"/>
            <a:ext cx="914400" cy="95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4" name="Rectangle 78">
            <a:extLst>
              <a:ext uri="{FF2B5EF4-FFF2-40B4-BE49-F238E27FC236}">
                <a16:creationId xmlns:a16="http://schemas.microsoft.com/office/drawing/2014/main" id="{3EA2CD85-7F3E-ADA7-C8B2-4F18DDE06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338" y="103505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5" name="Rectangle 79">
            <a:extLst>
              <a:ext uri="{FF2B5EF4-FFF2-40B4-BE49-F238E27FC236}">
                <a16:creationId xmlns:a16="http://schemas.microsoft.com/office/drawing/2014/main" id="{40EDD856-CBE4-A06D-D485-B66907FC1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8738" y="103505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6" name="Rectangle 80">
            <a:extLst>
              <a:ext uri="{FF2B5EF4-FFF2-40B4-BE49-F238E27FC236}">
                <a16:creationId xmlns:a16="http://schemas.microsoft.com/office/drawing/2014/main" id="{3FD3ED34-678C-AB47-D2A1-9CF745CF1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0138" y="103505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7" name="Rectangle 81">
            <a:extLst>
              <a:ext uri="{FF2B5EF4-FFF2-40B4-BE49-F238E27FC236}">
                <a16:creationId xmlns:a16="http://schemas.microsoft.com/office/drawing/2014/main" id="{AF5D6A2B-39B8-D583-5DE3-44D70913B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1538" y="103505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8" name="Rectangle 82">
            <a:extLst>
              <a:ext uri="{FF2B5EF4-FFF2-40B4-BE49-F238E27FC236}">
                <a16:creationId xmlns:a16="http://schemas.microsoft.com/office/drawing/2014/main" id="{C289B4A9-302E-88C7-D714-270176CBFD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338" y="127317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099" name="Rectangle 83">
            <a:extLst>
              <a:ext uri="{FF2B5EF4-FFF2-40B4-BE49-F238E27FC236}">
                <a16:creationId xmlns:a16="http://schemas.microsoft.com/office/drawing/2014/main" id="{34E88CE2-7FF3-B30B-A5BD-4C9E8AB0A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8738" y="1273175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00" name="Rectangle 84">
            <a:extLst>
              <a:ext uri="{FF2B5EF4-FFF2-40B4-BE49-F238E27FC236}">
                <a16:creationId xmlns:a16="http://schemas.microsoft.com/office/drawing/2014/main" id="{16448285-1EC9-4B00-30E4-A90658864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0138" y="127317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01" name="Rectangle 85">
            <a:extLst>
              <a:ext uri="{FF2B5EF4-FFF2-40B4-BE49-F238E27FC236}">
                <a16:creationId xmlns:a16="http://schemas.microsoft.com/office/drawing/2014/main" id="{3E828B9D-5C83-A213-1249-0B8A73457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1538" y="1273175"/>
            <a:ext cx="228600" cy="238125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02" name="Rectangle 86">
            <a:extLst>
              <a:ext uri="{FF2B5EF4-FFF2-40B4-BE49-F238E27FC236}">
                <a16:creationId xmlns:a16="http://schemas.microsoft.com/office/drawing/2014/main" id="{6D90CA28-D240-3078-3D94-8D938676AD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338" y="151130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03" name="Rectangle 87">
            <a:extLst>
              <a:ext uri="{FF2B5EF4-FFF2-40B4-BE49-F238E27FC236}">
                <a16:creationId xmlns:a16="http://schemas.microsoft.com/office/drawing/2014/main" id="{20970804-6681-4194-5637-BAB779099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8738" y="151130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04" name="Rectangle 88">
            <a:extLst>
              <a:ext uri="{FF2B5EF4-FFF2-40B4-BE49-F238E27FC236}">
                <a16:creationId xmlns:a16="http://schemas.microsoft.com/office/drawing/2014/main" id="{25F58AC2-ADF0-37D5-76B0-BC5F50A8C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0138" y="1511300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05" name="Rectangle 89">
            <a:extLst>
              <a:ext uri="{FF2B5EF4-FFF2-40B4-BE49-F238E27FC236}">
                <a16:creationId xmlns:a16="http://schemas.microsoft.com/office/drawing/2014/main" id="{2009A630-89BE-A5DB-0FF5-A10156E2E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1538" y="151130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06" name="Rectangle 90">
            <a:extLst>
              <a:ext uri="{FF2B5EF4-FFF2-40B4-BE49-F238E27FC236}">
                <a16:creationId xmlns:a16="http://schemas.microsoft.com/office/drawing/2014/main" id="{DEF71726-A05D-C68E-1115-3F1713995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338" y="174942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07" name="Rectangle 91">
            <a:extLst>
              <a:ext uri="{FF2B5EF4-FFF2-40B4-BE49-F238E27FC236}">
                <a16:creationId xmlns:a16="http://schemas.microsoft.com/office/drawing/2014/main" id="{A75F8B9A-E89C-A558-DE2C-60F94A779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8738" y="174942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08" name="Rectangle 92">
            <a:extLst>
              <a:ext uri="{FF2B5EF4-FFF2-40B4-BE49-F238E27FC236}">
                <a16:creationId xmlns:a16="http://schemas.microsoft.com/office/drawing/2014/main" id="{B8155573-63CA-08E0-2F29-1BBDC25FBC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0138" y="1749425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09" name="Rectangle 93">
            <a:extLst>
              <a:ext uri="{FF2B5EF4-FFF2-40B4-BE49-F238E27FC236}">
                <a16:creationId xmlns:a16="http://schemas.microsoft.com/office/drawing/2014/main" id="{151B24A4-FD68-502C-836C-38BEB6B218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1538" y="1749425"/>
            <a:ext cx="228600" cy="238125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0" name="Rectangle 94">
            <a:extLst>
              <a:ext uri="{FF2B5EF4-FFF2-40B4-BE49-F238E27FC236}">
                <a16:creationId xmlns:a16="http://schemas.microsoft.com/office/drawing/2014/main" id="{AE7D9B69-2052-C73C-3FE3-9DAC8886C1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1538" y="1035050"/>
            <a:ext cx="914400" cy="95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1" name="Rectangle 95">
            <a:extLst>
              <a:ext uri="{FF2B5EF4-FFF2-40B4-BE49-F238E27FC236}">
                <a16:creationId xmlns:a16="http://schemas.microsoft.com/office/drawing/2014/main" id="{DEF41927-3679-BC42-8934-00F5F34387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103505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2" name="Rectangle 96">
            <a:extLst>
              <a:ext uri="{FF2B5EF4-FFF2-40B4-BE49-F238E27FC236}">
                <a16:creationId xmlns:a16="http://schemas.microsoft.com/office/drawing/2014/main" id="{58CD357C-7499-1DC4-368E-27D217E5F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0150" y="103505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3" name="Rectangle 97">
            <a:extLst>
              <a:ext uri="{FF2B5EF4-FFF2-40B4-BE49-F238E27FC236}">
                <a16:creationId xmlns:a16="http://schemas.microsoft.com/office/drawing/2014/main" id="{78A1CE05-C682-E80E-873E-DBAEF0093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1550" y="1035050"/>
            <a:ext cx="228600" cy="238125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4" name="Rectangle 98">
            <a:extLst>
              <a:ext uri="{FF2B5EF4-FFF2-40B4-BE49-F238E27FC236}">
                <a16:creationId xmlns:a16="http://schemas.microsoft.com/office/drawing/2014/main" id="{89E0CEEE-2009-BF60-D532-E49FCEAF1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2950" y="1035050"/>
            <a:ext cx="228600" cy="238125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5" name="Rectangle 99">
            <a:extLst>
              <a:ext uri="{FF2B5EF4-FFF2-40B4-BE49-F238E27FC236}">
                <a16:creationId xmlns:a16="http://schemas.microsoft.com/office/drawing/2014/main" id="{6F9E9E91-4DAF-9E9E-7E31-572C50CFC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127317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6" name="Rectangle 100">
            <a:extLst>
              <a:ext uri="{FF2B5EF4-FFF2-40B4-BE49-F238E27FC236}">
                <a16:creationId xmlns:a16="http://schemas.microsoft.com/office/drawing/2014/main" id="{BE8CFA67-17B5-0E9D-743D-73A198693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0150" y="127317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7" name="Rectangle 101">
            <a:extLst>
              <a:ext uri="{FF2B5EF4-FFF2-40B4-BE49-F238E27FC236}">
                <a16:creationId xmlns:a16="http://schemas.microsoft.com/office/drawing/2014/main" id="{B33D2C41-56A4-C5FF-8EBF-70BCAD82C6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1550" y="127317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8" name="Rectangle 102">
            <a:extLst>
              <a:ext uri="{FF2B5EF4-FFF2-40B4-BE49-F238E27FC236}">
                <a16:creationId xmlns:a16="http://schemas.microsoft.com/office/drawing/2014/main" id="{0B0208FF-CFB5-561F-44DB-220098C14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2950" y="127317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19" name="Rectangle 103">
            <a:extLst>
              <a:ext uri="{FF2B5EF4-FFF2-40B4-BE49-F238E27FC236}">
                <a16:creationId xmlns:a16="http://schemas.microsoft.com/office/drawing/2014/main" id="{7F633107-D3C4-3711-95F0-50E6ECC89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151130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20" name="Rectangle 104">
            <a:extLst>
              <a:ext uri="{FF2B5EF4-FFF2-40B4-BE49-F238E27FC236}">
                <a16:creationId xmlns:a16="http://schemas.microsoft.com/office/drawing/2014/main" id="{D5FCC326-E6BE-2FA5-F5DC-6D37925EC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0150" y="1511300"/>
            <a:ext cx="228600" cy="238125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21" name="Rectangle 105">
            <a:extLst>
              <a:ext uri="{FF2B5EF4-FFF2-40B4-BE49-F238E27FC236}">
                <a16:creationId xmlns:a16="http://schemas.microsoft.com/office/drawing/2014/main" id="{8C035E46-9748-6D35-5D93-C649EB0E7E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1550" y="151130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22" name="Rectangle 106">
            <a:extLst>
              <a:ext uri="{FF2B5EF4-FFF2-40B4-BE49-F238E27FC236}">
                <a16:creationId xmlns:a16="http://schemas.microsoft.com/office/drawing/2014/main" id="{E398B562-B693-AFDC-0EBF-933C1CF45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2950" y="151130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23" name="Rectangle 107">
            <a:extLst>
              <a:ext uri="{FF2B5EF4-FFF2-40B4-BE49-F238E27FC236}">
                <a16:creationId xmlns:a16="http://schemas.microsoft.com/office/drawing/2014/main" id="{FB10CF35-A1D7-77A2-F143-38395A3EB8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1749425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24" name="Rectangle 108">
            <a:extLst>
              <a:ext uri="{FF2B5EF4-FFF2-40B4-BE49-F238E27FC236}">
                <a16:creationId xmlns:a16="http://schemas.microsoft.com/office/drawing/2014/main" id="{31B83C7C-FEB2-88E9-3115-B690ED1D3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0150" y="1749425"/>
            <a:ext cx="228600" cy="238125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25" name="Rectangle 109">
            <a:extLst>
              <a:ext uri="{FF2B5EF4-FFF2-40B4-BE49-F238E27FC236}">
                <a16:creationId xmlns:a16="http://schemas.microsoft.com/office/drawing/2014/main" id="{262DB49B-9FDC-418D-C06A-D0C0A531B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1550" y="174942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26" name="Rectangle 110">
            <a:extLst>
              <a:ext uri="{FF2B5EF4-FFF2-40B4-BE49-F238E27FC236}">
                <a16:creationId xmlns:a16="http://schemas.microsoft.com/office/drawing/2014/main" id="{FADB1214-6A6F-7C59-0A3A-85ACF749B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2950" y="174942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27" name="Rectangle 111">
            <a:extLst>
              <a:ext uri="{FF2B5EF4-FFF2-40B4-BE49-F238E27FC236}">
                <a16:creationId xmlns:a16="http://schemas.microsoft.com/office/drawing/2014/main" id="{1B3B82B1-9211-C53B-DFE1-AFCF68E9F8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2950" y="1035050"/>
            <a:ext cx="914400" cy="95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28" name="Rectangle 112">
            <a:extLst>
              <a:ext uri="{FF2B5EF4-FFF2-40B4-BE49-F238E27FC236}">
                <a16:creationId xmlns:a16="http://schemas.microsoft.com/office/drawing/2014/main" id="{E8CEBF40-587F-CADA-D41C-A24B7BAC3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1750" y="1035050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29" name="Rectangle 113">
            <a:extLst>
              <a:ext uri="{FF2B5EF4-FFF2-40B4-BE49-F238E27FC236}">
                <a16:creationId xmlns:a16="http://schemas.microsoft.com/office/drawing/2014/main" id="{445A5775-75FF-CF7A-9322-48ED94A62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3150" y="103505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30" name="Rectangle 114">
            <a:extLst>
              <a:ext uri="{FF2B5EF4-FFF2-40B4-BE49-F238E27FC236}">
                <a16:creationId xmlns:a16="http://schemas.microsoft.com/office/drawing/2014/main" id="{9B35449C-33CE-C7E0-DD8F-BE259AC03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4550" y="1035050"/>
            <a:ext cx="228600" cy="238125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31" name="Rectangle 115">
            <a:extLst>
              <a:ext uri="{FF2B5EF4-FFF2-40B4-BE49-F238E27FC236}">
                <a16:creationId xmlns:a16="http://schemas.microsoft.com/office/drawing/2014/main" id="{FDB4892E-B333-1157-1D4D-73ED1AF79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5950" y="103505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32" name="Rectangle 116">
            <a:extLst>
              <a:ext uri="{FF2B5EF4-FFF2-40B4-BE49-F238E27FC236}">
                <a16:creationId xmlns:a16="http://schemas.microsoft.com/office/drawing/2014/main" id="{77F2D58E-8777-3D0C-D029-C46B29004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1750" y="127317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33" name="Rectangle 117">
            <a:extLst>
              <a:ext uri="{FF2B5EF4-FFF2-40B4-BE49-F238E27FC236}">
                <a16:creationId xmlns:a16="http://schemas.microsoft.com/office/drawing/2014/main" id="{22838524-E73E-0E21-73CC-438A501E5A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3150" y="127317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34" name="Rectangle 118">
            <a:extLst>
              <a:ext uri="{FF2B5EF4-FFF2-40B4-BE49-F238E27FC236}">
                <a16:creationId xmlns:a16="http://schemas.microsoft.com/office/drawing/2014/main" id="{D00979F2-8CDB-7D0E-1CA7-22122A0F05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4550" y="127317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35" name="Rectangle 119">
            <a:extLst>
              <a:ext uri="{FF2B5EF4-FFF2-40B4-BE49-F238E27FC236}">
                <a16:creationId xmlns:a16="http://schemas.microsoft.com/office/drawing/2014/main" id="{7BA8D163-EFAB-A3B0-C6FC-41BAF7B31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5950" y="1273175"/>
            <a:ext cx="228600" cy="238125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36" name="Rectangle 120">
            <a:extLst>
              <a:ext uri="{FF2B5EF4-FFF2-40B4-BE49-F238E27FC236}">
                <a16:creationId xmlns:a16="http://schemas.microsoft.com/office/drawing/2014/main" id="{7F938100-3156-293A-84C8-CD176E3D8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1750" y="151130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37" name="Rectangle 121">
            <a:extLst>
              <a:ext uri="{FF2B5EF4-FFF2-40B4-BE49-F238E27FC236}">
                <a16:creationId xmlns:a16="http://schemas.microsoft.com/office/drawing/2014/main" id="{994CA257-B041-B329-D071-15CF3B5AC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3150" y="151130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38" name="Rectangle 122">
            <a:extLst>
              <a:ext uri="{FF2B5EF4-FFF2-40B4-BE49-F238E27FC236}">
                <a16:creationId xmlns:a16="http://schemas.microsoft.com/office/drawing/2014/main" id="{05A6610D-4F49-D9AF-1028-4B27A014D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4550" y="151130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39" name="Rectangle 123">
            <a:extLst>
              <a:ext uri="{FF2B5EF4-FFF2-40B4-BE49-F238E27FC236}">
                <a16:creationId xmlns:a16="http://schemas.microsoft.com/office/drawing/2014/main" id="{37C20A6F-E459-84A5-45E7-EB522F24B7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5950" y="1511300"/>
            <a:ext cx="228600" cy="238125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40" name="Rectangle 124">
            <a:extLst>
              <a:ext uri="{FF2B5EF4-FFF2-40B4-BE49-F238E27FC236}">
                <a16:creationId xmlns:a16="http://schemas.microsoft.com/office/drawing/2014/main" id="{16F825DD-553E-1FDA-1A64-C9629CBF49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51750" y="174942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41" name="Rectangle 125">
            <a:extLst>
              <a:ext uri="{FF2B5EF4-FFF2-40B4-BE49-F238E27FC236}">
                <a16:creationId xmlns:a16="http://schemas.microsoft.com/office/drawing/2014/main" id="{79DF4673-686E-39C0-0BF2-4B0147C0D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3150" y="174942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42" name="Rectangle 126">
            <a:extLst>
              <a:ext uri="{FF2B5EF4-FFF2-40B4-BE49-F238E27FC236}">
                <a16:creationId xmlns:a16="http://schemas.microsoft.com/office/drawing/2014/main" id="{1985FB13-AB51-DA24-AEC6-398FAEA01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4550" y="174942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43" name="Rectangle 127">
            <a:extLst>
              <a:ext uri="{FF2B5EF4-FFF2-40B4-BE49-F238E27FC236}">
                <a16:creationId xmlns:a16="http://schemas.microsoft.com/office/drawing/2014/main" id="{54F270DD-A696-6399-B244-BA3745B84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5950" y="174942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44" name="Rectangle 128">
            <a:extLst>
              <a:ext uri="{FF2B5EF4-FFF2-40B4-BE49-F238E27FC236}">
                <a16:creationId xmlns:a16="http://schemas.microsoft.com/office/drawing/2014/main" id="{556F2CD0-7FC4-A787-8BBF-91F96EA58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5950" y="1035050"/>
            <a:ext cx="914400" cy="952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45" name="Rectangle 129">
            <a:extLst>
              <a:ext uri="{FF2B5EF4-FFF2-40B4-BE49-F238E27FC236}">
                <a16:creationId xmlns:a16="http://schemas.microsoft.com/office/drawing/2014/main" id="{5750E0E6-88C7-BE5B-6F39-61E5B65C86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7638" y="261302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46" name="Rectangle 130">
            <a:extLst>
              <a:ext uri="{FF2B5EF4-FFF2-40B4-BE49-F238E27FC236}">
                <a16:creationId xmlns:a16="http://schemas.microsoft.com/office/drawing/2014/main" id="{39736E37-A3F2-375F-A523-E1508A6BFF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7638" y="2374900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47" name="Rectangle 131">
            <a:extLst>
              <a:ext uri="{FF2B5EF4-FFF2-40B4-BE49-F238E27FC236}">
                <a16:creationId xmlns:a16="http://schemas.microsoft.com/office/drawing/2014/main" id="{F7F8E4B4-E920-8A82-E3D1-FA9CF4C18B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67638" y="213677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48" name="Rectangle 132">
            <a:extLst>
              <a:ext uri="{FF2B5EF4-FFF2-40B4-BE49-F238E27FC236}">
                <a16:creationId xmlns:a16="http://schemas.microsoft.com/office/drawing/2014/main" id="{10F0B6B4-FDF3-10E1-DF97-87025F017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9038" y="213677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49" name="Rectangle 133">
            <a:extLst>
              <a:ext uri="{FF2B5EF4-FFF2-40B4-BE49-F238E27FC236}">
                <a16:creationId xmlns:a16="http://schemas.microsoft.com/office/drawing/2014/main" id="{4AC0A65D-AA90-E4D2-8327-D73C4F259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0438" y="2136775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50" name="Rectangle 134">
            <a:extLst>
              <a:ext uri="{FF2B5EF4-FFF2-40B4-BE49-F238E27FC236}">
                <a16:creationId xmlns:a16="http://schemas.microsoft.com/office/drawing/2014/main" id="{6F22789F-1ED6-D593-8A53-8D1B923A79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1838" y="2136775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51" name="Rectangle 135">
            <a:extLst>
              <a:ext uri="{FF2B5EF4-FFF2-40B4-BE49-F238E27FC236}">
                <a16:creationId xmlns:a16="http://schemas.microsoft.com/office/drawing/2014/main" id="{6254ABEB-6C6B-5C38-E594-8BD06582E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238" y="213677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52" name="Rectangle 136">
            <a:extLst>
              <a:ext uri="{FF2B5EF4-FFF2-40B4-BE49-F238E27FC236}">
                <a16:creationId xmlns:a16="http://schemas.microsoft.com/office/drawing/2014/main" id="{C123414C-5FAD-8FB8-47E0-F3269908E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9038" y="2374900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53" name="Rectangle 137">
            <a:extLst>
              <a:ext uri="{FF2B5EF4-FFF2-40B4-BE49-F238E27FC236}">
                <a16:creationId xmlns:a16="http://schemas.microsoft.com/office/drawing/2014/main" id="{5E1FA171-C5C5-A782-4F1E-ADC9C9BA8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0438" y="2374900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54" name="Rectangle 138">
            <a:extLst>
              <a:ext uri="{FF2B5EF4-FFF2-40B4-BE49-F238E27FC236}">
                <a16:creationId xmlns:a16="http://schemas.microsoft.com/office/drawing/2014/main" id="{E1833E68-3FC7-41EA-BF66-CC3891F38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1838" y="237490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55" name="Rectangle 139">
            <a:extLst>
              <a:ext uri="{FF2B5EF4-FFF2-40B4-BE49-F238E27FC236}">
                <a16:creationId xmlns:a16="http://schemas.microsoft.com/office/drawing/2014/main" id="{38FE311E-C081-DF37-A760-B919695769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238" y="2374900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56" name="Rectangle 140">
            <a:extLst>
              <a:ext uri="{FF2B5EF4-FFF2-40B4-BE49-F238E27FC236}">
                <a16:creationId xmlns:a16="http://schemas.microsoft.com/office/drawing/2014/main" id="{8A290A92-2EE8-DBB1-80B8-81E991F68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9038" y="2613025"/>
            <a:ext cx="228600" cy="238125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57" name="Rectangle 141">
            <a:extLst>
              <a:ext uri="{FF2B5EF4-FFF2-40B4-BE49-F238E27FC236}">
                <a16:creationId xmlns:a16="http://schemas.microsoft.com/office/drawing/2014/main" id="{3C584684-1BAA-15A2-A357-5FBC95DD0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0438" y="2613025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58" name="Rectangle 142">
            <a:extLst>
              <a:ext uri="{FF2B5EF4-FFF2-40B4-BE49-F238E27FC236}">
                <a16:creationId xmlns:a16="http://schemas.microsoft.com/office/drawing/2014/main" id="{D7EED1F3-D0AD-E84A-1D14-BD9268870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1838" y="261302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59" name="Rectangle 143">
            <a:extLst>
              <a:ext uri="{FF2B5EF4-FFF2-40B4-BE49-F238E27FC236}">
                <a16:creationId xmlns:a16="http://schemas.microsoft.com/office/drawing/2014/main" id="{100EFAFE-28BE-F8D3-98F9-6F82FBC7A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238" y="2613025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60" name="Rectangle 144">
            <a:extLst>
              <a:ext uri="{FF2B5EF4-FFF2-40B4-BE49-F238E27FC236}">
                <a16:creationId xmlns:a16="http://schemas.microsoft.com/office/drawing/2014/main" id="{AA579A94-2986-4F17-4E39-4A596CB5E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238" y="2136775"/>
            <a:ext cx="1143000" cy="714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61" name="Rectangle 145">
            <a:extLst>
              <a:ext uri="{FF2B5EF4-FFF2-40B4-BE49-F238E27FC236}">
                <a16:creationId xmlns:a16="http://schemas.microsoft.com/office/drawing/2014/main" id="{DE620D40-A04B-3D74-B4A7-B70BA08F1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4638" y="2613025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62" name="Rectangle 146">
            <a:extLst>
              <a:ext uri="{FF2B5EF4-FFF2-40B4-BE49-F238E27FC236}">
                <a16:creationId xmlns:a16="http://schemas.microsoft.com/office/drawing/2014/main" id="{F26A0644-97B0-AE66-99C4-11AF8032A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4638" y="237490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63" name="Rectangle 147">
            <a:extLst>
              <a:ext uri="{FF2B5EF4-FFF2-40B4-BE49-F238E27FC236}">
                <a16:creationId xmlns:a16="http://schemas.microsoft.com/office/drawing/2014/main" id="{A5B40288-6D7E-8322-8B61-4D9EEF301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4638" y="213677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64" name="Rectangle 148">
            <a:extLst>
              <a:ext uri="{FF2B5EF4-FFF2-40B4-BE49-F238E27FC236}">
                <a16:creationId xmlns:a16="http://schemas.microsoft.com/office/drawing/2014/main" id="{6A8B2133-D9BC-C2A1-7B34-74A311938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6038" y="2136775"/>
            <a:ext cx="228600" cy="238125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65" name="Rectangle 149">
            <a:extLst>
              <a:ext uri="{FF2B5EF4-FFF2-40B4-BE49-F238E27FC236}">
                <a16:creationId xmlns:a16="http://schemas.microsoft.com/office/drawing/2014/main" id="{6FBAA3DE-A8C2-01CD-FBE8-43E44141D8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213677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66" name="Rectangle 150">
            <a:extLst>
              <a:ext uri="{FF2B5EF4-FFF2-40B4-BE49-F238E27FC236}">
                <a16:creationId xmlns:a16="http://schemas.microsoft.com/office/drawing/2014/main" id="{C2A2D48D-349F-B9ED-77DD-F11284BC4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838" y="2136775"/>
            <a:ext cx="228600" cy="238125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67" name="Rectangle 151">
            <a:extLst>
              <a:ext uri="{FF2B5EF4-FFF2-40B4-BE49-F238E27FC236}">
                <a16:creationId xmlns:a16="http://schemas.microsoft.com/office/drawing/2014/main" id="{92008072-61FA-3759-47BC-C8623CDA9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38" y="2136775"/>
            <a:ext cx="228600" cy="238125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68" name="Rectangle 152">
            <a:extLst>
              <a:ext uri="{FF2B5EF4-FFF2-40B4-BE49-F238E27FC236}">
                <a16:creationId xmlns:a16="http://schemas.microsoft.com/office/drawing/2014/main" id="{D9D26AD1-A31F-28EB-C4AA-E73C20E63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6038" y="237490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69" name="Rectangle 153">
            <a:extLst>
              <a:ext uri="{FF2B5EF4-FFF2-40B4-BE49-F238E27FC236}">
                <a16:creationId xmlns:a16="http://schemas.microsoft.com/office/drawing/2014/main" id="{EA020C1E-44EE-2567-0925-599FDD63ED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237490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70" name="Rectangle 154">
            <a:extLst>
              <a:ext uri="{FF2B5EF4-FFF2-40B4-BE49-F238E27FC236}">
                <a16:creationId xmlns:a16="http://schemas.microsoft.com/office/drawing/2014/main" id="{A9221E47-5A5A-DBAA-5D30-7023462A5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838" y="2374900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71" name="Rectangle 155">
            <a:extLst>
              <a:ext uri="{FF2B5EF4-FFF2-40B4-BE49-F238E27FC236}">
                <a16:creationId xmlns:a16="http://schemas.microsoft.com/office/drawing/2014/main" id="{2F0313BA-418C-41D7-455E-4B44F6AFD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38" y="2374900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72" name="Rectangle 156">
            <a:extLst>
              <a:ext uri="{FF2B5EF4-FFF2-40B4-BE49-F238E27FC236}">
                <a16:creationId xmlns:a16="http://schemas.microsoft.com/office/drawing/2014/main" id="{8F6D0DD9-7D3D-A2C1-DC53-57E2ACF87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6038" y="2613025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73" name="Rectangle 157">
            <a:extLst>
              <a:ext uri="{FF2B5EF4-FFF2-40B4-BE49-F238E27FC236}">
                <a16:creationId xmlns:a16="http://schemas.microsoft.com/office/drawing/2014/main" id="{E83F6A08-98CF-AFC9-1E02-E4BAAE6E7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67438" y="2613025"/>
            <a:ext cx="228600" cy="238125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74" name="Rectangle 158">
            <a:extLst>
              <a:ext uri="{FF2B5EF4-FFF2-40B4-BE49-F238E27FC236}">
                <a16:creationId xmlns:a16="http://schemas.microsoft.com/office/drawing/2014/main" id="{21A31848-E4E5-7AB6-FD2E-12C02730B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8838" y="2613025"/>
            <a:ext cx="228600" cy="238125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75" name="Rectangle 159">
            <a:extLst>
              <a:ext uri="{FF2B5EF4-FFF2-40B4-BE49-F238E27FC236}">
                <a16:creationId xmlns:a16="http://schemas.microsoft.com/office/drawing/2014/main" id="{78356FFE-F941-A2C1-1A59-164553087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38" y="2613025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76" name="Rectangle 160">
            <a:extLst>
              <a:ext uri="{FF2B5EF4-FFF2-40B4-BE49-F238E27FC236}">
                <a16:creationId xmlns:a16="http://schemas.microsoft.com/office/drawing/2014/main" id="{FC797041-E1B2-7A76-022C-2B123438E3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0238" y="2136775"/>
            <a:ext cx="1143000" cy="714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77" name="Rectangle 161">
            <a:extLst>
              <a:ext uri="{FF2B5EF4-FFF2-40B4-BE49-F238E27FC236}">
                <a16:creationId xmlns:a16="http://schemas.microsoft.com/office/drawing/2014/main" id="{0970BE09-A79C-1D13-7AE1-0752F6DAB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613025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78" name="Rectangle 162">
            <a:extLst>
              <a:ext uri="{FF2B5EF4-FFF2-40B4-BE49-F238E27FC236}">
                <a16:creationId xmlns:a16="http://schemas.microsoft.com/office/drawing/2014/main" id="{FDBD2F89-CFF8-EC31-327D-3D5CFCD29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374900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79" name="Rectangle 163">
            <a:extLst>
              <a:ext uri="{FF2B5EF4-FFF2-40B4-BE49-F238E27FC236}">
                <a16:creationId xmlns:a16="http://schemas.microsoft.com/office/drawing/2014/main" id="{61525C4B-9233-63BD-3FDE-36622965E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136775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80" name="Rectangle 164">
            <a:extLst>
              <a:ext uri="{FF2B5EF4-FFF2-40B4-BE49-F238E27FC236}">
                <a16:creationId xmlns:a16="http://schemas.microsoft.com/office/drawing/2014/main" id="{D470A602-3656-C0D3-1ABB-D68E38D89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136775"/>
            <a:ext cx="228600" cy="238125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81" name="Rectangle 165">
            <a:extLst>
              <a:ext uri="{FF2B5EF4-FFF2-40B4-BE49-F238E27FC236}">
                <a16:creationId xmlns:a16="http://schemas.microsoft.com/office/drawing/2014/main" id="{D743BB54-8865-517D-FEC3-8023245B5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136775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82" name="Rectangle 166">
            <a:extLst>
              <a:ext uri="{FF2B5EF4-FFF2-40B4-BE49-F238E27FC236}">
                <a16:creationId xmlns:a16="http://schemas.microsoft.com/office/drawing/2014/main" id="{92F99580-640B-66BB-358F-BC6B19C4B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136775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83" name="Rectangle 167">
            <a:extLst>
              <a:ext uri="{FF2B5EF4-FFF2-40B4-BE49-F238E27FC236}">
                <a16:creationId xmlns:a16="http://schemas.microsoft.com/office/drawing/2014/main" id="{23F6DBCE-6E37-389C-5688-908CA3BCA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36775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84" name="Rectangle 168">
            <a:extLst>
              <a:ext uri="{FF2B5EF4-FFF2-40B4-BE49-F238E27FC236}">
                <a16:creationId xmlns:a16="http://schemas.microsoft.com/office/drawing/2014/main" id="{10B67884-4BB4-D44D-3D21-BF98D23EB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374900"/>
            <a:ext cx="228600" cy="238125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85" name="Rectangle 169">
            <a:extLst>
              <a:ext uri="{FF2B5EF4-FFF2-40B4-BE49-F238E27FC236}">
                <a16:creationId xmlns:a16="http://schemas.microsoft.com/office/drawing/2014/main" id="{60DFF149-DD7C-DDE8-BB26-26E7D6F0E3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374900"/>
            <a:ext cx="228600" cy="238125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86" name="Rectangle 170">
            <a:extLst>
              <a:ext uri="{FF2B5EF4-FFF2-40B4-BE49-F238E27FC236}">
                <a16:creationId xmlns:a16="http://schemas.microsoft.com/office/drawing/2014/main" id="{BED229F2-31C1-8063-ECF9-92277691B2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374900"/>
            <a:ext cx="228600" cy="238125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87" name="Rectangle 171">
            <a:extLst>
              <a:ext uri="{FF2B5EF4-FFF2-40B4-BE49-F238E27FC236}">
                <a16:creationId xmlns:a16="http://schemas.microsoft.com/office/drawing/2014/main" id="{2FE67F2D-5B85-A991-D6E5-302D4B95A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374900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88" name="Rectangle 172">
            <a:extLst>
              <a:ext uri="{FF2B5EF4-FFF2-40B4-BE49-F238E27FC236}">
                <a16:creationId xmlns:a16="http://schemas.microsoft.com/office/drawing/2014/main" id="{0046D9F7-1DC0-57E5-7E91-74EF5C6624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2613025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89" name="Rectangle 173">
            <a:extLst>
              <a:ext uri="{FF2B5EF4-FFF2-40B4-BE49-F238E27FC236}">
                <a16:creationId xmlns:a16="http://schemas.microsoft.com/office/drawing/2014/main" id="{DBDB58D5-F5E7-5689-034D-FC6B2A2E6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613025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90" name="Rectangle 174">
            <a:extLst>
              <a:ext uri="{FF2B5EF4-FFF2-40B4-BE49-F238E27FC236}">
                <a16:creationId xmlns:a16="http://schemas.microsoft.com/office/drawing/2014/main" id="{39EA1454-469A-25E5-56CC-2B434336A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613025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91" name="Rectangle 175">
            <a:extLst>
              <a:ext uri="{FF2B5EF4-FFF2-40B4-BE49-F238E27FC236}">
                <a16:creationId xmlns:a16="http://schemas.microsoft.com/office/drawing/2014/main" id="{92F968FF-4DF7-F2BE-1417-39279019AD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613025"/>
            <a:ext cx="228600" cy="238125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92" name="Rectangle 176">
            <a:extLst>
              <a:ext uri="{FF2B5EF4-FFF2-40B4-BE49-F238E27FC236}">
                <a16:creationId xmlns:a16="http://schemas.microsoft.com/office/drawing/2014/main" id="{BDA79784-BEBD-9592-4EA1-A4BE1732A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36775"/>
            <a:ext cx="1143000" cy="714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93" name="Rectangle 177">
            <a:extLst>
              <a:ext uri="{FF2B5EF4-FFF2-40B4-BE49-F238E27FC236}">
                <a16:creationId xmlns:a16="http://schemas.microsoft.com/office/drawing/2014/main" id="{90E503CB-DA25-1923-2090-787F1ABC515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23838" y="3478213"/>
            <a:ext cx="234950" cy="228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94" name="Rectangle 178">
            <a:extLst>
              <a:ext uri="{FF2B5EF4-FFF2-40B4-BE49-F238E27FC236}">
                <a16:creationId xmlns:a16="http://schemas.microsoft.com/office/drawing/2014/main" id="{5AC9F965-BA30-5CCF-207D-A7F595F8814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24631" y="3244057"/>
            <a:ext cx="233363" cy="228600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95" name="Rectangle 179">
            <a:extLst>
              <a:ext uri="{FF2B5EF4-FFF2-40B4-BE49-F238E27FC236}">
                <a16:creationId xmlns:a16="http://schemas.microsoft.com/office/drawing/2014/main" id="{579DA9AC-F550-7892-406F-6E4C714A513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23838" y="3009900"/>
            <a:ext cx="234950" cy="228600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96" name="Rectangle 180">
            <a:extLst>
              <a:ext uri="{FF2B5EF4-FFF2-40B4-BE49-F238E27FC236}">
                <a16:creationId xmlns:a16="http://schemas.microsoft.com/office/drawing/2014/main" id="{2927AEE2-B6DE-3C02-5D6B-9A8DE61858C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4762" y="3009899"/>
            <a:ext cx="234950" cy="22860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97" name="Rectangle 181">
            <a:extLst>
              <a:ext uri="{FF2B5EF4-FFF2-40B4-BE49-F238E27FC236}">
                <a16:creationId xmlns:a16="http://schemas.microsoft.com/office/drawing/2014/main" id="{DEF5F15C-C516-6EB3-E374-3227C3864DB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9638" y="3478213"/>
            <a:ext cx="234950" cy="228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98" name="Rectangle 182">
            <a:extLst>
              <a:ext uri="{FF2B5EF4-FFF2-40B4-BE49-F238E27FC236}">
                <a16:creationId xmlns:a16="http://schemas.microsoft.com/office/drawing/2014/main" id="{ADC2D0EE-BC1F-2878-6012-3CEB94911E5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10431" y="3244057"/>
            <a:ext cx="233363" cy="228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199" name="Rectangle 183">
            <a:extLst>
              <a:ext uri="{FF2B5EF4-FFF2-40B4-BE49-F238E27FC236}">
                <a16:creationId xmlns:a16="http://schemas.microsoft.com/office/drawing/2014/main" id="{C69CB4B6-AC84-1524-D529-ED016611B32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09638" y="3009900"/>
            <a:ext cx="234950" cy="228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00" name="Rectangle 184">
            <a:extLst>
              <a:ext uri="{FF2B5EF4-FFF2-40B4-BE49-F238E27FC236}">
                <a16:creationId xmlns:a16="http://schemas.microsoft.com/office/drawing/2014/main" id="{5A90F11A-4F97-E7D8-F09F-05DE7BCB991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3969" y="3244056"/>
            <a:ext cx="233363" cy="22860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01" name="Rectangle 185">
            <a:extLst>
              <a:ext uri="{FF2B5EF4-FFF2-40B4-BE49-F238E27FC236}">
                <a16:creationId xmlns:a16="http://schemas.microsoft.com/office/drawing/2014/main" id="{A5E993BB-CEEF-A52B-66AE-889C38F1187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81038" y="3478213"/>
            <a:ext cx="234950" cy="228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02" name="Rectangle 186">
            <a:extLst>
              <a:ext uri="{FF2B5EF4-FFF2-40B4-BE49-F238E27FC236}">
                <a16:creationId xmlns:a16="http://schemas.microsoft.com/office/drawing/2014/main" id="{FE04AAD0-CEAF-9D34-C9C9-172E2172774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81831" y="3244057"/>
            <a:ext cx="233363" cy="228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03" name="Rectangle 187">
            <a:extLst>
              <a:ext uri="{FF2B5EF4-FFF2-40B4-BE49-F238E27FC236}">
                <a16:creationId xmlns:a16="http://schemas.microsoft.com/office/drawing/2014/main" id="{736E7771-CED1-5FAF-1351-D473C581DC5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81038" y="3009900"/>
            <a:ext cx="234950" cy="228600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04" name="Rectangle 188">
            <a:extLst>
              <a:ext uri="{FF2B5EF4-FFF2-40B4-BE49-F238E27FC236}">
                <a16:creationId xmlns:a16="http://schemas.microsoft.com/office/drawing/2014/main" id="{C6B78B56-6C91-61A4-21FF-06F13BBC27F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4762" y="3478212"/>
            <a:ext cx="234950" cy="228601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05" name="Rectangle 189">
            <a:extLst>
              <a:ext uri="{FF2B5EF4-FFF2-40B4-BE49-F238E27FC236}">
                <a16:creationId xmlns:a16="http://schemas.microsoft.com/office/drawing/2014/main" id="{6F040D78-023E-3793-CD5A-68273C0B9F8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52438" y="3478213"/>
            <a:ext cx="234950" cy="228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06" name="Rectangle 190">
            <a:extLst>
              <a:ext uri="{FF2B5EF4-FFF2-40B4-BE49-F238E27FC236}">
                <a16:creationId xmlns:a16="http://schemas.microsoft.com/office/drawing/2014/main" id="{8C6846BB-9C42-A619-8AD8-BE185C3E5B3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54819" y="3245644"/>
            <a:ext cx="233362" cy="228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07" name="Rectangle 191">
            <a:extLst>
              <a:ext uri="{FF2B5EF4-FFF2-40B4-BE49-F238E27FC236}">
                <a16:creationId xmlns:a16="http://schemas.microsoft.com/office/drawing/2014/main" id="{0897B2CF-97A1-4A7B-6197-3A3AB044B11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52438" y="3009900"/>
            <a:ext cx="234950" cy="228600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08" name="Rectangle 192">
            <a:extLst>
              <a:ext uri="{FF2B5EF4-FFF2-40B4-BE49-F238E27FC236}">
                <a16:creationId xmlns:a16="http://schemas.microsoft.com/office/drawing/2014/main" id="{4DBF0DD4-BE31-5F8F-8D5F-121E3BD5B3A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19869" y="2788444"/>
            <a:ext cx="703262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09" name="Rectangle 193">
            <a:extLst>
              <a:ext uri="{FF2B5EF4-FFF2-40B4-BE49-F238E27FC236}">
                <a16:creationId xmlns:a16="http://schemas.microsoft.com/office/drawing/2014/main" id="{1485B9ED-D13A-C94B-4C4A-1F4C1D6D760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511425" y="3478213"/>
            <a:ext cx="234950" cy="228600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10" name="Rectangle 194">
            <a:extLst>
              <a:ext uri="{FF2B5EF4-FFF2-40B4-BE49-F238E27FC236}">
                <a16:creationId xmlns:a16="http://schemas.microsoft.com/office/drawing/2014/main" id="{4846446A-6941-FCC8-A3EC-956CC45D96C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512218" y="3244057"/>
            <a:ext cx="233363" cy="228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11" name="Rectangle 195">
            <a:extLst>
              <a:ext uri="{FF2B5EF4-FFF2-40B4-BE49-F238E27FC236}">
                <a16:creationId xmlns:a16="http://schemas.microsoft.com/office/drawing/2014/main" id="{3533D199-BB40-F832-0638-825E08A5119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511425" y="3009900"/>
            <a:ext cx="234950" cy="228600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12" name="Rectangle 196">
            <a:extLst>
              <a:ext uri="{FF2B5EF4-FFF2-40B4-BE49-F238E27FC236}">
                <a16:creationId xmlns:a16="http://schemas.microsoft.com/office/drawing/2014/main" id="{972C45E7-F21F-7F20-E384-50D39FEC4F7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282825" y="3009900"/>
            <a:ext cx="234950" cy="228600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13" name="Rectangle 197">
            <a:extLst>
              <a:ext uri="{FF2B5EF4-FFF2-40B4-BE49-F238E27FC236}">
                <a16:creationId xmlns:a16="http://schemas.microsoft.com/office/drawing/2014/main" id="{2AE3C7DB-F320-3908-99A5-B633910B02A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195638" y="3478213"/>
            <a:ext cx="234950" cy="228600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14" name="Rectangle 198">
            <a:extLst>
              <a:ext uri="{FF2B5EF4-FFF2-40B4-BE49-F238E27FC236}">
                <a16:creationId xmlns:a16="http://schemas.microsoft.com/office/drawing/2014/main" id="{17127D51-3D46-7655-7AA4-1544ADC4B6E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196431" y="3244057"/>
            <a:ext cx="233363" cy="228600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15" name="Rectangle 199">
            <a:extLst>
              <a:ext uri="{FF2B5EF4-FFF2-40B4-BE49-F238E27FC236}">
                <a16:creationId xmlns:a16="http://schemas.microsoft.com/office/drawing/2014/main" id="{319BD1D9-48EF-4C72-3E34-BE556ECE4F4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195638" y="3009900"/>
            <a:ext cx="234950" cy="228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16" name="Rectangle 200">
            <a:extLst>
              <a:ext uri="{FF2B5EF4-FFF2-40B4-BE49-F238E27FC236}">
                <a16:creationId xmlns:a16="http://schemas.microsoft.com/office/drawing/2014/main" id="{851EE262-028B-F567-3ADD-3631CC332DC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283618" y="3244057"/>
            <a:ext cx="233363" cy="228600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17" name="Rectangle 201">
            <a:extLst>
              <a:ext uri="{FF2B5EF4-FFF2-40B4-BE49-F238E27FC236}">
                <a16:creationId xmlns:a16="http://schemas.microsoft.com/office/drawing/2014/main" id="{396E6BF6-B93F-FD99-7020-AD407184B3A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967038" y="3478213"/>
            <a:ext cx="234950" cy="228600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18" name="Rectangle 202">
            <a:extLst>
              <a:ext uri="{FF2B5EF4-FFF2-40B4-BE49-F238E27FC236}">
                <a16:creationId xmlns:a16="http://schemas.microsoft.com/office/drawing/2014/main" id="{DBB3FA87-76C1-427E-851A-21AB8CD6A5F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967831" y="3244057"/>
            <a:ext cx="233363" cy="228600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19" name="Rectangle 203">
            <a:extLst>
              <a:ext uri="{FF2B5EF4-FFF2-40B4-BE49-F238E27FC236}">
                <a16:creationId xmlns:a16="http://schemas.microsoft.com/office/drawing/2014/main" id="{27C50BE1-438C-5961-3C66-8BDD5766211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967038" y="3009900"/>
            <a:ext cx="234950" cy="228600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20" name="Rectangle 204">
            <a:extLst>
              <a:ext uri="{FF2B5EF4-FFF2-40B4-BE49-F238E27FC236}">
                <a16:creationId xmlns:a16="http://schemas.microsoft.com/office/drawing/2014/main" id="{58FDF0BD-E8FE-6A39-8128-DB7A53E5931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282825" y="3478213"/>
            <a:ext cx="234950" cy="228600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21" name="Rectangle 205">
            <a:extLst>
              <a:ext uri="{FF2B5EF4-FFF2-40B4-BE49-F238E27FC236}">
                <a16:creationId xmlns:a16="http://schemas.microsoft.com/office/drawing/2014/main" id="{915A824E-E060-F9B1-AD55-5CF0639A792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737644" y="3479007"/>
            <a:ext cx="234950" cy="227012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22" name="Rectangle 206">
            <a:extLst>
              <a:ext uri="{FF2B5EF4-FFF2-40B4-BE49-F238E27FC236}">
                <a16:creationId xmlns:a16="http://schemas.microsoft.com/office/drawing/2014/main" id="{706BF982-3730-72CC-8785-46CB3D39576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740026" y="3246437"/>
            <a:ext cx="233362" cy="227013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23" name="Rectangle 207">
            <a:extLst>
              <a:ext uri="{FF2B5EF4-FFF2-40B4-BE49-F238E27FC236}">
                <a16:creationId xmlns:a16="http://schemas.microsoft.com/office/drawing/2014/main" id="{D5F2378A-C641-A440-427D-0A561722301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737644" y="3010694"/>
            <a:ext cx="234950" cy="227012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24" name="Rectangle 208">
            <a:extLst>
              <a:ext uri="{FF2B5EF4-FFF2-40B4-BE49-F238E27FC236}">
                <a16:creationId xmlns:a16="http://schemas.microsoft.com/office/drawing/2014/main" id="{0C36993A-B724-9384-9B20-2C0CDB08032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505076" y="2789237"/>
            <a:ext cx="703262" cy="1141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25" name="Rectangle 209">
            <a:extLst>
              <a:ext uri="{FF2B5EF4-FFF2-40B4-BE49-F238E27FC236}">
                <a16:creationId xmlns:a16="http://schemas.microsoft.com/office/drawing/2014/main" id="{66D83E76-9122-DC9B-CB8D-6232137133F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224838" y="3478213"/>
            <a:ext cx="234950" cy="228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26" name="Rectangle 210">
            <a:extLst>
              <a:ext uri="{FF2B5EF4-FFF2-40B4-BE49-F238E27FC236}">
                <a16:creationId xmlns:a16="http://schemas.microsoft.com/office/drawing/2014/main" id="{2FA5D03F-167D-7D91-C51F-3CB407C4F85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225631" y="3244057"/>
            <a:ext cx="233363" cy="228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27" name="Rectangle 211">
            <a:extLst>
              <a:ext uri="{FF2B5EF4-FFF2-40B4-BE49-F238E27FC236}">
                <a16:creationId xmlns:a16="http://schemas.microsoft.com/office/drawing/2014/main" id="{2F34A942-AE11-53CD-DE9F-EC21779A4CF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224838" y="3009900"/>
            <a:ext cx="234950" cy="228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28" name="Rectangle 212">
            <a:extLst>
              <a:ext uri="{FF2B5EF4-FFF2-40B4-BE49-F238E27FC236}">
                <a16:creationId xmlns:a16="http://schemas.microsoft.com/office/drawing/2014/main" id="{B10D2C8C-EAFE-E343-9502-5B3B37BA617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96238" y="3009900"/>
            <a:ext cx="234950" cy="228600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29" name="Rectangle 213">
            <a:extLst>
              <a:ext uri="{FF2B5EF4-FFF2-40B4-BE49-F238E27FC236}">
                <a16:creationId xmlns:a16="http://schemas.microsoft.com/office/drawing/2014/main" id="{86E3C487-0E95-69ED-08DA-F5720746895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910638" y="3478213"/>
            <a:ext cx="234950" cy="228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30" name="Rectangle 214">
            <a:extLst>
              <a:ext uri="{FF2B5EF4-FFF2-40B4-BE49-F238E27FC236}">
                <a16:creationId xmlns:a16="http://schemas.microsoft.com/office/drawing/2014/main" id="{72E2BEE5-E687-852D-9D1A-29DE24DB34A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911431" y="3244057"/>
            <a:ext cx="233363" cy="228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31" name="Rectangle 215">
            <a:extLst>
              <a:ext uri="{FF2B5EF4-FFF2-40B4-BE49-F238E27FC236}">
                <a16:creationId xmlns:a16="http://schemas.microsoft.com/office/drawing/2014/main" id="{9F68E9D3-65EF-514F-CCE2-B5472F08833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910638" y="3009900"/>
            <a:ext cx="234950" cy="228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32" name="Rectangle 216">
            <a:extLst>
              <a:ext uri="{FF2B5EF4-FFF2-40B4-BE49-F238E27FC236}">
                <a16:creationId xmlns:a16="http://schemas.microsoft.com/office/drawing/2014/main" id="{D1CCF4A9-1091-C27B-990A-00962A3DFCB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97031" y="3244057"/>
            <a:ext cx="233363" cy="228600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33" name="Rectangle 217">
            <a:extLst>
              <a:ext uri="{FF2B5EF4-FFF2-40B4-BE49-F238E27FC236}">
                <a16:creationId xmlns:a16="http://schemas.microsoft.com/office/drawing/2014/main" id="{F28E3BC5-BA8B-8360-AFDE-BCA272F1236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682038" y="3478213"/>
            <a:ext cx="234950" cy="228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34" name="Rectangle 218">
            <a:extLst>
              <a:ext uri="{FF2B5EF4-FFF2-40B4-BE49-F238E27FC236}">
                <a16:creationId xmlns:a16="http://schemas.microsoft.com/office/drawing/2014/main" id="{5ABED864-9120-1C07-9023-41567C5BAF93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682831" y="3244057"/>
            <a:ext cx="233363" cy="228600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35" name="Rectangle 219">
            <a:extLst>
              <a:ext uri="{FF2B5EF4-FFF2-40B4-BE49-F238E27FC236}">
                <a16:creationId xmlns:a16="http://schemas.microsoft.com/office/drawing/2014/main" id="{66CEFBF6-037F-4870-CC15-FDCE7161F1F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682038" y="3009900"/>
            <a:ext cx="234950" cy="228600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36" name="Rectangle 220">
            <a:extLst>
              <a:ext uri="{FF2B5EF4-FFF2-40B4-BE49-F238E27FC236}">
                <a16:creationId xmlns:a16="http://schemas.microsoft.com/office/drawing/2014/main" id="{CD6E42CB-D4DA-4B2F-CE50-7A5EE3F70CD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96238" y="3478213"/>
            <a:ext cx="234950" cy="228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37" name="Rectangle 221">
            <a:extLst>
              <a:ext uri="{FF2B5EF4-FFF2-40B4-BE49-F238E27FC236}">
                <a16:creationId xmlns:a16="http://schemas.microsoft.com/office/drawing/2014/main" id="{1A3AB646-CA3B-D897-A7FF-E2FC9EC12F2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453438" y="3478213"/>
            <a:ext cx="234950" cy="228600"/>
          </a:xfrm>
          <a:prstGeom prst="rect">
            <a:avLst/>
          </a:prstGeom>
          <a:solidFill>
            <a:srgbClr val="FF5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38" name="Rectangle 222">
            <a:extLst>
              <a:ext uri="{FF2B5EF4-FFF2-40B4-BE49-F238E27FC236}">
                <a16:creationId xmlns:a16="http://schemas.microsoft.com/office/drawing/2014/main" id="{C64B7ADD-0EE1-E589-5A5D-5A73F276856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455819" y="3245644"/>
            <a:ext cx="233362" cy="228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39" name="Rectangle 223">
            <a:extLst>
              <a:ext uri="{FF2B5EF4-FFF2-40B4-BE49-F238E27FC236}">
                <a16:creationId xmlns:a16="http://schemas.microsoft.com/office/drawing/2014/main" id="{C1174855-8FF3-56E4-1615-48E8141E729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453438" y="3009900"/>
            <a:ext cx="234950" cy="2286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40" name="Rectangle 224">
            <a:extLst>
              <a:ext uri="{FF2B5EF4-FFF2-40B4-BE49-F238E27FC236}">
                <a16:creationId xmlns:a16="http://schemas.microsoft.com/office/drawing/2014/main" id="{600FF91E-536A-0945-A184-0FB08ACBB74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220869" y="2788444"/>
            <a:ext cx="703262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42" name="Rectangle 226">
            <a:extLst>
              <a:ext uri="{FF2B5EF4-FFF2-40B4-BE49-F238E27FC236}">
                <a16:creationId xmlns:a16="http://schemas.microsoft.com/office/drawing/2014/main" id="{69C779FE-40C7-3ECE-00E9-62033C9696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143000" cy="3790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44" name="Rectangle 228">
            <a:extLst>
              <a:ext uri="{FF2B5EF4-FFF2-40B4-BE49-F238E27FC236}">
                <a16:creationId xmlns:a16="http://schemas.microsoft.com/office/drawing/2014/main" id="{3D636040-3AF3-93EA-7E6F-80CB765E4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0"/>
            <a:ext cx="1143000" cy="3790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49" name="Rectangle 233">
            <a:extLst>
              <a:ext uri="{FF2B5EF4-FFF2-40B4-BE49-F238E27FC236}">
                <a16:creationId xmlns:a16="http://schemas.microsoft.com/office/drawing/2014/main" id="{978D54B7-B77C-0FFA-CB39-69ECD4A78C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0"/>
            <a:ext cx="1143000" cy="3790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50" name="Rectangle 234">
            <a:extLst>
              <a:ext uri="{FF2B5EF4-FFF2-40B4-BE49-F238E27FC236}">
                <a16:creationId xmlns:a16="http://schemas.microsoft.com/office/drawing/2014/main" id="{CAC842F5-1B5B-E0DD-D4C7-F7732B6134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4159250"/>
            <a:ext cx="322262" cy="322263"/>
          </a:xfrm>
          <a:prstGeom prst="rect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51" name="Rectangle 235">
            <a:extLst>
              <a:ext uri="{FF2B5EF4-FFF2-40B4-BE49-F238E27FC236}">
                <a16:creationId xmlns:a16="http://schemas.microsoft.com/office/drawing/2014/main" id="{C789C67F-631F-69AF-8DCF-05D8DC8DC1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4799013"/>
            <a:ext cx="322262" cy="322262"/>
          </a:xfrm>
          <a:prstGeom prst="rect">
            <a:avLst/>
          </a:prstGeom>
          <a:pattFill prst="lgConfetti">
            <a:fgClr>
              <a:srgbClr val="FF7C80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52" name="Rectangle 236">
            <a:extLst>
              <a:ext uri="{FF2B5EF4-FFF2-40B4-BE49-F238E27FC236}">
                <a16:creationId xmlns:a16="http://schemas.microsoft.com/office/drawing/2014/main" id="{5F367B22-1C52-BBE6-9F88-CEC93D053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13" y="5438775"/>
            <a:ext cx="322262" cy="32226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53" name="Text Box 237">
            <a:extLst>
              <a:ext uri="{FF2B5EF4-FFF2-40B4-BE49-F238E27FC236}">
                <a16:creationId xmlns:a16="http://schemas.microsoft.com/office/drawing/2014/main" id="{8045405C-4816-5C37-7AC8-CD12A132C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4176713"/>
            <a:ext cx="2184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/>
              <a:t>Sustained above 700 </a:t>
            </a:r>
            <a:r>
              <a:rPr lang="en-US" altLang="en-US" sz="1400" b="1">
                <a:cs typeface="Arial" panose="020B0604020202020204" pitchFamily="34" charset="0"/>
              </a:rPr>
              <a:t>°</a:t>
            </a:r>
            <a:r>
              <a:rPr lang="en-US" altLang="en-US" sz="1400" b="1"/>
              <a:t>C</a:t>
            </a:r>
          </a:p>
        </p:txBody>
      </p:sp>
      <p:sp>
        <p:nvSpPr>
          <p:cNvPr id="86254" name="Text Box 238">
            <a:extLst>
              <a:ext uri="{FF2B5EF4-FFF2-40B4-BE49-F238E27FC236}">
                <a16:creationId xmlns:a16="http://schemas.microsoft.com/office/drawing/2014/main" id="{FB4ECB05-58E7-7049-D3A1-72F45A572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4810125"/>
            <a:ext cx="20177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/>
              <a:t>Moment above 700 </a:t>
            </a:r>
            <a:r>
              <a:rPr lang="en-US" altLang="en-US" sz="1400" b="1">
                <a:latin typeface="Times New Roman" panose="02020603050405020304" pitchFamily="18" charset="0"/>
              </a:rPr>
              <a:t>°</a:t>
            </a:r>
            <a:r>
              <a:rPr lang="en-US" altLang="en-US" sz="1400" b="1"/>
              <a:t>C</a:t>
            </a:r>
          </a:p>
        </p:txBody>
      </p:sp>
      <p:sp>
        <p:nvSpPr>
          <p:cNvPr id="86255" name="Text Box 239">
            <a:extLst>
              <a:ext uri="{FF2B5EF4-FFF2-40B4-BE49-F238E27FC236}">
                <a16:creationId xmlns:a16="http://schemas.microsoft.com/office/drawing/2014/main" id="{805ACCFA-4CD2-2919-B745-8F8DED7BA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5445125"/>
            <a:ext cx="1300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/>
              <a:t>Below 700 </a:t>
            </a:r>
            <a:r>
              <a:rPr lang="en-US" altLang="en-US" sz="1400" b="1">
                <a:latin typeface="Times New Roman" panose="02020603050405020304" pitchFamily="18" charset="0"/>
              </a:rPr>
              <a:t>°</a:t>
            </a:r>
            <a:r>
              <a:rPr lang="en-US" altLang="en-US" sz="1400" b="1"/>
              <a:t>C</a:t>
            </a:r>
          </a:p>
        </p:txBody>
      </p:sp>
      <p:pic>
        <p:nvPicPr>
          <p:cNvPr id="86256" name="Picture 240">
            <a:extLst>
              <a:ext uri="{FF2B5EF4-FFF2-40B4-BE49-F238E27FC236}">
                <a16:creationId xmlns:a16="http://schemas.microsoft.com/office/drawing/2014/main" id="{1078D6FE-9739-AD2A-9365-C40934403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11" t="42487" r="56088" b="40245"/>
          <a:stretch>
            <a:fillRect/>
          </a:stretch>
        </p:blipFill>
        <p:spPr bwMode="auto">
          <a:xfrm>
            <a:off x="2811463" y="3919538"/>
            <a:ext cx="1044575" cy="85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257" name="Text Box 241">
            <a:extLst>
              <a:ext uri="{FF2B5EF4-FFF2-40B4-BE49-F238E27FC236}">
                <a16:creationId xmlns:a16="http://schemas.microsoft.com/office/drawing/2014/main" id="{DCD2DFA1-3E70-22BD-640E-4C70A45C4F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3" y="3816350"/>
            <a:ext cx="708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/>
              <a:t>KEY</a:t>
            </a:r>
          </a:p>
        </p:txBody>
      </p:sp>
      <p:sp>
        <p:nvSpPr>
          <p:cNvPr id="86258" name="Rectangle 242">
            <a:extLst>
              <a:ext uri="{FF2B5EF4-FFF2-40B4-BE49-F238E27FC236}">
                <a16:creationId xmlns:a16="http://schemas.microsoft.com/office/drawing/2014/main" id="{69892B28-7CAA-B487-9E29-5636A78DF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2136775"/>
            <a:ext cx="1143000" cy="714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59" name="Rectangle 243">
            <a:extLst>
              <a:ext uri="{FF2B5EF4-FFF2-40B4-BE49-F238E27FC236}">
                <a16:creationId xmlns:a16="http://schemas.microsoft.com/office/drawing/2014/main" id="{2CE9624A-CA9E-B4DB-89DC-9958CB22C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2136775"/>
            <a:ext cx="1143000" cy="714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60" name="Rectangle 244">
            <a:extLst>
              <a:ext uri="{FF2B5EF4-FFF2-40B4-BE49-F238E27FC236}">
                <a16:creationId xmlns:a16="http://schemas.microsoft.com/office/drawing/2014/main" id="{BBBAD134-8E2D-DB88-26D4-574A78792F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5350" y="2136775"/>
            <a:ext cx="1143000" cy="714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61" name="Rectangle 245">
            <a:extLst>
              <a:ext uri="{FF2B5EF4-FFF2-40B4-BE49-F238E27FC236}">
                <a16:creationId xmlns:a16="http://schemas.microsoft.com/office/drawing/2014/main" id="{D0D250A2-EF23-0BB3-9D9A-81DE49A10D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2136775"/>
            <a:ext cx="1143000" cy="714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6263" name="Text Box 247">
            <a:extLst>
              <a:ext uri="{FF2B5EF4-FFF2-40B4-BE49-F238E27FC236}">
                <a16:creationId xmlns:a16="http://schemas.microsoft.com/office/drawing/2014/main" id="{83931E9A-E758-E6C9-0160-85256156A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1488" y="1154113"/>
            <a:ext cx="10525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Panther block</a:t>
            </a:r>
          </a:p>
        </p:txBody>
      </p:sp>
      <p:sp>
        <p:nvSpPr>
          <p:cNvPr id="86264" name="Text Box 248">
            <a:extLst>
              <a:ext uri="{FF2B5EF4-FFF2-40B4-BE49-F238E27FC236}">
                <a16:creationId xmlns:a16="http://schemas.microsoft.com/office/drawing/2014/main" id="{A1AAB785-E89E-76E4-E41D-3D4A94D38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1488" y="2168525"/>
            <a:ext cx="1052512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Fairview block</a:t>
            </a:r>
          </a:p>
        </p:txBody>
      </p:sp>
      <p:sp>
        <p:nvSpPr>
          <p:cNvPr id="86265" name="Text Box 249">
            <a:extLst>
              <a:ext uri="{FF2B5EF4-FFF2-40B4-BE49-F238E27FC236}">
                <a16:creationId xmlns:a16="http://schemas.microsoft.com/office/drawing/2014/main" id="{46EDBC2C-52AA-43A8-A250-2FEA6B2A9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3425" y="3175000"/>
            <a:ext cx="21240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Burn study block B</a:t>
            </a:r>
            <a:endParaRPr lang="en-US" altLang="en-US" sz="1200"/>
          </a:p>
        </p:txBody>
      </p:sp>
      <p:pic>
        <p:nvPicPr>
          <p:cNvPr id="86266" name="Picture 250">
            <a:extLst>
              <a:ext uri="{FF2B5EF4-FFF2-40B4-BE49-F238E27FC236}">
                <a16:creationId xmlns:a16="http://schemas.microsoft.com/office/drawing/2014/main" id="{D9EE5F24-0C2D-60AF-8FE8-28459F192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2" t="28519" r="16852" b="40764"/>
          <a:stretch>
            <a:fillRect/>
          </a:stretch>
        </p:blipFill>
        <p:spPr bwMode="auto">
          <a:xfrm>
            <a:off x="2216150" y="5070475"/>
            <a:ext cx="1404938" cy="1112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267" name="Line 251">
            <a:extLst>
              <a:ext uri="{FF2B5EF4-FFF2-40B4-BE49-F238E27FC236}">
                <a16:creationId xmlns:a16="http://schemas.microsoft.com/office/drawing/2014/main" id="{DE660C26-306F-0292-317E-30DE144E51EE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052638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268" name="Line 252">
            <a:extLst>
              <a:ext uri="{FF2B5EF4-FFF2-40B4-BE49-F238E27FC236}">
                <a16:creationId xmlns:a16="http://schemas.microsoft.com/office/drawing/2014/main" id="{1D025F57-CFEB-DAA1-A61F-22965DCEB78F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2927350"/>
            <a:ext cx="914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269" name="Rectangle 253">
            <a:extLst>
              <a:ext uri="{FF2B5EF4-FFF2-40B4-BE49-F238E27FC236}">
                <a16:creationId xmlns:a16="http://schemas.microsoft.com/office/drawing/2014/main" id="{8648B075-865E-BD75-7E62-24F7BBD09F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2563" y="3789363"/>
            <a:ext cx="5154612" cy="1735137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82880" tIns="137160" rIns="182880">
            <a:spAutoFit/>
          </a:bodyPr>
          <a:lstStyle/>
          <a:p>
            <a:pPr algn="ctr"/>
            <a:r>
              <a:rPr lang="en-US" altLang="en-US" sz="1600" b="1">
                <a:solidFill>
                  <a:schemeClr val="bg1"/>
                </a:solidFill>
              </a:rPr>
              <a:t>The temperature of the Biscuit Fire</a:t>
            </a:r>
          </a:p>
          <a:p>
            <a:endParaRPr lang="en-US" altLang="en-US" sz="1600" b="1">
              <a:solidFill>
                <a:schemeClr val="bg1"/>
              </a:solidFill>
            </a:endParaRPr>
          </a:p>
          <a:p>
            <a:r>
              <a:rPr lang="en-US" altLang="en-US" sz="1400" b="1">
                <a:solidFill>
                  <a:schemeClr val="bg1"/>
                </a:solidFill>
              </a:rPr>
              <a:t>Fire temperatures across  the 6-acre measurement plots of the LTEP experiments as measured by the extent that aluminum tags melted that were attached to rebar marking our 25-m grid system.</a:t>
            </a:r>
          </a:p>
          <a:p>
            <a:endParaRPr lang="en-US" altLang="en-US" sz="1400" b="1">
              <a:solidFill>
                <a:schemeClr val="bg1"/>
              </a:solidFill>
            </a:endParaRPr>
          </a:p>
        </p:txBody>
      </p:sp>
      <p:sp>
        <p:nvSpPr>
          <p:cNvPr id="86270" name="Text Box 254">
            <a:extLst>
              <a:ext uri="{FF2B5EF4-FFF2-40B4-BE49-F238E27FC236}">
                <a16:creationId xmlns:a16="http://schemas.microsoft.com/office/drawing/2014/main" id="{0AFB2438-2C67-CC46-54A5-33423CC439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3675" y="5449888"/>
            <a:ext cx="5167313" cy="107950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r>
              <a:rPr lang="en-US" altLang="en-US" sz="1600" b="1">
                <a:solidFill>
                  <a:srgbClr val="FF0000"/>
                </a:solidFill>
              </a:rPr>
              <a:t>Result: Temperatures observed were enough to volatilize N, S, and possibly P and K.  Further studies are needed to examine these potential losses.</a:t>
            </a:r>
          </a:p>
        </p:txBody>
      </p:sp>
      <p:sp>
        <p:nvSpPr>
          <p:cNvPr id="86271" name="Rectangle 255">
            <a:extLst>
              <a:ext uri="{FF2B5EF4-FFF2-40B4-BE49-F238E27FC236}">
                <a16:creationId xmlns:a16="http://schemas.microsoft.com/office/drawing/2014/main" id="{87B03CB7-88C0-5E43-FA53-DBD37A946B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3438" y="268288"/>
            <a:ext cx="99695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sz="1400" b="1">
                <a:solidFill>
                  <a:srgbClr val="000080"/>
                </a:solidFill>
              </a:rPr>
              <a:t>Douglas-fir, hi-wood</a:t>
            </a:r>
          </a:p>
        </p:txBody>
      </p:sp>
      <p:sp>
        <p:nvSpPr>
          <p:cNvPr id="86272" name="Rectangle 256">
            <a:extLst>
              <a:ext uri="{FF2B5EF4-FFF2-40B4-BE49-F238E27FC236}">
                <a16:creationId xmlns:a16="http://schemas.microsoft.com/office/drawing/2014/main" id="{2C50022C-3E84-6139-C18B-8CAA3544A3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5938" y="268288"/>
            <a:ext cx="110490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sz="1400" b="1">
                <a:solidFill>
                  <a:srgbClr val="000080"/>
                </a:solidFill>
              </a:rPr>
              <a:t>Pioneers, </a:t>
            </a:r>
            <a:br>
              <a:rPr lang="en-US" altLang="en-US" sz="1400" b="1">
                <a:solidFill>
                  <a:srgbClr val="000080"/>
                </a:solidFill>
              </a:rPr>
            </a:br>
            <a:r>
              <a:rPr lang="en-US" altLang="en-US" sz="1400" b="1">
                <a:solidFill>
                  <a:srgbClr val="000080"/>
                </a:solidFill>
              </a:rPr>
              <a:t>lo-wood</a:t>
            </a:r>
          </a:p>
        </p:txBody>
      </p:sp>
      <p:sp>
        <p:nvSpPr>
          <p:cNvPr id="86273" name="Text Box 257">
            <a:extLst>
              <a:ext uri="{FF2B5EF4-FFF2-40B4-BE49-F238E27FC236}">
                <a16:creationId xmlns:a16="http://schemas.microsoft.com/office/drawing/2014/main" id="{803DAB51-C1D7-E59B-1624-95FF4BE5D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2538" y="2224088"/>
            <a:ext cx="9048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/>
              <a:t>Not burned</a:t>
            </a:r>
          </a:p>
        </p:txBody>
      </p:sp>
      <p:sp>
        <p:nvSpPr>
          <p:cNvPr id="86274" name="Text Box 258">
            <a:extLst>
              <a:ext uri="{FF2B5EF4-FFF2-40B4-BE49-F238E27FC236}">
                <a16:creationId xmlns:a16="http://schemas.microsoft.com/office/drawing/2014/main" id="{8BFD2ED6-51FF-B7BF-E7CB-FCADB444D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5538" y="2224088"/>
            <a:ext cx="9048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/>
              <a:t>Not burned</a:t>
            </a:r>
          </a:p>
        </p:txBody>
      </p:sp>
      <p:sp>
        <p:nvSpPr>
          <p:cNvPr id="86275" name="Text Box 259">
            <a:extLst>
              <a:ext uri="{FF2B5EF4-FFF2-40B4-BE49-F238E27FC236}">
                <a16:creationId xmlns:a16="http://schemas.microsoft.com/office/drawing/2014/main" id="{E4BE9CC4-4082-C65E-15FF-CC958384B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7588" y="2224088"/>
            <a:ext cx="9048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/>
              <a:t>Not burned</a:t>
            </a:r>
          </a:p>
        </p:txBody>
      </p:sp>
      <p:sp>
        <p:nvSpPr>
          <p:cNvPr id="86276" name="Text Box 260">
            <a:extLst>
              <a:ext uri="{FF2B5EF4-FFF2-40B4-BE49-F238E27FC236}">
                <a16:creationId xmlns:a16="http://schemas.microsoft.com/office/drawing/2014/main" id="{1C4EFD59-C025-0456-9B80-55E0CEFDB4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25" y="2224088"/>
            <a:ext cx="9048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400"/>
              <a:t>Not burned</a:t>
            </a:r>
          </a:p>
        </p:txBody>
      </p:sp>
      <p:sp>
        <p:nvSpPr>
          <p:cNvPr id="86277" name="Line 261">
            <a:extLst>
              <a:ext uri="{FF2B5EF4-FFF2-40B4-BE49-F238E27FC236}">
                <a16:creationId xmlns:a16="http://schemas.microsoft.com/office/drawing/2014/main" id="{1A4011A3-8E08-FD51-8DE8-16F2B32194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0"/>
            <a:ext cx="0" cy="292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278" name="Line 262">
            <a:extLst>
              <a:ext uri="{FF2B5EF4-FFF2-40B4-BE49-F238E27FC236}">
                <a16:creationId xmlns:a16="http://schemas.microsoft.com/office/drawing/2014/main" id="{9F834D2F-3249-1E74-EF75-B3506C34D7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15000" y="0"/>
            <a:ext cx="0" cy="292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279" name="Line 263">
            <a:extLst>
              <a:ext uri="{FF2B5EF4-FFF2-40B4-BE49-F238E27FC236}">
                <a16:creationId xmlns:a16="http://schemas.microsoft.com/office/drawing/2014/main" id="{3884F60B-2BC8-4C9B-79F8-72A06E2B54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58000" y="0"/>
            <a:ext cx="0" cy="2925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>
            <a:extLst>
              <a:ext uri="{FF2B5EF4-FFF2-40B4-BE49-F238E27FC236}">
                <a16:creationId xmlns:a16="http://schemas.microsoft.com/office/drawing/2014/main" id="{67EED137-55F0-100D-4D7C-16B0CB2A7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2" r="12717" b="38835"/>
          <a:stretch>
            <a:fillRect/>
          </a:stretch>
        </p:blipFill>
        <p:spPr bwMode="auto">
          <a:xfrm>
            <a:off x="0" y="0"/>
            <a:ext cx="5734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3" name="Picture 3">
            <a:extLst>
              <a:ext uri="{FF2B5EF4-FFF2-40B4-BE49-F238E27FC236}">
                <a16:creationId xmlns:a16="http://schemas.microsoft.com/office/drawing/2014/main" id="{1175C7E8-E023-B363-E8FB-F37DA23E7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8" t="47130" r="41226"/>
          <a:stretch>
            <a:fillRect/>
          </a:stretch>
        </p:blipFill>
        <p:spPr bwMode="auto">
          <a:xfrm>
            <a:off x="4660900" y="0"/>
            <a:ext cx="4483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084" name="Group 4">
            <a:extLst>
              <a:ext uri="{FF2B5EF4-FFF2-40B4-BE49-F238E27FC236}">
                <a16:creationId xmlns:a16="http://schemas.microsoft.com/office/drawing/2014/main" id="{D1668D7F-4ED6-F738-6480-C2264CFF93D9}"/>
              </a:ext>
            </a:extLst>
          </p:cNvPr>
          <p:cNvGrpSpPr>
            <a:grpSpLocks/>
          </p:cNvGrpSpPr>
          <p:nvPr/>
        </p:nvGrpSpPr>
        <p:grpSpPr bwMode="auto">
          <a:xfrm>
            <a:off x="4664075" y="0"/>
            <a:ext cx="3175" cy="6858000"/>
            <a:chOff x="2909" y="0"/>
            <a:chExt cx="2" cy="4320"/>
          </a:xfrm>
        </p:grpSpPr>
        <p:sp>
          <p:nvSpPr>
            <p:cNvPr id="46085" name="Line 5">
              <a:extLst>
                <a:ext uri="{FF2B5EF4-FFF2-40B4-BE49-F238E27FC236}">
                  <a16:creationId xmlns:a16="http://schemas.microsoft.com/office/drawing/2014/main" id="{6795C3A1-0E43-2008-4B3A-38DA17CD22C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09" y="0"/>
              <a:ext cx="0" cy="432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86" name="Line 6">
              <a:extLst>
                <a:ext uri="{FF2B5EF4-FFF2-40B4-BE49-F238E27FC236}">
                  <a16:creationId xmlns:a16="http://schemas.microsoft.com/office/drawing/2014/main" id="{D2982C75-0454-7AED-275B-5FD68856C8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11" y="0"/>
              <a:ext cx="0" cy="425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087" name="Text Box 7">
            <a:extLst>
              <a:ext uri="{FF2B5EF4-FFF2-40B4-BE49-F238E27FC236}">
                <a16:creationId xmlns:a16="http://schemas.microsoft.com/office/drawing/2014/main" id="{B1F4B7EB-7DC5-2BDA-9CC0-B6E36EBF3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763" y="4665663"/>
            <a:ext cx="2251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b="1">
                <a:solidFill>
                  <a:schemeClr val="bg1"/>
                </a:solidFill>
              </a:rPr>
              <a:t>Before Biscuit</a:t>
            </a:r>
          </a:p>
        </p:txBody>
      </p:sp>
      <p:sp>
        <p:nvSpPr>
          <p:cNvPr id="46088" name="Text Box 8">
            <a:extLst>
              <a:ext uri="{FF2B5EF4-FFF2-40B4-BE49-F238E27FC236}">
                <a16:creationId xmlns:a16="http://schemas.microsoft.com/office/drawing/2014/main" id="{D5031689-9F14-1A1C-F88B-A22A46E77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56400" y="4633913"/>
            <a:ext cx="1997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b="1"/>
              <a:t>After Biscuit</a:t>
            </a:r>
          </a:p>
        </p:txBody>
      </p:sp>
      <p:sp>
        <p:nvSpPr>
          <p:cNvPr id="46089" name="Text Box 9">
            <a:extLst>
              <a:ext uri="{FF2B5EF4-FFF2-40B4-BE49-F238E27FC236}">
                <a16:creationId xmlns:a16="http://schemas.microsoft.com/office/drawing/2014/main" id="{05BA285A-CC3C-A540-5078-C713521C7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" y="131763"/>
            <a:ext cx="4316413" cy="392112"/>
          </a:xfrm>
          <a:prstGeom prst="rect">
            <a:avLst/>
          </a:prstGeom>
          <a:solidFill>
            <a:schemeClr val="tx1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b="1">
                <a:solidFill>
                  <a:schemeClr val="bg1"/>
                </a:solidFill>
              </a:rPr>
              <a:t>Issues with measuring soil change</a:t>
            </a:r>
          </a:p>
        </p:txBody>
      </p:sp>
      <p:sp>
        <p:nvSpPr>
          <p:cNvPr id="46090" name="Rectangle 10">
            <a:extLst>
              <a:ext uri="{FF2B5EF4-FFF2-40B4-BE49-F238E27FC236}">
                <a16:creationId xmlns:a16="http://schemas.microsoft.com/office/drawing/2014/main" id="{BFEBA420-9F31-71BD-9DA9-DD47A4C0B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507038"/>
            <a:ext cx="9144000" cy="135096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6091" name="Text Box 11">
            <a:extLst>
              <a:ext uri="{FF2B5EF4-FFF2-40B4-BE49-F238E27FC236}">
                <a16:creationId xmlns:a16="http://schemas.microsoft.com/office/drawing/2014/main" id="{E30E96FD-7D27-D761-57EF-D338E602A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5835650"/>
            <a:ext cx="11334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b="1">
                <a:solidFill>
                  <a:srgbClr val="FF0000"/>
                </a:solidFill>
                <a:cs typeface="Arial" panose="020B0604020202020204" pitchFamily="34" charset="0"/>
              </a:rPr>
              <a:t>Methods matter</a:t>
            </a:r>
            <a:endParaRPr lang="en-US" altLang="en-US" b="1" u="sng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6092" name="Rectangle 12">
            <a:extLst>
              <a:ext uri="{FF2B5EF4-FFF2-40B4-BE49-F238E27FC236}">
                <a16:creationId xmlns:a16="http://schemas.microsoft.com/office/drawing/2014/main" id="{4F06BD60-16CC-FC6D-7655-C332BC772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8325" y="5591175"/>
            <a:ext cx="70850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r>
              <a:rPr lang="en-US" altLang="en-US" sz="1600" b="1">
                <a:solidFill>
                  <a:srgbClr val="FF0000"/>
                </a:solidFill>
              </a:rPr>
              <a:t>Post-fire surface rocks suggest fixed-depth methods can be highly inaccurate</a:t>
            </a:r>
          </a:p>
        </p:txBody>
      </p:sp>
      <p:grpSp>
        <p:nvGrpSpPr>
          <p:cNvPr id="46093" name="Group 13">
            <a:extLst>
              <a:ext uri="{FF2B5EF4-FFF2-40B4-BE49-F238E27FC236}">
                <a16:creationId xmlns:a16="http://schemas.microsoft.com/office/drawing/2014/main" id="{766391BB-FEED-3404-CF6C-49940E5CB3D1}"/>
              </a:ext>
            </a:extLst>
          </p:cNvPr>
          <p:cNvGrpSpPr>
            <a:grpSpLocks/>
          </p:cNvGrpSpPr>
          <p:nvPr/>
        </p:nvGrpSpPr>
        <p:grpSpPr bwMode="auto">
          <a:xfrm>
            <a:off x="1639888" y="5654675"/>
            <a:ext cx="184150" cy="190500"/>
            <a:chOff x="2097" y="3619"/>
            <a:chExt cx="181" cy="181"/>
          </a:xfrm>
        </p:grpSpPr>
        <p:sp>
          <p:nvSpPr>
            <p:cNvPr id="46094" name="Oval 14">
              <a:extLst>
                <a:ext uri="{FF2B5EF4-FFF2-40B4-BE49-F238E27FC236}">
                  <a16:creationId xmlns:a16="http://schemas.microsoft.com/office/drawing/2014/main" id="{E2037429-4756-4B3D-9F3B-A00AA5878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7" y="3619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46095" name="Oval 15">
              <a:extLst>
                <a:ext uri="{FF2B5EF4-FFF2-40B4-BE49-F238E27FC236}">
                  <a16:creationId xmlns:a16="http://schemas.microsoft.com/office/drawing/2014/main" id="{E2D8BAF8-D059-43DC-0CED-41DCBDA6C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0" y="3663"/>
              <a:ext cx="94" cy="92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6096" name="Rectangle 16">
            <a:extLst>
              <a:ext uri="{FF2B5EF4-FFF2-40B4-BE49-F238E27FC236}">
                <a16:creationId xmlns:a16="http://schemas.microsoft.com/office/drawing/2014/main" id="{110BDC63-2788-D1DE-C1DF-28814388A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8325" y="6172200"/>
            <a:ext cx="70850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r>
              <a:rPr lang="en-US" altLang="en-US" sz="1600" b="1">
                <a:solidFill>
                  <a:srgbClr val="FF0000"/>
                </a:solidFill>
              </a:rPr>
              <a:t>Background changes suggest that pre-fire condition (1992) does not reflect condition just before the fire (2002)</a:t>
            </a:r>
          </a:p>
        </p:txBody>
      </p:sp>
      <p:grpSp>
        <p:nvGrpSpPr>
          <p:cNvPr id="46097" name="Group 17">
            <a:extLst>
              <a:ext uri="{FF2B5EF4-FFF2-40B4-BE49-F238E27FC236}">
                <a16:creationId xmlns:a16="http://schemas.microsoft.com/office/drawing/2014/main" id="{B79ABC3A-B74D-2946-4F8D-CC9C6B86B155}"/>
              </a:ext>
            </a:extLst>
          </p:cNvPr>
          <p:cNvGrpSpPr>
            <a:grpSpLocks/>
          </p:cNvGrpSpPr>
          <p:nvPr/>
        </p:nvGrpSpPr>
        <p:grpSpPr bwMode="auto">
          <a:xfrm>
            <a:off x="1639888" y="6226175"/>
            <a:ext cx="184150" cy="190500"/>
            <a:chOff x="2097" y="3619"/>
            <a:chExt cx="181" cy="181"/>
          </a:xfrm>
        </p:grpSpPr>
        <p:sp>
          <p:nvSpPr>
            <p:cNvPr id="46098" name="Oval 18">
              <a:extLst>
                <a:ext uri="{FF2B5EF4-FFF2-40B4-BE49-F238E27FC236}">
                  <a16:creationId xmlns:a16="http://schemas.microsoft.com/office/drawing/2014/main" id="{AFA5D8CB-298A-A14B-407A-E9ADE4472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7" y="3619"/>
              <a:ext cx="181" cy="18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46099" name="Oval 19">
              <a:extLst>
                <a:ext uri="{FF2B5EF4-FFF2-40B4-BE49-F238E27FC236}">
                  <a16:creationId xmlns:a16="http://schemas.microsoft.com/office/drawing/2014/main" id="{535050E0-4524-FED9-AA8E-B828A4309E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0" y="3663"/>
              <a:ext cx="94" cy="92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71" name="Oval 83">
            <a:extLst>
              <a:ext uri="{FF2B5EF4-FFF2-40B4-BE49-F238E27FC236}">
                <a16:creationId xmlns:a16="http://schemas.microsoft.com/office/drawing/2014/main" id="{E25BB367-CCA2-8D02-F0C7-C4823C1C31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8688" y="3294063"/>
            <a:ext cx="666750" cy="6397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70" name="Oval 82">
            <a:extLst>
              <a:ext uri="{FF2B5EF4-FFF2-40B4-BE49-F238E27FC236}">
                <a16:creationId xmlns:a16="http://schemas.microsoft.com/office/drawing/2014/main" id="{7BF8AAE2-FCEE-7115-3081-25C7E0455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4800" y="1292225"/>
            <a:ext cx="666750" cy="6397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0" name="Text Box 2">
            <a:extLst>
              <a:ext uri="{FF2B5EF4-FFF2-40B4-BE49-F238E27FC236}">
                <a16:creationId xmlns:a16="http://schemas.microsoft.com/office/drawing/2014/main" id="{A11DD779-7376-18E9-F7F3-EFBA3AB36A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8938" y="152400"/>
            <a:ext cx="5626100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b="1">
                <a:solidFill>
                  <a:schemeClr val="bg1"/>
                </a:solidFill>
              </a:rPr>
              <a:t>Effects of intense wildfire: </a:t>
            </a:r>
            <a:r>
              <a:rPr lang="en-US" altLang="en-US" b="1" u="sng">
                <a:solidFill>
                  <a:schemeClr val="bg1"/>
                </a:solidFill>
              </a:rPr>
              <a:t>direct evidence</a:t>
            </a:r>
            <a:r>
              <a:rPr lang="en-US" altLang="en-US" b="1">
                <a:solidFill>
                  <a:schemeClr val="bg1"/>
                </a:solidFill>
              </a:rPr>
              <a:t> for </a:t>
            </a:r>
            <a:br>
              <a:rPr lang="en-US" altLang="en-US" b="1">
                <a:solidFill>
                  <a:schemeClr val="bg1"/>
                </a:solidFill>
              </a:rPr>
            </a:br>
            <a:r>
              <a:rPr lang="en-US" altLang="en-US" b="1">
                <a:solidFill>
                  <a:schemeClr val="bg1"/>
                </a:solidFill>
              </a:rPr>
              <a:t>substantial losses from mineral-soil horizons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D405F0B3-E557-987F-BA71-4DB5CBCF2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725" y="1598613"/>
            <a:ext cx="862013" cy="3635375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542E74DA-511D-4928-E054-C5F9222736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8413" y="931863"/>
            <a:ext cx="2770187" cy="4297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Text Box 5">
            <a:extLst>
              <a:ext uri="{FF2B5EF4-FFF2-40B4-BE49-F238E27FC236}">
                <a16:creationId xmlns:a16="http://schemas.microsoft.com/office/drawing/2014/main" id="{63A9CB4E-D5F2-A033-E667-39197F465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963" y="1889125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2000" b="1"/>
              <a:t>20</a:t>
            </a:r>
          </a:p>
        </p:txBody>
      </p:sp>
      <p:sp>
        <p:nvSpPr>
          <p:cNvPr id="37894" name="Text Box 6">
            <a:extLst>
              <a:ext uri="{FF2B5EF4-FFF2-40B4-BE49-F238E27FC236}">
                <a16:creationId xmlns:a16="http://schemas.microsoft.com/office/drawing/2014/main" id="{F1545600-1907-88DA-639C-1475ACE1D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963" y="3463925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2000" b="1"/>
              <a:t>10</a:t>
            </a:r>
          </a:p>
        </p:txBody>
      </p:sp>
      <p:sp>
        <p:nvSpPr>
          <p:cNvPr id="37895" name="Line 7">
            <a:extLst>
              <a:ext uri="{FF2B5EF4-FFF2-40B4-BE49-F238E27FC236}">
                <a16:creationId xmlns:a16="http://schemas.microsoft.com/office/drawing/2014/main" id="{1881F382-C8CA-24FE-9D0D-7862B608F1B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8150" y="1120775"/>
            <a:ext cx="0" cy="947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6" name="Rectangle 8">
            <a:extLst>
              <a:ext uri="{FF2B5EF4-FFF2-40B4-BE49-F238E27FC236}">
                <a16:creationId xmlns:a16="http://schemas.microsoft.com/office/drawing/2014/main" id="{E8DF396A-25BE-9295-C37A-FAFFE1EDA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6975" y="2711450"/>
            <a:ext cx="1457325" cy="1570038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Line 9">
            <a:extLst>
              <a:ext uri="{FF2B5EF4-FFF2-40B4-BE49-F238E27FC236}">
                <a16:creationId xmlns:a16="http://schemas.microsoft.com/office/drawing/2014/main" id="{00B89F10-D2CE-3EB6-83F7-58CE7641BE3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08150" y="1120775"/>
            <a:ext cx="0" cy="947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8" name="Line 10">
            <a:extLst>
              <a:ext uri="{FF2B5EF4-FFF2-40B4-BE49-F238E27FC236}">
                <a16:creationId xmlns:a16="http://schemas.microsoft.com/office/drawing/2014/main" id="{950405CA-A330-E5AE-C143-3DFC02E6E19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11438" y="3433763"/>
            <a:ext cx="119538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899" name="Text Box 11">
            <a:extLst>
              <a:ext uri="{FF2B5EF4-FFF2-40B4-BE49-F238E27FC236}">
                <a16:creationId xmlns:a16="http://schemas.microsoft.com/office/drawing/2014/main" id="{36EB2302-8158-418B-499B-F461120047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3663" y="3084513"/>
            <a:ext cx="128111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r>
              <a:rPr lang="en-US" altLang="en-US"/>
              <a:t>Murphy 12</a:t>
            </a:r>
          </a:p>
        </p:txBody>
      </p:sp>
      <p:sp>
        <p:nvSpPr>
          <p:cNvPr id="37900" name="Text Box 12">
            <a:extLst>
              <a:ext uri="{FF2B5EF4-FFF2-40B4-BE49-F238E27FC236}">
                <a16:creationId xmlns:a16="http://schemas.microsoft.com/office/drawing/2014/main" id="{1005DA18-7A99-3976-6F12-1C57FC23B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0475" y="3935413"/>
            <a:ext cx="1212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/>
              <a:t>Dyrness 7</a:t>
            </a:r>
          </a:p>
        </p:txBody>
      </p:sp>
      <p:sp>
        <p:nvSpPr>
          <p:cNvPr id="37901" name="Text Box 13">
            <a:extLst>
              <a:ext uri="{FF2B5EF4-FFF2-40B4-BE49-F238E27FC236}">
                <a16:creationId xmlns:a16="http://schemas.microsoft.com/office/drawing/2014/main" id="{BEA955DB-2788-F3BE-9E94-05B251DAB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0475" y="2670175"/>
            <a:ext cx="103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/>
              <a:t>Baird 16</a:t>
            </a:r>
          </a:p>
        </p:txBody>
      </p:sp>
      <p:sp>
        <p:nvSpPr>
          <p:cNvPr id="37902" name="Line 14">
            <a:extLst>
              <a:ext uri="{FF2B5EF4-FFF2-40B4-BE49-F238E27FC236}">
                <a16:creationId xmlns:a16="http://schemas.microsoft.com/office/drawing/2014/main" id="{326FD43F-7863-BADD-6E58-BF27F991B2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644650" y="1120775"/>
            <a:ext cx="12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3" name="Line 15">
            <a:extLst>
              <a:ext uri="{FF2B5EF4-FFF2-40B4-BE49-F238E27FC236}">
                <a16:creationId xmlns:a16="http://schemas.microsoft.com/office/drawing/2014/main" id="{2C032CA5-AA0A-4291-1A6E-8540F45D791D}"/>
              </a:ext>
            </a:extLst>
          </p:cNvPr>
          <p:cNvSpPr>
            <a:spLocks noChangeShapeType="1"/>
          </p:cNvSpPr>
          <p:nvPr/>
        </p:nvSpPr>
        <p:spPr bwMode="auto">
          <a:xfrm>
            <a:off x="1644650" y="2068513"/>
            <a:ext cx="127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4" name="Text Box 16">
            <a:extLst>
              <a:ext uri="{FF2B5EF4-FFF2-40B4-BE49-F238E27FC236}">
                <a16:creationId xmlns:a16="http://schemas.microsoft.com/office/drawing/2014/main" id="{FA2AF4F4-BD55-E736-FC54-E5523DA1D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150" y="5319713"/>
            <a:ext cx="1901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r>
              <a:rPr lang="en-US" altLang="en-US"/>
              <a:t>6 hotly burned LTEP stands</a:t>
            </a:r>
          </a:p>
        </p:txBody>
      </p:sp>
      <p:sp>
        <p:nvSpPr>
          <p:cNvPr id="37905" name="Text Box 17">
            <a:extLst>
              <a:ext uri="{FF2B5EF4-FFF2-40B4-BE49-F238E27FC236}">
                <a16:creationId xmlns:a16="http://schemas.microsoft.com/office/drawing/2014/main" id="{E20BAEDA-039C-8A81-29E1-DA2D7DD3E60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597693" y="2901156"/>
            <a:ext cx="26146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 sz="2000" b="1"/>
              <a:t>Soil-C loss (Mg ha</a:t>
            </a:r>
            <a:r>
              <a:rPr lang="en-US" altLang="en-US" sz="2000" b="1" baseline="30000"/>
              <a:t>-1</a:t>
            </a:r>
            <a:r>
              <a:rPr lang="en-US" altLang="en-US" sz="2000" b="1"/>
              <a:t>)</a:t>
            </a:r>
          </a:p>
        </p:txBody>
      </p:sp>
      <p:sp>
        <p:nvSpPr>
          <p:cNvPr id="37906" name="Text Box 18">
            <a:extLst>
              <a:ext uri="{FF2B5EF4-FFF2-40B4-BE49-F238E27FC236}">
                <a16:creationId xmlns:a16="http://schemas.microsoft.com/office/drawing/2014/main" id="{0EA4817C-1471-238C-8ADC-CEE97DEB7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7188" y="5319713"/>
            <a:ext cx="1149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r>
              <a:rPr lang="en-US" altLang="en-US"/>
              <a:t>Literature range</a:t>
            </a:r>
          </a:p>
        </p:txBody>
      </p:sp>
      <p:grpSp>
        <p:nvGrpSpPr>
          <p:cNvPr id="37907" name="Group 19">
            <a:extLst>
              <a:ext uri="{FF2B5EF4-FFF2-40B4-BE49-F238E27FC236}">
                <a16:creationId xmlns:a16="http://schemas.microsoft.com/office/drawing/2014/main" id="{823FA882-4F8D-6979-8E6F-13D2FD5F9023}"/>
              </a:ext>
            </a:extLst>
          </p:cNvPr>
          <p:cNvGrpSpPr>
            <a:grpSpLocks/>
          </p:cNvGrpSpPr>
          <p:nvPr/>
        </p:nvGrpSpPr>
        <p:grpSpPr bwMode="auto">
          <a:xfrm>
            <a:off x="1265238" y="1277938"/>
            <a:ext cx="158750" cy="3951287"/>
            <a:chOff x="771" y="1026"/>
            <a:chExt cx="159" cy="2835"/>
          </a:xfrm>
        </p:grpSpPr>
        <p:sp>
          <p:nvSpPr>
            <p:cNvPr id="37908" name="Line 20">
              <a:extLst>
                <a:ext uri="{FF2B5EF4-FFF2-40B4-BE49-F238E27FC236}">
                  <a16:creationId xmlns:a16="http://schemas.microsoft.com/office/drawing/2014/main" id="{A5981671-6865-CE3B-AE14-8F86F260D1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3861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09" name="Line 21">
              <a:extLst>
                <a:ext uri="{FF2B5EF4-FFF2-40B4-BE49-F238E27FC236}">
                  <a16:creationId xmlns:a16="http://schemas.microsoft.com/office/drawing/2014/main" id="{C26DAF4B-6BCC-CFCE-9E4B-9CB4EA5DD7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3294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0" name="Line 22">
              <a:extLst>
                <a:ext uri="{FF2B5EF4-FFF2-40B4-BE49-F238E27FC236}">
                  <a16:creationId xmlns:a16="http://schemas.microsoft.com/office/drawing/2014/main" id="{39B336CA-A9F8-9812-9E14-18CD2C99E3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2727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1" name="Line 23">
              <a:extLst>
                <a:ext uri="{FF2B5EF4-FFF2-40B4-BE49-F238E27FC236}">
                  <a16:creationId xmlns:a16="http://schemas.microsoft.com/office/drawing/2014/main" id="{85246E18-1AEE-BF3C-8BB8-17AA0D5902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2160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2" name="Line 24">
              <a:extLst>
                <a:ext uri="{FF2B5EF4-FFF2-40B4-BE49-F238E27FC236}">
                  <a16:creationId xmlns:a16="http://schemas.microsoft.com/office/drawing/2014/main" id="{1F9398B9-A79A-9680-A817-AF82C93B28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1593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13" name="Line 25">
              <a:extLst>
                <a:ext uri="{FF2B5EF4-FFF2-40B4-BE49-F238E27FC236}">
                  <a16:creationId xmlns:a16="http://schemas.microsoft.com/office/drawing/2014/main" id="{D5879A39-1B38-C7E3-49D9-A31219D290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1026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914" name="Text Box 26">
            <a:extLst>
              <a:ext uri="{FF2B5EF4-FFF2-40B4-BE49-F238E27FC236}">
                <a16:creationId xmlns:a16="http://schemas.microsoft.com/office/drawing/2014/main" id="{E48F576C-49EA-BA4D-A877-333471E353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5200" y="4281488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2000" b="1"/>
              <a:t>5</a:t>
            </a:r>
          </a:p>
        </p:txBody>
      </p:sp>
      <p:sp>
        <p:nvSpPr>
          <p:cNvPr id="37915" name="Text Box 27">
            <a:extLst>
              <a:ext uri="{FF2B5EF4-FFF2-40B4-BE49-F238E27FC236}">
                <a16:creationId xmlns:a16="http://schemas.microsoft.com/office/drawing/2014/main" id="{05D118CC-2A74-3B00-A179-D2BCD881F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963" y="2668588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2000" b="1"/>
              <a:t>15</a:t>
            </a:r>
          </a:p>
        </p:txBody>
      </p:sp>
      <p:sp>
        <p:nvSpPr>
          <p:cNvPr id="37916" name="Text Box 28">
            <a:extLst>
              <a:ext uri="{FF2B5EF4-FFF2-40B4-BE49-F238E27FC236}">
                <a16:creationId xmlns:a16="http://schemas.microsoft.com/office/drawing/2014/main" id="{179A71CF-EF78-D415-8F0F-88DB07238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963" y="1089025"/>
            <a:ext cx="466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2000" b="1"/>
              <a:t>25</a:t>
            </a:r>
          </a:p>
        </p:txBody>
      </p:sp>
      <p:sp>
        <p:nvSpPr>
          <p:cNvPr id="37917" name="Text Box 29">
            <a:extLst>
              <a:ext uri="{FF2B5EF4-FFF2-40B4-BE49-F238E27FC236}">
                <a16:creationId xmlns:a16="http://schemas.microsoft.com/office/drawing/2014/main" id="{7DE92E28-B7D7-4A22-F8C2-612999B03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1268413"/>
            <a:ext cx="503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2000" b="1"/>
              <a:t>23</a:t>
            </a:r>
          </a:p>
        </p:txBody>
      </p:sp>
      <p:sp>
        <p:nvSpPr>
          <p:cNvPr id="37918" name="Text Box 30">
            <a:extLst>
              <a:ext uri="{FF2B5EF4-FFF2-40B4-BE49-F238E27FC236}">
                <a16:creationId xmlns:a16="http://schemas.microsoft.com/office/drawing/2014/main" id="{C7756C72-3852-DCE4-289B-A41FF89F9E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3700" y="5321300"/>
            <a:ext cx="16398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r>
              <a:rPr lang="en-US" altLang="en-US"/>
              <a:t>6 hotly burned LTEP stands</a:t>
            </a:r>
          </a:p>
        </p:txBody>
      </p:sp>
      <p:sp>
        <p:nvSpPr>
          <p:cNvPr id="37919" name="Text Box 31">
            <a:extLst>
              <a:ext uri="{FF2B5EF4-FFF2-40B4-BE49-F238E27FC236}">
                <a16:creationId xmlns:a16="http://schemas.microsoft.com/office/drawing/2014/main" id="{C7DF8078-CC05-D859-5926-DD083B520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3913" y="5319713"/>
            <a:ext cx="122713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r>
              <a:rPr lang="en-US" altLang="en-US"/>
              <a:t>Literature range</a:t>
            </a:r>
          </a:p>
        </p:txBody>
      </p:sp>
      <p:sp>
        <p:nvSpPr>
          <p:cNvPr id="37920" name="Line 32">
            <a:extLst>
              <a:ext uri="{FF2B5EF4-FFF2-40B4-BE49-F238E27FC236}">
                <a16:creationId xmlns:a16="http://schemas.microsoft.com/office/drawing/2014/main" id="{3001380E-A766-1A4E-1D6F-6F59CFC08B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66975" y="2698750"/>
            <a:ext cx="0" cy="1582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21" name="Oval 33">
            <a:extLst>
              <a:ext uri="{FF2B5EF4-FFF2-40B4-BE49-F238E27FC236}">
                <a16:creationId xmlns:a16="http://schemas.microsoft.com/office/drawing/2014/main" id="{60B79CD5-4083-D3B7-C6E8-A3C9158B72C1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2528888" y="3397250"/>
            <a:ext cx="80962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2" name="Text Box 34">
            <a:extLst>
              <a:ext uri="{FF2B5EF4-FFF2-40B4-BE49-F238E27FC236}">
                <a16:creationId xmlns:a16="http://schemas.microsoft.com/office/drawing/2014/main" id="{14E90832-4BBD-946A-39FD-CF226994CF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0900" y="957263"/>
            <a:ext cx="10747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 sz="2000" b="1"/>
              <a:t>Carbon</a:t>
            </a:r>
          </a:p>
        </p:txBody>
      </p:sp>
      <p:sp>
        <p:nvSpPr>
          <p:cNvPr id="37923" name="Rectangle 35">
            <a:extLst>
              <a:ext uri="{FF2B5EF4-FFF2-40B4-BE49-F238E27FC236}">
                <a16:creationId xmlns:a16="http://schemas.microsoft.com/office/drawing/2014/main" id="{20A46AA0-31C1-2DA6-6D9D-0667C5C66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2725" y="3787775"/>
            <a:ext cx="860425" cy="1446213"/>
          </a:xfrm>
          <a:prstGeom prst="rect">
            <a:avLst/>
          </a:prstGeom>
          <a:pattFill prst="lgCheck">
            <a:fgClr>
              <a:schemeClr val="bg1"/>
            </a:fgClr>
            <a:bgClr>
              <a:srgbClr val="CCFFCC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4" name="Text Box 36">
            <a:extLst>
              <a:ext uri="{FF2B5EF4-FFF2-40B4-BE49-F238E27FC236}">
                <a16:creationId xmlns:a16="http://schemas.microsoft.com/office/drawing/2014/main" id="{C08FEDCF-C339-DFF1-4E6F-E42B1F905D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163" y="3968750"/>
            <a:ext cx="947737" cy="88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O-horizon </a:t>
            </a:r>
            <a:br>
              <a:rPr lang="en-US" altLang="en-US" sz="1400" b="1"/>
            </a:br>
            <a:r>
              <a:rPr lang="en-US" altLang="en-US" sz="1200" b="1"/>
              <a:t>(40% of 23)</a:t>
            </a:r>
          </a:p>
        </p:txBody>
      </p:sp>
      <p:sp>
        <p:nvSpPr>
          <p:cNvPr id="37925" name="Text Box 37">
            <a:extLst>
              <a:ext uri="{FF2B5EF4-FFF2-40B4-BE49-F238E27FC236}">
                <a16:creationId xmlns:a16="http://schemas.microsoft.com/office/drawing/2014/main" id="{4563E154-87B3-5E2B-C662-B85E7E3F90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4788" y="2655888"/>
            <a:ext cx="841375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Mineral </a:t>
            </a:r>
            <a:br>
              <a:rPr lang="en-US" altLang="en-US" sz="1400" b="1"/>
            </a:br>
            <a:r>
              <a:rPr lang="en-US" altLang="en-US" sz="1200" b="1"/>
              <a:t>(60% of 23)</a:t>
            </a:r>
          </a:p>
        </p:txBody>
      </p:sp>
      <p:sp>
        <p:nvSpPr>
          <p:cNvPr id="37926" name="Text Box 38">
            <a:extLst>
              <a:ext uri="{FF2B5EF4-FFF2-40B4-BE49-F238E27FC236}">
                <a16:creationId xmlns:a16="http://schemas.microsoft.com/office/drawing/2014/main" id="{7E187A80-3D10-8ABB-FACA-26AD9AAB8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1150" y="5138738"/>
            <a:ext cx="3254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2000" b="1"/>
              <a:t>0</a:t>
            </a:r>
          </a:p>
        </p:txBody>
      </p:sp>
      <p:sp>
        <p:nvSpPr>
          <p:cNvPr id="37927" name="Rectangle 39">
            <a:extLst>
              <a:ext uri="{FF2B5EF4-FFF2-40B4-BE49-F238E27FC236}">
                <a16:creationId xmlns:a16="http://schemas.microsoft.com/office/drawing/2014/main" id="{961E3B1A-B986-E13B-0A76-425B076B5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4075" y="3635375"/>
            <a:ext cx="827088" cy="1022350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8" name="Rectangle 40">
            <a:extLst>
              <a:ext uri="{FF2B5EF4-FFF2-40B4-BE49-F238E27FC236}">
                <a16:creationId xmlns:a16="http://schemas.microsoft.com/office/drawing/2014/main" id="{613CBDA1-2191-1E9E-EBEE-9E3B5E301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2488" y="4657725"/>
            <a:ext cx="828675" cy="628650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accent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29" name="Text Box 41">
            <a:extLst>
              <a:ext uri="{FF2B5EF4-FFF2-40B4-BE49-F238E27FC236}">
                <a16:creationId xmlns:a16="http://schemas.microsoft.com/office/drawing/2014/main" id="{D29A897D-1299-E869-BCD7-DB6CFF2B23C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599657" y="3110706"/>
            <a:ext cx="2544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 sz="2000" b="1"/>
              <a:t>Soil-N loss (kg ha</a:t>
            </a:r>
            <a:r>
              <a:rPr lang="en-US" altLang="en-US" sz="2000" b="1" baseline="30000"/>
              <a:t>-1</a:t>
            </a:r>
            <a:r>
              <a:rPr lang="en-US" altLang="en-US" sz="2000" b="1"/>
              <a:t>)</a:t>
            </a:r>
          </a:p>
        </p:txBody>
      </p:sp>
      <p:sp>
        <p:nvSpPr>
          <p:cNvPr id="37930" name="Text Box 42">
            <a:extLst>
              <a:ext uri="{FF2B5EF4-FFF2-40B4-BE49-F238E27FC236}">
                <a16:creationId xmlns:a16="http://schemas.microsoft.com/office/drawing/2014/main" id="{47C3BDE1-3E14-B731-2B70-C51C07591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6988" y="4648200"/>
            <a:ext cx="60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2000" b="1"/>
              <a:t>200</a:t>
            </a:r>
          </a:p>
        </p:txBody>
      </p:sp>
      <p:sp>
        <p:nvSpPr>
          <p:cNvPr id="37931" name="Text Box 43">
            <a:extLst>
              <a:ext uri="{FF2B5EF4-FFF2-40B4-BE49-F238E27FC236}">
                <a16:creationId xmlns:a16="http://schemas.microsoft.com/office/drawing/2014/main" id="{C82B1305-B328-2919-E81E-E49BC5FCC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6988" y="4159250"/>
            <a:ext cx="60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2000" b="1"/>
              <a:t>400</a:t>
            </a:r>
          </a:p>
        </p:txBody>
      </p:sp>
      <p:sp>
        <p:nvSpPr>
          <p:cNvPr id="37932" name="Text Box 44">
            <a:extLst>
              <a:ext uri="{FF2B5EF4-FFF2-40B4-BE49-F238E27FC236}">
                <a16:creationId xmlns:a16="http://schemas.microsoft.com/office/drawing/2014/main" id="{8FD0EE9B-6764-79FD-9933-42705648A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6988" y="3670300"/>
            <a:ext cx="60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2000" b="1"/>
              <a:t>600</a:t>
            </a:r>
          </a:p>
        </p:txBody>
      </p:sp>
      <p:sp>
        <p:nvSpPr>
          <p:cNvPr id="37933" name="Text Box 45">
            <a:extLst>
              <a:ext uri="{FF2B5EF4-FFF2-40B4-BE49-F238E27FC236}">
                <a16:creationId xmlns:a16="http://schemas.microsoft.com/office/drawing/2014/main" id="{E9CD4C29-55CD-DE4A-6E27-82868B3CF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6988" y="3181350"/>
            <a:ext cx="6080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2000" b="1"/>
              <a:t>800</a:t>
            </a:r>
          </a:p>
        </p:txBody>
      </p:sp>
      <p:grpSp>
        <p:nvGrpSpPr>
          <p:cNvPr id="37934" name="Group 46">
            <a:extLst>
              <a:ext uri="{FF2B5EF4-FFF2-40B4-BE49-F238E27FC236}">
                <a16:creationId xmlns:a16="http://schemas.microsoft.com/office/drawing/2014/main" id="{3CB8A231-4CEC-A947-13F8-0349F1A19AE4}"/>
              </a:ext>
            </a:extLst>
          </p:cNvPr>
          <p:cNvGrpSpPr>
            <a:grpSpLocks/>
          </p:cNvGrpSpPr>
          <p:nvPr/>
        </p:nvGrpSpPr>
        <p:grpSpPr bwMode="auto">
          <a:xfrm>
            <a:off x="6057900" y="3201988"/>
            <a:ext cx="127000" cy="857250"/>
            <a:chOff x="4081" y="1569"/>
            <a:chExt cx="91" cy="682"/>
          </a:xfrm>
        </p:grpSpPr>
        <p:sp>
          <p:nvSpPr>
            <p:cNvPr id="37935" name="Line 47">
              <a:extLst>
                <a:ext uri="{FF2B5EF4-FFF2-40B4-BE49-F238E27FC236}">
                  <a16:creationId xmlns:a16="http://schemas.microsoft.com/office/drawing/2014/main" id="{0B236E7C-B51B-F0D6-C898-C5D206A34A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7" y="1569"/>
              <a:ext cx="0" cy="6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6" name="Line 48">
              <a:extLst>
                <a:ext uri="{FF2B5EF4-FFF2-40B4-BE49-F238E27FC236}">
                  <a16:creationId xmlns:a16="http://schemas.microsoft.com/office/drawing/2014/main" id="{BB3C5426-FA03-6D1F-9B71-D063D0ABB3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7" y="1570"/>
              <a:ext cx="0" cy="6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7" name="Line 49">
              <a:extLst>
                <a:ext uri="{FF2B5EF4-FFF2-40B4-BE49-F238E27FC236}">
                  <a16:creationId xmlns:a16="http://schemas.microsoft.com/office/drawing/2014/main" id="{C9E2B05D-874F-7219-5983-2DF76BECB7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1" y="1570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38" name="Line 50">
              <a:extLst>
                <a:ext uri="{FF2B5EF4-FFF2-40B4-BE49-F238E27FC236}">
                  <a16:creationId xmlns:a16="http://schemas.microsoft.com/office/drawing/2014/main" id="{C5267339-C308-A217-44D7-E97BBC096D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1" y="2250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939" name="Rectangle 51">
            <a:extLst>
              <a:ext uri="{FF2B5EF4-FFF2-40B4-BE49-F238E27FC236}">
                <a16:creationId xmlns:a16="http://schemas.microsoft.com/office/drawing/2014/main" id="{0EC1D910-9CD9-5815-ABCB-E4EAC7737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1100138"/>
            <a:ext cx="1489075" cy="4227512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40" name="Text Box 52">
            <a:extLst>
              <a:ext uri="{FF2B5EF4-FFF2-40B4-BE49-F238E27FC236}">
                <a16:creationId xmlns:a16="http://schemas.microsoft.com/office/drawing/2014/main" id="{1EFDBD5E-DCCE-D516-C11C-8F71F7637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2950" y="3810000"/>
            <a:ext cx="1390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/>
              <a:t>Murphy 490</a:t>
            </a:r>
          </a:p>
        </p:txBody>
      </p:sp>
      <p:sp>
        <p:nvSpPr>
          <p:cNvPr id="37941" name="Text Box 53">
            <a:extLst>
              <a:ext uri="{FF2B5EF4-FFF2-40B4-BE49-F238E27FC236}">
                <a16:creationId xmlns:a16="http://schemas.microsoft.com/office/drawing/2014/main" id="{C8A8AA55-181D-3362-4D7B-D39186693B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700" y="3105150"/>
            <a:ext cx="113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/>
              <a:t>Grier 855</a:t>
            </a:r>
          </a:p>
        </p:txBody>
      </p:sp>
      <p:sp>
        <p:nvSpPr>
          <p:cNvPr id="37942" name="Text Box 54">
            <a:extLst>
              <a:ext uri="{FF2B5EF4-FFF2-40B4-BE49-F238E27FC236}">
                <a16:creationId xmlns:a16="http://schemas.microsoft.com/office/drawing/2014/main" id="{88449DD8-3A8E-CF1E-CF49-1E306421B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700" y="5000625"/>
            <a:ext cx="128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/>
              <a:t>Dyrness -8</a:t>
            </a:r>
          </a:p>
        </p:txBody>
      </p:sp>
      <p:sp>
        <p:nvSpPr>
          <p:cNvPr id="37943" name="Text Box 55">
            <a:extLst>
              <a:ext uri="{FF2B5EF4-FFF2-40B4-BE49-F238E27FC236}">
                <a16:creationId xmlns:a16="http://schemas.microsoft.com/office/drawing/2014/main" id="{A837DFF9-54B5-960E-C1CA-619A639D3C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2025" y="3309938"/>
            <a:ext cx="619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2000" b="1"/>
              <a:t>690</a:t>
            </a:r>
          </a:p>
        </p:txBody>
      </p:sp>
      <p:sp>
        <p:nvSpPr>
          <p:cNvPr id="37944" name="Line 56">
            <a:extLst>
              <a:ext uri="{FF2B5EF4-FFF2-40B4-BE49-F238E27FC236}">
                <a16:creationId xmlns:a16="http://schemas.microsoft.com/office/drawing/2014/main" id="{92AF9F16-0384-3A87-20C4-E5331211E0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26263" y="1076325"/>
            <a:ext cx="0" cy="4252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med"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45" name="Text Box 57">
            <a:extLst>
              <a:ext uri="{FF2B5EF4-FFF2-40B4-BE49-F238E27FC236}">
                <a16:creationId xmlns:a16="http://schemas.microsoft.com/office/drawing/2014/main" id="{A8B33702-04BD-3CE1-287E-09ED04AAE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9600" y="909638"/>
            <a:ext cx="1228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 sz="2000" b="1"/>
              <a:t>Nitrogen</a:t>
            </a:r>
          </a:p>
        </p:txBody>
      </p:sp>
      <p:sp>
        <p:nvSpPr>
          <p:cNvPr id="37946" name="Text Box 58">
            <a:extLst>
              <a:ext uri="{FF2B5EF4-FFF2-40B4-BE49-F238E27FC236}">
                <a16:creationId xmlns:a16="http://schemas.microsoft.com/office/drawing/2014/main" id="{6CAA8BA0-C590-35EF-F068-E6D677178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5650" y="4613275"/>
            <a:ext cx="1035050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O-horizon 297 </a:t>
            </a:r>
            <a:r>
              <a:rPr lang="en-US" altLang="en-US" sz="1200" b="1"/>
              <a:t>(43% of 690)</a:t>
            </a:r>
          </a:p>
        </p:txBody>
      </p:sp>
      <p:sp>
        <p:nvSpPr>
          <p:cNvPr id="37947" name="Text Box 59">
            <a:extLst>
              <a:ext uri="{FF2B5EF4-FFF2-40B4-BE49-F238E27FC236}">
                <a16:creationId xmlns:a16="http://schemas.microsoft.com/office/drawing/2014/main" id="{F05415F0-87A6-52DC-CF4E-72330E718D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2950" y="3814763"/>
            <a:ext cx="1019175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Mineral 393 </a:t>
            </a:r>
            <a:r>
              <a:rPr lang="en-US" altLang="en-US" sz="1200" b="1"/>
              <a:t>(57% of 690)</a:t>
            </a:r>
          </a:p>
        </p:txBody>
      </p:sp>
      <p:sp>
        <p:nvSpPr>
          <p:cNvPr id="37948" name="Line 60">
            <a:extLst>
              <a:ext uri="{FF2B5EF4-FFF2-40B4-BE49-F238E27FC236}">
                <a16:creationId xmlns:a16="http://schemas.microsoft.com/office/drawing/2014/main" id="{EA2907D3-1DDA-DA65-FB98-0316BA6DC23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5950" y="5287963"/>
            <a:ext cx="160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7949" name="Group 61">
            <a:extLst>
              <a:ext uri="{FF2B5EF4-FFF2-40B4-BE49-F238E27FC236}">
                <a16:creationId xmlns:a16="http://schemas.microsoft.com/office/drawing/2014/main" id="{9B5FD7BB-E37B-E2FB-4152-570A59A20B8C}"/>
              </a:ext>
            </a:extLst>
          </p:cNvPr>
          <p:cNvGrpSpPr>
            <a:grpSpLocks/>
          </p:cNvGrpSpPr>
          <p:nvPr/>
        </p:nvGrpSpPr>
        <p:grpSpPr bwMode="auto">
          <a:xfrm>
            <a:off x="5695950" y="3354388"/>
            <a:ext cx="160338" cy="1449387"/>
            <a:chOff x="3699" y="2133"/>
            <a:chExt cx="114" cy="1185"/>
          </a:xfrm>
        </p:grpSpPr>
        <p:sp>
          <p:nvSpPr>
            <p:cNvPr id="37950" name="Line 62">
              <a:extLst>
                <a:ext uri="{FF2B5EF4-FFF2-40B4-BE49-F238E27FC236}">
                  <a16:creationId xmlns:a16="http://schemas.microsoft.com/office/drawing/2014/main" id="{386B57DD-4ABD-9181-BEC0-D6FDAB26FF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9" y="3318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1" name="Line 63">
              <a:extLst>
                <a:ext uri="{FF2B5EF4-FFF2-40B4-BE49-F238E27FC236}">
                  <a16:creationId xmlns:a16="http://schemas.microsoft.com/office/drawing/2014/main" id="{BEF09F2C-0051-96F4-200A-86C481D2C3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9" y="2923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2" name="Line 64">
              <a:extLst>
                <a:ext uri="{FF2B5EF4-FFF2-40B4-BE49-F238E27FC236}">
                  <a16:creationId xmlns:a16="http://schemas.microsoft.com/office/drawing/2014/main" id="{03CC719D-2381-AEB0-1935-84EE381EF8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9" y="2528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3" name="Line 65">
              <a:extLst>
                <a:ext uri="{FF2B5EF4-FFF2-40B4-BE49-F238E27FC236}">
                  <a16:creationId xmlns:a16="http://schemas.microsoft.com/office/drawing/2014/main" id="{D7090505-CA2F-1F3A-11CC-28B49B32D1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9" y="2133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954" name="Group 66">
            <a:extLst>
              <a:ext uri="{FF2B5EF4-FFF2-40B4-BE49-F238E27FC236}">
                <a16:creationId xmlns:a16="http://schemas.microsoft.com/office/drawing/2014/main" id="{E2BD2179-EDC7-31D6-2F6D-E174589BE6E6}"/>
              </a:ext>
            </a:extLst>
          </p:cNvPr>
          <p:cNvGrpSpPr>
            <a:grpSpLocks/>
          </p:cNvGrpSpPr>
          <p:nvPr/>
        </p:nvGrpSpPr>
        <p:grpSpPr bwMode="auto">
          <a:xfrm>
            <a:off x="5699125" y="1411288"/>
            <a:ext cx="160338" cy="1447800"/>
            <a:chOff x="3699" y="2133"/>
            <a:chExt cx="114" cy="1185"/>
          </a:xfrm>
        </p:grpSpPr>
        <p:sp>
          <p:nvSpPr>
            <p:cNvPr id="37955" name="Line 67">
              <a:extLst>
                <a:ext uri="{FF2B5EF4-FFF2-40B4-BE49-F238E27FC236}">
                  <a16:creationId xmlns:a16="http://schemas.microsoft.com/office/drawing/2014/main" id="{14FE5B09-EF3C-7C90-B1F8-0FC3F62759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9" y="3318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6" name="Line 68">
              <a:extLst>
                <a:ext uri="{FF2B5EF4-FFF2-40B4-BE49-F238E27FC236}">
                  <a16:creationId xmlns:a16="http://schemas.microsoft.com/office/drawing/2014/main" id="{1F2426E9-2F02-084A-FA2A-05ADF52CF5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9" y="2923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7" name="Line 69">
              <a:extLst>
                <a:ext uri="{FF2B5EF4-FFF2-40B4-BE49-F238E27FC236}">
                  <a16:creationId xmlns:a16="http://schemas.microsoft.com/office/drawing/2014/main" id="{586DE77B-AAA6-145B-73F9-026620CBE7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9" y="2528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958" name="Line 70">
              <a:extLst>
                <a:ext uri="{FF2B5EF4-FFF2-40B4-BE49-F238E27FC236}">
                  <a16:creationId xmlns:a16="http://schemas.microsoft.com/office/drawing/2014/main" id="{2E773AF5-AC8F-2312-9778-79A9346E98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9" y="2133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959" name="Text Box 71">
            <a:extLst>
              <a:ext uri="{FF2B5EF4-FFF2-40B4-BE49-F238E27FC236}">
                <a16:creationId xmlns:a16="http://schemas.microsoft.com/office/drawing/2014/main" id="{47A17ACD-773B-A663-6769-EA0A71BE4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8" y="1225550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2000" b="1"/>
              <a:t>1600</a:t>
            </a:r>
          </a:p>
        </p:txBody>
      </p:sp>
      <p:sp>
        <p:nvSpPr>
          <p:cNvPr id="37960" name="Text Box 72">
            <a:extLst>
              <a:ext uri="{FF2B5EF4-FFF2-40B4-BE49-F238E27FC236}">
                <a16:creationId xmlns:a16="http://schemas.microsoft.com/office/drawing/2014/main" id="{4B043F50-3DB8-9508-12B1-D03A984156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8" y="1714500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2000" b="1"/>
              <a:t>1400</a:t>
            </a:r>
          </a:p>
        </p:txBody>
      </p:sp>
      <p:sp>
        <p:nvSpPr>
          <p:cNvPr id="37961" name="Text Box 73">
            <a:extLst>
              <a:ext uri="{FF2B5EF4-FFF2-40B4-BE49-F238E27FC236}">
                <a16:creationId xmlns:a16="http://schemas.microsoft.com/office/drawing/2014/main" id="{2731C47B-E438-5959-20C4-D2C134378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8" y="2203450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2000" b="1"/>
              <a:t>1200</a:t>
            </a:r>
          </a:p>
        </p:txBody>
      </p:sp>
      <p:sp>
        <p:nvSpPr>
          <p:cNvPr id="37962" name="Text Box 74">
            <a:extLst>
              <a:ext uri="{FF2B5EF4-FFF2-40B4-BE49-F238E27FC236}">
                <a16:creationId xmlns:a16="http://schemas.microsoft.com/office/drawing/2014/main" id="{E2788F3B-4B3F-C364-6F8E-6559449FE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9988" y="2692400"/>
            <a:ext cx="749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2000" b="1"/>
              <a:t>1000</a:t>
            </a:r>
          </a:p>
        </p:txBody>
      </p:sp>
      <p:sp>
        <p:nvSpPr>
          <p:cNvPr id="37963" name="Text Box 75">
            <a:extLst>
              <a:ext uri="{FF2B5EF4-FFF2-40B4-BE49-F238E27FC236}">
                <a16:creationId xmlns:a16="http://schemas.microsoft.com/office/drawing/2014/main" id="{7446F785-5A6D-0431-8AF8-54E3EF305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700" y="1130300"/>
            <a:ext cx="1289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/>
              <a:t>Baird 1700</a:t>
            </a:r>
          </a:p>
        </p:txBody>
      </p:sp>
      <p:sp>
        <p:nvSpPr>
          <p:cNvPr id="37964" name="Rectangle 76">
            <a:extLst>
              <a:ext uri="{FF2B5EF4-FFF2-40B4-BE49-F238E27FC236}">
                <a16:creationId xmlns:a16="http://schemas.microsoft.com/office/drawing/2014/main" id="{BE3F09F8-FC3F-C61F-7D6A-3EFCD085A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2775" y="915988"/>
            <a:ext cx="2719388" cy="4371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5" name="Line 77">
            <a:extLst>
              <a:ext uri="{FF2B5EF4-FFF2-40B4-BE49-F238E27FC236}">
                <a16:creationId xmlns:a16="http://schemas.microsoft.com/office/drawing/2014/main" id="{423EB62C-FF85-7807-48BC-D4D0A5B791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089775" y="4124325"/>
            <a:ext cx="1103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66" name="Oval 78">
            <a:extLst>
              <a:ext uri="{FF2B5EF4-FFF2-40B4-BE49-F238E27FC236}">
                <a16:creationId xmlns:a16="http://schemas.microsoft.com/office/drawing/2014/main" id="{371FB4D0-69B3-E52D-ECDB-3D35DBD726D7}"/>
              </a:ext>
            </a:extLst>
          </p:cNvPr>
          <p:cNvSpPr>
            <a:spLocks noChangeArrowheads="1"/>
          </p:cNvSpPr>
          <p:nvPr/>
        </p:nvSpPr>
        <p:spPr bwMode="auto">
          <a:xfrm flipH="1" flipV="1">
            <a:off x="7007225" y="4087813"/>
            <a:ext cx="73025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967" name="Rectangle 79">
            <a:extLst>
              <a:ext uri="{FF2B5EF4-FFF2-40B4-BE49-F238E27FC236}">
                <a16:creationId xmlns:a16="http://schemas.microsoft.com/office/drawing/2014/main" id="{5A8CA147-2459-910E-AC62-1658EFD5C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250" y="5915025"/>
            <a:ext cx="3024188" cy="9429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37968" name="Text Box 80">
            <a:extLst>
              <a:ext uri="{FF2B5EF4-FFF2-40B4-BE49-F238E27FC236}">
                <a16:creationId xmlns:a16="http://schemas.microsoft.com/office/drawing/2014/main" id="{269AC631-1597-6CF9-F1EC-8D1F9A95E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63" y="6075363"/>
            <a:ext cx="2535237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400" b="1">
                <a:solidFill>
                  <a:srgbClr val="FF0000"/>
                </a:solidFill>
              </a:rPr>
              <a:t>In the case of intense fire, losses of soil C are far from minimal as widely assumed</a:t>
            </a:r>
          </a:p>
        </p:txBody>
      </p:sp>
      <p:sp>
        <p:nvSpPr>
          <p:cNvPr id="37973" name="AutoShape 85">
            <a:extLst>
              <a:ext uri="{FF2B5EF4-FFF2-40B4-BE49-F238E27FC236}">
                <a16:creationId xmlns:a16="http://schemas.microsoft.com/office/drawing/2014/main" id="{387AE376-B8F1-8215-0910-7AADB7E10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0775" y="6061075"/>
            <a:ext cx="193675" cy="28257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>
            <a:extLst>
              <a:ext uri="{FF2B5EF4-FFF2-40B4-BE49-F238E27FC236}">
                <a16:creationId xmlns:a16="http://schemas.microsoft.com/office/drawing/2014/main" id="{ABFF1358-FC32-EF03-BA1F-A9A96500C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400" y="628650"/>
            <a:ext cx="70310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/>
              <a:t>We need to elevate our concern over the potential losses of soil productive potential</a:t>
            </a:r>
            <a:r>
              <a:rPr lang="en-US" altLang="en-US"/>
              <a:t> </a:t>
            </a:r>
            <a:r>
              <a:rPr lang="en-US" altLang="en-US" b="1"/>
              <a:t>resulting</a:t>
            </a:r>
            <a:r>
              <a:rPr lang="en-US" altLang="en-US"/>
              <a:t> </a:t>
            </a:r>
            <a:r>
              <a:rPr lang="en-US" altLang="en-US" b="1"/>
              <a:t>from intense wildfire</a:t>
            </a:r>
            <a:r>
              <a:rPr lang="en-US" altLang="en-US"/>
              <a:t> for the following reasons:  </a:t>
            </a:r>
          </a:p>
        </p:txBody>
      </p:sp>
      <p:sp>
        <p:nvSpPr>
          <p:cNvPr id="3077" name="Text Box 5">
            <a:extLst>
              <a:ext uri="{FF2B5EF4-FFF2-40B4-BE49-F238E27FC236}">
                <a16:creationId xmlns:a16="http://schemas.microsoft.com/office/drawing/2014/main" id="{8C0328C9-6EDE-D4CD-5B5C-124CB11A8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776413"/>
            <a:ext cx="66246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To meet the intent of MUSY to “</a:t>
            </a:r>
            <a:r>
              <a:rPr lang="en-US" altLang="en-US" i="1"/>
              <a:t>maintain or enhance productivity of the land.</a:t>
            </a:r>
            <a:r>
              <a:rPr lang="en-US" altLang="en-US"/>
              <a:t>”  </a:t>
            </a:r>
          </a:p>
        </p:txBody>
      </p:sp>
      <p:sp>
        <p:nvSpPr>
          <p:cNvPr id="3078" name="Text Box 6">
            <a:extLst>
              <a:ext uri="{FF2B5EF4-FFF2-40B4-BE49-F238E27FC236}">
                <a16:creationId xmlns:a16="http://schemas.microsoft.com/office/drawing/2014/main" id="{A81C55C1-B4FE-FE6B-53D8-19A7E0A8B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2619375"/>
            <a:ext cx="6624638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Potential losses in the forests future capacity to sequester carbon—this means subtrationality not additionality in C credit markets.</a:t>
            </a:r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985B4B8D-CC65-9BB6-B016-84CE61F2D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6400" y="228600"/>
            <a:ext cx="225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Policy implications</a:t>
            </a:r>
          </a:p>
        </p:txBody>
      </p:sp>
      <p:sp>
        <p:nvSpPr>
          <p:cNvPr id="3080" name="Text Box 8">
            <a:extLst>
              <a:ext uri="{FF2B5EF4-FFF2-40B4-BE49-F238E27FC236}">
                <a16:creationId xmlns:a16="http://schemas.microsoft.com/office/drawing/2014/main" id="{2C9ABBA3-D605-D77B-E3E7-2F751D3DE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786188"/>
            <a:ext cx="6788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Potential losses in capacity to produce biomass energy or wood products to replace fossil-fuel based building and other products.</a:t>
            </a:r>
          </a:p>
        </p:txBody>
      </p:sp>
      <p:sp>
        <p:nvSpPr>
          <p:cNvPr id="3082" name="Text Box 10">
            <a:extLst>
              <a:ext uri="{FF2B5EF4-FFF2-40B4-BE49-F238E27FC236}">
                <a16:creationId xmlns:a16="http://schemas.microsoft.com/office/drawing/2014/main" id="{CD1E0FEA-0CA9-91D9-9A79-C45224B78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629150"/>
            <a:ext cx="66246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Potential losses in jobs and the long-term economic foundation for forest-dependent communities.</a:t>
            </a:r>
          </a:p>
        </p:txBody>
      </p:sp>
      <p:sp>
        <p:nvSpPr>
          <p:cNvPr id="3083" name="Text Box 11">
            <a:extLst>
              <a:ext uri="{FF2B5EF4-FFF2-40B4-BE49-F238E27FC236}">
                <a16:creationId xmlns:a16="http://schemas.microsoft.com/office/drawing/2014/main" id="{135353D7-453F-9ECD-E206-4335E3638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472113"/>
            <a:ext cx="66246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/>
              <a:t>Potential losses in acres capable of producing late-successional habitat, especially given losses from the fire.</a:t>
            </a:r>
          </a:p>
        </p:txBody>
      </p:sp>
      <p:grpSp>
        <p:nvGrpSpPr>
          <p:cNvPr id="3111" name="Group 39">
            <a:extLst>
              <a:ext uri="{FF2B5EF4-FFF2-40B4-BE49-F238E27FC236}">
                <a16:creationId xmlns:a16="http://schemas.microsoft.com/office/drawing/2014/main" id="{0104FFD2-E1AE-A6C8-E557-6ED2A85B509A}"/>
              </a:ext>
            </a:extLst>
          </p:cNvPr>
          <p:cNvGrpSpPr>
            <a:grpSpLocks/>
          </p:cNvGrpSpPr>
          <p:nvPr/>
        </p:nvGrpSpPr>
        <p:grpSpPr bwMode="auto">
          <a:xfrm>
            <a:off x="754063" y="628650"/>
            <a:ext cx="455612" cy="457200"/>
            <a:chOff x="475" y="396"/>
            <a:chExt cx="287" cy="288"/>
          </a:xfrm>
        </p:grpSpPr>
        <p:sp>
          <p:nvSpPr>
            <p:cNvPr id="3105" name="Oval 33">
              <a:extLst>
                <a:ext uri="{FF2B5EF4-FFF2-40B4-BE49-F238E27FC236}">
                  <a16:creationId xmlns:a16="http://schemas.microsoft.com/office/drawing/2014/main" id="{1363A0E9-D156-24DC-D81D-C4D880994B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" y="396"/>
              <a:ext cx="287" cy="288"/>
            </a:xfrm>
            <a:prstGeom prst="ellipse">
              <a:avLst/>
            </a:prstGeom>
            <a:solidFill>
              <a:srgbClr val="FA2A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085" name="Oval 13">
              <a:extLst>
                <a:ext uri="{FF2B5EF4-FFF2-40B4-BE49-F238E27FC236}">
                  <a16:creationId xmlns:a16="http://schemas.microsoft.com/office/drawing/2014/main" id="{0897E918-46B6-25CE-665A-7302A04064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432"/>
              <a:ext cx="215" cy="21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084" name="Text Box 12">
              <a:extLst>
                <a:ext uri="{FF2B5EF4-FFF2-40B4-BE49-F238E27FC236}">
                  <a16:creationId xmlns:a16="http://schemas.microsoft.com/office/drawing/2014/main" id="{E66B6FA7-07BD-A983-B096-AEBE55890D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" y="451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b="1"/>
                <a:t>A.</a:t>
              </a:r>
            </a:p>
          </p:txBody>
        </p:sp>
      </p:grpSp>
      <p:grpSp>
        <p:nvGrpSpPr>
          <p:cNvPr id="3106" name="Group 34">
            <a:extLst>
              <a:ext uri="{FF2B5EF4-FFF2-40B4-BE49-F238E27FC236}">
                <a16:creationId xmlns:a16="http://schemas.microsoft.com/office/drawing/2014/main" id="{8A67C6E1-996A-B9B6-9527-2DDD48EF96D9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1833563"/>
            <a:ext cx="341313" cy="342900"/>
            <a:chOff x="768" y="1079"/>
            <a:chExt cx="215" cy="216"/>
          </a:xfrm>
        </p:grpSpPr>
        <p:sp>
          <p:nvSpPr>
            <p:cNvPr id="3088" name="Oval 16">
              <a:extLst>
                <a:ext uri="{FF2B5EF4-FFF2-40B4-BE49-F238E27FC236}">
                  <a16:creationId xmlns:a16="http://schemas.microsoft.com/office/drawing/2014/main" id="{C88B2A5E-41AA-BE1A-FB22-018B1DB169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079"/>
              <a:ext cx="215" cy="21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089" name="Text Box 17">
              <a:extLst>
                <a:ext uri="{FF2B5EF4-FFF2-40B4-BE49-F238E27FC236}">
                  <a16:creationId xmlns:a16="http://schemas.microsoft.com/office/drawing/2014/main" id="{0931064F-6B7F-593D-3912-816E75D349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2" y="1098"/>
              <a:ext cx="12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b="1"/>
                <a:t>1.</a:t>
              </a:r>
            </a:p>
          </p:txBody>
        </p:sp>
      </p:grpSp>
      <p:grpSp>
        <p:nvGrpSpPr>
          <p:cNvPr id="3107" name="Group 35">
            <a:extLst>
              <a:ext uri="{FF2B5EF4-FFF2-40B4-BE49-F238E27FC236}">
                <a16:creationId xmlns:a16="http://schemas.microsoft.com/office/drawing/2014/main" id="{DEFF5C65-2E51-65DD-F3BB-ECFF4BFBB4A6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2709863"/>
            <a:ext cx="341313" cy="342900"/>
            <a:chOff x="768" y="1547"/>
            <a:chExt cx="215" cy="216"/>
          </a:xfrm>
        </p:grpSpPr>
        <p:sp>
          <p:nvSpPr>
            <p:cNvPr id="3091" name="Oval 19">
              <a:extLst>
                <a:ext uri="{FF2B5EF4-FFF2-40B4-BE49-F238E27FC236}">
                  <a16:creationId xmlns:a16="http://schemas.microsoft.com/office/drawing/2014/main" id="{6ACE6B1A-8372-B3CC-3866-360384346E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547"/>
              <a:ext cx="215" cy="21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092" name="Text Box 20">
              <a:extLst>
                <a:ext uri="{FF2B5EF4-FFF2-40B4-BE49-F238E27FC236}">
                  <a16:creationId xmlns:a16="http://schemas.microsoft.com/office/drawing/2014/main" id="{311FDAFB-B7A1-2242-84EC-EBC8FC7569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2" y="1566"/>
              <a:ext cx="12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b="1"/>
                <a:t>2.</a:t>
              </a:r>
            </a:p>
          </p:txBody>
        </p:sp>
      </p:grpSp>
      <p:grpSp>
        <p:nvGrpSpPr>
          <p:cNvPr id="3108" name="Group 36">
            <a:extLst>
              <a:ext uri="{FF2B5EF4-FFF2-40B4-BE49-F238E27FC236}">
                <a16:creationId xmlns:a16="http://schemas.microsoft.com/office/drawing/2014/main" id="{3435EAD0-6C34-5DBD-CD8F-9549FCCFE9FD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3871913"/>
            <a:ext cx="341313" cy="342900"/>
            <a:chOff x="768" y="2159"/>
            <a:chExt cx="215" cy="216"/>
          </a:xfrm>
        </p:grpSpPr>
        <p:sp>
          <p:nvSpPr>
            <p:cNvPr id="3094" name="Oval 22">
              <a:extLst>
                <a:ext uri="{FF2B5EF4-FFF2-40B4-BE49-F238E27FC236}">
                  <a16:creationId xmlns:a16="http://schemas.microsoft.com/office/drawing/2014/main" id="{5AAF9888-C105-084D-6467-0337D485C2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2159"/>
              <a:ext cx="215" cy="21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095" name="Text Box 23">
              <a:extLst>
                <a:ext uri="{FF2B5EF4-FFF2-40B4-BE49-F238E27FC236}">
                  <a16:creationId xmlns:a16="http://schemas.microsoft.com/office/drawing/2014/main" id="{D96B2BC0-0181-F141-B6A4-77EB23944F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2" y="2178"/>
              <a:ext cx="12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b="1"/>
                <a:t>3.</a:t>
              </a:r>
            </a:p>
          </p:txBody>
        </p:sp>
      </p:grpSp>
      <p:grpSp>
        <p:nvGrpSpPr>
          <p:cNvPr id="3109" name="Group 37">
            <a:extLst>
              <a:ext uri="{FF2B5EF4-FFF2-40B4-BE49-F238E27FC236}">
                <a16:creationId xmlns:a16="http://schemas.microsoft.com/office/drawing/2014/main" id="{6C9527D4-E8C2-3586-678C-189351B699CC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4767263"/>
            <a:ext cx="341313" cy="342900"/>
            <a:chOff x="768" y="2735"/>
            <a:chExt cx="215" cy="216"/>
          </a:xfrm>
        </p:grpSpPr>
        <p:sp>
          <p:nvSpPr>
            <p:cNvPr id="3097" name="Oval 25">
              <a:extLst>
                <a:ext uri="{FF2B5EF4-FFF2-40B4-BE49-F238E27FC236}">
                  <a16:creationId xmlns:a16="http://schemas.microsoft.com/office/drawing/2014/main" id="{4A67097A-7E3E-D2DE-AFD0-FA509E6FB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2735"/>
              <a:ext cx="215" cy="21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098" name="Text Box 26">
              <a:extLst>
                <a:ext uri="{FF2B5EF4-FFF2-40B4-BE49-F238E27FC236}">
                  <a16:creationId xmlns:a16="http://schemas.microsoft.com/office/drawing/2014/main" id="{5BF97EFB-46CB-367C-4E97-1D68874A33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2" y="2754"/>
              <a:ext cx="12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b="1"/>
                <a:t>4.</a:t>
              </a:r>
            </a:p>
          </p:txBody>
        </p:sp>
      </p:grpSp>
      <p:grpSp>
        <p:nvGrpSpPr>
          <p:cNvPr id="3110" name="Group 38">
            <a:extLst>
              <a:ext uri="{FF2B5EF4-FFF2-40B4-BE49-F238E27FC236}">
                <a16:creationId xmlns:a16="http://schemas.microsoft.com/office/drawing/2014/main" id="{896677CF-A5BC-28E9-BA92-812E76D42D5F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5548313"/>
            <a:ext cx="341313" cy="342900"/>
            <a:chOff x="768" y="3203"/>
            <a:chExt cx="215" cy="216"/>
          </a:xfrm>
        </p:grpSpPr>
        <p:sp>
          <p:nvSpPr>
            <p:cNvPr id="3100" name="Oval 28">
              <a:extLst>
                <a:ext uri="{FF2B5EF4-FFF2-40B4-BE49-F238E27FC236}">
                  <a16:creationId xmlns:a16="http://schemas.microsoft.com/office/drawing/2014/main" id="{5E88C322-D275-764A-C783-5B1187590D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3203"/>
              <a:ext cx="215" cy="21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3101" name="Text Box 29">
              <a:extLst>
                <a:ext uri="{FF2B5EF4-FFF2-40B4-BE49-F238E27FC236}">
                  <a16:creationId xmlns:a16="http://schemas.microsoft.com/office/drawing/2014/main" id="{DCB96F30-D008-BE33-DCC0-2E7B6DF5C9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22" y="3222"/>
              <a:ext cx="12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b="1"/>
                <a:t>5.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12" name="Oval 76">
            <a:extLst>
              <a:ext uri="{FF2B5EF4-FFF2-40B4-BE49-F238E27FC236}">
                <a16:creationId xmlns:a16="http://schemas.microsoft.com/office/drawing/2014/main" id="{0A4C6C8F-01BF-C8EB-87E9-21FBECDAA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6525" y="2235200"/>
            <a:ext cx="666750" cy="6397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011" name="Oval 75">
            <a:extLst>
              <a:ext uri="{FF2B5EF4-FFF2-40B4-BE49-F238E27FC236}">
                <a16:creationId xmlns:a16="http://schemas.microsoft.com/office/drawing/2014/main" id="{DEF7D793-A7FB-C672-CCAA-5E453F577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588" y="1841500"/>
            <a:ext cx="666750" cy="6397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7E418EDF-A793-201B-C458-42A651748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7238" y="922338"/>
            <a:ext cx="2998787" cy="28606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68BAB3B9-3DA3-D716-0B37-1C0362B29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763" y="122238"/>
            <a:ext cx="6965950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b="1">
                <a:solidFill>
                  <a:schemeClr val="bg1"/>
                </a:solidFill>
              </a:rPr>
              <a:t>Effects of intense wildfire: </a:t>
            </a:r>
            <a:r>
              <a:rPr lang="en-US" altLang="en-US" b="1" u="sng">
                <a:solidFill>
                  <a:schemeClr val="bg1"/>
                </a:solidFill>
              </a:rPr>
              <a:t>indirect evidence</a:t>
            </a:r>
            <a:r>
              <a:rPr lang="en-US" altLang="en-US" b="1">
                <a:solidFill>
                  <a:schemeClr val="bg1"/>
                </a:solidFill>
              </a:rPr>
              <a:t> for </a:t>
            </a:r>
            <a:br>
              <a:rPr lang="en-US" altLang="en-US" b="1">
                <a:solidFill>
                  <a:schemeClr val="bg1"/>
                </a:solidFill>
              </a:rPr>
            </a:br>
            <a:r>
              <a:rPr lang="en-US" altLang="en-US" b="1">
                <a:solidFill>
                  <a:schemeClr val="bg1"/>
                </a:solidFill>
              </a:rPr>
              <a:t>losses in long-term site productivity and C sequestration</a:t>
            </a:r>
          </a:p>
        </p:txBody>
      </p:sp>
      <p:sp>
        <p:nvSpPr>
          <p:cNvPr id="39940" name="Text Box 4">
            <a:extLst>
              <a:ext uri="{FF2B5EF4-FFF2-40B4-BE49-F238E27FC236}">
                <a16:creationId xmlns:a16="http://schemas.microsoft.com/office/drawing/2014/main" id="{172D7624-6905-3D9B-82E4-7EE29B535E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5663" y="1036638"/>
            <a:ext cx="2105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600" b="1">
                <a:solidFill>
                  <a:srgbClr val="FF0000"/>
                </a:solidFill>
                <a:cs typeface="Arial" panose="020B0604020202020204" pitchFamily="34" charset="0"/>
              </a:rPr>
              <a:t>Short-term negatives</a:t>
            </a:r>
            <a:endParaRPr lang="en-US" altLang="en-US" sz="1600" b="1" u="sng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39941" name="Text Box 5">
            <a:extLst>
              <a:ext uri="{FF2B5EF4-FFF2-40B4-BE49-F238E27FC236}">
                <a16:creationId xmlns:a16="http://schemas.microsoft.com/office/drawing/2014/main" id="{F9B2E3A9-61B7-A8E9-9205-4C12D2FF8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6313" y="3146425"/>
            <a:ext cx="25368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400" b="1" u="sng">
                <a:solidFill>
                  <a:srgbClr val="FF0000"/>
                </a:solidFill>
              </a:rPr>
              <a:t>Increased</a:t>
            </a:r>
          </a:p>
        </p:txBody>
      </p:sp>
      <p:sp>
        <p:nvSpPr>
          <p:cNvPr id="39942" name="Text Box 6">
            <a:extLst>
              <a:ext uri="{FF2B5EF4-FFF2-40B4-BE49-F238E27FC236}">
                <a16:creationId xmlns:a16="http://schemas.microsoft.com/office/drawing/2014/main" id="{F4A9A6B6-9ECC-5C79-4676-B4D34D390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4438" y="1655763"/>
            <a:ext cx="2535237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en-US" sz="1400" b="1">
                <a:solidFill>
                  <a:srgbClr val="FF0000"/>
                </a:solidFill>
              </a:rPr>
              <a:t>Total C and N</a:t>
            </a:r>
          </a:p>
          <a:p>
            <a:pPr>
              <a:lnSpc>
                <a:spcPct val="110000"/>
              </a:lnSpc>
            </a:pPr>
            <a:r>
              <a:rPr lang="en-US" altLang="en-US" sz="1400" b="1">
                <a:solidFill>
                  <a:srgbClr val="FF0000"/>
                </a:solidFill>
              </a:rPr>
              <a:t>SOM </a:t>
            </a:r>
            <a:r>
              <a:rPr lang="en-US" altLang="en-US" sz="1400" b="1" i="1" u="sng">
                <a:solidFill>
                  <a:srgbClr val="FF0000"/>
                </a:solidFill>
              </a:rPr>
              <a:t>and mineral soil</a:t>
            </a:r>
          </a:p>
          <a:p>
            <a:pPr>
              <a:lnSpc>
                <a:spcPct val="110000"/>
              </a:lnSpc>
            </a:pPr>
            <a:r>
              <a:rPr lang="en-US" altLang="en-US" sz="1400" b="1">
                <a:solidFill>
                  <a:srgbClr val="FF0000"/>
                </a:solidFill>
              </a:rPr>
              <a:t>Infiltration</a:t>
            </a:r>
          </a:p>
          <a:p>
            <a:pPr>
              <a:lnSpc>
                <a:spcPct val="110000"/>
              </a:lnSpc>
            </a:pPr>
            <a:r>
              <a:rPr lang="en-US" altLang="en-US" sz="1400" b="1">
                <a:solidFill>
                  <a:srgbClr val="FF0000"/>
                </a:solidFill>
              </a:rPr>
              <a:t>Water-holding capacity</a:t>
            </a:r>
          </a:p>
          <a:p>
            <a:pPr>
              <a:lnSpc>
                <a:spcPct val="110000"/>
              </a:lnSpc>
            </a:pPr>
            <a:r>
              <a:rPr lang="en-US" altLang="en-US" sz="1400" b="1">
                <a:solidFill>
                  <a:srgbClr val="FF0000"/>
                </a:solidFill>
              </a:rPr>
              <a:t>Cation-exchange capacity</a:t>
            </a:r>
          </a:p>
          <a:p>
            <a:pPr>
              <a:lnSpc>
                <a:spcPct val="110000"/>
              </a:lnSpc>
            </a:pPr>
            <a:r>
              <a:rPr lang="en-US" altLang="en-US" sz="1400" b="1">
                <a:solidFill>
                  <a:srgbClr val="FF0000"/>
                </a:solidFill>
              </a:rPr>
              <a:t>Energy supply for microbes</a:t>
            </a:r>
          </a:p>
        </p:txBody>
      </p:sp>
      <p:sp>
        <p:nvSpPr>
          <p:cNvPr id="39943" name="Text Box 7">
            <a:extLst>
              <a:ext uri="{FF2B5EF4-FFF2-40B4-BE49-F238E27FC236}">
                <a16:creationId xmlns:a16="http://schemas.microsoft.com/office/drawing/2014/main" id="{88F55A09-660D-AAA5-54DE-2298C94B3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6313" y="1368425"/>
            <a:ext cx="25368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400" b="1" u="sng">
                <a:solidFill>
                  <a:srgbClr val="FF0000"/>
                </a:solidFill>
              </a:rPr>
              <a:t>Reduced</a:t>
            </a:r>
          </a:p>
        </p:txBody>
      </p:sp>
      <p:sp>
        <p:nvSpPr>
          <p:cNvPr id="39944" name="Text Box 8">
            <a:extLst>
              <a:ext uri="{FF2B5EF4-FFF2-40B4-BE49-F238E27FC236}">
                <a16:creationId xmlns:a16="http://schemas.microsoft.com/office/drawing/2014/main" id="{27E9632A-C1C1-A4BF-98F9-DB1253C85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4438" y="3424238"/>
            <a:ext cx="253523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400" b="1">
                <a:solidFill>
                  <a:srgbClr val="FF0000"/>
                </a:solidFill>
              </a:rPr>
              <a:t>Bulk density</a:t>
            </a:r>
          </a:p>
        </p:txBody>
      </p:sp>
      <p:sp>
        <p:nvSpPr>
          <p:cNvPr id="39945" name="Text Box 9">
            <a:extLst>
              <a:ext uri="{FF2B5EF4-FFF2-40B4-BE49-F238E27FC236}">
                <a16:creationId xmlns:a16="http://schemas.microsoft.com/office/drawing/2014/main" id="{E6FB4F52-9B50-CC45-7446-A6B36075431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735012" y="2679700"/>
            <a:ext cx="187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 sz="1400" b="1"/>
              <a:t>Soil-C loss (Mg ha</a:t>
            </a:r>
            <a:r>
              <a:rPr lang="en-US" altLang="en-US" sz="1400" b="1" baseline="30000"/>
              <a:t>-1</a:t>
            </a:r>
            <a:r>
              <a:rPr lang="en-US" altLang="en-US" sz="1400" b="1"/>
              <a:t>)</a:t>
            </a:r>
          </a:p>
        </p:txBody>
      </p:sp>
      <p:sp>
        <p:nvSpPr>
          <p:cNvPr id="39946" name="Text Box 10">
            <a:extLst>
              <a:ext uri="{FF2B5EF4-FFF2-40B4-BE49-F238E27FC236}">
                <a16:creationId xmlns:a16="http://schemas.microsoft.com/office/drawing/2014/main" id="{EA7DFB66-9382-C190-F6F0-047292DB6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88" y="965200"/>
            <a:ext cx="803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 sz="1400" b="1"/>
              <a:t>Carbon</a:t>
            </a:r>
          </a:p>
        </p:txBody>
      </p:sp>
      <p:sp>
        <p:nvSpPr>
          <p:cNvPr id="39947" name="Rectangle 11">
            <a:extLst>
              <a:ext uri="{FF2B5EF4-FFF2-40B4-BE49-F238E27FC236}">
                <a16:creationId xmlns:a16="http://schemas.microsoft.com/office/drawing/2014/main" id="{E63228AD-647F-16B8-B394-70FB593E8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2122488"/>
            <a:ext cx="1136650" cy="26035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8" name="Rectangle 12">
            <a:extLst>
              <a:ext uri="{FF2B5EF4-FFF2-40B4-BE49-F238E27FC236}">
                <a16:creationId xmlns:a16="http://schemas.microsoft.com/office/drawing/2014/main" id="{E7B8BFFF-669F-F14B-D1CC-F8490807B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563" y="914400"/>
            <a:ext cx="1809750" cy="3808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9" name="Text Box 13">
            <a:extLst>
              <a:ext uri="{FF2B5EF4-FFF2-40B4-BE49-F238E27FC236}">
                <a16:creationId xmlns:a16="http://schemas.microsoft.com/office/drawing/2014/main" id="{D82645E8-5C9F-CF79-E051-765064320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23368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20</a:t>
            </a:r>
          </a:p>
        </p:txBody>
      </p:sp>
      <p:sp>
        <p:nvSpPr>
          <p:cNvPr id="39950" name="Text Box 14">
            <a:extLst>
              <a:ext uri="{FF2B5EF4-FFF2-40B4-BE49-F238E27FC236}">
                <a16:creationId xmlns:a16="http://schemas.microsoft.com/office/drawing/2014/main" id="{24913752-B230-E7F4-3BDC-3AAA3DF9F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3470275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10</a:t>
            </a:r>
          </a:p>
        </p:txBody>
      </p:sp>
      <p:sp>
        <p:nvSpPr>
          <p:cNvPr id="39951" name="Line 15">
            <a:extLst>
              <a:ext uri="{FF2B5EF4-FFF2-40B4-BE49-F238E27FC236}">
                <a16:creationId xmlns:a16="http://schemas.microsoft.com/office/drawing/2014/main" id="{473DA449-C38D-4A6F-6B84-4637BEE90FC8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6338" y="1779588"/>
            <a:ext cx="0" cy="6778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2" name="Line 16">
            <a:extLst>
              <a:ext uri="{FF2B5EF4-FFF2-40B4-BE49-F238E27FC236}">
                <a16:creationId xmlns:a16="http://schemas.microsoft.com/office/drawing/2014/main" id="{B989FF81-9472-A294-4582-51325EC41B4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6338" y="1779588"/>
            <a:ext cx="0" cy="6778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3" name="Line 17">
            <a:extLst>
              <a:ext uri="{FF2B5EF4-FFF2-40B4-BE49-F238E27FC236}">
                <a16:creationId xmlns:a16="http://schemas.microsoft.com/office/drawing/2014/main" id="{70A28C34-5470-52A7-01E2-62C813CA1AB9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6488" y="1779588"/>
            <a:ext cx="139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4" name="Line 18">
            <a:extLst>
              <a:ext uri="{FF2B5EF4-FFF2-40B4-BE49-F238E27FC236}">
                <a16:creationId xmlns:a16="http://schemas.microsoft.com/office/drawing/2014/main" id="{60103834-625D-5E79-6BFB-B0B6CF845F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6488" y="2457450"/>
            <a:ext cx="139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9955" name="Group 19">
            <a:extLst>
              <a:ext uri="{FF2B5EF4-FFF2-40B4-BE49-F238E27FC236}">
                <a16:creationId xmlns:a16="http://schemas.microsoft.com/office/drawing/2014/main" id="{0BC6E3B5-187D-3E8A-C461-D41B37CF6B02}"/>
              </a:ext>
            </a:extLst>
          </p:cNvPr>
          <p:cNvGrpSpPr>
            <a:grpSpLocks/>
          </p:cNvGrpSpPr>
          <p:nvPr/>
        </p:nvGrpSpPr>
        <p:grpSpPr bwMode="auto">
          <a:xfrm>
            <a:off x="688975" y="1892300"/>
            <a:ext cx="176213" cy="2830513"/>
            <a:chOff x="771" y="1026"/>
            <a:chExt cx="159" cy="2835"/>
          </a:xfrm>
        </p:grpSpPr>
        <p:sp>
          <p:nvSpPr>
            <p:cNvPr id="39956" name="Line 20">
              <a:extLst>
                <a:ext uri="{FF2B5EF4-FFF2-40B4-BE49-F238E27FC236}">
                  <a16:creationId xmlns:a16="http://schemas.microsoft.com/office/drawing/2014/main" id="{4051AB0C-E4A9-3397-CB85-B17FFADB11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3861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7" name="Line 21">
              <a:extLst>
                <a:ext uri="{FF2B5EF4-FFF2-40B4-BE49-F238E27FC236}">
                  <a16:creationId xmlns:a16="http://schemas.microsoft.com/office/drawing/2014/main" id="{237C2458-0A45-40A3-0099-20BF5AB0C4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3294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8" name="Line 22">
              <a:extLst>
                <a:ext uri="{FF2B5EF4-FFF2-40B4-BE49-F238E27FC236}">
                  <a16:creationId xmlns:a16="http://schemas.microsoft.com/office/drawing/2014/main" id="{F76C93F7-2563-FAF6-11EB-18F6964E95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2727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59" name="Line 23">
              <a:extLst>
                <a:ext uri="{FF2B5EF4-FFF2-40B4-BE49-F238E27FC236}">
                  <a16:creationId xmlns:a16="http://schemas.microsoft.com/office/drawing/2014/main" id="{5D969434-68F0-190E-A812-59EC9A3376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2160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0" name="Line 24">
              <a:extLst>
                <a:ext uri="{FF2B5EF4-FFF2-40B4-BE49-F238E27FC236}">
                  <a16:creationId xmlns:a16="http://schemas.microsoft.com/office/drawing/2014/main" id="{62B19D5B-A6E7-CA0E-205D-48EC184A99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1593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61" name="Line 25">
              <a:extLst>
                <a:ext uri="{FF2B5EF4-FFF2-40B4-BE49-F238E27FC236}">
                  <a16:creationId xmlns:a16="http://schemas.microsoft.com/office/drawing/2014/main" id="{49FD4769-C319-D0DB-A990-FDEA08A68C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1026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62" name="Text Box 26">
            <a:extLst>
              <a:ext uri="{FF2B5EF4-FFF2-40B4-BE49-F238E27FC236}">
                <a16:creationId xmlns:a16="http://schemas.microsoft.com/office/drawing/2014/main" id="{716D0F67-6070-81CF-C04E-F1059A804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8" y="4035425"/>
            <a:ext cx="2809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5</a:t>
            </a:r>
          </a:p>
        </p:txBody>
      </p:sp>
      <p:sp>
        <p:nvSpPr>
          <p:cNvPr id="39963" name="Text Box 27">
            <a:extLst>
              <a:ext uri="{FF2B5EF4-FFF2-40B4-BE49-F238E27FC236}">
                <a16:creationId xmlns:a16="http://schemas.microsoft.com/office/drawing/2014/main" id="{EAF3418B-E292-7FAC-7646-F987DEF54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2903538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15</a:t>
            </a:r>
          </a:p>
        </p:txBody>
      </p:sp>
      <p:sp>
        <p:nvSpPr>
          <p:cNvPr id="39964" name="Text Box 28">
            <a:extLst>
              <a:ext uri="{FF2B5EF4-FFF2-40B4-BE49-F238E27FC236}">
                <a16:creationId xmlns:a16="http://schemas.microsoft.com/office/drawing/2014/main" id="{F74AE223-0E4E-72C7-3FC1-648855432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177165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25</a:t>
            </a:r>
          </a:p>
        </p:txBody>
      </p:sp>
      <p:sp>
        <p:nvSpPr>
          <p:cNvPr id="39965" name="Text Box 29">
            <a:extLst>
              <a:ext uri="{FF2B5EF4-FFF2-40B4-BE49-F238E27FC236}">
                <a16:creationId xmlns:a16="http://schemas.microsoft.com/office/drawing/2014/main" id="{8EC61792-8303-7654-5772-D244DD6A3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275" y="1884363"/>
            <a:ext cx="554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23</a:t>
            </a:r>
          </a:p>
        </p:txBody>
      </p:sp>
      <p:sp>
        <p:nvSpPr>
          <p:cNvPr id="39966" name="Rectangle 30">
            <a:extLst>
              <a:ext uri="{FF2B5EF4-FFF2-40B4-BE49-F238E27FC236}">
                <a16:creationId xmlns:a16="http://schemas.microsoft.com/office/drawing/2014/main" id="{76706F62-E468-7226-7C92-FC6A9050D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3689350"/>
            <a:ext cx="1128712" cy="1036638"/>
          </a:xfrm>
          <a:prstGeom prst="rect">
            <a:avLst/>
          </a:prstGeom>
          <a:pattFill prst="lgCheck">
            <a:fgClr>
              <a:schemeClr val="bg1"/>
            </a:fgClr>
            <a:bgClr>
              <a:srgbClr val="CCFFCC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67" name="Text Box 31">
            <a:extLst>
              <a:ext uri="{FF2B5EF4-FFF2-40B4-BE49-F238E27FC236}">
                <a16:creationId xmlns:a16="http://schemas.microsoft.com/office/drawing/2014/main" id="{841DB157-FF3F-905D-152A-20BAEC38C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4011613"/>
            <a:ext cx="1044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O-horizon</a:t>
            </a:r>
          </a:p>
        </p:txBody>
      </p:sp>
      <p:sp>
        <p:nvSpPr>
          <p:cNvPr id="39968" name="Text Box 32">
            <a:extLst>
              <a:ext uri="{FF2B5EF4-FFF2-40B4-BE49-F238E27FC236}">
                <a16:creationId xmlns:a16="http://schemas.microsoft.com/office/drawing/2014/main" id="{9E789C0A-946C-FACC-0F23-37B0213E8A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863" y="2768600"/>
            <a:ext cx="831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Mineral</a:t>
            </a:r>
          </a:p>
        </p:txBody>
      </p:sp>
      <p:sp>
        <p:nvSpPr>
          <p:cNvPr id="39969" name="Text Box 33">
            <a:extLst>
              <a:ext uri="{FF2B5EF4-FFF2-40B4-BE49-F238E27FC236}">
                <a16:creationId xmlns:a16="http://schemas.microsoft.com/office/drawing/2014/main" id="{A8671CDE-48F8-6DFA-8BB1-9780E45D822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889919" y="2701132"/>
            <a:ext cx="18303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 sz="1400" b="1"/>
              <a:t>Soil-N loss (kg ha</a:t>
            </a:r>
            <a:r>
              <a:rPr lang="en-US" altLang="en-US" sz="1400" b="1" baseline="30000"/>
              <a:t>-1</a:t>
            </a:r>
            <a:r>
              <a:rPr lang="en-US" altLang="en-US" sz="1400" b="1"/>
              <a:t>)</a:t>
            </a:r>
          </a:p>
        </p:txBody>
      </p:sp>
      <p:sp>
        <p:nvSpPr>
          <p:cNvPr id="39970" name="Text Box 34">
            <a:extLst>
              <a:ext uri="{FF2B5EF4-FFF2-40B4-BE49-F238E27FC236}">
                <a16:creationId xmlns:a16="http://schemas.microsoft.com/office/drawing/2014/main" id="{6163831A-AEAF-1F71-B2E7-E2BAA23636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038" y="966788"/>
            <a:ext cx="912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 sz="1400" b="1"/>
              <a:t>Nitrogen</a:t>
            </a:r>
          </a:p>
        </p:txBody>
      </p:sp>
      <p:sp>
        <p:nvSpPr>
          <p:cNvPr id="39971" name="Text Box 35">
            <a:extLst>
              <a:ext uri="{FF2B5EF4-FFF2-40B4-BE49-F238E27FC236}">
                <a16:creationId xmlns:a16="http://schemas.microsoft.com/office/drawing/2014/main" id="{34889F2B-2FEE-C21F-12E6-9621EE9075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813" y="45894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0</a:t>
            </a:r>
          </a:p>
        </p:txBody>
      </p:sp>
      <p:sp>
        <p:nvSpPr>
          <p:cNvPr id="39972" name="Rectangle 36">
            <a:extLst>
              <a:ext uri="{FF2B5EF4-FFF2-40B4-BE49-F238E27FC236}">
                <a16:creationId xmlns:a16="http://schemas.microsoft.com/office/drawing/2014/main" id="{B61F9228-68EC-BF61-6D22-4A674B52D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9038" y="2525713"/>
            <a:ext cx="1074737" cy="1360487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3" name="Rectangle 37">
            <a:extLst>
              <a:ext uri="{FF2B5EF4-FFF2-40B4-BE49-F238E27FC236}">
                <a16:creationId xmlns:a16="http://schemas.microsoft.com/office/drawing/2014/main" id="{2D33EAB8-4E74-CEF3-441F-F934718C7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9038" y="3887788"/>
            <a:ext cx="1074737" cy="838200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accent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74" name="Text Box 38">
            <a:extLst>
              <a:ext uri="{FF2B5EF4-FFF2-40B4-BE49-F238E27FC236}">
                <a16:creationId xmlns:a16="http://schemas.microsoft.com/office/drawing/2014/main" id="{A17E6034-F33D-CDFC-8AF5-0E3E7D9B0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863" y="3944938"/>
            <a:ext cx="477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200</a:t>
            </a:r>
          </a:p>
        </p:txBody>
      </p:sp>
      <p:sp>
        <p:nvSpPr>
          <p:cNvPr id="39975" name="Text Box 39">
            <a:extLst>
              <a:ext uri="{FF2B5EF4-FFF2-40B4-BE49-F238E27FC236}">
                <a16:creationId xmlns:a16="http://schemas.microsoft.com/office/drawing/2014/main" id="{811A4B7A-F4F3-EA8F-F86B-114C4AF62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863" y="3302000"/>
            <a:ext cx="477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400</a:t>
            </a:r>
          </a:p>
        </p:txBody>
      </p:sp>
      <p:sp>
        <p:nvSpPr>
          <p:cNvPr id="39976" name="Text Box 40">
            <a:extLst>
              <a:ext uri="{FF2B5EF4-FFF2-40B4-BE49-F238E27FC236}">
                <a16:creationId xmlns:a16="http://schemas.microsoft.com/office/drawing/2014/main" id="{0D1F29D5-BF29-74A1-6C7F-94D8FF1D2A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863" y="2657475"/>
            <a:ext cx="477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600</a:t>
            </a:r>
          </a:p>
        </p:txBody>
      </p:sp>
      <p:sp>
        <p:nvSpPr>
          <p:cNvPr id="39977" name="Text Box 41">
            <a:extLst>
              <a:ext uri="{FF2B5EF4-FFF2-40B4-BE49-F238E27FC236}">
                <a16:creationId xmlns:a16="http://schemas.microsoft.com/office/drawing/2014/main" id="{0DBEAB72-70C5-7945-51CB-E474C0F5D5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863" y="2014538"/>
            <a:ext cx="477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800</a:t>
            </a:r>
          </a:p>
        </p:txBody>
      </p:sp>
      <p:grpSp>
        <p:nvGrpSpPr>
          <p:cNvPr id="39978" name="Group 42">
            <a:extLst>
              <a:ext uri="{FF2B5EF4-FFF2-40B4-BE49-F238E27FC236}">
                <a16:creationId xmlns:a16="http://schemas.microsoft.com/office/drawing/2014/main" id="{F51DE2EC-F3A5-33C4-23FF-D62E653F28E3}"/>
              </a:ext>
            </a:extLst>
          </p:cNvPr>
          <p:cNvGrpSpPr>
            <a:grpSpLocks/>
          </p:cNvGrpSpPr>
          <p:nvPr/>
        </p:nvGrpSpPr>
        <p:grpSpPr bwMode="auto">
          <a:xfrm>
            <a:off x="3937000" y="1946275"/>
            <a:ext cx="139700" cy="1144588"/>
            <a:chOff x="4081" y="1569"/>
            <a:chExt cx="91" cy="682"/>
          </a:xfrm>
        </p:grpSpPr>
        <p:sp>
          <p:nvSpPr>
            <p:cNvPr id="39979" name="Line 43">
              <a:extLst>
                <a:ext uri="{FF2B5EF4-FFF2-40B4-BE49-F238E27FC236}">
                  <a16:creationId xmlns:a16="http://schemas.microsoft.com/office/drawing/2014/main" id="{731542CC-90CA-A9EA-41C0-A1D2F7894E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7" y="1569"/>
              <a:ext cx="0" cy="6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0" name="Line 44">
              <a:extLst>
                <a:ext uri="{FF2B5EF4-FFF2-40B4-BE49-F238E27FC236}">
                  <a16:creationId xmlns:a16="http://schemas.microsoft.com/office/drawing/2014/main" id="{39326B65-8525-134B-D811-FFB92F89A6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7" y="1570"/>
              <a:ext cx="0" cy="6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1" name="Line 45">
              <a:extLst>
                <a:ext uri="{FF2B5EF4-FFF2-40B4-BE49-F238E27FC236}">
                  <a16:creationId xmlns:a16="http://schemas.microsoft.com/office/drawing/2014/main" id="{8CFE60DF-71AB-8D77-64B7-4CC60325CB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1" y="1570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2" name="Line 46">
              <a:extLst>
                <a:ext uri="{FF2B5EF4-FFF2-40B4-BE49-F238E27FC236}">
                  <a16:creationId xmlns:a16="http://schemas.microsoft.com/office/drawing/2014/main" id="{2F566B7F-8F9B-D718-AD59-0E8C406786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1" y="2250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83" name="Text Box 47">
            <a:extLst>
              <a:ext uri="{FF2B5EF4-FFF2-40B4-BE49-F238E27FC236}">
                <a16:creationId xmlns:a16="http://schemas.microsoft.com/office/drawing/2014/main" id="{9F10F477-E7A9-5902-CDF2-3499C4038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1600" y="2279650"/>
            <a:ext cx="684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690</a:t>
            </a:r>
          </a:p>
        </p:txBody>
      </p:sp>
      <p:sp>
        <p:nvSpPr>
          <p:cNvPr id="39984" name="Text Box 48">
            <a:extLst>
              <a:ext uri="{FF2B5EF4-FFF2-40B4-BE49-F238E27FC236}">
                <a16:creationId xmlns:a16="http://schemas.microsoft.com/office/drawing/2014/main" id="{3592FEAF-7853-7A45-ECF3-31FEC7479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013" y="4125913"/>
            <a:ext cx="1173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O-horizon</a:t>
            </a:r>
          </a:p>
        </p:txBody>
      </p:sp>
      <p:sp>
        <p:nvSpPr>
          <p:cNvPr id="39985" name="Text Box 49">
            <a:extLst>
              <a:ext uri="{FF2B5EF4-FFF2-40B4-BE49-F238E27FC236}">
                <a16:creationId xmlns:a16="http://schemas.microsoft.com/office/drawing/2014/main" id="{65BDE871-1DDD-5822-7387-2485F5A9C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925" y="3103563"/>
            <a:ext cx="844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Mineral</a:t>
            </a:r>
          </a:p>
        </p:txBody>
      </p:sp>
      <p:sp>
        <p:nvSpPr>
          <p:cNvPr id="39986" name="Line 50">
            <a:extLst>
              <a:ext uri="{FF2B5EF4-FFF2-40B4-BE49-F238E27FC236}">
                <a16:creationId xmlns:a16="http://schemas.microsoft.com/office/drawing/2014/main" id="{E4DAADA2-0AD1-D1AF-2455-F895CB4BB04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7100" y="4727575"/>
            <a:ext cx="176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9987" name="Group 51">
            <a:extLst>
              <a:ext uri="{FF2B5EF4-FFF2-40B4-BE49-F238E27FC236}">
                <a16:creationId xmlns:a16="http://schemas.microsoft.com/office/drawing/2014/main" id="{8587D39A-C842-EC2D-7792-4DBA2C281826}"/>
              </a:ext>
            </a:extLst>
          </p:cNvPr>
          <p:cNvGrpSpPr>
            <a:grpSpLocks/>
          </p:cNvGrpSpPr>
          <p:nvPr/>
        </p:nvGrpSpPr>
        <p:grpSpPr bwMode="auto">
          <a:xfrm>
            <a:off x="3467100" y="2151063"/>
            <a:ext cx="176213" cy="1931987"/>
            <a:chOff x="3699" y="2133"/>
            <a:chExt cx="114" cy="1185"/>
          </a:xfrm>
        </p:grpSpPr>
        <p:sp>
          <p:nvSpPr>
            <p:cNvPr id="39988" name="Line 52">
              <a:extLst>
                <a:ext uri="{FF2B5EF4-FFF2-40B4-BE49-F238E27FC236}">
                  <a16:creationId xmlns:a16="http://schemas.microsoft.com/office/drawing/2014/main" id="{36472D5C-C3DA-7EC2-91AF-7DC2672191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9" y="3318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89" name="Line 53">
              <a:extLst>
                <a:ext uri="{FF2B5EF4-FFF2-40B4-BE49-F238E27FC236}">
                  <a16:creationId xmlns:a16="http://schemas.microsoft.com/office/drawing/2014/main" id="{08F12DA2-16CB-B6BC-DB0E-7351A11C18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9" y="2923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90" name="Line 54">
              <a:extLst>
                <a:ext uri="{FF2B5EF4-FFF2-40B4-BE49-F238E27FC236}">
                  <a16:creationId xmlns:a16="http://schemas.microsoft.com/office/drawing/2014/main" id="{FA337372-1154-48DB-10E6-132E095502C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9" y="2528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991" name="Line 55">
              <a:extLst>
                <a:ext uri="{FF2B5EF4-FFF2-40B4-BE49-F238E27FC236}">
                  <a16:creationId xmlns:a16="http://schemas.microsoft.com/office/drawing/2014/main" id="{D95266F4-5C84-7C58-AEAD-2183C94E09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9" y="2133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992" name="Text Box 56">
            <a:extLst>
              <a:ext uri="{FF2B5EF4-FFF2-40B4-BE49-F238E27FC236}">
                <a16:creationId xmlns:a16="http://schemas.microsoft.com/office/drawing/2014/main" id="{F620387B-2C7F-ECF9-70A9-EA22A34F4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9563" y="1371600"/>
            <a:ext cx="577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1000</a:t>
            </a:r>
          </a:p>
        </p:txBody>
      </p:sp>
      <p:sp>
        <p:nvSpPr>
          <p:cNvPr id="39993" name="Rectangle 57">
            <a:extLst>
              <a:ext uri="{FF2B5EF4-FFF2-40B4-BE49-F238E27FC236}">
                <a16:creationId xmlns:a16="http://schemas.microsoft.com/office/drawing/2014/main" id="{E91F05E3-56F6-781D-BB87-26EC21D62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5513" y="917575"/>
            <a:ext cx="1697037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94" name="Line 58">
            <a:extLst>
              <a:ext uri="{FF2B5EF4-FFF2-40B4-BE49-F238E27FC236}">
                <a16:creationId xmlns:a16="http://schemas.microsoft.com/office/drawing/2014/main" id="{6617BFD8-C582-EAE3-E65A-167F28C2B8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5513" y="1500188"/>
            <a:ext cx="200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39997" name="Text Box 61">
            <a:extLst>
              <a:ext uri="{FF2B5EF4-FFF2-40B4-BE49-F238E27FC236}">
                <a16:creationId xmlns:a16="http://schemas.microsoft.com/office/drawing/2014/main" id="{87291231-3345-6BA5-E4A7-98B45F918C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3" y="46021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0</a:t>
            </a:r>
          </a:p>
        </p:txBody>
      </p:sp>
      <p:sp>
        <p:nvSpPr>
          <p:cNvPr id="40000" name="Oval 64">
            <a:extLst>
              <a:ext uri="{FF2B5EF4-FFF2-40B4-BE49-F238E27FC236}">
                <a16:creationId xmlns:a16="http://schemas.microsoft.com/office/drawing/2014/main" id="{7AB1ADBB-E3D3-71C0-D096-9D7077E6C3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475" y="1743075"/>
            <a:ext cx="88900" cy="889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0001" name="Oval 65">
            <a:extLst>
              <a:ext uri="{FF2B5EF4-FFF2-40B4-BE49-F238E27FC236}">
                <a16:creationId xmlns:a16="http://schemas.microsoft.com/office/drawing/2014/main" id="{D9FFDB1C-587D-596C-8F75-E8BB40572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475" y="1976438"/>
            <a:ext cx="88900" cy="889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0002" name="Oval 66">
            <a:extLst>
              <a:ext uri="{FF2B5EF4-FFF2-40B4-BE49-F238E27FC236}">
                <a16:creationId xmlns:a16="http://schemas.microsoft.com/office/drawing/2014/main" id="{666CE85D-257B-9B51-1D71-DB58070C7B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475" y="2214563"/>
            <a:ext cx="88900" cy="889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0003" name="Oval 67">
            <a:extLst>
              <a:ext uri="{FF2B5EF4-FFF2-40B4-BE49-F238E27FC236}">
                <a16:creationId xmlns:a16="http://schemas.microsoft.com/office/drawing/2014/main" id="{A265ED38-C24A-DA94-3218-4EADC29E2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475" y="2419350"/>
            <a:ext cx="88900" cy="889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0004" name="Oval 68">
            <a:extLst>
              <a:ext uri="{FF2B5EF4-FFF2-40B4-BE49-F238E27FC236}">
                <a16:creationId xmlns:a16="http://schemas.microsoft.com/office/drawing/2014/main" id="{220D34A1-5D30-8485-9235-3ABF5E32C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475" y="2652713"/>
            <a:ext cx="88900" cy="889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0005" name="Oval 69">
            <a:extLst>
              <a:ext uri="{FF2B5EF4-FFF2-40B4-BE49-F238E27FC236}">
                <a16:creationId xmlns:a16="http://schemas.microsoft.com/office/drawing/2014/main" id="{27E343B2-FE4B-04A7-803A-9A65E5CE4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475" y="2890838"/>
            <a:ext cx="88900" cy="889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0006" name="Oval 70">
            <a:extLst>
              <a:ext uri="{FF2B5EF4-FFF2-40B4-BE49-F238E27FC236}">
                <a16:creationId xmlns:a16="http://schemas.microsoft.com/office/drawing/2014/main" id="{9B4B39DC-C657-669C-7A65-A922FF247A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6475" y="3471863"/>
            <a:ext cx="88900" cy="889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0007" name="Text Box 71">
            <a:extLst>
              <a:ext uri="{FF2B5EF4-FFF2-40B4-BE49-F238E27FC236}">
                <a16:creationId xmlns:a16="http://schemas.microsoft.com/office/drawing/2014/main" id="{DBAD2366-F48C-4878-A749-402CCD284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3" y="5030788"/>
            <a:ext cx="1943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2000" b="1"/>
              <a:t>Profile C = 74</a:t>
            </a:r>
          </a:p>
        </p:txBody>
      </p:sp>
      <p:sp>
        <p:nvSpPr>
          <p:cNvPr id="40008" name="Text Box 72">
            <a:extLst>
              <a:ext uri="{FF2B5EF4-FFF2-40B4-BE49-F238E27FC236}">
                <a16:creationId xmlns:a16="http://schemas.microsoft.com/office/drawing/2014/main" id="{723FBD91-C4A6-714C-9B47-1C642C889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5478463"/>
            <a:ext cx="2384425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2000" b="1"/>
              <a:t>Lost soil C = 31%</a:t>
            </a:r>
          </a:p>
        </p:txBody>
      </p:sp>
      <p:sp>
        <p:nvSpPr>
          <p:cNvPr id="40009" name="Text Box 73">
            <a:extLst>
              <a:ext uri="{FF2B5EF4-FFF2-40B4-BE49-F238E27FC236}">
                <a16:creationId xmlns:a16="http://schemas.microsoft.com/office/drawing/2014/main" id="{8C90B58A-B643-F043-A5DE-04E1D4BCA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7825" y="5030788"/>
            <a:ext cx="2727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2000" b="1"/>
              <a:t>Profile N = 3000</a:t>
            </a:r>
          </a:p>
        </p:txBody>
      </p:sp>
      <p:sp>
        <p:nvSpPr>
          <p:cNvPr id="40010" name="Text Box 74">
            <a:extLst>
              <a:ext uri="{FF2B5EF4-FFF2-40B4-BE49-F238E27FC236}">
                <a16:creationId xmlns:a16="http://schemas.microsoft.com/office/drawing/2014/main" id="{708725DD-3C9B-30C0-60FF-9D7E6ADF7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1338" y="5476875"/>
            <a:ext cx="241935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2000" b="1"/>
              <a:t>Lost soil N = 23%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Oval 2">
            <a:extLst>
              <a:ext uri="{FF2B5EF4-FFF2-40B4-BE49-F238E27FC236}">
                <a16:creationId xmlns:a16="http://schemas.microsoft.com/office/drawing/2014/main" id="{794B8272-699A-48DC-1881-D4F2E3D69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6525" y="2235200"/>
            <a:ext cx="666750" cy="6397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7" name="Oval 3">
            <a:extLst>
              <a:ext uri="{FF2B5EF4-FFF2-40B4-BE49-F238E27FC236}">
                <a16:creationId xmlns:a16="http://schemas.microsoft.com/office/drawing/2014/main" id="{2DD2563E-D6D9-95C5-3D08-69710817B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4588" y="1841500"/>
            <a:ext cx="666750" cy="6397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9" name="Text Box 5">
            <a:extLst>
              <a:ext uri="{FF2B5EF4-FFF2-40B4-BE49-F238E27FC236}">
                <a16:creationId xmlns:a16="http://schemas.microsoft.com/office/drawing/2014/main" id="{D33815D2-D2E9-2397-C09B-4EC0CA00F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763" y="122238"/>
            <a:ext cx="6965950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b="1">
                <a:solidFill>
                  <a:schemeClr val="bg1"/>
                </a:solidFill>
              </a:rPr>
              <a:t>Effects of intense wildfire: </a:t>
            </a:r>
            <a:r>
              <a:rPr lang="en-US" altLang="en-US" b="1" u="sng">
                <a:solidFill>
                  <a:schemeClr val="bg1"/>
                </a:solidFill>
              </a:rPr>
              <a:t>indirect evidence</a:t>
            </a:r>
            <a:r>
              <a:rPr lang="en-US" altLang="en-US" b="1">
                <a:solidFill>
                  <a:schemeClr val="bg1"/>
                </a:solidFill>
              </a:rPr>
              <a:t> for </a:t>
            </a:r>
            <a:br>
              <a:rPr lang="en-US" altLang="en-US" b="1">
                <a:solidFill>
                  <a:schemeClr val="bg1"/>
                </a:solidFill>
              </a:rPr>
            </a:br>
            <a:r>
              <a:rPr lang="en-US" altLang="en-US" b="1">
                <a:solidFill>
                  <a:schemeClr val="bg1"/>
                </a:solidFill>
              </a:rPr>
              <a:t>losses in long-term site productivity and C sequestration</a:t>
            </a:r>
          </a:p>
        </p:txBody>
      </p:sp>
      <p:sp>
        <p:nvSpPr>
          <p:cNvPr id="88075" name="Text Box 11">
            <a:extLst>
              <a:ext uri="{FF2B5EF4-FFF2-40B4-BE49-F238E27FC236}">
                <a16:creationId xmlns:a16="http://schemas.microsoft.com/office/drawing/2014/main" id="{61BC616C-062A-874E-B1CE-9442157500B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735012" y="2679700"/>
            <a:ext cx="187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 sz="1400" b="1"/>
              <a:t>Soil-C loss (Mg ha</a:t>
            </a:r>
            <a:r>
              <a:rPr lang="en-US" altLang="en-US" sz="1400" b="1" baseline="30000"/>
              <a:t>-1</a:t>
            </a:r>
            <a:r>
              <a:rPr lang="en-US" altLang="en-US" sz="1400" b="1"/>
              <a:t>)</a:t>
            </a:r>
          </a:p>
        </p:txBody>
      </p:sp>
      <p:sp>
        <p:nvSpPr>
          <p:cNvPr id="88076" name="Text Box 12">
            <a:extLst>
              <a:ext uri="{FF2B5EF4-FFF2-40B4-BE49-F238E27FC236}">
                <a16:creationId xmlns:a16="http://schemas.microsoft.com/office/drawing/2014/main" id="{DB55DEC1-B11C-C102-E0CA-C961675355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88" y="965200"/>
            <a:ext cx="803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 sz="1400" b="1"/>
              <a:t>Carbon</a:t>
            </a:r>
          </a:p>
        </p:txBody>
      </p:sp>
      <p:sp>
        <p:nvSpPr>
          <p:cNvPr id="88077" name="Rectangle 13">
            <a:extLst>
              <a:ext uri="{FF2B5EF4-FFF2-40B4-BE49-F238E27FC236}">
                <a16:creationId xmlns:a16="http://schemas.microsoft.com/office/drawing/2014/main" id="{2FFF2C7D-7227-F2C1-B525-45AA61CDD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2122488"/>
            <a:ext cx="1136650" cy="26035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8" name="Rectangle 14">
            <a:extLst>
              <a:ext uri="{FF2B5EF4-FFF2-40B4-BE49-F238E27FC236}">
                <a16:creationId xmlns:a16="http://schemas.microsoft.com/office/drawing/2014/main" id="{994EF467-7762-AF1D-5768-3375D3886C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563" y="914400"/>
            <a:ext cx="1809750" cy="3808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79" name="Text Box 15">
            <a:extLst>
              <a:ext uri="{FF2B5EF4-FFF2-40B4-BE49-F238E27FC236}">
                <a16:creationId xmlns:a16="http://schemas.microsoft.com/office/drawing/2014/main" id="{5C990DE3-0BAF-C64D-3539-CFBA6A4C6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23368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20</a:t>
            </a:r>
          </a:p>
        </p:txBody>
      </p:sp>
      <p:sp>
        <p:nvSpPr>
          <p:cNvPr id="88080" name="Text Box 16">
            <a:extLst>
              <a:ext uri="{FF2B5EF4-FFF2-40B4-BE49-F238E27FC236}">
                <a16:creationId xmlns:a16="http://schemas.microsoft.com/office/drawing/2014/main" id="{BE765E18-02F2-AF2C-1D1C-87FFC53DEE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3470275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10</a:t>
            </a:r>
          </a:p>
        </p:txBody>
      </p:sp>
      <p:sp>
        <p:nvSpPr>
          <p:cNvPr id="88081" name="Line 17">
            <a:extLst>
              <a:ext uri="{FF2B5EF4-FFF2-40B4-BE49-F238E27FC236}">
                <a16:creationId xmlns:a16="http://schemas.microsoft.com/office/drawing/2014/main" id="{93C126FE-0EDB-3BA2-BCC6-27B8945EB51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6338" y="1779588"/>
            <a:ext cx="0" cy="6778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2" name="Line 18">
            <a:extLst>
              <a:ext uri="{FF2B5EF4-FFF2-40B4-BE49-F238E27FC236}">
                <a16:creationId xmlns:a16="http://schemas.microsoft.com/office/drawing/2014/main" id="{8CE680B6-14C0-9081-3CDE-61DEAE85E2AE}"/>
              </a:ext>
            </a:extLst>
          </p:cNvPr>
          <p:cNvSpPr>
            <a:spLocks noChangeShapeType="1"/>
          </p:cNvSpPr>
          <p:nvPr/>
        </p:nvSpPr>
        <p:spPr bwMode="auto">
          <a:xfrm>
            <a:off x="1176338" y="1779588"/>
            <a:ext cx="0" cy="6778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3" name="Line 19">
            <a:extLst>
              <a:ext uri="{FF2B5EF4-FFF2-40B4-BE49-F238E27FC236}">
                <a16:creationId xmlns:a16="http://schemas.microsoft.com/office/drawing/2014/main" id="{5089E0BE-FCF3-E90C-BB0C-7B8A8D035F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6488" y="1779588"/>
            <a:ext cx="139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84" name="Line 20">
            <a:extLst>
              <a:ext uri="{FF2B5EF4-FFF2-40B4-BE49-F238E27FC236}">
                <a16:creationId xmlns:a16="http://schemas.microsoft.com/office/drawing/2014/main" id="{55052A61-EC79-6B76-F573-C08562A045E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06488" y="2457450"/>
            <a:ext cx="139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8085" name="Group 21">
            <a:extLst>
              <a:ext uri="{FF2B5EF4-FFF2-40B4-BE49-F238E27FC236}">
                <a16:creationId xmlns:a16="http://schemas.microsoft.com/office/drawing/2014/main" id="{B59AA252-E4FB-8A26-6D09-AE05580388D7}"/>
              </a:ext>
            </a:extLst>
          </p:cNvPr>
          <p:cNvGrpSpPr>
            <a:grpSpLocks/>
          </p:cNvGrpSpPr>
          <p:nvPr/>
        </p:nvGrpSpPr>
        <p:grpSpPr bwMode="auto">
          <a:xfrm>
            <a:off x="688975" y="1892300"/>
            <a:ext cx="176213" cy="2830513"/>
            <a:chOff x="771" y="1026"/>
            <a:chExt cx="159" cy="2835"/>
          </a:xfrm>
        </p:grpSpPr>
        <p:sp>
          <p:nvSpPr>
            <p:cNvPr id="88086" name="Line 22">
              <a:extLst>
                <a:ext uri="{FF2B5EF4-FFF2-40B4-BE49-F238E27FC236}">
                  <a16:creationId xmlns:a16="http://schemas.microsoft.com/office/drawing/2014/main" id="{3FD63734-8DB6-180B-8008-B5BDE7FEA4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3861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087" name="Line 23">
              <a:extLst>
                <a:ext uri="{FF2B5EF4-FFF2-40B4-BE49-F238E27FC236}">
                  <a16:creationId xmlns:a16="http://schemas.microsoft.com/office/drawing/2014/main" id="{2EF2B6CD-8B3A-1165-50E9-C031104CDD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3294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088" name="Line 24">
              <a:extLst>
                <a:ext uri="{FF2B5EF4-FFF2-40B4-BE49-F238E27FC236}">
                  <a16:creationId xmlns:a16="http://schemas.microsoft.com/office/drawing/2014/main" id="{86CD1FA6-707C-7177-A1BD-DD11A0E933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2727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089" name="Line 25">
              <a:extLst>
                <a:ext uri="{FF2B5EF4-FFF2-40B4-BE49-F238E27FC236}">
                  <a16:creationId xmlns:a16="http://schemas.microsoft.com/office/drawing/2014/main" id="{69B13B2D-0808-974F-C576-9ED6939782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2160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090" name="Line 26">
              <a:extLst>
                <a:ext uri="{FF2B5EF4-FFF2-40B4-BE49-F238E27FC236}">
                  <a16:creationId xmlns:a16="http://schemas.microsoft.com/office/drawing/2014/main" id="{60F52309-ABBA-6586-D416-330E99C34F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1593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091" name="Line 27">
              <a:extLst>
                <a:ext uri="{FF2B5EF4-FFF2-40B4-BE49-F238E27FC236}">
                  <a16:creationId xmlns:a16="http://schemas.microsoft.com/office/drawing/2014/main" id="{87963E0E-5523-4E8C-3EF4-86C051A018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1026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8092" name="Text Box 28">
            <a:extLst>
              <a:ext uri="{FF2B5EF4-FFF2-40B4-BE49-F238E27FC236}">
                <a16:creationId xmlns:a16="http://schemas.microsoft.com/office/drawing/2014/main" id="{FDBCE87C-5F4B-3937-45F6-43FC8BF6F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038" y="4035425"/>
            <a:ext cx="2809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5</a:t>
            </a:r>
          </a:p>
        </p:txBody>
      </p:sp>
      <p:sp>
        <p:nvSpPr>
          <p:cNvPr id="88093" name="Text Box 29">
            <a:extLst>
              <a:ext uri="{FF2B5EF4-FFF2-40B4-BE49-F238E27FC236}">
                <a16:creationId xmlns:a16="http://schemas.microsoft.com/office/drawing/2014/main" id="{C62FC078-B003-7CA9-3EB8-1A2511EA4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2903538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15</a:t>
            </a:r>
          </a:p>
        </p:txBody>
      </p:sp>
      <p:sp>
        <p:nvSpPr>
          <p:cNvPr id="88094" name="Text Box 30">
            <a:extLst>
              <a:ext uri="{FF2B5EF4-FFF2-40B4-BE49-F238E27FC236}">
                <a16:creationId xmlns:a16="http://schemas.microsoft.com/office/drawing/2014/main" id="{D21B2B5F-0A31-E60D-223D-5E235B6E58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177165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25</a:t>
            </a:r>
          </a:p>
        </p:txBody>
      </p:sp>
      <p:sp>
        <p:nvSpPr>
          <p:cNvPr id="88095" name="Text Box 31">
            <a:extLst>
              <a:ext uri="{FF2B5EF4-FFF2-40B4-BE49-F238E27FC236}">
                <a16:creationId xmlns:a16="http://schemas.microsoft.com/office/drawing/2014/main" id="{16FC3229-FAC9-3F7F-2413-8781AAB26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4275" y="1884363"/>
            <a:ext cx="5540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23</a:t>
            </a:r>
          </a:p>
        </p:txBody>
      </p:sp>
      <p:sp>
        <p:nvSpPr>
          <p:cNvPr id="88096" name="Rectangle 32">
            <a:extLst>
              <a:ext uri="{FF2B5EF4-FFF2-40B4-BE49-F238E27FC236}">
                <a16:creationId xmlns:a16="http://schemas.microsoft.com/office/drawing/2014/main" id="{9DBE61C1-2C2C-67F4-F5A2-6C3E5F47D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3689350"/>
            <a:ext cx="1128712" cy="1036638"/>
          </a:xfrm>
          <a:prstGeom prst="rect">
            <a:avLst/>
          </a:prstGeom>
          <a:pattFill prst="lgCheck">
            <a:fgClr>
              <a:schemeClr val="bg1"/>
            </a:fgClr>
            <a:bgClr>
              <a:srgbClr val="CCFFCC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97" name="Text Box 33">
            <a:extLst>
              <a:ext uri="{FF2B5EF4-FFF2-40B4-BE49-F238E27FC236}">
                <a16:creationId xmlns:a16="http://schemas.microsoft.com/office/drawing/2014/main" id="{BF8DD0FA-B94B-F462-EB1C-A0544BEC6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913" y="4011613"/>
            <a:ext cx="1044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O-horizon</a:t>
            </a:r>
          </a:p>
        </p:txBody>
      </p:sp>
      <p:sp>
        <p:nvSpPr>
          <p:cNvPr id="88098" name="Text Box 34">
            <a:extLst>
              <a:ext uri="{FF2B5EF4-FFF2-40B4-BE49-F238E27FC236}">
                <a16:creationId xmlns:a16="http://schemas.microsoft.com/office/drawing/2014/main" id="{3F3B46BB-8DEA-3314-D7D7-CD814DA6D6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863" y="2768600"/>
            <a:ext cx="831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Mineral</a:t>
            </a:r>
          </a:p>
        </p:txBody>
      </p:sp>
      <p:sp>
        <p:nvSpPr>
          <p:cNvPr id="88099" name="Text Box 35">
            <a:extLst>
              <a:ext uri="{FF2B5EF4-FFF2-40B4-BE49-F238E27FC236}">
                <a16:creationId xmlns:a16="http://schemas.microsoft.com/office/drawing/2014/main" id="{B31134B7-962F-B5FE-513B-2266D58EEA7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889919" y="2701132"/>
            <a:ext cx="18303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 sz="1400" b="1"/>
              <a:t>Soil-N loss (kg ha</a:t>
            </a:r>
            <a:r>
              <a:rPr lang="en-US" altLang="en-US" sz="1400" b="1" baseline="30000"/>
              <a:t>-1</a:t>
            </a:r>
            <a:r>
              <a:rPr lang="en-US" altLang="en-US" sz="1400" b="1"/>
              <a:t>)</a:t>
            </a:r>
          </a:p>
        </p:txBody>
      </p:sp>
      <p:sp>
        <p:nvSpPr>
          <p:cNvPr id="88100" name="Text Box 36">
            <a:extLst>
              <a:ext uri="{FF2B5EF4-FFF2-40B4-BE49-F238E27FC236}">
                <a16:creationId xmlns:a16="http://schemas.microsoft.com/office/drawing/2014/main" id="{1670D4A7-ABB0-7841-31AB-901639C2C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038" y="966788"/>
            <a:ext cx="912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 sz="1400" b="1"/>
              <a:t>Nitrogen</a:t>
            </a:r>
          </a:p>
        </p:txBody>
      </p:sp>
      <p:sp>
        <p:nvSpPr>
          <p:cNvPr id="88101" name="Text Box 37">
            <a:extLst>
              <a:ext uri="{FF2B5EF4-FFF2-40B4-BE49-F238E27FC236}">
                <a16:creationId xmlns:a16="http://schemas.microsoft.com/office/drawing/2014/main" id="{374E8D82-BD8F-DA09-E459-3ABCAC015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8813" y="45894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0</a:t>
            </a:r>
          </a:p>
        </p:txBody>
      </p:sp>
      <p:sp>
        <p:nvSpPr>
          <p:cNvPr id="88102" name="Rectangle 38">
            <a:extLst>
              <a:ext uri="{FF2B5EF4-FFF2-40B4-BE49-F238E27FC236}">
                <a16:creationId xmlns:a16="http://schemas.microsoft.com/office/drawing/2014/main" id="{8C1679D3-C336-372C-8291-10DA95094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9038" y="2525713"/>
            <a:ext cx="1074737" cy="1360487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3" name="Rectangle 39">
            <a:extLst>
              <a:ext uri="{FF2B5EF4-FFF2-40B4-BE49-F238E27FC236}">
                <a16:creationId xmlns:a16="http://schemas.microsoft.com/office/drawing/2014/main" id="{2CD9E67A-5EB1-60B3-7DB9-CA65D3DF08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9038" y="3887788"/>
            <a:ext cx="1074737" cy="838200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accent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04" name="Text Box 40">
            <a:extLst>
              <a:ext uri="{FF2B5EF4-FFF2-40B4-BE49-F238E27FC236}">
                <a16:creationId xmlns:a16="http://schemas.microsoft.com/office/drawing/2014/main" id="{C90F41AA-699F-E3F9-BEC0-ECFFB053A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863" y="3944938"/>
            <a:ext cx="477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200</a:t>
            </a:r>
          </a:p>
        </p:txBody>
      </p:sp>
      <p:sp>
        <p:nvSpPr>
          <p:cNvPr id="88105" name="Text Box 41">
            <a:extLst>
              <a:ext uri="{FF2B5EF4-FFF2-40B4-BE49-F238E27FC236}">
                <a16:creationId xmlns:a16="http://schemas.microsoft.com/office/drawing/2014/main" id="{202EA51A-4659-C32A-29C4-55E9FCEA2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863" y="3302000"/>
            <a:ext cx="477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400</a:t>
            </a:r>
          </a:p>
        </p:txBody>
      </p:sp>
      <p:sp>
        <p:nvSpPr>
          <p:cNvPr id="88106" name="Text Box 42">
            <a:extLst>
              <a:ext uri="{FF2B5EF4-FFF2-40B4-BE49-F238E27FC236}">
                <a16:creationId xmlns:a16="http://schemas.microsoft.com/office/drawing/2014/main" id="{38795281-0952-5733-5974-D6689831BC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863" y="2657475"/>
            <a:ext cx="477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600</a:t>
            </a:r>
          </a:p>
        </p:txBody>
      </p:sp>
      <p:sp>
        <p:nvSpPr>
          <p:cNvPr id="88107" name="Text Box 43">
            <a:extLst>
              <a:ext uri="{FF2B5EF4-FFF2-40B4-BE49-F238E27FC236}">
                <a16:creationId xmlns:a16="http://schemas.microsoft.com/office/drawing/2014/main" id="{07B50D90-7A7F-7684-B8C7-75BAD86DA0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3863" y="2014538"/>
            <a:ext cx="477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800</a:t>
            </a:r>
          </a:p>
        </p:txBody>
      </p:sp>
      <p:grpSp>
        <p:nvGrpSpPr>
          <p:cNvPr id="88108" name="Group 44">
            <a:extLst>
              <a:ext uri="{FF2B5EF4-FFF2-40B4-BE49-F238E27FC236}">
                <a16:creationId xmlns:a16="http://schemas.microsoft.com/office/drawing/2014/main" id="{A0E0108B-9FB2-EAB3-9ADA-0227220D9C04}"/>
              </a:ext>
            </a:extLst>
          </p:cNvPr>
          <p:cNvGrpSpPr>
            <a:grpSpLocks/>
          </p:cNvGrpSpPr>
          <p:nvPr/>
        </p:nvGrpSpPr>
        <p:grpSpPr bwMode="auto">
          <a:xfrm>
            <a:off x="3937000" y="1946275"/>
            <a:ext cx="139700" cy="1144588"/>
            <a:chOff x="4081" y="1569"/>
            <a:chExt cx="91" cy="682"/>
          </a:xfrm>
        </p:grpSpPr>
        <p:sp>
          <p:nvSpPr>
            <p:cNvPr id="88109" name="Line 45">
              <a:extLst>
                <a:ext uri="{FF2B5EF4-FFF2-40B4-BE49-F238E27FC236}">
                  <a16:creationId xmlns:a16="http://schemas.microsoft.com/office/drawing/2014/main" id="{1BBB789C-A560-202B-0EB8-2DA2346477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7" y="1569"/>
              <a:ext cx="0" cy="6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110" name="Line 46">
              <a:extLst>
                <a:ext uri="{FF2B5EF4-FFF2-40B4-BE49-F238E27FC236}">
                  <a16:creationId xmlns:a16="http://schemas.microsoft.com/office/drawing/2014/main" id="{5CB09E0A-5A60-7B9A-F528-3E8EDEDE7F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7" y="1570"/>
              <a:ext cx="0" cy="6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111" name="Line 47">
              <a:extLst>
                <a:ext uri="{FF2B5EF4-FFF2-40B4-BE49-F238E27FC236}">
                  <a16:creationId xmlns:a16="http://schemas.microsoft.com/office/drawing/2014/main" id="{1033C39B-32CE-37C0-9F13-023E4A4C7B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1" y="1570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112" name="Line 48">
              <a:extLst>
                <a:ext uri="{FF2B5EF4-FFF2-40B4-BE49-F238E27FC236}">
                  <a16:creationId xmlns:a16="http://schemas.microsoft.com/office/drawing/2014/main" id="{A2D97417-1375-1565-B88C-FB690DBE72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1" y="2250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8113" name="Text Box 49">
            <a:extLst>
              <a:ext uri="{FF2B5EF4-FFF2-40B4-BE49-F238E27FC236}">
                <a16:creationId xmlns:a16="http://schemas.microsoft.com/office/drawing/2014/main" id="{0B0DE92F-C395-60A2-9D05-084E63D887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1600" y="2279650"/>
            <a:ext cx="684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690</a:t>
            </a:r>
          </a:p>
        </p:txBody>
      </p:sp>
      <p:sp>
        <p:nvSpPr>
          <p:cNvPr id="88114" name="Text Box 50">
            <a:extLst>
              <a:ext uri="{FF2B5EF4-FFF2-40B4-BE49-F238E27FC236}">
                <a16:creationId xmlns:a16="http://schemas.microsoft.com/office/drawing/2014/main" id="{32587A74-546A-9245-4E4B-4F77FDEE8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013" y="4125913"/>
            <a:ext cx="11731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O-horizon</a:t>
            </a:r>
          </a:p>
        </p:txBody>
      </p:sp>
      <p:sp>
        <p:nvSpPr>
          <p:cNvPr id="88115" name="Text Box 51">
            <a:extLst>
              <a:ext uri="{FF2B5EF4-FFF2-40B4-BE49-F238E27FC236}">
                <a16:creationId xmlns:a16="http://schemas.microsoft.com/office/drawing/2014/main" id="{0463D5D6-072E-A2B4-E525-15EFCD388B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4925" y="3103563"/>
            <a:ext cx="844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Mineral</a:t>
            </a:r>
          </a:p>
        </p:txBody>
      </p:sp>
      <p:sp>
        <p:nvSpPr>
          <p:cNvPr id="88116" name="Line 52">
            <a:extLst>
              <a:ext uri="{FF2B5EF4-FFF2-40B4-BE49-F238E27FC236}">
                <a16:creationId xmlns:a16="http://schemas.microsoft.com/office/drawing/2014/main" id="{BC2E5DEB-0213-42ED-B24D-0A492A51580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7100" y="4727575"/>
            <a:ext cx="176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8117" name="Group 53">
            <a:extLst>
              <a:ext uri="{FF2B5EF4-FFF2-40B4-BE49-F238E27FC236}">
                <a16:creationId xmlns:a16="http://schemas.microsoft.com/office/drawing/2014/main" id="{64654ADC-028A-7591-40A5-DB0A4EEEC96E}"/>
              </a:ext>
            </a:extLst>
          </p:cNvPr>
          <p:cNvGrpSpPr>
            <a:grpSpLocks/>
          </p:cNvGrpSpPr>
          <p:nvPr/>
        </p:nvGrpSpPr>
        <p:grpSpPr bwMode="auto">
          <a:xfrm>
            <a:off x="3467100" y="2151063"/>
            <a:ext cx="176213" cy="1931987"/>
            <a:chOff x="3699" y="2133"/>
            <a:chExt cx="114" cy="1185"/>
          </a:xfrm>
        </p:grpSpPr>
        <p:sp>
          <p:nvSpPr>
            <p:cNvPr id="88118" name="Line 54">
              <a:extLst>
                <a:ext uri="{FF2B5EF4-FFF2-40B4-BE49-F238E27FC236}">
                  <a16:creationId xmlns:a16="http://schemas.microsoft.com/office/drawing/2014/main" id="{9ADFC0CF-563A-6108-C4C4-B3CF14E8CA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9" y="3318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119" name="Line 55">
              <a:extLst>
                <a:ext uri="{FF2B5EF4-FFF2-40B4-BE49-F238E27FC236}">
                  <a16:creationId xmlns:a16="http://schemas.microsoft.com/office/drawing/2014/main" id="{B64BA919-CB8E-0AA6-D661-053C95EFFD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9" y="2923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120" name="Line 56">
              <a:extLst>
                <a:ext uri="{FF2B5EF4-FFF2-40B4-BE49-F238E27FC236}">
                  <a16:creationId xmlns:a16="http://schemas.microsoft.com/office/drawing/2014/main" id="{98AC9ED1-6D5E-1438-EA1B-691EF2BC23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9" y="2528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121" name="Line 57">
              <a:extLst>
                <a:ext uri="{FF2B5EF4-FFF2-40B4-BE49-F238E27FC236}">
                  <a16:creationId xmlns:a16="http://schemas.microsoft.com/office/drawing/2014/main" id="{C3123A07-4149-2567-62F0-7F2E2FB7BD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9" y="2133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8122" name="Text Box 58">
            <a:extLst>
              <a:ext uri="{FF2B5EF4-FFF2-40B4-BE49-F238E27FC236}">
                <a16:creationId xmlns:a16="http://schemas.microsoft.com/office/drawing/2014/main" id="{79D74CB9-DBC8-BA6A-8545-F019E19544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9563" y="1371600"/>
            <a:ext cx="577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1000</a:t>
            </a:r>
          </a:p>
        </p:txBody>
      </p:sp>
      <p:sp>
        <p:nvSpPr>
          <p:cNvPr id="88123" name="Rectangle 59">
            <a:extLst>
              <a:ext uri="{FF2B5EF4-FFF2-40B4-BE49-F238E27FC236}">
                <a16:creationId xmlns:a16="http://schemas.microsoft.com/office/drawing/2014/main" id="{141E958A-ED5A-1C62-556C-3BDAF0FEB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5513" y="917575"/>
            <a:ext cx="1697037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124" name="Line 60">
            <a:extLst>
              <a:ext uri="{FF2B5EF4-FFF2-40B4-BE49-F238E27FC236}">
                <a16:creationId xmlns:a16="http://schemas.microsoft.com/office/drawing/2014/main" id="{48A6FC5B-5B36-8A45-D69C-2A198CD79761}"/>
              </a:ext>
            </a:extLst>
          </p:cNvPr>
          <p:cNvSpPr>
            <a:spLocks noChangeShapeType="1"/>
          </p:cNvSpPr>
          <p:nvPr/>
        </p:nvSpPr>
        <p:spPr bwMode="auto">
          <a:xfrm>
            <a:off x="3465513" y="1500188"/>
            <a:ext cx="200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88125" name="Text Box 61">
            <a:extLst>
              <a:ext uri="{FF2B5EF4-FFF2-40B4-BE49-F238E27FC236}">
                <a16:creationId xmlns:a16="http://schemas.microsoft.com/office/drawing/2014/main" id="{4F886321-CE34-2678-20CC-99657A3F6F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3" y="46021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0</a:t>
            </a:r>
          </a:p>
        </p:txBody>
      </p:sp>
      <p:sp>
        <p:nvSpPr>
          <p:cNvPr id="88133" name="Text Box 69">
            <a:extLst>
              <a:ext uri="{FF2B5EF4-FFF2-40B4-BE49-F238E27FC236}">
                <a16:creationId xmlns:a16="http://schemas.microsoft.com/office/drawing/2014/main" id="{9DB92E54-7472-2EBD-8379-8EC598467F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3" y="5030788"/>
            <a:ext cx="1943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2000" b="1"/>
              <a:t>Profile C = 74</a:t>
            </a:r>
          </a:p>
        </p:txBody>
      </p:sp>
      <p:sp>
        <p:nvSpPr>
          <p:cNvPr id="88134" name="Text Box 70">
            <a:extLst>
              <a:ext uri="{FF2B5EF4-FFF2-40B4-BE49-F238E27FC236}">
                <a16:creationId xmlns:a16="http://schemas.microsoft.com/office/drawing/2014/main" id="{221BC053-8BDC-2A89-4229-4E9740D12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513" y="5478463"/>
            <a:ext cx="19431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2000" b="1"/>
              <a:t>Lost C = 31%</a:t>
            </a:r>
          </a:p>
        </p:txBody>
      </p:sp>
      <p:sp>
        <p:nvSpPr>
          <p:cNvPr id="88135" name="Text Box 71">
            <a:extLst>
              <a:ext uri="{FF2B5EF4-FFF2-40B4-BE49-F238E27FC236}">
                <a16:creationId xmlns:a16="http://schemas.microsoft.com/office/drawing/2014/main" id="{7621F32D-B3D6-1100-B15C-EB5A5FFBD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7825" y="5030788"/>
            <a:ext cx="2727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2000" b="1"/>
              <a:t>Profile N = 3000</a:t>
            </a:r>
          </a:p>
        </p:txBody>
      </p:sp>
      <p:sp>
        <p:nvSpPr>
          <p:cNvPr id="88136" name="Text Box 72">
            <a:extLst>
              <a:ext uri="{FF2B5EF4-FFF2-40B4-BE49-F238E27FC236}">
                <a16:creationId xmlns:a16="http://schemas.microsoft.com/office/drawing/2014/main" id="{53502B42-217D-3551-3C93-57C70EF08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9463" y="5476875"/>
            <a:ext cx="19431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2000" b="1"/>
              <a:t>Lost N = 23%</a:t>
            </a:r>
          </a:p>
        </p:txBody>
      </p:sp>
      <p:graphicFrame>
        <p:nvGraphicFramePr>
          <p:cNvPr id="88137" name="Object 73">
            <a:extLst>
              <a:ext uri="{FF2B5EF4-FFF2-40B4-BE49-F238E27FC236}">
                <a16:creationId xmlns:a16="http://schemas.microsoft.com/office/drawing/2014/main" id="{4E279E97-353F-0C63-881F-48301BB1028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56263" y="3903663"/>
          <a:ext cx="3487737" cy="295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3" imgW="6096000" imgH="4067251" progId="MSGraph.Chart.8">
                  <p:embed followColorScheme="full"/>
                </p:oleObj>
              </mc:Choice>
              <mc:Fallback>
                <p:oleObj name="Chart" r:id="rId3" imgW="6096000" imgH="4067251" progId="MSGraph.Chart.8">
                  <p:embed followColorScheme="full"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4768"/>
                      <a:stretch>
                        <a:fillRect/>
                      </a:stretch>
                    </p:blipFill>
                    <p:spPr bwMode="auto">
                      <a:xfrm>
                        <a:off x="5656263" y="3903663"/>
                        <a:ext cx="3487737" cy="2954337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138" name="Line 74">
            <a:extLst>
              <a:ext uri="{FF2B5EF4-FFF2-40B4-BE49-F238E27FC236}">
                <a16:creationId xmlns:a16="http://schemas.microsoft.com/office/drawing/2014/main" id="{D301758B-C156-961D-75AE-B1AD2F8EE1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616825" y="4511675"/>
            <a:ext cx="611188" cy="317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139" name="Text Box 75">
            <a:extLst>
              <a:ext uri="{FF2B5EF4-FFF2-40B4-BE49-F238E27FC236}">
                <a16:creationId xmlns:a16="http://schemas.microsoft.com/office/drawing/2014/main" id="{DC14A512-74C7-B954-14B8-32D30A91E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1463" y="6276975"/>
            <a:ext cx="3425825" cy="58102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/>
              <a:t>Does a 23 Mg/ha loss equal a </a:t>
            </a:r>
            <a:br>
              <a:rPr lang="en-US" altLang="en-US" sz="1600"/>
            </a:br>
            <a:r>
              <a:rPr lang="en-US" altLang="en-US" sz="1600"/>
              <a:t>20% decline in productive capacity?</a:t>
            </a:r>
          </a:p>
        </p:txBody>
      </p:sp>
      <p:grpSp>
        <p:nvGrpSpPr>
          <p:cNvPr id="88140" name="Group 76">
            <a:extLst>
              <a:ext uri="{FF2B5EF4-FFF2-40B4-BE49-F238E27FC236}">
                <a16:creationId xmlns:a16="http://schemas.microsoft.com/office/drawing/2014/main" id="{99F8B9E0-986B-B82B-E135-F103FCE29E0F}"/>
              </a:ext>
            </a:extLst>
          </p:cNvPr>
          <p:cNvGrpSpPr>
            <a:grpSpLocks/>
          </p:cNvGrpSpPr>
          <p:nvPr/>
        </p:nvGrpSpPr>
        <p:grpSpPr bwMode="auto">
          <a:xfrm>
            <a:off x="6424613" y="4498975"/>
            <a:ext cx="365125" cy="311150"/>
            <a:chOff x="4113" y="2834"/>
            <a:chExt cx="1048" cy="196"/>
          </a:xfrm>
        </p:grpSpPr>
        <p:sp>
          <p:nvSpPr>
            <p:cNvPr id="88141" name="Line 77">
              <a:extLst>
                <a:ext uri="{FF2B5EF4-FFF2-40B4-BE49-F238E27FC236}">
                  <a16:creationId xmlns:a16="http://schemas.microsoft.com/office/drawing/2014/main" id="{38B20FA7-60A7-EECD-8393-D4777D40C73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13" y="2834"/>
              <a:ext cx="10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142" name="Line 78">
              <a:extLst>
                <a:ext uri="{FF2B5EF4-FFF2-40B4-BE49-F238E27FC236}">
                  <a16:creationId xmlns:a16="http://schemas.microsoft.com/office/drawing/2014/main" id="{A78E4A94-6E3D-32D5-C312-6ACE8E3418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13" y="3030"/>
              <a:ext cx="10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8143" name="Line 79">
            <a:extLst>
              <a:ext uri="{FF2B5EF4-FFF2-40B4-BE49-F238E27FC236}">
                <a16:creationId xmlns:a16="http://schemas.microsoft.com/office/drawing/2014/main" id="{C43DFF75-874C-EBF7-50A1-0F35F0A7A37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0350" y="4508500"/>
            <a:ext cx="0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144" name="Rectangle 80">
            <a:extLst>
              <a:ext uri="{FF2B5EF4-FFF2-40B4-BE49-F238E27FC236}">
                <a16:creationId xmlns:a16="http://schemas.microsoft.com/office/drawing/2014/main" id="{32430894-46B2-7675-AD50-416A42F550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5425" y="3246438"/>
            <a:ext cx="1073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000080"/>
                </a:solidFill>
              </a:rPr>
              <a:t>Thinned</a:t>
            </a:r>
          </a:p>
        </p:txBody>
      </p:sp>
      <p:sp>
        <p:nvSpPr>
          <p:cNvPr id="88145" name="Rectangle 81">
            <a:extLst>
              <a:ext uri="{FF2B5EF4-FFF2-40B4-BE49-F238E27FC236}">
                <a16:creationId xmlns:a16="http://schemas.microsoft.com/office/drawing/2014/main" id="{3CD8B51A-C287-45BE-B8D4-40856C0E7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6763" y="903288"/>
            <a:ext cx="2998787" cy="2851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88146" name="Text Box 82">
            <a:extLst>
              <a:ext uri="{FF2B5EF4-FFF2-40B4-BE49-F238E27FC236}">
                <a16:creationId xmlns:a16="http://schemas.microsoft.com/office/drawing/2014/main" id="{B9AC4FD7-792E-535D-05C3-4E00972E2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188" y="1017588"/>
            <a:ext cx="2105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600" b="1">
                <a:solidFill>
                  <a:srgbClr val="C0C0C0"/>
                </a:solidFill>
                <a:cs typeface="Arial" panose="020B0604020202020204" pitchFamily="34" charset="0"/>
              </a:rPr>
              <a:t>Short-term negatives</a:t>
            </a:r>
            <a:endParaRPr lang="en-US" altLang="en-US" sz="1600" b="1" u="sng">
              <a:solidFill>
                <a:srgbClr val="C0C0C0"/>
              </a:solidFill>
              <a:cs typeface="Arial" panose="020B0604020202020204" pitchFamily="34" charset="0"/>
            </a:endParaRPr>
          </a:p>
        </p:txBody>
      </p:sp>
      <p:sp>
        <p:nvSpPr>
          <p:cNvPr id="88147" name="Text Box 83">
            <a:extLst>
              <a:ext uri="{FF2B5EF4-FFF2-40B4-BE49-F238E27FC236}">
                <a16:creationId xmlns:a16="http://schemas.microsoft.com/office/drawing/2014/main" id="{0A281ED2-74E2-6480-20B0-27CCF31B9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5838" y="3127375"/>
            <a:ext cx="25368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400" b="1" u="sng">
                <a:solidFill>
                  <a:srgbClr val="C0C0C0"/>
                </a:solidFill>
              </a:rPr>
              <a:t>Increased</a:t>
            </a:r>
          </a:p>
        </p:txBody>
      </p:sp>
      <p:sp>
        <p:nvSpPr>
          <p:cNvPr id="88148" name="Text Box 84">
            <a:extLst>
              <a:ext uri="{FF2B5EF4-FFF2-40B4-BE49-F238E27FC236}">
                <a16:creationId xmlns:a16="http://schemas.microsoft.com/office/drawing/2014/main" id="{22167288-5FDF-AE26-7320-6C4EAF3E1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963" y="1636713"/>
            <a:ext cx="2535237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en-US" sz="1400" b="1">
                <a:solidFill>
                  <a:srgbClr val="C0C0C0"/>
                </a:solidFill>
              </a:rPr>
              <a:t>Total C and N</a:t>
            </a:r>
          </a:p>
          <a:p>
            <a:pPr>
              <a:lnSpc>
                <a:spcPct val="110000"/>
              </a:lnSpc>
            </a:pPr>
            <a:r>
              <a:rPr lang="en-US" altLang="en-US" sz="1400" b="1">
                <a:solidFill>
                  <a:srgbClr val="C0C0C0"/>
                </a:solidFill>
              </a:rPr>
              <a:t>SOM </a:t>
            </a:r>
            <a:r>
              <a:rPr lang="en-US" altLang="en-US" sz="1400" b="1" u="sng">
                <a:solidFill>
                  <a:srgbClr val="C0C0C0"/>
                </a:solidFill>
              </a:rPr>
              <a:t>and mineral soil</a:t>
            </a:r>
          </a:p>
          <a:p>
            <a:pPr>
              <a:lnSpc>
                <a:spcPct val="110000"/>
              </a:lnSpc>
            </a:pPr>
            <a:r>
              <a:rPr lang="en-US" altLang="en-US" sz="1400" b="1">
                <a:solidFill>
                  <a:srgbClr val="C0C0C0"/>
                </a:solidFill>
              </a:rPr>
              <a:t>Infiltration</a:t>
            </a:r>
          </a:p>
          <a:p>
            <a:pPr>
              <a:lnSpc>
                <a:spcPct val="110000"/>
              </a:lnSpc>
            </a:pPr>
            <a:r>
              <a:rPr lang="en-US" altLang="en-US" sz="1400" b="1">
                <a:solidFill>
                  <a:srgbClr val="C0C0C0"/>
                </a:solidFill>
              </a:rPr>
              <a:t>Water-holding capacity</a:t>
            </a:r>
          </a:p>
          <a:p>
            <a:pPr>
              <a:lnSpc>
                <a:spcPct val="110000"/>
              </a:lnSpc>
            </a:pPr>
            <a:r>
              <a:rPr lang="en-US" altLang="en-US" sz="1400" b="1">
                <a:solidFill>
                  <a:srgbClr val="C0C0C0"/>
                </a:solidFill>
              </a:rPr>
              <a:t>Cation-exchange capacity</a:t>
            </a:r>
          </a:p>
          <a:p>
            <a:pPr>
              <a:lnSpc>
                <a:spcPct val="110000"/>
              </a:lnSpc>
            </a:pPr>
            <a:r>
              <a:rPr lang="en-US" altLang="en-US" sz="1400" b="1">
                <a:solidFill>
                  <a:srgbClr val="C0C0C0"/>
                </a:solidFill>
              </a:rPr>
              <a:t>Energy supply for microbes</a:t>
            </a:r>
          </a:p>
        </p:txBody>
      </p:sp>
      <p:sp>
        <p:nvSpPr>
          <p:cNvPr id="88149" name="Text Box 85">
            <a:extLst>
              <a:ext uri="{FF2B5EF4-FFF2-40B4-BE49-F238E27FC236}">
                <a16:creationId xmlns:a16="http://schemas.microsoft.com/office/drawing/2014/main" id="{70311C2C-80B4-4ADB-C052-B3C352D238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5838" y="1349375"/>
            <a:ext cx="25368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400" b="1" u="sng">
                <a:solidFill>
                  <a:srgbClr val="C0C0C0"/>
                </a:solidFill>
              </a:rPr>
              <a:t>Reduced</a:t>
            </a:r>
          </a:p>
        </p:txBody>
      </p:sp>
      <p:sp>
        <p:nvSpPr>
          <p:cNvPr id="88150" name="Text Box 86">
            <a:extLst>
              <a:ext uri="{FF2B5EF4-FFF2-40B4-BE49-F238E27FC236}">
                <a16:creationId xmlns:a16="http://schemas.microsoft.com/office/drawing/2014/main" id="{CE38A78F-7F67-07F4-26ED-DD6F282B8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963" y="3405188"/>
            <a:ext cx="253523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400" b="1">
                <a:solidFill>
                  <a:srgbClr val="C0C0C0"/>
                </a:solidFill>
              </a:rPr>
              <a:t>Bulk density</a:t>
            </a:r>
          </a:p>
        </p:txBody>
      </p:sp>
      <p:sp>
        <p:nvSpPr>
          <p:cNvPr id="88151" name="Oval 87">
            <a:extLst>
              <a:ext uri="{FF2B5EF4-FFF2-40B4-BE49-F238E27FC236}">
                <a16:creationId xmlns:a16="http://schemas.microsoft.com/office/drawing/2014/main" id="{1E0A61A8-FA9F-FA30-9588-8EDA74F98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724025"/>
            <a:ext cx="88900" cy="88900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88152" name="Oval 88">
            <a:extLst>
              <a:ext uri="{FF2B5EF4-FFF2-40B4-BE49-F238E27FC236}">
                <a16:creationId xmlns:a16="http://schemas.microsoft.com/office/drawing/2014/main" id="{96F03876-C9A3-E7B3-26C1-5FE5ADE67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957388"/>
            <a:ext cx="88900" cy="88900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88153" name="Oval 89">
            <a:extLst>
              <a:ext uri="{FF2B5EF4-FFF2-40B4-BE49-F238E27FC236}">
                <a16:creationId xmlns:a16="http://schemas.microsoft.com/office/drawing/2014/main" id="{F66007FA-8A5B-EE75-8283-AE06AD4CD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195513"/>
            <a:ext cx="88900" cy="88900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88154" name="Oval 90">
            <a:extLst>
              <a:ext uri="{FF2B5EF4-FFF2-40B4-BE49-F238E27FC236}">
                <a16:creationId xmlns:a16="http://schemas.microsoft.com/office/drawing/2014/main" id="{26252E0D-3736-EE5A-2C04-0F0D200249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400300"/>
            <a:ext cx="88900" cy="88900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88155" name="Oval 91">
            <a:extLst>
              <a:ext uri="{FF2B5EF4-FFF2-40B4-BE49-F238E27FC236}">
                <a16:creationId xmlns:a16="http://schemas.microsoft.com/office/drawing/2014/main" id="{85C37057-F50F-A4F1-589E-290A610CD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633663"/>
            <a:ext cx="88900" cy="88900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88156" name="Oval 92">
            <a:extLst>
              <a:ext uri="{FF2B5EF4-FFF2-40B4-BE49-F238E27FC236}">
                <a16:creationId xmlns:a16="http://schemas.microsoft.com/office/drawing/2014/main" id="{989E28E8-502D-C0B8-C51C-095FBEFB4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871788"/>
            <a:ext cx="88900" cy="88900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88157" name="Oval 93">
            <a:extLst>
              <a:ext uri="{FF2B5EF4-FFF2-40B4-BE49-F238E27FC236}">
                <a16:creationId xmlns:a16="http://schemas.microsoft.com/office/drawing/2014/main" id="{90675829-5E71-62B3-983F-86C024A8CA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0450" y="3294063"/>
            <a:ext cx="0" cy="38893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endParaRPr lang="en-US" altLang="en-US" b="1"/>
          </a:p>
        </p:txBody>
      </p:sp>
      <p:sp>
        <p:nvSpPr>
          <p:cNvPr id="88158" name="Oval 94">
            <a:extLst>
              <a:ext uri="{FF2B5EF4-FFF2-40B4-BE49-F238E27FC236}">
                <a16:creationId xmlns:a16="http://schemas.microsoft.com/office/drawing/2014/main" id="{F447C405-9E16-F450-FD79-5B290E3DD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52813"/>
            <a:ext cx="88900" cy="88900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88159" name="Text Box 95">
            <a:extLst>
              <a:ext uri="{FF2B5EF4-FFF2-40B4-BE49-F238E27FC236}">
                <a16:creationId xmlns:a16="http://schemas.microsoft.com/office/drawing/2014/main" id="{2BACEED1-AD03-B5C4-4326-1BACAE1716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8275" y="3919538"/>
            <a:ext cx="15636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/>
              <a:t>Homann et al. 2004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67" name="Oval 83">
            <a:extLst>
              <a:ext uri="{FF2B5EF4-FFF2-40B4-BE49-F238E27FC236}">
                <a16:creationId xmlns:a16="http://schemas.microsoft.com/office/drawing/2014/main" id="{78C48B50-2BD8-DB03-CADF-58754A8C0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2713" y="1851025"/>
            <a:ext cx="666750" cy="6397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68" name="Oval 84">
            <a:extLst>
              <a:ext uri="{FF2B5EF4-FFF2-40B4-BE49-F238E27FC236}">
                <a16:creationId xmlns:a16="http://schemas.microsoft.com/office/drawing/2014/main" id="{3769660D-4C3E-3588-45A9-A14542560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7363" y="2201863"/>
            <a:ext cx="666750" cy="63976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0C0B8AF7-D2BA-9F74-2132-69DE6A2CC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6763" y="903288"/>
            <a:ext cx="2998787" cy="2851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1987" name="Text Box 3">
            <a:extLst>
              <a:ext uri="{FF2B5EF4-FFF2-40B4-BE49-F238E27FC236}">
                <a16:creationId xmlns:a16="http://schemas.microsoft.com/office/drawing/2014/main" id="{86E8ACD9-AD5F-9919-7B9D-4BEDDBD47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763" y="122238"/>
            <a:ext cx="6965950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b="1">
                <a:solidFill>
                  <a:schemeClr val="bg1"/>
                </a:solidFill>
              </a:rPr>
              <a:t>Effects of intense wildfire: </a:t>
            </a:r>
            <a:r>
              <a:rPr lang="en-US" altLang="en-US" b="1" u="sng">
                <a:solidFill>
                  <a:schemeClr val="bg1"/>
                </a:solidFill>
              </a:rPr>
              <a:t>indirect evidence</a:t>
            </a:r>
            <a:r>
              <a:rPr lang="en-US" altLang="en-US" b="1">
                <a:solidFill>
                  <a:schemeClr val="bg1"/>
                </a:solidFill>
              </a:rPr>
              <a:t> for </a:t>
            </a:r>
            <a:br>
              <a:rPr lang="en-US" altLang="en-US" b="1">
                <a:solidFill>
                  <a:schemeClr val="bg1"/>
                </a:solidFill>
              </a:rPr>
            </a:br>
            <a:r>
              <a:rPr lang="en-US" altLang="en-US" b="1">
                <a:solidFill>
                  <a:schemeClr val="bg1"/>
                </a:solidFill>
              </a:rPr>
              <a:t>losses in long-term site productivity and C sequestration</a:t>
            </a:r>
          </a:p>
        </p:txBody>
      </p:sp>
      <p:sp>
        <p:nvSpPr>
          <p:cNvPr id="41988" name="Text Box 4">
            <a:extLst>
              <a:ext uri="{FF2B5EF4-FFF2-40B4-BE49-F238E27FC236}">
                <a16:creationId xmlns:a16="http://schemas.microsoft.com/office/drawing/2014/main" id="{F580EEAD-17BB-2E92-3655-9EB9390D961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496887" y="2679700"/>
            <a:ext cx="187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 sz="1400" b="1"/>
              <a:t>Soil-C loss (Mg ha</a:t>
            </a:r>
            <a:r>
              <a:rPr lang="en-US" altLang="en-US" sz="1400" b="1" baseline="30000"/>
              <a:t>-1</a:t>
            </a:r>
            <a:r>
              <a:rPr lang="en-US" altLang="en-US" sz="1400" b="1"/>
              <a:t>)</a:t>
            </a:r>
          </a:p>
        </p:txBody>
      </p:sp>
      <p:sp>
        <p:nvSpPr>
          <p:cNvPr id="41989" name="Text Box 5">
            <a:extLst>
              <a:ext uri="{FF2B5EF4-FFF2-40B4-BE49-F238E27FC236}">
                <a16:creationId xmlns:a16="http://schemas.microsoft.com/office/drawing/2014/main" id="{3773D0B6-3AA9-F528-B4B7-1F5CC3000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213" y="965200"/>
            <a:ext cx="803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 sz="1400" b="1"/>
              <a:t>Carbon</a:t>
            </a:r>
          </a:p>
        </p:txBody>
      </p:sp>
      <p:sp>
        <p:nvSpPr>
          <p:cNvPr id="41990" name="Rectangle 6">
            <a:extLst>
              <a:ext uri="{FF2B5EF4-FFF2-40B4-BE49-F238E27FC236}">
                <a16:creationId xmlns:a16="http://schemas.microsoft.com/office/drawing/2014/main" id="{4D624D15-5BBE-D8B5-F82D-A439AB5F8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813" y="2122488"/>
            <a:ext cx="1009650" cy="26035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id="{9201839C-F8CF-9C2B-1151-FC1D1D29E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914400"/>
            <a:ext cx="1809750" cy="3808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Text Box 8">
            <a:extLst>
              <a:ext uri="{FF2B5EF4-FFF2-40B4-BE49-F238E27FC236}">
                <a16:creationId xmlns:a16="http://schemas.microsoft.com/office/drawing/2014/main" id="{07814C77-BCB3-92D0-2E58-98200BCDB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23368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20</a:t>
            </a:r>
          </a:p>
        </p:txBody>
      </p:sp>
      <p:sp>
        <p:nvSpPr>
          <p:cNvPr id="41993" name="Text Box 9">
            <a:extLst>
              <a:ext uri="{FF2B5EF4-FFF2-40B4-BE49-F238E27FC236}">
                <a16:creationId xmlns:a16="http://schemas.microsoft.com/office/drawing/2014/main" id="{57FB0137-7C55-FAC0-43A7-8A7745B6E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3470275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10</a:t>
            </a:r>
          </a:p>
        </p:txBody>
      </p:sp>
      <p:sp>
        <p:nvSpPr>
          <p:cNvPr id="41994" name="Line 10">
            <a:extLst>
              <a:ext uri="{FF2B5EF4-FFF2-40B4-BE49-F238E27FC236}">
                <a16:creationId xmlns:a16="http://schemas.microsoft.com/office/drawing/2014/main" id="{3D587476-B742-BDEF-A0ED-A6E9065933EF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4463" y="1779588"/>
            <a:ext cx="0" cy="6778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Line 11">
            <a:extLst>
              <a:ext uri="{FF2B5EF4-FFF2-40B4-BE49-F238E27FC236}">
                <a16:creationId xmlns:a16="http://schemas.microsoft.com/office/drawing/2014/main" id="{455524DA-181A-DC4C-BCA9-62C3215811A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4463" y="1779588"/>
            <a:ext cx="0" cy="6778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12">
            <a:extLst>
              <a:ext uri="{FF2B5EF4-FFF2-40B4-BE49-F238E27FC236}">
                <a16:creationId xmlns:a16="http://schemas.microsoft.com/office/drawing/2014/main" id="{8E7B3D74-AD1B-D409-8D37-0AE74001018C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4613" y="1779588"/>
            <a:ext cx="139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Line 13">
            <a:extLst>
              <a:ext uri="{FF2B5EF4-FFF2-40B4-BE49-F238E27FC236}">
                <a16:creationId xmlns:a16="http://schemas.microsoft.com/office/drawing/2014/main" id="{E001304E-47D3-A029-F84B-8BE4AEB0D2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4613" y="2457450"/>
            <a:ext cx="139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1998" name="Group 14">
            <a:extLst>
              <a:ext uri="{FF2B5EF4-FFF2-40B4-BE49-F238E27FC236}">
                <a16:creationId xmlns:a16="http://schemas.microsoft.com/office/drawing/2014/main" id="{DAE32091-75E3-2528-D8C1-C464D70D9C1E}"/>
              </a:ext>
            </a:extLst>
          </p:cNvPr>
          <p:cNvGrpSpPr>
            <a:grpSpLocks/>
          </p:cNvGrpSpPr>
          <p:nvPr/>
        </p:nvGrpSpPr>
        <p:grpSpPr bwMode="auto">
          <a:xfrm>
            <a:off x="927100" y="1892300"/>
            <a:ext cx="176213" cy="2830513"/>
            <a:chOff x="771" y="1026"/>
            <a:chExt cx="159" cy="2835"/>
          </a:xfrm>
        </p:grpSpPr>
        <p:sp>
          <p:nvSpPr>
            <p:cNvPr id="41999" name="Line 15">
              <a:extLst>
                <a:ext uri="{FF2B5EF4-FFF2-40B4-BE49-F238E27FC236}">
                  <a16:creationId xmlns:a16="http://schemas.microsoft.com/office/drawing/2014/main" id="{5D2CDE61-993E-8953-0694-510A9F3E7E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3861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0" name="Line 16">
              <a:extLst>
                <a:ext uri="{FF2B5EF4-FFF2-40B4-BE49-F238E27FC236}">
                  <a16:creationId xmlns:a16="http://schemas.microsoft.com/office/drawing/2014/main" id="{23BED6C5-B52C-1C19-5420-4540EC5384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3294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1" name="Line 17">
              <a:extLst>
                <a:ext uri="{FF2B5EF4-FFF2-40B4-BE49-F238E27FC236}">
                  <a16:creationId xmlns:a16="http://schemas.microsoft.com/office/drawing/2014/main" id="{8D1EBAA6-A982-AAAB-944F-6F92E4E220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2727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2" name="Line 18">
              <a:extLst>
                <a:ext uri="{FF2B5EF4-FFF2-40B4-BE49-F238E27FC236}">
                  <a16:creationId xmlns:a16="http://schemas.microsoft.com/office/drawing/2014/main" id="{C6A33266-517B-93E6-4A32-6F6DCA399B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2160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3" name="Line 19">
              <a:extLst>
                <a:ext uri="{FF2B5EF4-FFF2-40B4-BE49-F238E27FC236}">
                  <a16:creationId xmlns:a16="http://schemas.microsoft.com/office/drawing/2014/main" id="{846528A1-CED9-F9AB-4EEC-C7360DBBA5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1593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04" name="Line 20">
              <a:extLst>
                <a:ext uri="{FF2B5EF4-FFF2-40B4-BE49-F238E27FC236}">
                  <a16:creationId xmlns:a16="http://schemas.microsoft.com/office/drawing/2014/main" id="{CBD268D6-D3A9-7852-028C-3643126205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1026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005" name="Text Box 21">
            <a:extLst>
              <a:ext uri="{FF2B5EF4-FFF2-40B4-BE49-F238E27FC236}">
                <a16:creationId xmlns:a16="http://schemas.microsoft.com/office/drawing/2014/main" id="{18D96476-87EB-0923-CF9B-1DF81FF8A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4035425"/>
            <a:ext cx="2809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5</a:t>
            </a:r>
          </a:p>
        </p:txBody>
      </p:sp>
      <p:sp>
        <p:nvSpPr>
          <p:cNvPr id="42006" name="Text Box 22">
            <a:extLst>
              <a:ext uri="{FF2B5EF4-FFF2-40B4-BE49-F238E27FC236}">
                <a16:creationId xmlns:a16="http://schemas.microsoft.com/office/drawing/2014/main" id="{89A1B3E4-005E-ECC3-48FB-5A0040B5D0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2903538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15</a:t>
            </a:r>
          </a:p>
        </p:txBody>
      </p:sp>
      <p:sp>
        <p:nvSpPr>
          <p:cNvPr id="42007" name="Text Box 23">
            <a:extLst>
              <a:ext uri="{FF2B5EF4-FFF2-40B4-BE49-F238E27FC236}">
                <a16:creationId xmlns:a16="http://schemas.microsoft.com/office/drawing/2014/main" id="{3A0A4B1C-D3D7-98C7-2FDF-99D4599EB9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77165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25</a:t>
            </a:r>
          </a:p>
        </p:txBody>
      </p:sp>
      <p:sp>
        <p:nvSpPr>
          <p:cNvPr id="42008" name="Text Box 24">
            <a:extLst>
              <a:ext uri="{FF2B5EF4-FFF2-40B4-BE49-F238E27FC236}">
                <a16:creationId xmlns:a16="http://schemas.microsoft.com/office/drawing/2014/main" id="{59C2C295-172B-3230-A773-CC5F6DD50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6688" y="1884363"/>
            <a:ext cx="5540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23</a:t>
            </a:r>
          </a:p>
        </p:txBody>
      </p:sp>
      <p:sp>
        <p:nvSpPr>
          <p:cNvPr id="42009" name="Rectangle 25">
            <a:extLst>
              <a:ext uri="{FF2B5EF4-FFF2-40B4-BE49-F238E27FC236}">
                <a16:creationId xmlns:a16="http://schemas.microsoft.com/office/drawing/2014/main" id="{85413459-75D5-2C15-9DE7-A4E9B8B7C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813" y="3689350"/>
            <a:ext cx="1009650" cy="1036638"/>
          </a:xfrm>
          <a:prstGeom prst="rect">
            <a:avLst/>
          </a:prstGeom>
          <a:pattFill prst="lgCheck">
            <a:fgClr>
              <a:schemeClr val="bg1"/>
            </a:fgClr>
            <a:bgClr>
              <a:srgbClr val="CCFFCC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0" name="Text Box 26">
            <a:extLst>
              <a:ext uri="{FF2B5EF4-FFF2-40B4-BE49-F238E27FC236}">
                <a16:creationId xmlns:a16="http://schemas.microsoft.com/office/drawing/2014/main" id="{DFD2F504-990E-E308-F053-985FAD995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5863" y="4030663"/>
            <a:ext cx="1044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O-horizon</a:t>
            </a:r>
          </a:p>
        </p:txBody>
      </p:sp>
      <p:sp>
        <p:nvSpPr>
          <p:cNvPr id="42011" name="Text Box 27">
            <a:extLst>
              <a:ext uri="{FF2B5EF4-FFF2-40B4-BE49-F238E27FC236}">
                <a16:creationId xmlns:a16="http://schemas.microsoft.com/office/drawing/2014/main" id="{59977DCC-3A37-BEE7-8560-541C91E99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5713" y="2879725"/>
            <a:ext cx="831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Mineral</a:t>
            </a:r>
          </a:p>
        </p:txBody>
      </p:sp>
      <p:sp>
        <p:nvSpPr>
          <p:cNvPr id="42012" name="Text Box 28">
            <a:extLst>
              <a:ext uri="{FF2B5EF4-FFF2-40B4-BE49-F238E27FC236}">
                <a16:creationId xmlns:a16="http://schemas.microsoft.com/office/drawing/2014/main" id="{4F3088A2-8180-C93C-FC41-8CF954676EF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270919" y="2415382"/>
            <a:ext cx="18303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 sz="1400" b="1"/>
              <a:t>Soil-N loss (kg ha</a:t>
            </a:r>
            <a:r>
              <a:rPr lang="en-US" altLang="en-US" sz="1400" b="1" baseline="30000"/>
              <a:t>-1</a:t>
            </a:r>
            <a:r>
              <a:rPr lang="en-US" altLang="en-US" sz="1400" b="1"/>
              <a:t>)</a:t>
            </a:r>
          </a:p>
        </p:txBody>
      </p:sp>
      <p:sp>
        <p:nvSpPr>
          <p:cNvPr id="42013" name="Text Box 29">
            <a:extLst>
              <a:ext uri="{FF2B5EF4-FFF2-40B4-BE49-F238E27FC236}">
                <a16:creationId xmlns:a16="http://schemas.microsoft.com/office/drawing/2014/main" id="{A7EAA32E-7931-610F-DFC7-5F0FA1DF10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038" y="966788"/>
            <a:ext cx="912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 sz="1400" b="1"/>
              <a:t>Nitrogen</a:t>
            </a:r>
          </a:p>
        </p:txBody>
      </p:sp>
      <p:sp>
        <p:nvSpPr>
          <p:cNvPr id="42014" name="Text Box 30">
            <a:extLst>
              <a:ext uri="{FF2B5EF4-FFF2-40B4-BE49-F238E27FC236}">
                <a16:creationId xmlns:a16="http://schemas.microsoft.com/office/drawing/2014/main" id="{E9191552-4839-1BBE-1B0F-4C8F018BF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9813" y="45894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0</a:t>
            </a:r>
          </a:p>
        </p:txBody>
      </p:sp>
      <p:sp>
        <p:nvSpPr>
          <p:cNvPr id="42015" name="Rectangle 31">
            <a:extLst>
              <a:ext uri="{FF2B5EF4-FFF2-40B4-BE49-F238E27FC236}">
                <a16:creationId xmlns:a16="http://schemas.microsoft.com/office/drawing/2014/main" id="{2D4F2755-B4A3-C999-0675-81D2AC470C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0038" y="2525713"/>
            <a:ext cx="1011237" cy="1360487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6" name="Rectangle 32">
            <a:extLst>
              <a:ext uri="{FF2B5EF4-FFF2-40B4-BE49-F238E27FC236}">
                <a16:creationId xmlns:a16="http://schemas.microsoft.com/office/drawing/2014/main" id="{493FB2E6-C89E-1EC1-E883-208839E08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0038" y="3887788"/>
            <a:ext cx="1011237" cy="838200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accent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7" name="Text Box 33">
            <a:extLst>
              <a:ext uri="{FF2B5EF4-FFF2-40B4-BE49-F238E27FC236}">
                <a16:creationId xmlns:a16="http://schemas.microsoft.com/office/drawing/2014/main" id="{36432BC7-F645-9383-302C-EA8F57C87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863" y="3944938"/>
            <a:ext cx="477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200</a:t>
            </a:r>
          </a:p>
        </p:txBody>
      </p:sp>
      <p:sp>
        <p:nvSpPr>
          <p:cNvPr id="42018" name="Text Box 34">
            <a:extLst>
              <a:ext uri="{FF2B5EF4-FFF2-40B4-BE49-F238E27FC236}">
                <a16:creationId xmlns:a16="http://schemas.microsoft.com/office/drawing/2014/main" id="{933E72CB-D27E-FE74-80A1-AB437AD33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863" y="3302000"/>
            <a:ext cx="477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400</a:t>
            </a:r>
          </a:p>
        </p:txBody>
      </p:sp>
      <p:sp>
        <p:nvSpPr>
          <p:cNvPr id="42019" name="Text Box 35">
            <a:extLst>
              <a:ext uri="{FF2B5EF4-FFF2-40B4-BE49-F238E27FC236}">
                <a16:creationId xmlns:a16="http://schemas.microsoft.com/office/drawing/2014/main" id="{3A31E47A-CC2E-6B96-A2BA-84E1B1950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863" y="2657475"/>
            <a:ext cx="477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600</a:t>
            </a:r>
          </a:p>
        </p:txBody>
      </p:sp>
      <p:sp>
        <p:nvSpPr>
          <p:cNvPr id="42020" name="Text Box 36">
            <a:extLst>
              <a:ext uri="{FF2B5EF4-FFF2-40B4-BE49-F238E27FC236}">
                <a16:creationId xmlns:a16="http://schemas.microsoft.com/office/drawing/2014/main" id="{2029123D-92F7-E94C-0921-190E7573E2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863" y="2014538"/>
            <a:ext cx="477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800</a:t>
            </a:r>
          </a:p>
        </p:txBody>
      </p:sp>
      <p:grpSp>
        <p:nvGrpSpPr>
          <p:cNvPr id="42021" name="Group 37">
            <a:extLst>
              <a:ext uri="{FF2B5EF4-FFF2-40B4-BE49-F238E27FC236}">
                <a16:creationId xmlns:a16="http://schemas.microsoft.com/office/drawing/2014/main" id="{B640468F-16CD-C594-9C0E-8D004D262A4B}"/>
              </a:ext>
            </a:extLst>
          </p:cNvPr>
          <p:cNvGrpSpPr>
            <a:grpSpLocks/>
          </p:cNvGrpSpPr>
          <p:nvPr/>
        </p:nvGrpSpPr>
        <p:grpSpPr bwMode="auto">
          <a:xfrm>
            <a:off x="4318000" y="1946275"/>
            <a:ext cx="139700" cy="1144588"/>
            <a:chOff x="4081" y="1569"/>
            <a:chExt cx="91" cy="682"/>
          </a:xfrm>
        </p:grpSpPr>
        <p:sp>
          <p:nvSpPr>
            <p:cNvPr id="42022" name="Line 38">
              <a:extLst>
                <a:ext uri="{FF2B5EF4-FFF2-40B4-BE49-F238E27FC236}">
                  <a16:creationId xmlns:a16="http://schemas.microsoft.com/office/drawing/2014/main" id="{A9A64858-4CE4-FB5E-60FC-C9CD286562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7" y="1569"/>
              <a:ext cx="0" cy="6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3" name="Line 39">
              <a:extLst>
                <a:ext uri="{FF2B5EF4-FFF2-40B4-BE49-F238E27FC236}">
                  <a16:creationId xmlns:a16="http://schemas.microsoft.com/office/drawing/2014/main" id="{71A52A34-D32A-B6D1-2990-3BD7767649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7" y="1570"/>
              <a:ext cx="0" cy="6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4" name="Line 40">
              <a:extLst>
                <a:ext uri="{FF2B5EF4-FFF2-40B4-BE49-F238E27FC236}">
                  <a16:creationId xmlns:a16="http://schemas.microsoft.com/office/drawing/2014/main" id="{B6B9BC8A-1654-A20F-058E-A64CF5E4C1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1" y="1570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25" name="Line 41">
              <a:extLst>
                <a:ext uri="{FF2B5EF4-FFF2-40B4-BE49-F238E27FC236}">
                  <a16:creationId xmlns:a16="http://schemas.microsoft.com/office/drawing/2014/main" id="{9C810A36-7DAB-8519-93B2-1DA647AA19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1" y="2250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026" name="Text Box 42">
            <a:extLst>
              <a:ext uri="{FF2B5EF4-FFF2-40B4-BE49-F238E27FC236}">
                <a16:creationId xmlns:a16="http://schemas.microsoft.com/office/drawing/2014/main" id="{5E55B215-75C9-03FE-8B90-97569901F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600" y="2279650"/>
            <a:ext cx="684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690</a:t>
            </a:r>
          </a:p>
        </p:txBody>
      </p:sp>
      <p:sp>
        <p:nvSpPr>
          <p:cNvPr id="42027" name="Text Box 43">
            <a:extLst>
              <a:ext uri="{FF2B5EF4-FFF2-40B4-BE49-F238E27FC236}">
                <a16:creationId xmlns:a16="http://schemas.microsoft.com/office/drawing/2014/main" id="{2E7C0876-77BC-9D2F-C656-3B3529C08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000" y="4152900"/>
            <a:ext cx="1082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O-horizon</a:t>
            </a:r>
          </a:p>
        </p:txBody>
      </p:sp>
      <p:sp>
        <p:nvSpPr>
          <p:cNvPr id="42028" name="Text Box 44">
            <a:extLst>
              <a:ext uri="{FF2B5EF4-FFF2-40B4-BE49-F238E27FC236}">
                <a16:creationId xmlns:a16="http://schemas.microsoft.com/office/drawing/2014/main" id="{EFE82A70-A561-4082-F386-894ADA0C6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7350" y="3076575"/>
            <a:ext cx="844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Mineral</a:t>
            </a:r>
          </a:p>
        </p:txBody>
      </p:sp>
      <p:sp>
        <p:nvSpPr>
          <p:cNvPr id="42029" name="Line 45">
            <a:extLst>
              <a:ext uri="{FF2B5EF4-FFF2-40B4-BE49-F238E27FC236}">
                <a16:creationId xmlns:a16="http://schemas.microsoft.com/office/drawing/2014/main" id="{EEFD66C5-BD0A-4AE7-8FED-DE00B32CA02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48100" y="4727575"/>
            <a:ext cx="176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2030" name="Group 46">
            <a:extLst>
              <a:ext uri="{FF2B5EF4-FFF2-40B4-BE49-F238E27FC236}">
                <a16:creationId xmlns:a16="http://schemas.microsoft.com/office/drawing/2014/main" id="{A6827C82-C699-6D5F-EFB8-5BBED1762AE3}"/>
              </a:ext>
            </a:extLst>
          </p:cNvPr>
          <p:cNvGrpSpPr>
            <a:grpSpLocks/>
          </p:cNvGrpSpPr>
          <p:nvPr/>
        </p:nvGrpSpPr>
        <p:grpSpPr bwMode="auto">
          <a:xfrm>
            <a:off x="3848100" y="2151063"/>
            <a:ext cx="176213" cy="1931987"/>
            <a:chOff x="3699" y="2133"/>
            <a:chExt cx="114" cy="1185"/>
          </a:xfrm>
        </p:grpSpPr>
        <p:sp>
          <p:nvSpPr>
            <p:cNvPr id="42031" name="Line 47">
              <a:extLst>
                <a:ext uri="{FF2B5EF4-FFF2-40B4-BE49-F238E27FC236}">
                  <a16:creationId xmlns:a16="http://schemas.microsoft.com/office/drawing/2014/main" id="{3979DBBB-5E7E-1368-3A56-5FE96CDA8D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9" y="3318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32" name="Line 48">
              <a:extLst>
                <a:ext uri="{FF2B5EF4-FFF2-40B4-BE49-F238E27FC236}">
                  <a16:creationId xmlns:a16="http://schemas.microsoft.com/office/drawing/2014/main" id="{BA333723-49C5-98C2-B10D-672517EAAA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9" y="2923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33" name="Line 49">
              <a:extLst>
                <a:ext uri="{FF2B5EF4-FFF2-40B4-BE49-F238E27FC236}">
                  <a16:creationId xmlns:a16="http://schemas.microsoft.com/office/drawing/2014/main" id="{D8A2EB45-1497-7AF9-88E6-D4891BE18F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9" y="2528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34" name="Line 50">
              <a:extLst>
                <a:ext uri="{FF2B5EF4-FFF2-40B4-BE49-F238E27FC236}">
                  <a16:creationId xmlns:a16="http://schemas.microsoft.com/office/drawing/2014/main" id="{6780CBD3-BA25-5E48-E247-44EFAF78B4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9" y="2133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035" name="Text Box 51">
            <a:extLst>
              <a:ext uri="{FF2B5EF4-FFF2-40B4-BE49-F238E27FC236}">
                <a16:creationId xmlns:a16="http://schemas.microsoft.com/office/drawing/2014/main" id="{3DE69BB4-BB55-F945-EE3F-1E1286DEA2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563" y="1371600"/>
            <a:ext cx="577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1000</a:t>
            </a:r>
          </a:p>
        </p:txBody>
      </p:sp>
      <p:sp>
        <p:nvSpPr>
          <p:cNvPr id="42036" name="Rectangle 52">
            <a:extLst>
              <a:ext uri="{FF2B5EF4-FFF2-40B4-BE49-F238E27FC236}">
                <a16:creationId xmlns:a16="http://schemas.microsoft.com/office/drawing/2014/main" id="{917583EA-026E-E427-123E-BC83E8565E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917575"/>
            <a:ext cx="1697037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37" name="Line 53">
            <a:extLst>
              <a:ext uri="{FF2B5EF4-FFF2-40B4-BE49-F238E27FC236}">
                <a16:creationId xmlns:a16="http://schemas.microsoft.com/office/drawing/2014/main" id="{F36EECC1-3251-7300-85F7-DC5FF83CAB5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46513" y="1500188"/>
            <a:ext cx="200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42040" name="Text Box 56">
            <a:extLst>
              <a:ext uri="{FF2B5EF4-FFF2-40B4-BE49-F238E27FC236}">
                <a16:creationId xmlns:a16="http://schemas.microsoft.com/office/drawing/2014/main" id="{852F1FBB-BD53-C365-C476-1AC1330A1C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38" y="46021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0</a:t>
            </a:r>
          </a:p>
        </p:txBody>
      </p:sp>
      <p:sp>
        <p:nvSpPr>
          <p:cNvPr id="42043" name="Rectangle 59">
            <a:extLst>
              <a:ext uri="{FF2B5EF4-FFF2-40B4-BE49-F238E27FC236}">
                <a16:creationId xmlns:a16="http://schemas.microsoft.com/office/drawing/2014/main" id="{E7048278-E3CB-872B-F42E-3A3B7BFDD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6763" y="3836988"/>
            <a:ext cx="2998787" cy="2878137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2044" name="Text Box 60">
            <a:extLst>
              <a:ext uri="{FF2B5EF4-FFF2-40B4-BE49-F238E27FC236}">
                <a16:creationId xmlns:a16="http://schemas.microsoft.com/office/drawing/2014/main" id="{5F8519EE-8E8F-B83A-8536-D08EBF925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188" y="3930650"/>
            <a:ext cx="2105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600" b="1">
                <a:solidFill>
                  <a:srgbClr val="FF0000"/>
                </a:solidFill>
                <a:cs typeface="Arial" panose="020B0604020202020204" pitchFamily="34" charset="0"/>
              </a:rPr>
              <a:t>Short-term positives</a:t>
            </a:r>
            <a:endParaRPr lang="en-US" altLang="en-US" sz="1600" b="1" u="sng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2045" name="Text Box 61">
            <a:extLst>
              <a:ext uri="{FF2B5EF4-FFF2-40B4-BE49-F238E27FC236}">
                <a16:creationId xmlns:a16="http://schemas.microsoft.com/office/drawing/2014/main" id="{EBF74071-A53B-18EF-E99C-0241AD484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963" y="4535488"/>
            <a:ext cx="241935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en-US" sz="1400" b="1">
                <a:solidFill>
                  <a:srgbClr val="FF0000"/>
                </a:solidFill>
              </a:rPr>
              <a:t>Nutrient availability?</a:t>
            </a:r>
          </a:p>
          <a:p>
            <a:pPr>
              <a:lnSpc>
                <a:spcPct val="110000"/>
              </a:lnSpc>
            </a:pPr>
            <a:r>
              <a:rPr lang="en-US" altLang="en-US" sz="1400" b="1">
                <a:solidFill>
                  <a:srgbClr val="FF0000"/>
                </a:solidFill>
              </a:rPr>
              <a:t>Cations in ash</a:t>
            </a:r>
          </a:p>
          <a:p>
            <a:pPr>
              <a:lnSpc>
                <a:spcPct val="110000"/>
              </a:lnSpc>
            </a:pPr>
            <a:r>
              <a:rPr lang="en-US" altLang="en-US" sz="1400" b="1">
                <a:solidFill>
                  <a:srgbClr val="FF0000"/>
                </a:solidFill>
              </a:rPr>
              <a:t>Mineral surfaces stripped of </a:t>
            </a:r>
            <a:br>
              <a:rPr lang="en-US" altLang="en-US" sz="1400" b="1">
                <a:solidFill>
                  <a:srgbClr val="FF0000"/>
                </a:solidFill>
              </a:rPr>
            </a:br>
            <a:r>
              <a:rPr lang="en-US" altLang="en-US" sz="1400" b="1">
                <a:solidFill>
                  <a:srgbClr val="FF0000"/>
                </a:solidFill>
              </a:rPr>
              <a:t>    organic coatings</a:t>
            </a:r>
          </a:p>
        </p:txBody>
      </p:sp>
      <p:sp>
        <p:nvSpPr>
          <p:cNvPr id="42046" name="Text Box 62">
            <a:extLst>
              <a:ext uri="{FF2B5EF4-FFF2-40B4-BE49-F238E27FC236}">
                <a16:creationId xmlns:a16="http://schemas.microsoft.com/office/drawing/2014/main" id="{B45FBB63-5D45-CA0C-FD28-542906A43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5838" y="4216400"/>
            <a:ext cx="25368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400" b="1" u="sng">
                <a:solidFill>
                  <a:srgbClr val="FF0000"/>
                </a:solidFill>
              </a:rPr>
              <a:t>Increased</a:t>
            </a:r>
          </a:p>
        </p:txBody>
      </p:sp>
      <p:sp>
        <p:nvSpPr>
          <p:cNvPr id="42047" name="Text Box 63">
            <a:extLst>
              <a:ext uri="{FF2B5EF4-FFF2-40B4-BE49-F238E27FC236}">
                <a16:creationId xmlns:a16="http://schemas.microsoft.com/office/drawing/2014/main" id="{7321D20B-CBD7-2290-89DB-A5736B149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5838" y="5581650"/>
            <a:ext cx="25368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400" b="1" u="sng">
                <a:solidFill>
                  <a:srgbClr val="FF0000"/>
                </a:solidFill>
              </a:rPr>
              <a:t>Reduced</a:t>
            </a:r>
          </a:p>
        </p:txBody>
      </p:sp>
      <p:sp>
        <p:nvSpPr>
          <p:cNvPr id="42048" name="Text Box 64">
            <a:extLst>
              <a:ext uri="{FF2B5EF4-FFF2-40B4-BE49-F238E27FC236}">
                <a16:creationId xmlns:a16="http://schemas.microsoft.com/office/drawing/2014/main" id="{638DEC63-7421-7486-93F7-B888018C1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963" y="5840413"/>
            <a:ext cx="2419350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en-US" sz="1400" b="1">
                <a:solidFill>
                  <a:srgbClr val="FF0000"/>
                </a:solidFill>
              </a:rPr>
              <a:t>Pathogens </a:t>
            </a:r>
          </a:p>
          <a:p>
            <a:pPr>
              <a:lnSpc>
                <a:spcPct val="110000"/>
              </a:lnSpc>
            </a:pPr>
            <a:r>
              <a:rPr lang="en-US" altLang="en-US" sz="1400" b="1">
                <a:solidFill>
                  <a:srgbClr val="FF0000"/>
                </a:solidFill>
              </a:rPr>
              <a:t>Competition (for sprouting </a:t>
            </a:r>
            <a:br>
              <a:rPr lang="en-US" altLang="en-US" sz="1400" b="1">
                <a:solidFill>
                  <a:srgbClr val="FF0000"/>
                </a:solidFill>
              </a:rPr>
            </a:br>
            <a:r>
              <a:rPr lang="en-US" altLang="en-US" sz="1400" b="1">
                <a:solidFill>
                  <a:srgbClr val="FF0000"/>
                </a:solidFill>
              </a:rPr>
              <a:t>    plants)</a:t>
            </a:r>
          </a:p>
        </p:txBody>
      </p:sp>
      <p:sp>
        <p:nvSpPr>
          <p:cNvPr id="42049" name="Text Box 65">
            <a:extLst>
              <a:ext uri="{FF2B5EF4-FFF2-40B4-BE49-F238E27FC236}">
                <a16:creationId xmlns:a16="http://schemas.microsoft.com/office/drawing/2014/main" id="{CD56E948-FD0C-E68D-014C-EA9C22EE4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5188" y="1017588"/>
            <a:ext cx="21050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600" b="1">
                <a:solidFill>
                  <a:srgbClr val="C0C0C0"/>
                </a:solidFill>
                <a:cs typeface="Arial" panose="020B0604020202020204" pitchFamily="34" charset="0"/>
              </a:rPr>
              <a:t>Short-term negatives</a:t>
            </a:r>
            <a:endParaRPr lang="en-US" altLang="en-US" sz="1600" b="1" u="sng">
              <a:solidFill>
                <a:srgbClr val="C0C0C0"/>
              </a:solidFill>
              <a:cs typeface="Arial" panose="020B0604020202020204" pitchFamily="34" charset="0"/>
            </a:endParaRPr>
          </a:p>
        </p:txBody>
      </p:sp>
      <p:sp>
        <p:nvSpPr>
          <p:cNvPr id="42050" name="Text Box 66">
            <a:extLst>
              <a:ext uri="{FF2B5EF4-FFF2-40B4-BE49-F238E27FC236}">
                <a16:creationId xmlns:a16="http://schemas.microsoft.com/office/drawing/2014/main" id="{9765D5B4-44BE-5312-2114-AAE03C9D9A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5838" y="3127375"/>
            <a:ext cx="25368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400" b="1" u="sng">
                <a:solidFill>
                  <a:srgbClr val="C0C0C0"/>
                </a:solidFill>
              </a:rPr>
              <a:t>Increased</a:t>
            </a:r>
          </a:p>
        </p:txBody>
      </p:sp>
      <p:sp>
        <p:nvSpPr>
          <p:cNvPr id="42051" name="Text Box 67">
            <a:extLst>
              <a:ext uri="{FF2B5EF4-FFF2-40B4-BE49-F238E27FC236}">
                <a16:creationId xmlns:a16="http://schemas.microsoft.com/office/drawing/2014/main" id="{5699A394-CEFA-1F6B-8157-DBBC8DA42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963" y="1636713"/>
            <a:ext cx="2535237" cy="140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en-US" sz="1400" b="1">
                <a:solidFill>
                  <a:srgbClr val="C0C0C0"/>
                </a:solidFill>
              </a:rPr>
              <a:t>Total C and N</a:t>
            </a:r>
          </a:p>
          <a:p>
            <a:pPr>
              <a:lnSpc>
                <a:spcPct val="110000"/>
              </a:lnSpc>
            </a:pPr>
            <a:r>
              <a:rPr lang="en-US" altLang="en-US" sz="1400" b="1">
                <a:solidFill>
                  <a:srgbClr val="C0C0C0"/>
                </a:solidFill>
              </a:rPr>
              <a:t>SOM </a:t>
            </a:r>
            <a:r>
              <a:rPr lang="en-US" altLang="en-US" sz="1400" b="1" u="sng">
                <a:solidFill>
                  <a:srgbClr val="C0C0C0"/>
                </a:solidFill>
              </a:rPr>
              <a:t>and mineral soil</a:t>
            </a:r>
          </a:p>
          <a:p>
            <a:pPr>
              <a:lnSpc>
                <a:spcPct val="110000"/>
              </a:lnSpc>
            </a:pPr>
            <a:r>
              <a:rPr lang="en-US" altLang="en-US" sz="1400" b="1">
                <a:solidFill>
                  <a:srgbClr val="C0C0C0"/>
                </a:solidFill>
              </a:rPr>
              <a:t>Infiltration</a:t>
            </a:r>
          </a:p>
          <a:p>
            <a:pPr>
              <a:lnSpc>
                <a:spcPct val="110000"/>
              </a:lnSpc>
            </a:pPr>
            <a:r>
              <a:rPr lang="en-US" altLang="en-US" sz="1400" b="1">
                <a:solidFill>
                  <a:srgbClr val="C0C0C0"/>
                </a:solidFill>
              </a:rPr>
              <a:t>Water-holding capacity</a:t>
            </a:r>
          </a:p>
          <a:p>
            <a:pPr>
              <a:lnSpc>
                <a:spcPct val="110000"/>
              </a:lnSpc>
            </a:pPr>
            <a:r>
              <a:rPr lang="en-US" altLang="en-US" sz="1400" b="1">
                <a:solidFill>
                  <a:srgbClr val="C0C0C0"/>
                </a:solidFill>
              </a:rPr>
              <a:t>Cation-exchange capacity</a:t>
            </a:r>
          </a:p>
          <a:p>
            <a:pPr>
              <a:lnSpc>
                <a:spcPct val="110000"/>
              </a:lnSpc>
            </a:pPr>
            <a:r>
              <a:rPr lang="en-US" altLang="en-US" sz="1400" b="1">
                <a:solidFill>
                  <a:srgbClr val="C0C0C0"/>
                </a:solidFill>
              </a:rPr>
              <a:t>Energy supply for microbes</a:t>
            </a:r>
          </a:p>
        </p:txBody>
      </p:sp>
      <p:sp>
        <p:nvSpPr>
          <p:cNvPr id="42052" name="Text Box 68">
            <a:extLst>
              <a:ext uri="{FF2B5EF4-FFF2-40B4-BE49-F238E27FC236}">
                <a16:creationId xmlns:a16="http://schemas.microsoft.com/office/drawing/2014/main" id="{739C93C3-4D96-95B8-A08C-2592E03E0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5838" y="1349375"/>
            <a:ext cx="2536825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400" b="1" u="sng">
                <a:solidFill>
                  <a:srgbClr val="C0C0C0"/>
                </a:solidFill>
              </a:rPr>
              <a:t>Reduced</a:t>
            </a:r>
          </a:p>
        </p:txBody>
      </p:sp>
      <p:sp>
        <p:nvSpPr>
          <p:cNvPr id="42053" name="Text Box 69">
            <a:extLst>
              <a:ext uri="{FF2B5EF4-FFF2-40B4-BE49-F238E27FC236}">
                <a16:creationId xmlns:a16="http://schemas.microsoft.com/office/drawing/2014/main" id="{917702C4-5D53-DEB9-A0FA-6E1FA58C2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3963" y="3405188"/>
            <a:ext cx="2535237" cy="21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400" b="1">
                <a:solidFill>
                  <a:srgbClr val="C0C0C0"/>
                </a:solidFill>
              </a:rPr>
              <a:t>Bulk density</a:t>
            </a:r>
          </a:p>
        </p:txBody>
      </p:sp>
      <p:sp>
        <p:nvSpPr>
          <p:cNvPr id="42054" name="Oval 70">
            <a:extLst>
              <a:ext uri="{FF2B5EF4-FFF2-40B4-BE49-F238E27FC236}">
                <a16:creationId xmlns:a16="http://schemas.microsoft.com/office/drawing/2014/main" id="{CEA2A364-75FE-9F36-1B08-34CC90469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619625"/>
            <a:ext cx="88900" cy="889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2055" name="Oval 71">
            <a:extLst>
              <a:ext uri="{FF2B5EF4-FFF2-40B4-BE49-F238E27FC236}">
                <a16:creationId xmlns:a16="http://schemas.microsoft.com/office/drawing/2014/main" id="{348E9B91-25A2-ED49-CD7D-2C58CF02F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852988"/>
            <a:ext cx="88900" cy="889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2056" name="Oval 72">
            <a:extLst>
              <a:ext uri="{FF2B5EF4-FFF2-40B4-BE49-F238E27FC236}">
                <a16:creationId xmlns:a16="http://schemas.microsoft.com/office/drawing/2014/main" id="{B9187921-97D1-8355-17A6-AE2E72F88D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091113"/>
            <a:ext cx="88900" cy="889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2057" name="Oval 73">
            <a:extLst>
              <a:ext uri="{FF2B5EF4-FFF2-40B4-BE49-F238E27FC236}">
                <a16:creationId xmlns:a16="http://schemas.microsoft.com/office/drawing/2014/main" id="{860EDEF1-655A-1FCD-86E8-91C854EEE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930900"/>
            <a:ext cx="88900" cy="889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2058" name="Oval 74">
            <a:extLst>
              <a:ext uri="{FF2B5EF4-FFF2-40B4-BE49-F238E27FC236}">
                <a16:creationId xmlns:a16="http://schemas.microsoft.com/office/drawing/2014/main" id="{CCA38B1D-C3A4-4017-8774-11E72E9BBD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6162675"/>
            <a:ext cx="88900" cy="889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endParaRPr lang="en-US" altLang="en-US" b="1"/>
          </a:p>
        </p:txBody>
      </p:sp>
      <p:sp>
        <p:nvSpPr>
          <p:cNvPr id="42059" name="Oval 75">
            <a:extLst>
              <a:ext uri="{FF2B5EF4-FFF2-40B4-BE49-F238E27FC236}">
                <a16:creationId xmlns:a16="http://schemas.microsoft.com/office/drawing/2014/main" id="{DAFAF7AE-19B1-2B9F-60E1-0F91680162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724025"/>
            <a:ext cx="88900" cy="88900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2060" name="Oval 76">
            <a:extLst>
              <a:ext uri="{FF2B5EF4-FFF2-40B4-BE49-F238E27FC236}">
                <a16:creationId xmlns:a16="http://schemas.microsoft.com/office/drawing/2014/main" id="{A76E7D5C-C68A-0E55-B9BF-0CE62DD58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1957388"/>
            <a:ext cx="88900" cy="88900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2061" name="Oval 77">
            <a:extLst>
              <a:ext uri="{FF2B5EF4-FFF2-40B4-BE49-F238E27FC236}">
                <a16:creationId xmlns:a16="http://schemas.microsoft.com/office/drawing/2014/main" id="{9526E269-C975-F5D7-C6A2-B9CAB7141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195513"/>
            <a:ext cx="88900" cy="88900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2062" name="Oval 78">
            <a:extLst>
              <a:ext uri="{FF2B5EF4-FFF2-40B4-BE49-F238E27FC236}">
                <a16:creationId xmlns:a16="http://schemas.microsoft.com/office/drawing/2014/main" id="{1244BD57-B2AE-326E-7674-A914014108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400300"/>
            <a:ext cx="88900" cy="88900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2063" name="Oval 79">
            <a:extLst>
              <a:ext uri="{FF2B5EF4-FFF2-40B4-BE49-F238E27FC236}">
                <a16:creationId xmlns:a16="http://schemas.microsoft.com/office/drawing/2014/main" id="{BB7F9479-0023-A6A8-BAB6-0215CB78F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633663"/>
            <a:ext cx="88900" cy="88900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2064" name="Oval 80">
            <a:extLst>
              <a:ext uri="{FF2B5EF4-FFF2-40B4-BE49-F238E27FC236}">
                <a16:creationId xmlns:a16="http://schemas.microsoft.com/office/drawing/2014/main" id="{E0F6E372-7457-E1B9-4045-74EB250EB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871788"/>
            <a:ext cx="88900" cy="88900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2065" name="Oval 81">
            <a:extLst>
              <a:ext uri="{FF2B5EF4-FFF2-40B4-BE49-F238E27FC236}">
                <a16:creationId xmlns:a16="http://schemas.microsoft.com/office/drawing/2014/main" id="{21C03032-C625-4F3A-A495-544B8CAA4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0450" y="3294063"/>
            <a:ext cx="0" cy="38893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/>
            <a:endParaRPr lang="en-US" altLang="en-US" b="1"/>
          </a:p>
        </p:txBody>
      </p:sp>
      <p:sp>
        <p:nvSpPr>
          <p:cNvPr id="42066" name="Oval 82">
            <a:extLst>
              <a:ext uri="{FF2B5EF4-FFF2-40B4-BE49-F238E27FC236}">
                <a16:creationId xmlns:a16="http://schemas.microsoft.com/office/drawing/2014/main" id="{FF28FDE2-075F-3E09-1781-4C5C91A6D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52813"/>
            <a:ext cx="88900" cy="88900"/>
          </a:xfrm>
          <a:prstGeom prst="ellipse">
            <a:avLst/>
          </a:prstGeom>
          <a:solidFill>
            <a:srgbClr val="C0C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11" name="Oval 79">
            <a:extLst>
              <a:ext uri="{FF2B5EF4-FFF2-40B4-BE49-F238E27FC236}">
                <a16:creationId xmlns:a16="http://schemas.microsoft.com/office/drawing/2014/main" id="{7C2430C9-9D6D-D9E8-4650-00416C375A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2713" y="1774825"/>
            <a:ext cx="666750" cy="6397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12" name="Oval 80">
            <a:extLst>
              <a:ext uri="{FF2B5EF4-FFF2-40B4-BE49-F238E27FC236}">
                <a16:creationId xmlns:a16="http://schemas.microsoft.com/office/drawing/2014/main" id="{B586B842-4782-9456-285A-45C0E1D81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300" y="2238375"/>
            <a:ext cx="666750" cy="6397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4" name="Rectangle 2">
            <a:extLst>
              <a:ext uri="{FF2B5EF4-FFF2-40B4-BE49-F238E27FC236}">
                <a16:creationId xmlns:a16="http://schemas.microsoft.com/office/drawing/2014/main" id="{9F183A8F-76A3-9C19-7A67-44C04F4E0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976313"/>
            <a:ext cx="3057525" cy="57467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algn="ctr"/>
            <a:endParaRPr lang="en-US" altLang="en-US" b="1"/>
          </a:p>
        </p:txBody>
      </p:sp>
      <p:sp>
        <p:nvSpPr>
          <p:cNvPr id="44035" name="Text Box 3">
            <a:extLst>
              <a:ext uri="{FF2B5EF4-FFF2-40B4-BE49-F238E27FC236}">
                <a16:creationId xmlns:a16="http://schemas.microsoft.com/office/drawing/2014/main" id="{EE361C39-C77B-D521-2ADE-DD1738DB4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763" y="122238"/>
            <a:ext cx="6965950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b="1">
                <a:solidFill>
                  <a:schemeClr val="bg1"/>
                </a:solidFill>
              </a:rPr>
              <a:t>Effects of intense wildfire: </a:t>
            </a:r>
            <a:r>
              <a:rPr lang="en-US" altLang="en-US" b="1" u="sng">
                <a:solidFill>
                  <a:schemeClr val="bg1"/>
                </a:solidFill>
              </a:rPr>
              <a:t>indirect evidence</a:t>
            </a:r>
            <a:r>
              <a:rPr lang="en-US" altLang="en-US" b="1">
                <a:solidFill>
                  <a:schemeClr val="bg1"/>
                </a:solidFill>
              </a:rPr>
              <a:t> for </a:t>
            </a:r>
            <a:br>
              <a:rPr lang="en-US" altLang="en-US" b="1">
                <a:solidFill>
                  <a:schemeClr val="bg1"/>
                </a:solidFill>
              </a:rPr>
            </a:br>
            <a:r>
              <a:rPr lang="en-US" altLang="en-US" b="1">
                <a:solidFill>
                  <a:schemeClr val="bg1"/>
                </a:solidFill>
              </a:rPr>
              <a:t>losses in long-term site productivity and C sequestration</a:t>
            </a:r>
          </a:p>
        </p:txBody>
      </p:sp>
      <p:sp>
        <p:nvSpPr>
          <p:cNvPr id="44036" name="Text Box 4">
            <a:extLst>
              <a:ext uri="{FF2B5EF4-FFF2-40B4-BE49-F238E27FC236}">
                <a16:creationId xmlns:a16="http://schemas.microsoft.com/office/drawing/2014/main" id="{0F9EA7D7-A7AC-F83B-3FE0-B7D6AA28495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496887" y="2679700"/>
            <a:ext cx="187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 sz="1400" b="1"/>
              <a:t>Soil-C loss (Mg ha</a:t>
            </a:r>
            <a:r>
              <a:rPr lang="en-US" altLang="en-US" sz="1400" b="1" baseline="30000"/>
              <a:t>-1</a:t>
            </a:r>
            <a:r>
              <a:rPr lang="en-US" altLang="en-US" sz="1400" b="1"/>
              <a:t>)</a:t>
            </a:r>
          </a:p>
        </p:txBody>
      </p:sp>
      <p:sp>
        <p:nvSpPr>
          <p:cNvPr id="44037" name="Text Box 5">
            <a:extLst>
              <a:ext uri="{FF2B5EF4-FFF2-40B4-BE49-F238E27FC236}">
                <a16:creationId xmlns:a16="http://schemas.microsoft.com/office/drawing/2014/main" id="{AE60BD25-5D2D-6280-9E21-2E4A7FF52A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213" y="965200"/>
            <a:ext cx="8032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 sz="1400" b="1"/>
              <a:t>Carbon</a:t>
            </a:r>
          </a:p>
        </p:txBody>
      </p:sp>
      <p:sp>
        <p:nvSpPr>
          <p:cNvPr id="44038" name="Rectangle 6">
            <a:extLst>
              <a:ext uri="{FF2B5EF4-FFF2-40B4-BE49-F238E27FC236}">
                <a16:creationId xmlns:a16="http://schemas.microsoft.com/office/drawing/2014/main" id="{CA99D8AD-DB86-2F52-FADC-2E6B39F86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813" y="2122488"/>
            <a:ext cx="1236662" cy="26035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Rectangle 7">
            <a:extLst>
              <a:ext uri="{FF2B5EF4-FFF2-40B4-BE49-F238E27FC236}">
                <a16:creationId xmlns:a16="http://schemas.microsoft.com/office/drawing/2014/main" id="{26D61E22-E07D-EEE5-47BE-3A689814EE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688" y="914400"/>
            <a:ext cx="1809750" cy="3808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Text Box 8">
            <a:extLst>
              <a:ext uri="{FF2B5EF4-FFF2-40B4-BE49-F238E27FC236}">
                <a16:creationId xmlns:a16="http://schemas.microsoft.com/office/drawing/2014/main" id="{280E8AAA-6C6B-EA7D-5C1C-AFB69E785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23368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20</a:t>
            </a:r>
          </a:p>
        </p:txBody>
      </p:sp>
      <p:sp>
        <p:nvSpPr>
          <p:cNvPr id="44041" name="Text Box 9">
            <a:extLst>
              <a:ext uri="{FF2B5EF4-FFF2-40B4-BE49-F238E27FC236}">
                <a16:creationId xmlns:a16="http://schemas.microsoft.com/office/drawing/2014/main" id="{5E1CDA8C-20C0-17DB-D5E8-A4C598AF7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3470275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10</a:t>
            </a:r>
          </a:p>
        </p:txBody>
      </p:sp>
      <p:sp>
        <p:nvSpPr>
          <p:cNvPr id="44042" name="Line 10">
            <a:extLst>
              <a:ext uri="{FF2B5EF4-FFF2-40B4-BE49-F238E27FC236}">
                <a16:creationId xmlns:a16="http://schemas.microsoft.com/office/drawing/2014/main" id="{F0658CA6-EFA2-2223-4C1A-010606CD1B21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4463" y="1779588"/>
            <a:ext cx="0" cy="6778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3" name="Line 11">
            <a:extLst>
              <a:ext uri="{FF2B5EF4-FFF2-40B4-BE49-F238E27FC236}">
                <a16:creationId xmlns:a16="http://schemas.microsoft.com/office/drawing/2014/main" id="{DDFC3F03-2B71-F8F9-FCD2-3CD5537F5C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414463" y="1779588"/>
            <a:ext cx="0" cy="6778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4" name="Line 12">
            <a:extLst>
              <a:ext uri="{FF2B5EF4-FFF2-40B4-BE49-F238E27FC236}">
                <a16:creationId xmlns:a16="http://schemas.microsoft.com/office/drawing/2014/main" id="{A904573A-3DEB-395C-747F-838DD1E73A9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4613" y="1779588"/>
            <a:ext cx="139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5" name="Line 13">
            <a:extLst>
              <a:ext uri="{FF2B5EF4-FFF2-40B4-BE49-F238E27FC236}">
                <a16:creationId xmlns:a16="http://schemas.microsoft.com/office/drawing/2014/main" id="{411C9AFA-BB0B-A339-131F-C4667CDF7A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4613" y="2457450"/>
            <a:ext cx="1397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4046" name="Group 14">
            <a:extLst>
              <a:ext uri="{FF2B5EF4-FFF2-40B4-BE49-F238E27FC236}">
                <a16:creationId xmlns:a16="http://schemas.microsoft.com/office/drawing/2014/main" id="{A35C12FD-8F35-9E93-C653-4B50A2B82093}"/>
              </a:ext>
            </a:extLst>
          </p:cNvPr>
          <p:cNvGrpSpPr>
            <a:grpSpLocks/>
          </p:cNvGrpSpPr>
          <p:nvPr/>
        </p:nvGrpSpPr>
        <p:grpSpPr bwMode="auto">
          <a:xfrm>
            <a:off x="927100" y="1892300"/>
            <a:ext cx="176213" cy="2830513"/>
            <a:chOff x="771" y="1026"/>
            <a:chExt cx="159" cy="2835"/>
          </a:xfrm>
        </p:grpSpPr>
        <p:sp>
          <p:nvSpPr>
            <p:cNvPr id="44047" name="Line 15">
              <a:extLst>
                <a:ext uri="{FF2B5EF4-FFF2-40B4-BE49-F238E27FC236}">
                  <a16:creationId xmlns:a16="http://schemas.microsoft.com/office/drawing/2014/main" id="{683A4566-41A9-36A0-5D3F-BD1964DA32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3861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8" name="Line 16">
              <a:extLst>
                <a:ext uri="{FF2B5EF4-FFF2-40B4-BE49-F238E27FC236}">
                  <a16:creationId xmlns:a16="http://schemas.microsoft.com/office/drawing/2014/main" id="{19F85184-016F-ACA0-CE42-DF6E65F621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3294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9" name="Line 17">
              <a:extLst>
                <a:ext uri="{FF2B5EF4-FFF2-40B4-BE49-F238E27FC236}">
                  <a16:creationId xmlns:a16="http://schemas.microsoft.com/office/drawing/2014/main" id="{55F5C42E-0D46-FDD7-193C-5A2568B7FE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2727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0" name="Line 18">
              <a:extLst>
                <a:ext uri="{FF2B5EF4-FFF2-40B4-BE49-F238E27FC236}">
                  <a16:creationId xmlns:a16="http://schemas.microsoft.com/office/drawing/2014/main" id="{8D865FD0-9415-3D1C-3E9C-BE6DAE109E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2160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1" name="Line 19">
              <a:extLst>
                <a:ext uri="{FF2B5EF4-FFF2-40B4-BE49-F238E27FC236}">
                  <a16:creationId xmlns:a16="http://schemas.microsoft.com/office/drawing/2014/main" id="{C918EB20-52D6-06BA-EE88-1449BDD5BE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1593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52" name="Line 20">
              <a:extLst>
                <a:ext uri="{FF2B5EF4-FFF2-40B4-BE49-F238E27FC236}">
                  <a16:creationId xmlns:a16="http://schemas.microsoft.com/office/drawing/2014/main" id="{0FD8CCCD-2A28-5CBD-A97F-39827E5E24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1" y="1026"/>
              <a:ext cx="15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053" name="Text Box 21">
            <a:extLst>
              <a:ext uri="{FF2B5EF4-FFF2-40B4-BE49-F238E27FC236}">
                <a16:creationId xmlns:a16="http://schemas.microsoft.com/office/drawing/2014/main" id="{0C710A5E-51DD-65DA-8E09-D89D1F9C4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4035425"/>
            <a:ext cx="2809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5</a:t>
            </a:r>
          </a:p>
        </p:txBody>
      </p:sp>
      <p:sp>
        <p:nvSpPr>
          <p:cNvPr id="44054" name="Text Box 22">
            <a:extLst>
              <a:ext uri="{FF2B5EF4-FFF2-40B4-BE49-F238E27FC236}">
                <a16:creationId xmlns:a16="http://schemas.microsoft.com/office/drawing/2014/main" id="{B1BE5905-A591-6D5D-FF70-E2E804593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2903538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15</a:t>
            </a:r>
          </a:p>
        </p:txBody>
      </p:sp>
      <p:sp>
        <p:nvSpPr>
          <p:cNvPr id="44055" name="Text Box 23">
            <a:extLst>
              <a:ext uri="{FF2B5EF4-FFF2-40B4-BE49-F238E27FC236}">
                <a16:creationId xmlns:a16="http://schemas.microsoft.com/office/drawing/2014/main" id="{F18DAC31-6BA3-E424-7773-0D2A020B9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77165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25</a:t>
            </a:r>
          </a:p>
        </p:txBody>
      </p:sp>
      <p:sp>
        <p:nvSpPr>
          <p:cNvPr id="44056" name="Text Box 24">
            <a:extLst>
              <a:ext uri="{FF2B5EF4-FFF2-40B4-BE49-F238E27FC236}">
                <a16:creationId xmlns:a16="http://schemas.microsoft.com/office/drawing/2014/main" id="{A59A841A-09AB-016A-E97A-AFEC4D2CD7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6213" y="1865313"/>
            <a:ext cx="5540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23</a:t>
            </a:r>
          </a:p>
        </p:txBody>
      </p:sp>
      <p:sp>
        <p:nvSpPr>
          <p:cNvPr id="44057" name="Rectangle 25">
            <a:extLst>
              <a:ext uri="{FF2B5EF4-FFF2-40B4-BE49-F238E27FC236}">
                <a16:creationId xmlns:a16="http://schemas.microsoft.com/office/drawing/2014/main" id="{21EB33EE-4074-F920-3EC5-42CDC249B0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6813" y="3689350"/>
            <a:ext cx="1230312" cy="1036638"/>
          </a:xfrm>
          <a:prstGeom prst="rect">
            <a:avLst/>
          </a:prstGeom>
          <a:pattFill prst="lgCheck">
            <a:fgClr>
              <a:schemeClr val="bg1"/>
            </a:fgClr>
            <a:bgClr>
              <a:srgbClr val="CCFFCC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Text Box 26">
            <a:extLst>
              <a:ext uri="{FF2B5EF4-FFF2-40B4-BE49-F238E27FC236}">
                <a16:creationId xmlns:a16="http://schemas.microsoft.com/office/drawing/2014/main" id="{1828CEE4-934B-5DDB-CB48-0EEF02FD1D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913" y="4030663"/>
            <a:ext cx="1044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O-horizon</a:t>
            </a:r>
          </a:p>
        </p:txBody>
      </p:sp>
      <p:sp>
        <p:nvSpPr>
          <p:cNvPr id="44059" name="Text Box 27">
            <a:extLst>
              <a:ext uri="{FF2B5EF4-FFF2-40B4-BE49-F238E27FC236}">
                <a16:creationId xmlns:a16="http://schemas.microsoft.com/office/drawing/2014/main" id="{7E4C4AEF-0D67-9B2A-C090-272842E41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763" y="2879725"/>
            <a:ext cx="831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Mineral</a:t>
            </a:r>
          </a:p>
        </p:txBody>
      </p:sp>
      <p:sp>
        <p:nvSpPr>
          <p:cNvPr id="44060" name="Text Box 28">
            <a:extLst>
              <a:ext uri="{FF2B5EF4-FFF2-40B4-BE49-F238E27FC236}">
                <a16:creationId xmlns:a16="http://schemas.microsoft.com/office/drawing/2014/main" id="{C561806D-06F7-D07D-4928-8D05406C08D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2270919" y="2415382"/>
            <a:ext cx="18303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 sz="1400" b="1"/>
              <a:t>Soil-N loss (kg ha</a:t>
            </a:r>
            <a:r>
              <a:rPr lang="en-US" altLang="en-US" sz="1400" b="1" baseline="30000"/>
              <a:t>-1</a:t>
            </a:r>
            <a:r>
              <a:rPr lang="en-US" altLang="en-US" sz="1400" b="1"/>
              <a:t>)</a:t>
            </a:r>
          </a:p>
        </p:txBody>
      </p:sp>
      <p:sp>
        <p:nvSpPr>
          <p:cNvPr id="44061" name="Text Box 29">
            <a:extLst>
              <a:ext uri="{FF2B5EF4-FFF2-40B4-BE49-F238E27FC236}">
                <a16:creationId xmlns:a16="http://schemas.microsoft.com/office/drawing/2014/main" id="{044F62C3-88E3-6742-CD7C-D8526C9ED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6038" y="966788"/>
            <a:ext cx="912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 sz="1400" b="1"/>
              <a:t>Nitrogen</a:t>
            </a:r>
          </a:p>
        </p:txBody>
      </p:sp>
      <p:sp>
        <p:nvSpPr>
          <p:cNvPr id="44062" name="Text Box 30">
            <a:extLst>
              <a:ext uri="{FF2B5EF4-FFF2-40B4-BE49-F238E27FC236}">
                <a16:creationId xmlns:a16="http://schemas.microsoft.com/office/drawing/2014/main" id="{FB511D3B-E910-E75B-9B1D-B99D3BE24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9813" y="45894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0</a:t>
            </a:r>
          </a:p>
        </p:txBody>
      </p:sp>
      <p:sp>
        <p:nvSpPr>
          <p:cNvPr id="44063" name="Rectangle 31">
            <a:extLst>
              <a:ext uri="{FF2B5EF4-FFF2-40B4-BE49-F238E27FC236}">
                <a16:creationId xmlns:a16="http://schemas.microsoft.com/office/drawing/2014/main" id="{9F7631E2-A78B-9E66-525B-ED92D4AAC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0038" y="2525713"/>
            <a:ext cx="1139825" cy="1360487"/>
          </a:xfrm>
          <a:prstGeom prst="rect">
            <a:avLst/>
          </a:prstGeom>
          <a:solidFill>
            <a:srgbClr val="99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4" name="Rectangle 32">
            <a:extLst>
              <a:ext uri="{FF2B5EF4-FFF2-40B4-BE49-F238E27FC236}">
                <a16:creationId xmlns:a16="http://schemas.microsoft.com/office/drawing/2014/main" id="{756016D3-6815-5CAD-1072-0BAB7A14C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0038" y="3887788"/>
            <a:ext cx="1139825" cy="838200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accent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65" name="Text Box 33">
            <a:extLst>
              <a:ext uri="{FF2B5EF4-FFF2-40B4-BE49-F238E27FC236}">
                <a16:creationId xmlns:a16="http://schemas.microsoft.com/office/drawing/2014/main" id="{8A032DD7-E675-11D3-97A8-AD2A5D690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863" y="3944938"/>
            <a:ext cx="477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200</a:t>
            </a:r>
          </a:p>
        </p:txBody>
      </p:sp>
      <p:sp>
        <p:nvSpPr>
          <p:cNvPr id="44066" name="Text Box 34">
            <a:extLst>
              <a:ext uri="{FF2B5EF4-FFF2-40B4-BE49-F238E27FC236}">
                <a16:creationId xmlns:a16="http://schemas.microsoft.com/office/drawing/2014/main" id="{60FACA38-D3B4-295E-241E-5434D64B15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863" y="3302000"/>
            <a:ext cx="477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400</a:t>
            </a:r>
          </a:p>
        </p:txBody>
      </p:sp>
      <p:sp>
        <p:nvSpPr>
          <p:cNvPr id="44067" name="Text Box 35">
            <a:extLst>
              <a:ext uri="{FF2B5EF4-FFF2-40B4-BE49-F238E27FC236}">
                <a16:creationId xmlns:a16="http://schemas.microsoft.com/office/drawing/2014/main" id="{084952B2-95EA-3725-28C7-AFAC112D9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863" y="2657475"/>
            <a:ext cx="477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600</a:t>
            </a:r>
          </a:p>
        </p:txBody>
      </p:sp>
      <p:sp>
        <p:nvSpPr>
          <p:cNvPr id="44068" name="Text Box 36">
            <a:extLst>
              <a:ext uri="{FF2B5EF4-FFF2-40B4-BE49-F238E27FC236}">
                <a16:creationId xmlns:a16="http://schemas.microsoft.com/office/drawing/2014/main" id="{752D37E7-74BA-5607-F56B-303C66658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4863" y="2014538"/>
            <a:ext cx="4778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800</a:t>
            </a:r>
          </a:p>
        </p:txBody>
      </p:sp>
      <p:grpSp>
        <p:nvGrpSpPr>
          <p:cNvPr id="44069" name="Group 37">
            <a:extLst>
              <a:ext uri="{FF2B5EF4-FFF2-40B4-BE49-F238E27FC236}">
                <a16:creationId xmlns:a16="http://schemas.microsoft.com/office/drawing/2014/main" id="{F94C664A-CC3C-16C2-CBC6-A0FFC98F3F97}"/>
              </a:ext>
            </a:extLst>
          </p:cNvPr>
          <p:cNvGrpSpPr>
            <a:grpSpLocks/>
          </p:cNvGrpSpPr>
          <p:nvPr/>
        </p:nvGrpSpPr>
        <p:grpSpPr bwMode="auto">
          <a:xfrm>
            <a:off x="4318000" y="1946275"/>
            <a:ext cx="139700" cy="1144588"/>
            <a:chOff x="4081" y="1569"/>
            <a:chExt cx="91" cy="682"/>
          </a:xfrm>
        </p:grpSpPr>
        <p:sp>
          <p:nvSpPr>
            <p:cNvPr id="44070" name="Line 38">
              <a:extLst>
                <a:ext uri="{FF2B5EF4-FFF2-40B4-BE49-F238E27FC236}">
                  <a16:creationId xmlns:a16="http://schemas.microsoft.com/office/drawing/2014/main" id="{80AD73D9-BE83-1474-1E60-4A613CB648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7" y="1569"/>
              <a:ext cx="0" cy="6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1" name="Line 39">
              <a:extLst>
                <a:ext uri="{FF2B5EF4-FFF2-40B4-BE49-F238E27FC236}">
                  <a16:creationId xmlns:a16="http://schemas.microsoft.com/office/drawing/2014/main" id="{0F575C97-BD96-0471-3F11-7AAE7FF987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7" y="1570"/>
              <a:ext cx="0" cy="68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2" name="Line 40">
              <a:extLst>
                <a:ext uri="{FF2B5EF4-FFF2-40B4-BE49-F238E27FC236}">
                  <a16:creationId xmlns:a16="http://schemas.microsoft.com/office/drawing/2014/main" id="{38FA6887-C5ED-6F87-F838-52648DFE64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1" y="1570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73" name="Line 41">
              <a:extLst>
                <a:ext uri="{FF2B5EF4-FFF2-40B4-BE49-F238E27FC236}">
                  <a16:creationId xmlns:a16="http://schemas.microsoft.com/office/drawing/2014/main" id="{2DBFAAAD-61EA-662B-99F6-F3C1A7C037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81" y="2250"/>
              <a:ext cx="9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074" name="Text Box 42">
            <a:extLst>
              <a:ext uri="{FF2B5EF4-FFF2-40B4-BE49-F238E27FC236}">
                <a16:creationId xmlns:a16="http://schemas.microsoft.com/office/drawing/2014/main" id="{4CC35213-D0C4-DD11-FC79-178674C19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2600" y="2279650"/>
            <a:ext cx="684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690</a:t>
            </a:r>
          </a:p>
        </p:txBody>
      </p:sp>
      <p:sp>
        <p:nvSpPr>
          <p:cNvPr id="44075" name="Text Box 43">
            <a:extLst>
              <a:ext uri="{FF2B5EF4-FFF2-40B4-BE49-F238E27FC236}">
                <a16:creationId xmlns:a16="http://schemas.microsoft.com/office/drawing/2014/main" id="{0AFBFBA8-1039-E0AE-2CA4-20FA1D63D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6538" y="4152900"/>
            <a:ext cx="11922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O-horizon</a:t>
            </a:r>
          </a:p>
        </p:txBody>
      </p:sp>
      <p:sp>
        <p:nvSpPr>
          <p:cNvPr id="44076" name="Text Box 44">
            <a:extLst>
              <a:ext uri="{FF2B5EF4-FFF2-40B4-BE49-F238E27FC236}">
                <a16:creationId xmlns:a16="http://schemas.microsoft.com/office/drawing/2014/main" id="{CD259177-AFBD-7945-2EC9-86B60897B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1800" y="3103563"/>
            <a:ext cx="844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Mineral</a:t>
            </a:r>
          </a:p>
        </p:txBody>
      </p:sp>
      <p:sp>
        <p:nvSpPr>
          <p:cNvPr id="44077" name="Line 45">
            <a:extLst>
              <a:ext uri="{FF2B5EF4-FFF2-40B4-BE49-F238E27FC236}">
                <a16:creationId xmlns:a16="http://schemas.microsoft.com/office/drawing/2014/main" id="{3D8C8815-2C30-A67B-11BF-8CA667E5A81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48100" y="4727575"/>
            <a:ext cx="1762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4078" name="Group 46">
            <a:extLst>
              <a:ext uri="{FF2B5EF4-FFF2-40B4-BE49-F238E27FC236}">
                <a16:creationId xmlns:a16="http://schemas.microsoft.com/office/drawing/2014/main" id="{3DF8A518-94E5-6611-6297-A465ADF3F579}"/>
              </a:ext>
            </a:extLst>
          </p:cNvPr>
          <p:cNvGrpSpPr>
            <a:grpSpLocks/>
          </p:cNvGrpSpPr>
          <p:nvPr/>
        </p:nvGrpSpPr>
        <p:grpSpPr bwMode="auto">
          <a:xfrm>
            <a:off x="3848100" y="2151063"/>
            <a:ext cx="176213" cy="1931987"/>
            <a:chOff x="3699" y="2133"/>
            <a:chExt cx="114" cy="1185"/>
          </a:xfrm>
        </p:grpSpPr>
        <p:sp>
          <p:nvSpPr>
            <p:cNvPr id="44079" name="Line 47">
              <a:extLst>
                <a:ext uri="{FF2B5EF4-FFF2-40B4-BE49-F238E27FC236}">
                  <a16:creationId xmlns:a16="http://schemas.microsoft.com/office/drawing/2014/main" id="{A06DCF02-63E3-8B47-743E-8D04597A9A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9" y="3318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0" name="Line 48">
              <a:extLst>
                <a:ext uri="{FF2B5EF4-FFF2-40B4-BE49-F238E27FC236}">
                  <a16:creationId xmlns:a16="http://schemas.microsoft.com/office/drawing/2014/main" id="{714D3FBB-19CB-6F86-640F-86B7E33A6E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9" y="2923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1" name="Line 49">
              <a:extLst>
                <a:ext uri="{FF2B5EF4-FFF2-40B4-BE49-F238E27FC236}">
                  <a16:creationId xmlns:a16="http://schemas.microsoft.com/office/drawing/2014/main" id="{72CBDD9B-776E-D1D9-DE0A-E9FEA2D8E2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9" y="2528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82" name="Line 50">
              <a:extLst>
                <a:ext uri="{FF2B5EF4-FFF2-40B4-BE49-F238E27FC236}">
                  <a16:creationId xmlns:a16="http://schemas.microsoft.com/office/drawing/2014/main" id="{87B02F95-5192-24C7-8DA4-C9736F682C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9" y="2133"/>
              <a:ext cx="1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083" name="Text Box 51">
            <a:extLst>
              <a:ext uri="{FF2B5EF4-FFF2-40B4-BE49-F238E27FC236}">
                <a16:creationId xmlns:a16="http://schemas.microsoft.com/office/drawing/2014/main" id="{C1B0DBF9-16AD-420D-D87E-36F97D972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563" y="1371600"/>
            <a:ext cx="577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1000</a:t>
            </a:r>
          </a:p>
        </p:txBody>
      </p:sp>
      <p:sp>
        <p:nvSpPr>
          <p:cNvPr id="44084" name="Rectangle 52">
            <a:extLst>
              <a:ext uri="{FF2B5EF4-FFF2-40B4-BE49-F238E27FC236}">
                <a16:creationId xmlns:a16="http://schemas.microsoft.com/office/drawing/2014/main" id="{63B8D740-F75E-61C6-EF3B-F0D6DA238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917575"/>
            <a:ext cx="1697037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85" name="Line 53">
            <a:extLst>
              <a:ext uri="{FF2B5EF4-FFF2-40B4-BE49-F238E27FC236}">
                <a16:creationId xmlns:a16="http://schemas.microsoft.com/office/drawing/2014/main" id="{FDAD4EC4-C697-0F74-9DA4-A89ECA68198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46513" y="1500188"/>
            <a:ext cx="200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en-US"/>
          </a:p>
        </p:txBody>
      </p:sp>
      <p:sp>
        <p:nvSpPr>
          <p:cNvPr id="44088" name="Text Box 56">
            <a:extLst>
              <a:ext uri="{FF2B5EF4-FFF2-40B4-BE49-F238E27FC236}">
                <a16:creationId xmlns:a16="http://schemas.microsoft.com/office/drawing/2014/main" id="{FE7F254C-9E2C-F0FB-D68D-1C8170F57D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638" y="460216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ctr"/>
            <a:r>
              <a:rPr lang="en-US" altLang="en-US" sz="1400" b="1"/>
              <a:t>0</a:t>
            </a:r>
          </a:p>
        </p:txBody>
      </p:sp>
      <p:sp>
        <p:nvSpPr>
          <p:cNvPr id="44091" name="Rectangle 59">
            <a:extLst>
              <a:ext uri="{FF2B5EF4-FFF2-40B4-BE49-F238E27FC236}">
                <a16:creationId xmlns:a16="http://schemas.microsoft.com/office/drawing/2014/main" id="{25B69B9C-EB18-E3C6-54F7-5CEDF93D5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5838" y="3963988"/>
            <a:ext cx="278447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r>
              <a:rPr lang="en-US" altLang="en-US" sz="1600" b="1">
                <a:solidFill>
                  <a:srgbClr val="FF0000"/>
                </a:solidFill>
              </a:rPr>
              <a:t>Other nutrient losses at temps observed (&gt;780 °C):</a:t>
            </a:r>
          </a:p>
          <a:p>
            <a:r>
              <a:rPr lang="en-US" altLang="en-US" sz="1600" b="1">
                <a:solidFill>
                  <a:srgbClr val="FF0000"/>
                </a:solidFill>
              </a:rPr>
              <a:t>  N: 200 </a:t>
            </a:r>
            <a:r>
              <a:rPr lang="en-US" altLang="en-US" sz="1600" b="1">
                <a:solidFill>
                  <a:srgbClr val="FF0000"/>
                </a:solidFill>
                <a:cs typeface="Arial" panose="020B0604020202020204" pitchFamily="34" charset="0"/>
              </a:rPr>
              <a:t>°C</a:t>
            </a:r>
          </a:p>
          <a:p>
            <a:r>
              <a:rPr lang="en-US" altLang="en-US" sz="1600" b="1">
                <a:solidFill>
                  <a:srgbClr val="FF0000"/>
                </a:solidFill>
              </a:rPr>
              <a:t>  P and K: 774 </a:t>
            </a:r>
            <a:r>
              <a:rPr lang="en-US" altLang="en-US" sz="1600" b="1">
                <a:solidFill>
                  <a:srgbClr val="FF0000"/>
                </a:solidFill>
                <a:cs typeface="Arial" panose="020B0604020202020204" pitchFamily="34" charset="0"/>
              </a:rPr>
              <a:t>°C</a:t>
            </a:r>
            <a:endParaRPr lang="en-US" altLang="en-US" sz="1600" b="1">
              <a:solidFill>
                <a:srgbClr val="FF0000"/>
              </a:solidFill>
            </a:endParaRPr>
          </a:p>
          <a:p>
            <a:r>
              <a:rPr lang="en-US" altLang="en-US" sz="1600" b="1">
                <a:solidFill>
                  <a:srgbClr val="FF0000"/>
                </a:solidFill>
              </a:rPr>
              <a:t>  Ca and Mg: 1000 </a:t>
            </a:r>
            <a:r>
              <a:rPr lang="en-US" altLang="en-US" sz="1600" b="1">
                <a:solidFill>
                  <a:srgbClr val="FF0000"/>
                </a:solidFill>
                <a:cs typeface="Arial" panose="020B0604020202020204" pitchFamily="34" charset="0"/>
              </a:rPr>
              <a:t>°C</a:t>
            </a:r>
          </a:p>
        </p:txBody>
      </p:sp>
      <p:sp>
        <p:nvSpPr>
          <p:cNvPr id="44092" name="Text Box 60">
            <a:extLst>
              <a:ext uri="{FF2B5EF4-FFF2-40B4-BE49-F238E27FC236}">
                <a16:creationId xmlns:a16="http://schemas.microsoft.com/office/drawing/2014/main" id="{2887466F-7B36-4B51-BF98-E08DBF62E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5338" y="1096963"/>
            <a:ext cx="28829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b="1">
                <a:solidFill>
                  <a:srgbClr val="FF0000"/>
                </a:solidFill>
                <a:cs typeface="Arial" panose="020B0604020202020204" pitchFamily="34" charset="0"/>
              </a:rPr>
              <a:t>Longer-term probabilities</a:t>
            </a:r>
            <a:endParaRPr lang="en-US" altLang="en-US" b="1" u="sng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44093" name="Rectangle 61">
            <a:extLst>
              <a:ext uri="{FF2B5EF4-FFF2-40B4-BE49-F238E27FC236}">
                <a16:creationId xmlns:a16="http://schemas.microsoft.com/office/drawing/2014/main" id="{6344F8B9-9808-A910-E1A5-5B25D4C441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00" y="1562100"/>
            <a:ext cx="2716213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r>
              <a:rPr lang="en-US" altLang="en-US" sz="1600" b="1">
                <a:solidFill>
                  <a:srgbClr val="FF0000"/>
                </a:solidFill>
              </a:rPr>
              <a:t>Losses of mineral-soil C that were recalcitrant to decomposition (product of previous microbial attacks), will take many decades to rebuild.</a:t>
            </a:r>
          </a:p>
        </p:txBody>
      </p:sp>
      <p:sp>
        <p:nvSpPr>
          <p:cNvPr id="44094" name="Rectangle 62">
            <a:extLst>
              <a:ext uri="{FF2B5EF4-FFF2-40B4-BE49-F238E27FC236}">
                <a16:creationId xmlns:a16="http://schemas.microsoft.com/office/drawing/2014/main" id="{DA588812-CB71-3C92-E296-642ECC868B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5838" y="3121025"/>
            <a:ext cx="271621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r>
              <a:rPr lang="en-US" altLang="en-US" sz="1600" b="1">
                <a:solidFill>
                  <a:srgbClr val="FF0000"/>
                </a:solidFill>
              </a:rPr>
              <a:t>Losses of soil N will take &gt;300 years to be replaced without N</a:t>
            </a:r>
            <a:r>
              <a:rPr lang="en-US" altLang="en-US" sz="1600" b="1" baseline="-25000">
                <a:solidFill>
                  <a:srgbClr val="FF0000"/>
                </a:solidFill>
              </a:rPr>
              <a:t>2</a:t>
            </a:r>
            <a:r>
              <a:rPr lang="en-US" altLang="en-US" sz="1600" b="1">
                <a:solidFill>
                  <a:srgbClr val="FF0000"/>
                </a:solidFill>
              </a:rPr>
              <a:t>-fixers?</a:t>
            </a:r>
          </a:p>
        </p:txBody>
      </p:sp>
      <p:sp>
        <p:nvSpPr>
          <p:cNvPr id="44095" name="Oval 63">
            <a:extLst>
              <a:ext uri="{FF2B5EF4-FFF2-40B4-BE49-F238E27FC236}">
                <a16:creationId xmlns:a16="http://schemas.microsoft.com/office/drawing/2014/main" id="{E08E3836-10E0-5810-4423-7D75D6DCA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3900" y="1628775"/>
            <a:ext cx="239713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4096" name="Oval 64">
            <a:extLst>
              <a:ext uri="{FF2B5EF4-FFF2-40B4-BE49-F238E27FC236}">
                <a16:creationId xmlns:a16="http://schemas.microsoft.com/office/drawing/2014/main" id="{FA439A55-CF34-B935-8936-CDFD21899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1050" y="1685925"/>
            <a:ext cx="123825" cy="1222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4097" name="Oval 65">
            <a:extLst>
              <a:ext uri="{FF2B5EF4-FFF2-40B4-BE49-F238E27FC236}">
                <a16:creationId xmlns:a16="http://schemas.microsoft.com/office/drawing/2014/main" id="{1EA14561-BA40-1074-D4C5-A2680C89E3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3900" y="3175000"/>
            <a:ext cx="239713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4098" name="Oval 66">
            <a:extLst>
              <a:ext uri="{FF2B5EF4-FFF2-40B4-BE49-F238E27FC236}">
                <a16:creationId xmlns:a16="http://schemas.microsoft.com/office/drawing/2014/main" id="{26BD8C84-011E-4B84-2C3B-940C02AB9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1050" y="3232150"/>
            <a:ext cx="123825" cy="1222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4099" name="Oval 67">
            <a:extLst>
              <a:ext uri="{FF2B5EF4-FFF2-40B4-BE49-F238E27FC236}">
                <a16:creationId xmlns:a16="http://schemas.microsoft.com/office/drawing/2014/main" id="{57497DBE-7055-4695-FA7D-5B3AB541E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3900" y="4019550"/>
            <a:ext cx="239713" cy="2381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4100" name="Oval 68">
            <a:extLst>
              <a:ext uri="{FF2B5EF4-FFF2-40B4-BE49-F238E27FC236}">
                <a16:creationId xmlns:a16="http://schemas.microsoft.com/office/drawing/2014/main" id="{9BE48AB4-C9BA-031A-C81E-47C0E12A2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1050" y="4076700"/>
            <a:ext cx="123825" cy="122238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4101" name="Rectangle 69">
            <a:extLst>
              <a:ext uri="{FF2B5EF4-FFF2-40B4-BE49-F238E27FC236}">
                <a16:creationId xmlns:a16="http://schemas.microsoft.com/office/drawing/2014/main" id="{936A8887-ED60-6AB1-150F-D8115BFB06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5019675"/>
            <a:ext cx="5343525" cy="17018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4102" name="Rectangle 70">
            <a:extLst>
              <a:ext uri="{FF2B5EF4-FFF2-40B4-BE49-F238E27FC236}">
                <a16:creationId xmlns:a16="http://schemas.microsoft.com/office/drawing/2014/main" id="{0AE26041-7900-A415-87A7-795153FF00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7063" y="5026025"/>
            <a:ext cx="88900" cy="169068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44103" name="Rectangle 71">
            <a:extLst>
              <a:ext uri="{FF2B5EF4-FFF2-40B4-BE49-F238E27FC236}">
                <a16:creationId xmlns:a16="http://schemas.microsoft.com/office/drawing/2014/main" id="{8160F9FE-0B14-4869-2807-B7AD08834E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563" y="5437188"/>
            <a:ext cx="39941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r>
              <a:rPr lang="en-US" altLang="en-US" sz="1600" b="1">
                <a:solidFill>
                  <a:srgbClr val="FF0000"/>
                </a:solidFill>
              </a:rPr>
              <a:t>Nonetheless, resiliency processes are poorly understood—and we need to follow actual responses.</a:t>
            </a:r>
          </a:p>
        </p:txBody>
      </p:sp>
      <p:grpSp>
        <p:nvGrpSpPr>
          <p:cNvPr id="44104" name="Group 72">
            <a:extLst>
              <a:ext uri="{FF2B5EF4-FFF2-40B4-BE49-F238E27FC236}">
                <a16:creationId xmlns:a16="http://schemas.microsoft.com/office/drawing/2014/main" id="{86C2B20B-CDAF-B2CD-58CD-A926ED87DB62}"/>
              </a:ext>
            </a:extLst>
          </p:cNvPr>
          <p:cNvGrpSpPr>
            <a:grpSpLocks/>
          </p:cNvGrpSpPr>
          <p:nvPr/>
        </p:nvGrpSpPr>
        <p:grpSpPr bwMode="auto">
          <a:xfrm>
            <a:off x="555625" y="5492750"/>
            <a:ext cx="239713" cy="238125"/>
            <a:chOff x="3656" y="3395"/>
            <a:chExt cx="151" cy="150"/>
          </a:xfrm>
        </p:grpSpPr>
        <p:sp>
          <p:nvSpPr>
            <p:cNvPr id="44105" name="Oval 73">
              <a:extLst>
                <a:ext uri="{FF2B5EF4-FFF2-40B4-BE49-F238E27FC236}">
                  <a16:creationId xmlns:a16="http://schemas.microsoft.com/office/drawing/2014/main" id="{B1A7C4A0-FFE0-52CD-F5AC-F26182A587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6" y="3395"/>
              <a:ext cx="151" cy="1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44106" name="Oval 74">
              <a:extLst>
                <a:ext uri="{FF2B5EF4-FFF2-40B4-BE49-F238E27FC236}">
                  <a16:creationId xmlns:a16="http://schemas.microsoft.com/office/drawing/2014/main" id="{6525A692-D791-51A7-86E4-7FA4D39A17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2" y="3431"/>
              <a:ext cx="78" cy="7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44107" name="Group 75">
            <a:extLst>
              <a:ext uri="{FF2B5EF4-FFF2-40B4-BE49-F238E27FC236}">
                <a16:creationId xmlns:a16="http://schemas.microsoft.com/office/drawing/2014/main" id="{0D341F52-735C-10D4-1B55-9C94502BD022}"/>
              </a:ext>
            </a:extLst>
          </p:cNvPr>
          <p:cNvGrpSpPr>
            <a:grpSpLocks/>
          </p:cNvGrpSpPr>
          <p:nvPr/>
        </p:nvGrpSpPr>
        <p:grpSpPr bwMode="auto">
          <a:xfrm>
            <a:off x="5097463" y="5492750"/>
            <a:ext cx="239712" cy="238125"/>
            <a:chOff x="3656" y="3395"/>
            <a:chExt cx="151" cy="150"/>
          </a:xfrm>
        </p:grpSpPr>
        <p:sp>
          <p:nvSpPr>
            <p:cNvPr id="44108" name="Oval 76">
              <a:extLst>
                <a:ext uri="{FF2B5EF4-FFF2-40B4-BE49-F238E27FC236}">
                  <a16:creationId xmlns:a16="http://schemas.microsoft.com/office/drawing/2014/main" id="{1126F73B-9244-4BEE-60E6-F7C4AA9B8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6" y="3395"/>
              <a:ext cx="151" cy="15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44109" name="Oval 77">
              <a:extLst>
                <a:ext uri="{FF2B5EF4-FFF2-40B4-BE49-F238E27FC236}">
                  <a16:creationId xmlns:a16="http://schemas.microsoft.com/office/drawing/2014/main" id="{3E94101D-E138-6D96-7BF3-B6CC77C981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2" y="3431"/>
              <a:ext cx="78" cy="7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4110" name="Rectangle 78">
            <a:extLst>
              <a:ext uri="{FF2B5EF4-FFF2-40B4-BE49-F238E27FC236}">
                <a16:creationId xmlns:a16="http://schemas.microsoft.com/office/drawing/2014/main" id="{851BC9BD-9D2B-3262-2775-A7229DB18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9400" y="5422900"/>
            <a:ext cx="3276600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r>
              <a:rPr lang="en-US" altLang="en-US" sz="1600" b="1">
                <a:solidFill>
                  <a:srgbClr val="FF0000"/>
                </a:solidFill>
              </a:rPr>
              <a:t>If collective plant growth (trees and shrubs) is  reduced, CO</a:t>
            </a:r>
            <a:r>
              <a:rPr lang="en-US" altLang="en-US" sz="1600" b="1" baseline="-10000">
                <a:solidFill>
                  <a:srgbClr val="FF0000"/>
                </a:solidFill>
              </a:rPr>
              <a:t>2</a:t>
            </a:r>
            <a:r>
              <a:rPr lang="en-US" altLang="en-US" sz="1600" b="1">
                <a:solidFill>
                  <a:srgbClr val="FF0000"/>
                </a:solidFill>
              </a:rPr>
              <a:t> uptake, return of C and N to soil, and weathering will slow?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>
            <a:extLst>
              <a:ext uri="{FF2B5EF4-FFF2-40B4-BE49-F238E27FC236}">
                <a16:creationId xmlns:a16="http://schemas.microsoft.com/office/drawing/2014/main" id="{FFD6851E-D70E-69D5-8068-5C89B231D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5" r="18311" b="17700"/>
          <a:stretch>
            <a:fillRect/>
          </a:stretch>
        </p:blipFill>
        <p:spPr bwMode="auto">
          <a:xfrm>
            <a:off x="3408363" y="0"/>
            <a:ext cx="57467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1" name="Text Box 3">
            <a:extLst>
              <a:ext uri="{FF2B5EF4-FFF2-40B4-BE49-F238E27FC236}">
                <a16:creationId xmlns:a16="http://schemas.microsoft.com/office/drawing/2014/main" id="{C48A6958-B063-037D-92E0-ADE86D173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122238"/>
            <a:ext cx="4425950" cy="3667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b="1">
                <a:solidFill>
                  <a:schemeClr val="bg1"/>
                </a:solidFill>
              </a:rPr>
              <a:t>Overview on sampling methods</a:t>
            </a:r>
          </a:p>
        </p:txBody>
      </p:sp>
      <p:sp>
        <p:nvSpPr>
          <p:cNvPr id="48132" name="Freeform 4">
            <a:extLst>
              <a:ext uri="{FF2B5EF4-FFF2-40B4-BE49-F238E27FC236}">
                <a16:creationId xmlns:a16="http://schemas.microsoft.com/office/drawing/2014/main" id="{4F78C3A7-F1E6-703F-25B0-148FCD0AE177}"/>
              </a:ext>
            </a:extLst>
          </p:cNvPr>
          <p:cNvSpPr>
            <a:spLocks/>
          </p:cNvSpPr>
          <p:nvPr/>
        </p:nvSpPr>
        <p:spPr bwMode="auto">
          <a:xfrm>
            <a:off x="220663" y="576263"/>
            <a:ext cx="3968750" cy="4211637"/>
          </a:xfrm>
          <a:custGeom>
            <a:avLst/>
            <a:gdLst>
              <a:gd name="T0" fmla="*/ 2700 w 4093"/>
              <a:gd name="T1" fmla="*/ 44 h 3475"/>
              <a:gd name="T2" fmla="*/ 1857 w 4093"/>
              <a:gd name="T3" fmla="*/ 39 h 3475"/>
              <a:gd name="T4" fmla="*/ 1217 w 4093"/>
              <a:gd name="T5" fmla="*/ 109 h 3475"/>
              <a:gd name="T6" fmla="*/ 699 w 4093"/>
              <a:gd name="T7" fmla="*/ 266 h 3475"/>
              <a:gd name="T8" fmla="*/ 105 w 4093"/>
              <a:gd name="T9" fmla="*/ 440 h 3475"/>
              <a:gd name="T10" fmla="*/ 70 w 4093"/>
              <a:gd name="T11" fmla="*/ 1930 h 3475"/>
              <a:gd name="T12" fmla="*/ 361 w 4093"/>
              <a:gd name="T13" fmla="*/ 3203 h 3475"/>
              <a:gd name="T14" fmla="*/ 1298 w 4093"/>
              <a:gd name="T15" fmla="*/ 3181 h 3475"/>
              <a:gd name="T16" fmla="*/ 2223 w 4093"/>
              <a:gd name="T17" fmla="*/ 3238 h 3475"/>
              <a:gd name="T18" fmla="*/ 3305 w 4093"/>
              <a:gd name="T19" fmla="*/ 3355 h 3475"/>
              <a:gd name="T20" fmla="*/ 3974 w 4093"/>
              <a:gd name="T21" fmla="*/ 2517 h 3475"/>
              <a:gd name="T22" fmla="*/ 4021 w 4093"/>
              <a:gd name="T23" fmla="*/ 510 h 3475"/>
              <a:gd name="T24" fmla="*/ 3718 w 4093"/>
              <a:gd name="T25" fmla="*/ 382 h 3475"/>
              <a:gd name="T26" fmla="*/ 3398 w 4093"/>
              <a:gd name="T27" fmla="*/ 56 h 3475"/>
              <a:gd name="T28" fmla="*/ 2700 w 4093"/>
              <a:gd name="T29" fmla="*/ 44 h 34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093" h="3475">
                <a:moveTo>
                  <a:pt x="2700" y="44"/>
                </a:moveTo>
                <a:cubicBezTo>
                  <a:pt x="2443" y="41"/>
                  <a:pt x="2104" y="28"/>
                  <a:pt x="1857" y="39"/>
                </a:cubicBezTo>
                <a:cubicBezTo>
                  <a:pt x="1610" y="50"/>
                  <a:pt x="1410" y="71"/>
                  <a:pt x="1217" y="109"/>
                </a:cubicBezTo>
                <a:cubicBezTo>
                  <a:pt x="1024" y="147"/>
                  <a:pt x="884" y="211"/>
                  <a:pt x="699" y="266"/>
                </a:cubicBezTo>
                <a:cubicBezTo>
                  <a:pt x="514" y="321"/>
                  <a:pt x="210" y="163"/>
                  <a:pt x="105" y="440"/>
                </a:cubicBezTo>
                <a:cubicBezTo>
                  <a:pt x="0" y="717"/>
                  <a:pt x="27" y="1470"/>
                  <a:pt x="70" y="1930"/>
                </a:cubicBezTo>
                <a:cubicBezTo>
                  <a:pt x="113" y="2390"/>
                  <a:pt x="156" y="2994"/>
                  <a:pt x="361" y="3203"/>
                </a:cubicBezTo>
                <a:cubicBezTo>
                  <a:pt x="566" y="3412"/>
                  <a:pt x="988" y="3175"/>
                  <a:pt x="1298" y="3181"/>
                </a:cubicBezTo>
                <a:cubicBezTo>
                  <a:pt x="1608" y="3187"/>
                  <a:pt x="1889" y="3209"/>
                  <a:pt x="2223" y="3238"/>
                </a:cubicBezTo>
                <a:cubicBezTo>
                  <a:pt x="2557" y="3267"/>
                  <a:pt x="3013" y="3475"/>
                  <a:pt x="3305" y="3355"/>
                </a:cubicBezTo>
                <a:cubicBezTo>
                  <a:pt x="3597" y="3235"/>
                  <a:pt x="3855" y="2991"/>
                  <a:pt x="3974" y="2517"/>
                </a:cubicBezTo>
                <a:cubicBezTo>
                  <a:pt x="4093" y="2043"/>
                  <a:pt x="4064" y="866"/>
                  <a:pt x="4021" y="510"/>
                </a:cubicBezTo>
                <a:cubicBezTo>
                  <a:pt x="3978" y="154"/>
                  <a:pt x="3822" y="458"/>
                  <a:pt x="3718" y="382"/>
                </a:cubicBezTo>
                <a:cubicBezTo>
                  <a:pt x="3614" y="306"/>
                  <a:pt x="3568" y="112"/>
                  <a:pt x="3398" y="56"/>
                </a:cubicBezTo>
                <a:cubicBezTo>
                  <a:pt x="3228" y="0"/>
                  <a:pt x="2957" y="47"/>
                  <a:pt x="2700" y="44"/>
                </a:cubicBezTo>
                <a:close/>
              </a:path>
            </a:pathLst>
          </a:custGeom>
          <a:solidFill>
            <a:srgbClr val="C0C0C0"/>
          </a:solidFill>
          <a:ln w="9525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3" name="Text Box 5">
            <a:extLst>
              <a:ext uri="{FF2B5EF4-FFF2-40B4-BE49-F238E27FC236}">
                <a16:creationId xmlns:a16="http://schemas.microsoft.com/office/drawing/2014/main" id="{93C40A0F-6B69-60CE-7784-EAC8D0AF7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9463" y="1112838"/>
            <a:ext cx="16827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1"/>
              <a:t>Soil samples</a:t>
            </a:r>
          </a:p>
          <a:p>
            <a:r>
              <a:rPr lang="en-US" altLang="en-US" sz="1400" b="1"/>
              <a:t>1992</a:t>
            </a:r>
          </a:p>
          <a:p>
            <a:r>
              <a:rPr lang="en-US" altLang="en-US" sz="1400" b="1"/>
              <a:t>2003</a:t>
            </a:r>
          </a:p>
        </p:txBody>
      </p:sp>
      <p:sp>
        <p:nvSpPr>
          <p:cNvPr id="48134" name="Rectangle 6">
            <a:extLst>
              <a:ext uri="{FF2B5EF4-FFF2-40B4-BE49-F238E27FC236}">
                <a16:creationId xmlns:a16="http://schemas.microsoft.com/office/drawing/2014/main" id="{B7028AB2-3533-1791-F585-7D981D2149E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011363" y="1604963"/>
            <a:ext cx="101600" cy="1000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pattFill prst="wdUpDiag">
                  <a:fgClr>
                    <a:schemeClr val="tx1"/>
                  </a:fgClr>
                  <a:bgClr>
                    <a:schemeClr val="bg2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1400" b="1"/>
          </a:p>
        </p:txBody>
      </p:sp>
      <p:sp>
        <p:nvSpPr>
          <p:cNvPr id="48135" name="Rectangle 7">
            <a:extLst>
              <a:ext uri="{FF2B5EF4-FFF2-40B4-BE49-F238E27FC236}">
                <a16:creationId xmlns:a16="http://schemas.microsoft.com/office/drawing/2014/main" id="{3FC5E7B0-8237-3231-97D7-311357231C70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011363" y="1447800"/>
            <a:ext cx="101600" cy="1000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sz="1400" b="1"/>
          </a:p>
        </p:txBody>
      </p:sp>
      <p:sp>
        <p:nvSpPr>
          <p:cNvPr id="48136" name="Text Box 8">
            <a:extLst>
              <a:ext uri="{FF2B5EF4-FFF2-40B4-BE49-F238E27FC236}">
                <a16:creationId xmlns:a16="http://schemas.microsoft.com/office/drawing/2014/main" id="{2DA62B30-94D3-6D36-6184-32D9D0228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849313"/>
            <a:ext cx="26082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/>
              <a:t>7-ha LTEP treatment “stand”</a:t>
            </a:r>
          </a:p>
        </p:txBody>
      </p:sp>
      <p:sp>
        <p:nvSpPr>
          <p:cNvPr id="48137" name="Text Box 9">
            <a:extLst>
              <a:ext uri="{FF2B5EF4-FFF2-40B4-BE49-F238E27FC236}">
                <a16:creationId xmlns:a16="http://schemas.microsoft.com/office/drawing/2014/main" id="{13C1D949-9853-8F1A-5261-9DBB2D246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38" y="3825875"/>
            <a:ext cx="21304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/>
              <a:t>1.5-ha “measurement plot”</a:t>
            </a:r>
          </a:p>
        </p:txBody>
      </p:sp>
      <p:sp>
        <p:nvSpPr>
          <p:cNvPr id="48138" name="Line 10">
            <a:extLst>
              <a:ext uri="{FF2B5EF4-FFF2-40B4-BE49-F238E27FC236}">
                <a16:creationId xmlns:a16="http://schemas.microsoft.com/office/drawing/2014/main" id="{EBB765D1-029E-9341-EEE3-5F0EC3C327E0}"/>
              </a:ext>
            </a:extLst>
          </p:cNvPr>
          <p:cNvSpPr>
            <a:spLocks noChangeShapeType="1"/>
          </p:cNvSpPr>
          <p:nvPr/>
        </p:nvSpPr>
        <p:spPr bwMode="auto">
          <a:xfrm>
            <a:off x="844550" y="1276350"/>
            <a:ext cx="0" cy="130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9" name="Line 11">
            <a:extLst>
              <a:ext uri="{FF2B5EF4-FFF2-40B4-BE49-F238E27FC236}">
                <a16:creationId xmlns:a16="http://schemas.microsoft.com/office/drawing/2014/main" id="{8FBB71FA-D1C2-BACC-8839-EC4F0C9E9A0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87400" y="1341438"/>
            <a:ext cx="11588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0" name="Text Box 12">
            <a:extLst>
              <a:ext uri="{FF2B5EF4-FFF2-40B4-BE49-F238E27FC236}">
                <a16:creationId xmlns:a16="http://schemas.microsoft.com/office/drawing/2014/main" id="{7F50D9B4-B15C-D40A-4213-3B9C6BBA3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138" y="1239838"/>
            <a:ext cx="12319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1"/>
              <a:t>25-m gridpoint</a:t>
            </a:r>
          </a:p>
        </p:txBody>
      </p:sp>
      <p:sp>
        <p:nvSpPr>
          <p:cNvPr id="48141" name="Line 13">
            <a:extLst>
              <a:ext uri="{FF2B5EF4-FFF2-40B4-BE49-F238E27FC236}">
                <a16:creationId xmlns:a16="http://schemas.microsoft.com/office/drawing/2014/main" id="{9D557B41-5B84-C271-AB8B-83BA6690EF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97113" y="3506788"/>
            <a:ext cx="257175" cy="260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2" name="Rectangle 14">
            <a:extLst>
              <a:ext uri="{FF2B5EF4-FFF2-40B4-BE49-F238E27FC236}">
                <a16:creationId xmlns:a16="http://schemas.microsoft.com/office/drawing/2014/main" id="{AFC10614-7DD9-D35A-DB38-63BFF56E9116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38200" y="1871663"/>
            <a:ext cx="2647950" cy="16319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143" name="Line 15">
            <a:extLst>
              <a:ext uri="{FF2B5EF4-FFF2-40B4-BE49-F238E27FC236}">
                <a16:creationId xmlns:a16="http://schemas.microsoft.com/office/drawing/2014/main" id="{52B8E74F-1B35-40D7-B4DB-911E6911F846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3316288" y="2058988"/>
            <a:ext cx="0" cy="85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4" name="Line 16">
            <a:extLst>
              <a:ext uri="{FF2B5EF4-FFF2-40B4-BE49-F238E27FC236}">
                <a16:creationId xmlns:a16="http://schemas.microsoft.com/office/drawing/2014/main" id="{ED2BC65D-33C0-3539-15DC-3FDBF53DB97E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3276600" y="2103438"/>
            <a:ext cx="873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5" name="Line 17">
            <a:extLst>
              <a:ext uri="{FF2B5EF4-FFF2-40B4-BE49-F238E27FC236}">
                <a16:creationId xmlns:a16="http://schemas.microsoft.com/office/drawing/2014/main" id="{C3B72531-F3AC-A2D4-66E7-155F2666A39C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2811463" y="2058988"/>
            <a:ext cx="0" cy="85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6" name="Line 18">
            <a:extLst>
              <a:ext uri="{FF2B5EF4-FFF2-40B4-BE49-F238E27FC236}">
                <a16:creationId xmlns:a16="http://schemas.microsoft.com/office/drawing/2014/main" id="{34FEED97-7EDC-7870-A7FB-837AB349A092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2773363" y="2103438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7" name="Line 19">
            <a:extLst>
              <a:ext uri="{FF2B5EF4-FFF2-40B4-BE49-F238E27FC236}">
                <a16:creationId xmlns:a16="http://schemas.microsoft.com/office/drawing/2014/main" id="{BD21C1C8-2AE9-8293-71DC-3BF497708B89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2306638" y="2058988"/>
            <a:ext cx="0" cy="85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8" name="Line 20">
            <a:extLst>
              <a:ext uri="{FF2B5EF4-FFF2-40B4-BE49-F238E27FC236}">
                <a16:creationId xmlns:a16="http://schemas.microsoft.com/office/drawing/2014/main" id="{2A77C39D-BAE9-4D5B-2CC2-984AB8976987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2265363" y="2103438"/>
            <a:ext cx="889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49" name="Line 21">
            <a:extLst>
              <a:ext uri="{FF2B5EF4-FFF2-40B4-BE49-F238E27FC236}">
                <a16:creationId xmlns:a16="http://schemas.microsoft.com/office/drawing/2014/main" id="{4A5DE229-1D1C-D145-9F51-A8ADA9AA56AA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1803400" y="2058988"/>
            <a:ext cx="0" cy="85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0" name="Line 22">
            <a:extLst>
              <a:ext uri="{FF2B5EF4-FFF2-40B4-BE49-F238E27FC236}">
                <a16:creationId xmlns:a16="http://schemas.microsoft.com/office/drawing/2014/main" id="{07F00CB5-470F-C8F2-D8A0-F17312F91FB3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763713" y="2103438"/>
            <a:ext cx="857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1" name="Line 23">
            <a:extLst>
              <a:ext uri="{FF2B5EF4-FFF2-40B4-BE49-F238E27FC236}">
                <a16:creationId xmlns:a16="http://schemas.microsoft.com/office/drawing/2014/main" id="{0EECBD98-B607-7EA9-387A-2CD4081B9CF5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1295400" y="2058988"/>
            <a:ext cx="0" cy="85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2" name="Line 24">
            <a:extLst>
              <a:ext uri="{FF2B5EF4-FFF2-40B4-BE49-F238E27FC236}">
                <a16:creationId xmlns:a16="http://schemas.microsoft.com/office/drawing/2014/main" id="{C3F8DE0E-28D5-9B25-01AF-5EFF410F4F1F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255713" y="2103438"/>
            <a:ext cx="889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3" name="Line 25">
            <a:extLst>
              <a:ext uri="{FF2B5EF4-FFF2-40B4-BE49-F238E27FC236}">
                <a16:creationId xmlns:a16="http://schemas.microsoft.com/office/drawing/2014/main" id="{8799DE52-53D2-5351-E9B6-E38ECDBB1F2D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3314700" y="2497138"/>
            <a:ext cx="0" cy="85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4" name="Line 26">
            <a:extLst>
              <a:ext uri="{FF2B5EF4-FFF2-40B4-BE49-F238E27FC236}">
                <a16:creationId xmlns:a16="http://schemas.microsoft.com/office/drawing/2014/main" id="{16B14FD9-449A-BD43-6D25-875117EA5C29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3276600" y="2540000"/>
            <a:ext cx="873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5" name="Line 27">
            <a:extLst>
              <a:ext uri="{FF2B5EF4-FFF2-40B4-BE49-F238E27FC236}">
                <a16:creationId xmlns:a16="http://schemas.microsoft.com/office/drawing/2014/main" id="{898E7F8E-6C25-9C51-5665-1A98FCDADEEA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2811463" y="2497138"/>
            <a:ext cx="0" cy="85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6" name="Line 28">
            <a:extLst>
              <a:ext uri="{FF2B5EF4-FFF2-40B4-BE49-F238E27FC236}">
                <a16:creationId xmlns:a16="http://schemas.microsoft.com/office/drawing/2014/main" id="{54471373-455C-B419-F32C-76B1174F67A9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2773363" y="2540000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7" name="Line 29">
            <a:extLst>
              <a:ext uri="{FF2B5EF4-FFF2-40B4-BE49-F238E27FC236}">
                <a16:creationId xmlns:a16="http://schemas.microsoft.com/office/drawing/2014/main" id="{801F8DE2-C2B6-A7F6-431B-25CEF48480FA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2306638" y="2497138"/>
            <a:ext cx="0" cy="85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8" name="Line 30">
            <a:extLst>
              <a:ext uri="{FF2B5EF4-FFF2-40B4-BE49-F238E27FC236}">
                <a16:creationId xmlns:a16="http://schemas.microsoft.com/office/drawing/2014/main" id="{A0F7166B-1810-FD11-3317-13A46430569A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2265363" y="2540000"/>
            <a:ext cx="889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59" name="Line 31">
            <a:extLst>
              <a:ext uri="{FF2B5EF4-FFF2-40B4-BE49-F238E27FC236}">
                <a16:creationId xmlns:a16="http://schemas.microsoft.com/office/drawing/2014/main" id="{66C3FEE6-9B8F-A151-9A79-E3241C28B141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1801813" y="2497138"/>
            <a:ext cx="0" cy="85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0" name="Line 32">
            <a:extLst>
              <a:ext uri="{FF2B5EF4-FFF2-40B4-BE49-F238E27FC236}">
                <a16:creationId xmlns:a16="http://schemas.microsoft.com/office/drawing/2014/main" id="{8D7BE929-22F5-F606-73F3-7FC5CCA0E111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763713" y="2540000"/>
            <a:ext cx="857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1" name="Line 33">
            <a:extLst>
              <a:ext uri="{FF2B5EF4-FFF2-40B4-BE49-F238E27FC236}">
                <a16:creationId xmlns:a16="http://schemas.microsoft.com/office/drawing/2014/main" id="{A5BEAD57-07FC-6497-3E64-F8BD788602CF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1295400" y="2497138"/>
            <a:ext cx="0" cy="85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2" name="Line 34">
            <a:extLst>
              <a:ext uri="{FF2B5EF4-FFF2-40B4-BE49-F238E27FC236}">
                <a16:creationId xmlns:a16="http://schemas.microsoft.com/office/drawing/2014/main" id="{21CE5186-52EB-B47D-A67F-CA90C32D1B7C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255713" y="2540000"/>
            <a:ext cx="889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3" name="Line 35">
            <a:extLst>
              <a:ext uri="{FF2B5EF4-FFF2-40B4-BE49-F238E27FC236}">
                <a16:creationId xmlns:a16="http://schemas.microsoft.com/office/drawing/2014/main" id="{E5A84D02-5BC6-A6CD-C4D4-0066F0BF7C45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3314700" y="2932113"/>
            <a:ext cx="0" cy="85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4" name="Line 36">
            <a:extLst>
              <a:ext uri="{FF2B5EF4-FFF2-40B4-BE49-F238E27FC236}">
                <a16:creationId xmlns:a16="http://schemas.microsoft.com/office/drawing/2014/main" id="{30950083-558D-2CF3-2368-4F8AFB190413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3276600" y="2976563"/>
            <a:ext cx="873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5" name="Line 37">
            <a:extLst>
              <a:ext uri="{FF2B5EF4-FFF2-40B4-BE49-F238E27FC236}">
                <a16:creationId xmlns:a16="http://schemas.microsoft.com/office/drawing/2014/main" id="{1A28BF82-AD98-ACD0-DE28-D30C98D4C57C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2811463" y="2932113"/>
            <a:ext cx="0" cy="85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6" name="Line 38">
            <a:extLst>
              <a:ext uri="{FF2B5EF4-FFF2-40B4-BE49-F238E27FC236}">
                <a16:creationId xmlns:a16="http://schemas.microsoft.com/office/drawing/2014/main" id="{E496977F-99C1-D5D5-64C5-BD2ABF5F71E4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2773363" y="2976563"/>
            <a:ext cx="84137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7" name="Line 39">
            <a:extLst>
              <a:ext uri="{FF2B5EF4-FFF2-40B4-BE49-F238E27FC236}">
                <a16:creationId xmlns:a16="http://schemas.microsoft.com/office/drawing/2014/main" id="{48380DA7-6DDA-64AD-D99F-70DAD9577346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2306638" y="2932113"/>
            <a:ext cx="0" cy="85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8" name="Line 40">
            <a:extLst>
              <a:ext uri="{FF2B5EF4-FFF2-40B4-BE49-F238E27FC236}">
                <a16:creationId xmlns:a16="http://schemas.microsoft.com/office/drawing/2014/main" id="{0002D7D6-9794-7383-8B82-2A3004DFEDAB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2265363" y="2976563"/>
            <a:ext cx="889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69" name="Line 41">
            <a:extLst>
              <a:ext uri="{FF2B5EF4-FFF2-40B4-BE49-F238E27FC236}">
                <a16:creationId xmlns:a16="http://schemas.microsoft.com/office/drawing/2014/main" id="{9F07D7F4-293D-B9F1-BE0D-3F94E7E04DED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1801813" y="2932113"/>
            <a:ext cx="0" cy="85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0" name="Line 42">
            <a:extLst>
              <a:ext uri="{FF2B5EF4-FFF2-40B4-BE49-F238E27FC236}">
                <a16:creationId xmlns:a16="http://schemas.microsoft.com/office/drawing/2014/main" id="{B38C585E-DA07-6E00-593E-356989CCAD26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763713" y="2976563"/>
            <a:ext cx="857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1" name="Line 43">
            <a:extLst>
              <a:ext uri="{FF2B5EF4-FFF2-40B4-BE49-F238E27FC236}">
                <a16:creationId xmlns:a16="http://schemas.microsoft.com/office/drawing/2014/main" id="{7E29B2EC-3F61-F5F9-FE81-C2B8D45B8C5A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1295400" y="2932113"/>
            <a:ext cx="0" cy="857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2" name="Line 44">
            <a:extLst>
              <a:ext uri="{FF2B5EF4-FFF2-40B4-BE49-F238E27FC236}">
                <a16:creationId xmlns:a16="http://schemas.microsoft.com/office/drawing/2014/main" id="{D8495E26-E6D6-947C-4141-5A3F31E797FD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1255713" y="2976563"/>
            <a:ext cx="889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73" name="Rectangle 45">
            <a:extLst>
              <a:ext uri="{FF2B5EF4-FFF2-40B4-BE49-F238E27FC236}">
                <a16:creationId xmlns:a16="http://schemas.microsoft.com/office/drawing/2014/main" id="{50A4F4EC-DC67-ABF4-F699-52E9B94222AC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198813" y="2211388"/>
            <a:ext cx="39687" cy="365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174" name="Rectangle 46">
            <a:extLst>
              <a:ext uri="{FF2B5EF4-FFF2-40B4-BE49-F238E27FC236}">
                <a16:creationId xmlns:a16="http://schemas.microsoft.com/office/drawing/2014/main" id="{73AC8A8C-C950-62F7-7FA6-B75D6E703C0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128963" y="2151063"/>
            <a:ext cx="34925" cy="365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pattFill prst="wdUpDiag">
                  <a:fgClr>
                    <a:schemeClr val="tx1"/>
                  </a:fgClr>
                  <a:bgClr>
                    <a:schemeClr val="bg2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175" name="Rectangle 47">
            <a:extLst>
              <a:ext uri="{FF2B5EF4-FFF2-40B4-BE49-F238E27FC236}">
                <a16:creationId xmlns:a16="http://schemas.microsoft.com/office/drawing/2014/main" id="{69883BE4-3A6B-FD74-D0EB-B61E786C7A2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170113" y="2214563"/>
            <a:ext cx="34925" cy="365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176" name="Rectangle 48">
            <a:extLst>
              <a:ext uri="{FF2B5EF4-FFF2-40B4-BE49-F238E27FC236}">
                <a16:creationId xmlns:a16="http://schemas.microsoft.com/office/drawing/2014/main" id="{AC4B5D3A-F2B2-16D7-9635-274ABF398C6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095500" y="2154238"/>
            <a:ext cx="38100" cy="381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pattFill prst="wdUpDiag">
                  <a:fgClr>
                    <a:schemeClr val="tx1"/>
                  </a:fgClr>
                  <a:bgClr>
                    <a:schemeClr val="bg2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177" name="Rectangle 49">
            <a:extLst>
              <a:ext uri="{FF2B5EF4-FFF2-40B4-BE49-F238E27FC236}">
                <a16:creationId xmlns:a16="http://schemas.microsoft.com/office/drawing/2014/main" id="{8F3A6028-67F6-D322-F544-53FAA2301BE5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652588" y="2198688"/>
            <a:ext cx="38100" cy="381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178" name="Rectangle 50">
            <a:extLst>
              <a:ext uri="{FF2B5EF4-FFF2-40B4-BE49-F238E27FC236}">
                <a16:creationId xmlns:a16="http://schemas.microsoft.com/office/drawing/2014/main" id="{2ADABBEB-E2AA-D224-F00A-DBEAB06DEE4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579563" y="2139950"/>
            <a:ext cx="38100" cy="365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pattFill prst="wdUpDiag">
                  <a:fgClr>
                    <a:schemeClr val="tx1"/>
                  </a:fgClr>
                  <a:bgClr>
                    <a:schemeClr val="bg2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179" name="Rectangle 51">
            <a:extLst>
              <a:ext uri="{FF2B5EF4-FFF2-40B4-BE49-F238E27FC236}">
                <a16:creationId xmlns:a16="http://schemas.microsoft.com/office/drawing/2014/main" id="{657FA871-B759-1EAF-FE28-BEF286FCF1D6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136650" y="2206625"/>
            <a:ext cx="36513" cy="396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180" name="Rectangle 52">
            <a:extLst>
              <a:ext uri="{FF2B5EF4-FFF2-40B4-BE49-F238E27FC236}">
                <a16:creationId xmlns:a16="http://schemas.microsoft.com/office/drawing/2014/main" id="{7C765105-385F-9AC6-778A-87BD46160048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065213" y="2146300"/>
            <a:ext cx="38100" cy="396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pattFill prst="wdUpDiag">
                  <a:fgClr>
                    <a:schemeClr val="tx1"/>
                  </a:fgClr>
                  <a:bgClr>
                    <a:schemeClr val="bg2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181" name="Rectangle 53">
            <a:extLst>
              <a:ext uri="{FF2B5EF4-FFF2-40B4-BE49-F238E27FC236}">
                <a16:creationId xmlns:a16="http://schemas.microsoft.com/office/drawing/2014/main" id="{FDB4B418-6BC7-349E-4D71-F5E17A83E2BD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684463" y="2216150"/>
            <a:ext cx="38100" cy="365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182" name="Rectangle 54">
            <a:extLst>
              <a:ext uri="{FF2B5EF4-FFF2-40B4-BE49-F238E27FC236}">
                <a16:creationId xmlns:a16="http://schemas.microsoft.com/office/drawing/2014/main" id="{9C05BB68-8378-7581-02D1-A4C135F982E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611438" y="2155825"/>
            <a:ext cx="36512" cy="365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pattFill prst="wdUpDiag">
                  <a:fgClr>
                    <a:schemeClr val="tx1"/>
                  </a:fgClr>
                  <a:bgClr>
                    <a:schemeClr val="bg2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183" name="Rectangle 55">
            <a:extLst>
              <a:ext uri="{FF2B5EF4-FFF2-40B4-BE49-F238E27FC236}">
                <a16:creationId xmlns:a16="http://schemas.microsoft.com/office/drawing/2014/main" id="{41C625ED-0C74-71E8-6B1C-026D33D5FC3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198813" y="2643188"/>
            <a:ext cx="39687" cy="381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184" name="Rectangle 56">
            <a:extLst>
              <a:ext uri="{FF2B5EF4-FFF2-40B4-BE49-F238E27FC236}">
                <a16:creationId xmlns:a16="http://schemas.microsoft.com/office/drawing/2014/main" id="{40C90221-EAF3-0B95-860C-5D83D7E7157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128963" y="2582863"/>
            <a:ext cx="34925" cy="381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pattFill prst="wdUpDiag">
                  <a:fgClr>
                    <a:schemeClr val="tx1"/>
                  </a:fgClr>
                  <a:bgClr>
                    <a:schemeClr val="bg2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185" name="Rectangle 57">
            <a:extLst>
              <a:ext uri="{FF2B5EF4-FFF2-40B4-BE49-F238E27FC236}">
                <a16:creationId xmlns:a16="http://schemas.microsoft.com/office/drawing/2014/main" id="{0EE0C1B1-0B68-4AA2-6595-84903EB7E80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652588" y="2632075"/>
            <a:ext cx="38100" cy="381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186" name="Rectangle 58">
            <a:extLst>
              <a:ext uri="{FF2B5EF4-FFF2-40B4-BE49-F238E27FC236}">
                <a16:creationId xmlns:a16="http://schemas.microsoft.com/office/drawing/2014/main" id="{BA9F300C-D261-7435-D7A3-63C8DF8814D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579563" y="2571750"/>
            <a:ext cx="38100" cy="381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pattFill prst="wdUpDiag">
                  <a:fgClr>
                    <a:schemeClr val="tx1"/>
                  </a:fgClr>
                  <a:bgClr>
                    <a:schemeClr val="bg2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187" name="Rectangle 59">
            <a:extLst>
              <a:ext uri="{FF2B5EF4-FFF2-40B4-BE49-F238E27FC236}">
                <a16:creationId xmlns:a16="http://schemas.microsoft.com/office/drawing/2014/main" id="{59AA3087-EFE9-F8A7-B36B-662215478998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136650" y="2641600"/>
            <a:ext cx="36513" cy="365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188" name="Rectangle 60">
            <a:extLst>
              <a:ext uri="{FF2B5EF4-FFF2-40B4-BE49-F238E27FC236}">
                <a16:creationId xmlns:a16="http://schemas.microsoft.com/office/drawing/2014/main" id="{B56813C9-66C3-0A34-982D-097E8A4FD310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065213" y="2581275"/>
            <a:ext cx="38100" cy="365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pattFill prst="wdUpDiag">
                  <a:fgClr>
                    <a:schemeClr val="tx1"/>
                  </a:fgClr>
                  <a:bgClr>
                    <a:schemeClr val="bg2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189" name="Rectangle 61">
            <a:extLst>
              <a:ext uri="{FF2B5EF4-FFF2-40B4-BE49-F238E27FC236}">
                <a16:creationId xmlns:a16="http://schemas.microsoft.com/office/drawing/2014/main" id="{29B3A5C3-91A8-69B0-4226-1C9D94928459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684463" y="2647950"/>
            <a:ext cx="38100" cy="396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190" name="Rectangle 62">
            <a:extLst>
              <a:ext uri="{FF2B5EF4-FFF2-40B4-BE49-F238E27FC236}">
                <a16:creationId xmlns:a16="http://schemas.microsoft.com/office/drawing/2014/main" id="{25217476-2A54-EF89-615C-9D9E6C544E6C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611438" y="2587625"/>
            <a:ext cx="36512" cy="381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pattFill prst="wdUpDiag">
                  <a:fgClr>
                    <a:schemeClr val="tx1"/>
                  </a:fgClr>
                  <a:bgClr>
                    <a:schemeClr val="bg2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191" name="Rectangle 63">
            <a:extLst>
              <a:ext uri="{FF2B5EF4-FFF2-40B4-BE49-F238E27FC236}">
                <a16:creationId xmlns:a16="http://schemas.microsoft.com/office/drawing/2014/main" id="{56329520-D0A5-9EAB-3AD7-077A6E8D664F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201988" y="3090863"/>
            <a:ext cx="38100" cy="396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192" name="Rectangle 64">
            <a:extLst>
              <a:ext uri="{FF2B5EF4-FFF2-40B4-BE49-F238E27FC236}">
                <a16:creationId xmlns:a16="http://schemas.microsoft.com/office/drawing/2014/main" id="{34138BAC-6610-BD84-E926-665A6A0759BE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128963" y="3030538"/>
            <a:ext cx="38100" cy="381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pattFill prst="wdUpDiag">
                  <a:fgClr>
                    <a:schemeClr val="tx1"/>
                  </a:fgClr>
                  <a:bgClr>
                    <a:schemeClr val="bg2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193" name="Rectangle 65">
            <a:extLst>
              <a:ext uri="{FF2B5EF4-FFF2-40B4-BE49-F238E27FC236}">
                <a16:creationId xmlns:a16="http://schemas.microsoft.com/office/drawing/2014/main" id="{0178951E-7F66-E486-97D2-08B0F9F89507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170113" y="3097213"/>
            <a:ext cx="34925" cy="36512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194" name="Rectangle 66">
            <a:extLst>
              <a:ext uri="{FF2B5EF4-FFF2-40B4-BE49-F238E27FC236}">
                <a16:creationId xmlns:a16="http://schemas.microsoft.com/office/drawing/2014/main" id="{36CEDC94-7044-5A08-D735-EB16B7AA8605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095500" y="3036888"/>
            <a:ext cx="38100" cy="365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pattFill prst="wdUpDiag">
                  <a:fgClr>
                    <a:schemeClr val="tx1"/>
                  </a:fgClr>
                  <a:bgClr>
                    <a:schemeClr val="bg2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195" name="Rectangle 67">
            <a:extLst>
              <a:ext uri="{FF2B5EF4-FFF2-40B4-BE49-F238E27FC236}">
                <a16:creationId xmlns:a16="http://schemas.microsoft.com/office/drawing/2014/main" id="{561C6DA6-114C-58B6-79B3-0D971E5DFD17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652588" y="3079750"/>
            <a:ext cx="38100" cy="39688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196" name="Rectangle 68">
            <a:extLst>
              <a:ext uri="{FF2B5EF4-FFF2-40B4-BE49-F238E27FC236}">
                <a16:creationId xmlns:a16="http://schemas.microsoft.com/office/drawing/2014/main" id="{BC691E42-6204-0F8A-6184-4BA43BFC6B3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579563" y="3019425"/>
            <a:ext cx="38100" cy="396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pattFill prst="wdUpDiag">
                  <a:fgClr>
                    <a:schemeClr val="tx1"/>
                  </a:fgClr>
                  <a:bgClr>
                    <a:schemeClr val="bg2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197" name="Rectangle 69">
            <a:extLst>
              <a:ext uri="{FF2B5EF4-FFF2-40B4-BE49-F238E27FC236}">
                <a16:creationId xmlns:a16="http://schemas.microsoft.com/office/drawing/2014/main" id="{F97DE46B-10FA-0AD2-6F7D-03CC72CBE0A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136650" y="3089275"/>
            <a:ext cx="36513" cy="36513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198" name="Rectangle 70">
            <a:extLst>
              <a:ext uri="{FF2B5EF4-FFF2-40B4-BE49-F238E27FC236}">
                <a16:creationId xmlns:a16="http://schemas.microsoft.com/office/drawing/2014/main" id="{C68E4560-CAE7-8A3D-F038-0B7AE781D467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1065213" y="3028950"/>
            <a:ext cx="38100" cy="381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pattFill prst="wdUpDiag">
                  <a:fgClr>
                    <a:schemeClr val="tx1"/>
                  </a:fgClr>
                  <a:bgClr>
                    <a:schemeClr val="bg2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199" name="Rectangle 71">
            <a:extLst>
              <a:ext uri="{FF2B5EF4-FFF2-40B4-BE49-F238E27FC236}">
                <a16:creationId xmlns:a16="http://schemas.microsoft.com/office/drawing/2014/main" id="{17BBE8AE-B928-D5BF-DBDA-4B23B2B5A845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684463" y="3097213"/>
            <a:ext cx="39687" cy="381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200" name="Rectangle 72">
            <a:extLst>
              <a:ext uri="{FF2B5EF4-FFF2-40B4-BE49-F238E27FC236}">
                <a16:creationId xmlns:a16="http://schemas.microsoft.com/office/drawing/2014/main" id="{260CDB1C-3C48-13B6-F272-ED3091FE57B1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614613" y="3038475"/>
            <a:ext cx="38100" cy="365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pattFill prst="wdUpDiag">
                  <a:fgClr>
                    <a:schemeClr val="tx1"/>
                  </a:fgClr>
                  <a:bgClr>
                    <a:schemeClr val="bg2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201" name="Rectangle 73">
            <a:extLst>
              <a:ext uri="{FF2B5EF4-FFF2-40B4-BE49-F238E27FC236}">
                <a16:creationId xmlns:a16="http://schemas.microsoft.com/office/drawing/2014/main" id="{01E15FB6-9145-5E3B-B0E2-494C21150B9C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192338" y="2632075"/>
            <a:ext cx="41275" cy="381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202" name="Rectangle 74">
            <a:extLst>
              <a:ext uri="{FF2B5EF4-FFF2-40B4-BE49-F238E27FC236}">
                <a16:creationId xmlns:a16="http://schemas.microsoft.com/office/drawing/2014/main" id="{5A8EA940-5918-C649-5047-6A6C2E5A06EB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2119313" y="2571750"/>
            <a:ext cx="38100" cy="381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pattFill prst="wdUpDiag">
                  <a:fgClr>
                    <a:schemeClr val="tx1"/>
                  </a:fgClr>
                  <a:bgClr>
                    <a:schemeClr val="bg2"/>
                  </a:bgClr>
                </a:patt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en-US" altLang="en-US" sz="800" b="1"/>
          </a:p>
        </p:txBody>
      </p:sp>
      <p:sp>
        <p:nvSpPr>
          <p:cNvPr id="48203" name="Text Box 75">
            <a:extLst>
              <a:ext uri="{FF2B5EF4-FFF2-40B4-BE49-F238E27FC236}">
                <a16:creationId xmlns:a16="http://schemas.microsoft.com/office/drawing/2014/main" id="{29B9AE6C-2D18-A3FB-CBBB-8B4F588CE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350" y="4960938"/>
            <a:ext cx="3249613" cy="1714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25000"/>
              </a:lnSpc>
              <a:buFontTx/>
              <a:buChar char="•"/>
            </a:pPr>
            <a:r>
              <a:rPr lang="en-US" altLang="en-US" b="1"/>
              <a:t> 23 LTEP stands,</a:t>
            </a:r>
          </a:p>
          <a:p>
            <a:pPr>
              <a:lnSpc>
                <a:spcPct val="125000"/>
              </a:lnSpc>
              <a:buFontTx/>
              <a:buChar char="•"/>
            </a:pPr>
            <a:r>
              <a:rPr lang="en-US" altLang="en-US" b="1"/>
              <a:t> 12-16 samples per stand,</a:t>
            </a:r>
          </a:p>
          <a:p>
            <a:pPr>
              <a:lnSpc>
                <a:spcPct val="125000"/>
              </a:lnSpc>
              <a:buFontTx/>
              <a:buChar char="•"/>
            </a:pPr>
            <a:r>
              <a:rPr lang="en-US" altLang="en-US" b="1"/>
              <a:t> 4 horizons to 30 cm depth,</a:t>
            </a:r>
          </a:p>
          <a:p>
            <a:pPr>
              <a:lnSpc>
                <a:spcPct val="125000"/>
              </a:lnSpc>
              <a:buFontTx/>
              <a:buChar char="•"/>
            </a:pPr>
            <a:r>
              <a:rPr lang="en-US" altLang="en-US" b="1"/>
              <a:t> 1992 and 2003:</a:t>
            </a:r>
          </a:p>
          <a:p>
            <a:pPr>
              <a:lnSpc>
                <a:spcPct val="125000"/>
              </a:lnSpc>
              <a:buFontTx/>
              <a:buChar char="•"/>
            </a:pPr>
            <a:r>
              <a:rPr lang="en-US" altLang="en-US" b="1"/>
              <a:t> Total of ~2500 layer samples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6FB9482E-DC97-D2DD-6BDB-A5C10F870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2663" y="6000750"/>
            <a:ext cx="3632200" cy="693738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52227" name="Text Box 3">
            <a:extLst>
              <a:ext uri="{FF2B5EF4-FFF2-40B4-BE49-F238E27FC236}">
                <a16:creationId xmlns:a16="http://schemas.microsoft.com/office/drawing/2014/main" id="{3697CE30-5E91-D94E-E553-CF60020C3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4400" y="844550"/>
            <a:ext cx="284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altLang="en-US" sz="2000" b="1">
                <a:cs typeface="Arial" panose="020B0604020202020204" pitchFamily="34" charset="0"/>
              </a:rPr>
              <a:t>60</a:t>
            </a:r>
          </a:p>
        </p:txBody>
      </p:sp>
      <p:sp>
        <p:nvSpPr>
          <p:cNvPr id="52228" name="Text Box 4">
            <a:extLst>
              <a:ext uri="{FF2B5EF4-FFF2-40B4-BE49-F238E27FC236}">
                <a16:creationId xmlns:a16="http://schemas.microsoft.com/office/drawing/2014/main" id="{A72CD5A1-5D38-5771-6BED-460F031FA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338" y="44450"/>
            <a:ext cx="7483475" cy="387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 anchorCtr="1"/>
          <a:lstStyle/>
          <a:p>
            <a:r>
              <a:rPr lang="en-US" altLang="en-US" b="1">
                <a:solidFill>
                  <a:schemeClr val="bg1"/>
                </a:solidFill>
              </a:rPr>
              <a:t>Rock (&gt;4 mm) </a:t>
            </a:r>
            <a:r>
              <a:rPr lang="en-US" altLang="en-US" sz="2000" b="1">
                <a:solidFill>
                  <a:schemeClr val="bg1"/>
                </a:solidFill>
              </a:rPr>
              <a:t>concentration</a:t>
            </a:r>
            <a:r>
              <a:rPr lang="en-US" altLang="en-US" b="1">
                <a:solidFill>
                  <a:schemeClr val="bg1"/>
                </a:solidFill>
              </a:rPr>
              <a:t> (% total inorganic matter)</a:t>
            </a:r>
          </a:p>
        </p:txBody>
      </p:sp>
      <p:sp>
        <p:nvSpPr>
          <p:cNvPr id="52229" name="Rectangle 5">
            <a:extLst>
              <a:ext uri="{FF2B5EF4-FFF2-40B4-BE49-F238E27FC236}">
                <a16:creationId xmlns:a16="http://schemas.microsoft.com/office/drawing/2014/main" id="{0FEDF7DB-27AA-84AF-F840-18C3D4CF5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5363" y="1236663"/>
            <a:ext cx="3619500" cy="476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 anchor="ctr"/>
          <a:lstStyle/>
          <a:p>
            <a:endParaRPr lang="en-US" altLang="en-US" sz="2400">
              <a:cs typeface="Arial" panose="020B0604020202020204" pitchFamily="34" charset="0"/>
            </a:endParaRPr>
          </a:p>
        </p:txBody>
      </p:sp>
      <p:grpSp>
        <p:nvGrpSpPr>
          <p:cNvPr id="52230" name="Group 6">
            <a:extLst>
              <a:ext uri="{FF2B5EF4-FFF2-40B4-BE49-F238E27FC236}">
                <a16:creationId xmlns:a16="http://schemas.microsoft.com/office/drawing/2014/main" id="{97DC1397-BD3C-E145-999B-37CB96940C4A}"/>
              </a:ext>
            </a:extLst>
          </p:cNvPr>
          <p:cNvGrpSpPr>
            <a:grpSpLocks/>
          </p:cNvGrpSpPr>
          <p:nvPr/>
        </p:nvGrpSpPr>
        <p:grpSpPr bwMode="auto">
          <a:xfrm>
            <a:off x="6170613" y="1416050"/>
            <a:ext cx="2149475" cy="3879850"/>
            <a:chOff x="3887" y="885"/>
            <a:chExt cx="1354" cy="2416"/>
          </a:xfrm>
        </p:grpSpPr>
        <p:sp>
          <p:nvSpPr>
            <p:cNvPr id="52231" name="Freeform 7">
              <a:extLst>
                <a:ext uri="{FF2B5EF4-FFF2-40B4-BE49-F238E27FC236}">
                  <a16:creationId xmlns:a16="http://schemas.microsoft.com/office/drawing/2014/main" id="{F35F5309-07A0-3165-B046-3DF1058416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0" y="908"/>
              <a:ext cx="480" cy="2355"/>
            </a:xfrm>
            <a:custGeom>
              <a:avLst/>
              <a:gdLst>
                <a:gd name="T0" fmla="*/ 358 w 358"/>
                <a:gd name="T1" fmla="*/ 0 h 1623"/>
                <a:gd name="T2" fmla="*/ 93 w 358"/>
                <a:gd name="T3" fmla="*/ 190 h 1623"/>
                <a:gd name="T4" fmla="*/ 50 w 358"/>
                <a:gd name="T5" fmla="*/ 523 h 1623"/>
                <a:gd name="T6" fmla="*/ 5 w 358"/>
                <a:gd name="T7" fmla="*/ 1083 h 1623"/>
                <a:gd name="T8" fmla="*/ 18 w 358"/>
                <a:gd name="T9" fmla="*/ 1623 h 1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8" h="1623">
                  <a:moveTo>
                    <a:pt x="358" y="0"/>
                  </a:moveTo>
                  <a:cubicBezTo>
                    <a:pt x="314" y="32"/>
                    <a:pt x="144" y="103"/>
                    <a:pt x="93" y="190"/>
                  </a:cubicBezTo>
                  <a:cubicBezTo>
                    <a:pt x="42" y="277"/>
                    <a:pt x="65" y="374"/>
                    <a:pt x="50" y="523"/>
                  </a:cubicBezTo>
                  <a:lnTo>
                    <a:pt x="5" y="1083"/>
                  </a:lnTo>
                  <a:cubicBezTo>
                    <a:pt x="0" y="1266"/>
                    <a:pt x="15" y="1511"/>
                    <a:pt x="18" y="1623"/>
                  </a:cubicBezTo>
                </a:path>
              </a:pathLst>
            </a:custGeom>
            <a:noFill/>
            <a:ln w="76200" cap="rnd" cmpd="sng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32" name="Freeform 8">
              <a:extLst>
                <a:ext uri="{FF2B5EF4-FFF2-40B4-BE49-F238E27FC236}">
                  <a16:creationId xmlns:a16="http://schemas.microsoft.com/office/drawing/2014/main" id="{4C6469F8-A34E-8D1D-5DCA-1DC293B8EE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" y="901"/>
              <a:ext cx="359" cy="2349"/>
            </a:xfrm>
            <a:custGeom>
              <a:avLst/>
              <a:gdLst>
                <a:gd name="T0" fmla="*/ 268 w 268"/>
                <a:gd name="T1" fmla="*/ 0 h 1619"/>
                <a:gd name="T2" fmla="*/ 76 w 268"/>
                <a:gd name="T3" fmla="*/ 174 h 1619"/>
                <a:gd name="T4" fmla="*/ 28 w 268"/>
                <a:gd name="T5" fmla="*/ 522 h 1619"/>
                <a:gd name="T6" fmla="*/ 4 w 268"/>
                <a:gd name="T7" fmla="*/ 1064 h 1619"/>
                <a:gd name="T8" fmla="*/ 3 w 268"/>
                <a:gd name="T9" fmla="*/ 1619 h 1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1619">
                  <a:moveTo>
                    <a:pt x="268" y="0"/>
                  </a:moveTo>
                  <a:cubicBezTo>
                    <a:pt x="236" y="29"/>
                    <a:pt x="116" y="87"/>
                    <a:pt x="76" y="174"/>
                  </a:cubicBezTo>
                  <a:cubicBezTo>
                    <a:pt x="36" y="261"/>
                    <a:pt x="40" y="374"/>
                    <a:pt x="28" y="522"/>
                  </a:cubicBezTo>
                  <a:cubicBezTo>
                    <a:pt x="16" y="670"/>
                    <a:pt x="8" y="881"/>
                    <a:pt x="4" y="1064"/>
                  </a:cubicBezTo>
                  <a:cubicBezTo>
                    <a:pt x="0" y="1247"/>
                    <a:pt x="3" y="1504"/>
                    <a:pt x="3" y="1619"/>
                  </a:cubicBezTo>
                </a:path>
              </a:pathLst>
            </a:custGeom>
            <a:noFill/>
            <a:ln w="762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2233" name="Group 9">
              <a:extLst>
                <a:ext uri="{FF2B5EF4-FFF2-40B4-BE49-F238E27FC236}">
                  <a16:creationId xmlns:a16="http://schemas.microsoft.com/office/drawing/2014/main" id="{E9517EDB-8E5E-F3C1-F31C-5B17418A23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2" y="885"/>
              <a:ext cx="1097" cy="55"/>
              <a:chOff x="3724" y="3015"/>
              <a:chExt cx="228" cy="38"/>
            </a:xfrm>
          </p:grpSpPr>
          <p:sp>
            <p:nvSpPr>
              <p:cNvPr id="52234" name="Line 10">
                <a:extLst>
                  <a:ext uri="{FF2B5EF4-FFF2-40B4-BE49-F238E27FC236}">
                    <a16:creationId xmlns:a16="http://schemas.microsoft.com/office/drawing/2014/main" id="{670834C9-0FF5-02C6-6589-4E6122C279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4" y="3035"/>
                <a:ext cx="22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35" name="Line 11">
                <a:extLst>
                  <a:ext uri="{FF2B5EF4-FFF2-40B4-BE49-F238E27FC236}">
                    <a16:creationId xmlns:a16="http://schemas.microsoft.com/office/drawing/2014/main" id="{5809B153-ABD4-696F-3BF1-BD36512A28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4" y="3015"/>
                <a:ext cx="0" cy="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36" name="Line 12">
                <a:extLst>
                  <a:ext uri="{FF2B5EF4-FFF2-40B4-BE49-F238E27FC236}">
                    <a16:creationId xmlns:a16="http://schemas.microsoft.com/office/drawing/2014/main" id="{D44FBDC0-98E5-5BFD-EE8B-43204751C2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52" y="3015"/>
                <a:ext cx="0" cy="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2237" name="Group 13">
              <a:extLst>
                <a:ext uri="{FF2B5EF4-FFF2-40B4-BE49-F238E27FC236}">
                  <a16:creationId xmlns:a16="http://schemas.microsoft.com/office/drawing/2014/main" id="{C0EE9CCF-5BA3-B0BF-B426-8BD19ADCF6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7" y="906"/>
              <a:ext cx="1134" cy="56"/>
              <a:chOff x="3724" y="3015"/>
              <a:chExt cx="228" cy="38"/>
            </a:xfrm>
          </p:grpSpPr>
          <p:sp>
            <p:nvSpPr>
              <p:cNvPr id="52238" name="Line 14">
                <a:extLst>
                  <a:ext uri="{FF2B5EF4-FFF2-40B4-BE49-F238E27FC236}">
                    <a16:creationId xmlns:a16="http://schemas.microsoft.com/office/drawing/2014/main" id="{27218460-B7CD-0EFB-2F4D-6E2C9D3F72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4" y="3035"/>
                <a:ext cx="22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39" name="Line 15">
                <a:extLst>
                  <a:ext uri="{FF2B5EF4-FFF2-40B4-BE49-F238E27FC236}">
                    <a16:creationId xmlns:a16="http://schemas.microsoft.com/office/drawing/2014/main" id="{4571B2AE-9D51-4E6F-7B84-24DA3E8EBB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4" y="3015"/>
                <a:ext cx="0" cy="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40" name="Line 16">
                <a:extLst>
                  <a:ext uri="{FF2B5EF4-FFF2-40B4-BE49-F238E27FC236}">
                    <a16:creationId xmlns:a16="http://schemas.microsoft.com/office/drawing/2014/main" id="{11B58F4A-B7DE-B02F-8C04-71611648E0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52" y="3015"/>
                <a:ext cx="0" cy="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2241" name="Group 17">
              <a:extLst>
                <a:ext uri="{FF2B5EF4-FFF2-40B4-BE49-F238E27FC236}">
                  <a16:creationId xmlns:a16="http://schemas.microsoft.com/office/drawing/2014/main" id="{1F719F96-0C62-CE04-5D50-F9CDC7B883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75" y="1126"/>
              <a:ext cx="558" cy="55"/>
              <a:chOff x="3724" y="3015"/>
              <a:chExt cx="228" cy="38"/>
            </a:xfrm>
          </p:grpSpPr>
          <p:sp>
            <p:nvSpPr>
              <p:cNvPr id="52242" name="Line 18">
                <a:extLst>
                  <a:ext uri="{FF2B5EF4-FFF2-40B4-BE49-F238E27FC236}">
                    <a16:creationId xmlns:a16="http://schemas.microsoft.com/office/drawing/2014/main" id="{EA4C5C6D-B56B-CEB7-6ABD-7053DD3B64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4" y="3035"/>
                <a:ext cx="22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43" name="Line 19">
                <a:extLst>
                  <a:ext uri="{FF2B5EF4-FFF2-40B4-BE49-F238E27FC236}">
                    <a16:creationId xmlns:a16="http://schemas.microsoft.com/office/drawing/2014/main" id="{3285A1E3-102C-AC23-29BB-41807AF424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4" y="3015"/>
                <a:ext cx="0" cy="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44" name="Line 20">
                <a:extLst>
                  <a:ext uri="{FF2B5EF4-FFF2-40B4-BE49-F238E27FC236}">
                    <a16:creationId xmlns:a16="http://schemas.microsoft.com/office/drawing/2014/main" id="{8787BCB8-7C13-F73B-5CAC-E1FA94D7FF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52" y="3015"/>
                <a:ext cx="0" cy="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2245" name="Group 21">
              <a:extLst>
                <a:ext uri="{FF2B5EF4-FFF2-40B4-BE49-F238E27FC236}">
                  <a16:creationId xmlns:a16="http://schemas.microsoft.com/office/drawing/2014/main" id="{B7B2D69D-6256-4BE3-2E45-C06F7A9F16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0" y="1144"/>
              <a:ext cx="552" cy="56"/>
              <a:chOff x="3724" y="3015"/>
              <a:chExt cx="228" cy="38"/>
            </a:xfrm>
          </p:grpSpPr>
          <p:sp>
            <p:nvSpPr>
              <p:cNvPr id="52246" name="Line 22">
                <a:extLst>
                  <a:ext uri="{FF2B5EF4-FFF2-40B4-BE49-F238E27FC236}">
                    <a16:creationId xmlns:a16="http://schemas.microsoft.com/office/drawing/2014/main" id="{C87B14CD-48B0-2D5A-F70F-ECE0D81316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4" y="3035"/>
                <a:ext cx="22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47" name="Line 23">
                <a:extLst>
                  <a:ext uri="{FF2B5EF4-FFF2-40B4-BE49-F238E27FC236}">
                    <a16:creationId xmlns:a16="http://schemas.microsoft.com/office/drawing/2014/main" id="{04691C9C-8046-6EF7-1206-5B2F577B23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4" y="3015"/>
                <a:ext cx="0" cy="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48" name="Line 24">
                <a:extLst>
                  <a:ext uri="{FF2B5EF4-FFF2-40B4-BE49-F238E27FC236}">
                    <a16:creationId xmlns:a16="http://schemas.microsoft.com/office/drawing/2014/main" id="{54DAFA6A-11BA-6BF2-2321-5B7C78D62E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52" y="3015"/>
                <a:ext cx="0" cy="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2249" name="Group 25">
              <a:extLst>
                <a:ext uri="{FF2B5EF4-FFF2-40B4-BE49-F238E27FC236}">
                  <a16:creationId xmlns:a16="http://schemas.microsoft.com/office/drawing/2014/main" id="{AC3B9DA1-27F1-81B5-9A33-8955B21124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2" y="1629"/>
              <a:ext cx="488" cy="55"/>
              <a:chOff x="3724" y="3015"/>
              <a:chExt cx="228" cy="38"/>
            </a:xfrm>
          </p:grpSpPr>
          <p:sp>
            <p:nvSpPr>
              <p:cNvPr id="52250" name="Line 26">
                <a:extLst>
                  <a:ext uri="{FF2B5EF4-FFF2-40B4-BE49-F238E27FC236}">
                    <a16:creationId xmlns:a16="http://schemas.microsoft.com/office/drawing/2014/main" id="{50240054-FB15-1870-5F35-CADA59674D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4" y="3035"/>
                <a:ext cx="22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51" name="Line 27">
                <a:extLst>
                  <a:ext uri="{FF2B5EF4-FFF2-40B4-BE49-F238E27FC236}">
                    <a16:creationId xmlns:a16="http://schemas.microsoft.com/office/drawing/2014/main" id="{3189D759-143C-22E2-9401-BC6FE715FD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4" y="3015"/>
                <a:ext cx="0" cy="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52" name="Line 28">
                <a:extLst>
                  <a:ext uri="{FF2B5EF4-FFF2-40B4-BE49-F238E27FC236}">
                    <a16:creationId xmlns:a16="http://schemas.microsoft.com/office/drawing/2014/main" id="{01D4A04F-BD53-38CB-7F4F-7BFD6C7314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52" y="3015"/>
                <a:ext cx="0" cy="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2253" name="Group 29">
              <a:extLst>
                <a:ext uri="{FF2B5EF4-FFF2-40B4-BE49-F238E27FC236}">
                  <a16:creationId xmlns:a16="http://schemas.microsoft.com/office/drawing/2014/main" id="{021A4200-580C-6F62-B3A5-5BB300774F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77" y="1647"/>
              <a:ext cx="569" cy="55"/>
              <a:chOff x="3724" y="3015"/>
              <a:chExt cx="228" cy="38"/>
            </a:xfrm>
          </p:grpSpPr>
          <p:sp>
            <p:nvSpPr>
              <p:cNvPr id="52254" name="Line 30">
                <a:extLst>
                  <a:ext uri="{FF2B5EF4-FFF2-40B4-BE49-F238E27FC236}">
                    <a16:creationId xmlns:a16="http://schemas.microsoft.com/office/drawing/2014/main" id="{34BEB4E0-4E25-DF83-829D-6999BA4102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4" y="3035"/>
                <a:ext cx="22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55" name="Line 31">
                <a:extLst>
                  <a:ext uri="{FF2B5EF4-FFF2-40B4-BE49-F238E27FC236}">
                    <a16:creationId xmlns:a16="http://schemas.microsoft.com/office/drawing/2014/main" id="{10B74035-CAD1-B9C1-8B17-52E59877E7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4" y="3015"/>
                <a:ext cx="0" cy="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56" name="Line 32">
                <a:extLst>
                  <a:ext uri="{FF2B5EF4-FFF2-40B4-BE49-F238E27FC236}">
                    <a16:creationId xmlns:a16="http://schemas.microsoft.com/office/drawing/2014/main" id="{18003026-DDE3-16BC-3954-51B6F311D4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52" y="3015"/>
                <a:ext cx="0" cy="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2257" name="Group 33">
              <a:extLst>
                <a:ext uri="{FF2B5EF4-FFF2-40B4-BE49-F238E27FC236}">
                  <a16:creationId xmlns:a16="http://schemas.microsoft.com/office/drawing/2014/main" id="{7CF3B8D8-DE47-E8CE-E4E7-E8BA7C33E3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40" y="2443"/>
              <a:ext cx="523" cy="55"/>
              <a:chOff x="3724" y="3015"/>
              <a:chExt cx="228" cy="38"/>
            </a:xfrm>
          </p:grpSpPr>
          <p:sp>
            <p:nvSpPr>
              <p:cNvPr id="52258" name="Line 34">
                <a:extLst>
                  <a:ext uri="{FF2B5EF4-FFF2-40B4-BE49-F238E27FC236}">
                    <a16:creationId xmlns:a16="http://schemas.microsoft.com/office/drawing/2014/main" id="{88102375-1143-4A92-6B96-B6BC0D6EDF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4" y="3035"/>
                <a:ext cx="22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59" name="Line 35">
                <a:extLst>
                  <a:ext uri="{FF2B5EF4-FFF2-40B4-BE49-F238E27FC236}">
                    <a16:creationId xmlns:a16="http://schemas.microsoft.com/office/drawing/2014/main" id="{ECD13504-3465-EAEC-1C7A-CBE5D2F1AB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4" y="3015"/>
                <a:ext cx="0" cy="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60" name="Line 36">
                <a:extLst>
                  <a:ext uri="{FF2B5EF4-FFF2-40B4-BE49-F238E27FC236}">
                    <a16:creationId xmlns:a16="http://schemas.microsoft.com/office/drawing/2014/main" id="{DD4C350B-92F0-774C-F7F7-A270FE92BC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52" y="3015"/>
                <a:ext cx="0" cy="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2261" name="Group 37">
              <a:extLst>
                <a:ext uri="{FF2B5EF4-FFF2-40B4-BE49-F238E27FC236}">
                  <a16:creationId xmlns:a16="http://schemas.microsoft.com/office/drawing/2014/main" id="{A52556DA-FC18-1546-7065-5CDB99BD10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7" y="3224"/>
              <a:ext cx="549" cy="55"/>
              <a:chOff x="3724" y="3015"/>
              <a:chExt cx="228" cy="38"/>
            </a:xfrm>
          </p:grpSpPr>
          <p:sp>
            <p:nvSpPr>
              <p:cNvPr id="52262" name="Line 38">
                <a:extLst>
                  <a:ext uri="{FF2B5EF4-FFF2-40B4-BE49-F238E27FC236}">
                    <a16:creationId xmlns:a16="http://schemas.microsoft.com/office/drawing/2014/main" id="{4D5E3330-1937-C1E1-361F-0927BD75C7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4" y="3035"/>
                <a:ext cx="22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63" name="Line 39">
                <a:extLst>
                  <a:ext uri="{FF2B5EF4-FFF2-40B4-BE49-F238E27FC236}">
                    <a16:creationId xmlns:a16="http://schemas.microsoft.com/office/drawing/2014/main" id="{8770E122-EFA8-F805-455E-940714DBA9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4" y="3015"/>
                <a:ext cx="0" cy="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64" name="Line 40">
                <a:extLst>
                  <a:ext uri="{FF2B5EF4-FFF2-40B4-BE49-F238E27FC236}">
                    <a16:creationId xmlns:a16="http://schemas.microsoft.com/office/drawing/2014/main" id="{3BBD11D0-3998-CF43-171F-2E3420FEF1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52" y="3015"/>
                <a:ext cx="0" cy="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2265" name="Group 41">
              <a:extLst>
                <a:ext uri="{FF2B5EF4-FFF2-40B4-BE49-F238E27FC236}">
                  <a16:creationId xmlns:a16="http://schemas.microsoft.com/office/drawing/2014/main" id="{B4CE5F53-3C9F-488D-B5C1-0207DEFB44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54" y="3246"/>
              <a:ext cx="514" cy="55"/>
              <a:chOff x="3724" y="3015"/>
              <a:chExt cx="228" cy="38"/>
            </a:xfrm>
          </p:grpSpPr>
          <p:sp>
            <p:nvSpPr>
              <p:cNvPr id="52266" name="Line 42">
                <a:extLst>
                  <a:ext uri="{FF2B5EF4-FFF2-40B4-BE49-F238E27FC236}">
                    <a16:creationId xmlns:a16="http://schemas.microsoft.com/office/drawing/2014/main" id="{16FE201F-8937-FFF6-621A-082B31F6E5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4" y="3035"/>
                <a:ext cx="22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67" name="Line 43">
                <a:extLst>
                  <a:ext uri="{FF2B5EF4-FFF2-40B4-BE49-F238E27FC236}">
                    <a16:creationId xmlns:a16="http://schemas.microsoft.com/office/drawing/2014/main" id="{B4D12434-D31D-09C3-30D6-0494966EE6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4" y="3015"/>
                <a:ext cx="0" cy="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68" name="Line 44">
                <a:extLst>
                  <a:ext uri="{FF2B5EF4-FFF2-40B4-BE49-F238E27FC236}">
                    <a16:creationId xmlns:a16="http://schemas.microsoft.com/office/drawing/2014/main" id="{4D72A38E-603D-458F-E3AF-AF45D37E40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52" y="3015"/>
                <a:ext cx="0" cy="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2269" name="Group 45">
              <a:extLst>
                <a:ext uri="{FF2B5EF4-FFF2-40B4-BE49-F238E27FC236}">
                  <a16:creationId xmlns:a16="http://schemas.microsoft.com/office/drawing/2014/main" id="{67565C8D-0E7C-2A92-5897-A6540287F9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08" y="2426"/>
              <a:ext cx="491" cy="55"/>
              <a:chOff x="3724" y="3015"/>
              <a:chExt cx="228" cy="38"/>
            </a:xfrm>
          </p:grpSpPr>
          <p:sp>
            <p:nvSpPr>
              <p:cNvPr id="52270" name="Line 46">
                <a:extLst>
                  <a:ext uri="{FF2B5EF4-FFF2-40B4-BE49-F238E27FC236}">
                    <a16:creationId xmlns:a16="http://schemas.microsoft.com/office/drawing/2014/main" id="{8CA0C3A4-492E-0778-D1CC-3122089D02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724" y="3035"/>
                <a:ext cx="22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71" name="Line 47">
                <a:extLst>
                  <a:ext uri="{FF2B5EF4-FFF2-40B4-BE49-F238E27FC236}">
                    <a16:creationId xmlns:a16="http://schemas.microsoft.com/office/drawing/2014/main" id="{42FEAD19-F1B3-8A2C-4AF6-3F462EF7C3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724" y="3015"/>
                <a:ext cx="0" cy="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72" name="Line 48">
                <a:extLst>
                  <a:ext uri="{FF2B5EF4-FFF2-40B4-BE49-F238E27FC236}">
                    <a16:creationId xmlns:a16="http://schemas.microsoft.com/office/drawing/2014/main" id="{2842FC74-F525-B625-948B-59EC99CA88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52" y="3015"/>
                <a:ext cx="0" cy="3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52273" name="Line 49">
            <a:extLst>
              <a:ext uri="{FF2B5EF4-FFF2-40B4-BE49-F238E27FC236}">
                <a16:creationId xmlns:a16="http://schemas.microsoft.com/office/drawing/2014/main" id="{A7ABBA08-0B94-3058-6DE7-9441776F3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668963" y="1230313"/>
            <a:ext cx="0" cy="4754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4" name="Line 50">
            <a:extLst>
              <a:ext uri="{FF2B5EF4-FFF2-40B4-BE49-F238E27FC236}">
                <a16:creationId xmlns:a16="http://schemas.microsoft.com/office/drawing/2014/main" id="{C1F1119E-DD15-B74C-40E3-0B6BD45436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1138" y="1230313"/>
            <a:ext cx="0" cy="4754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5" name="Line 51">
            <a:extLst>
              <a:ext uri="{FF2B5EF4-FFF2-40B4-BE49-F238E27FC236}">
                <a16:creationId xmlns:a16="http://schemas.microsoft.com/office/drawing/2014/main" id="{98D090F6-483F-8CBA-3272-872CB9FE0260}"/>
              </a:ext>
            </a:extLst>
          </p:cNvPr>
          <p:cNvSpPr>
            <a:spLocks noChangeShapeType="1"/>
          </p:cNvSpPr>
          <p:nvPr/>
        </p:nvSpPr>
        <p:spPr bwMode="auto">
          <a:xfrm>
            <a:off x="7443788" y="1230313"/>
            <a:ext cx="0" cy="4754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76" name="Text Box 52">
            <a:extLst>
              <a:ext uri="{FF2B5EF4-FFF2-40B4-BE49-F238E27FC236}">
                <a16:creationId xmlns:a16="http://schemas.microsoft.com/office/drawing/2014/main" id="{BF3C1A6C-45C2-77FD-C784-5CA96B720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5038" y="844550"/>
            <a:ext cx="139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altLang="en-US" sz="2000" b="1">
                <a:cs typeface="Arial" panose="020B0604020202020204" pitchFamily="34" charset="0"/>
              </a:rPr>
              <a:t>0</a:t>
            </a:r>
          </a:p>
        </p:txBody>
      </p:sp>
      <p:sp>
        <p:nvSpPr>
          <p:cNvPr id="52277" name="Text Box 53">
            <a:extLst>
              <a:ext uri="{FF2B5EF4-FFF2-40B4-BE49-F238E27FC236}">
                <a16:creationId xmlns:a16="http://schemas.microsoft.com/office/drawing/2014/main" id="{ECC51317-C13D-E553-BBF0-ECC7847AC9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8788" y="84455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altLang="en-US" sz="2000" b="1">
                <a:cs typeface="Arial" panose="020B0604020202020204" pitchFamily="34" charset="0"/>
              </a:rPr>
              <a:t>20</a:t>
            </a:r>
          </a:p>
        </p:txBody>
      </p:sp>
      <p:sp>
        <p:nvSpPr>
          <p:cNvPr id="52278" name="Text Box 54">
            <a:extLst>
              <a:ext uri="{FF2B5EF4-FFF2-40B4-BE49-F238E27FC236}">
                <a16:creationId xmlns:a16="http://schemas.microsoft.com/office/drawing/2014/main" id="{DC623742-D091-4EFC-7E5C-F3CC50C07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2550" y="844550"/>
            <a:ext cx="2841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altLang="en-US" sz="2000" b="1">
                <a:cs typeface="Arial" panose="020B0604020202020204" pitchFamily="34" charset="0"/>
              </a:rPr>
              <a:t>40</a:t>
            </a:r>
          </a:p>
        </p:txBody>
      </p:sp>
      <p:sp>
        <p:nvSpPr>
          <p:cNvPr id="52279" name="Rectangle 55">
            <a:extLst>
              <a:ext uri="{FF2B5EF4-FFF2-40B4-BE49-F238E27FC236}">
                <a16:creationId xmlns:a16="http://schemas.microsoft.com/office/drawing/2014/main" id="{9BAFE15D-DEB5-0A1D-0DBB-265331182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800" y="1236663"/>
            <a:ext cx="3703638" cy="47545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80" name="Line 56">
            <a:extLst>
              <a:ext uri="{FF2B5EF4-FFF2-40B4-BE49-F238E27FC236}">
                <a16:creationId xmlns:a16="http://schemas.microsoft.com/office/drawing/2014/main" id="{9C54A3B2-9C99-CF24-3B9D-5E159EB2BF85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7213" y="1230313"/>
            <a:ext cx="0" cy="4754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1" name="Line 57">
            <a:extLst>
              <a:ext uri="{FF2B5EF4-FFF2-40B4-BE49-F238E27FC236}">
                <a16:creationId xmlns:a16="http://schemas.microsoft.com/office/drawing/2014/main" id="{EDEF5969-2176-C876-6A2E-103CAFB61581}"/>
              </a:ext>
            </a:extLst>
          </p:cNvPr>
          <p:cNvSpPr>
            <a:spLocks noChangeShapeType="1"/>
          </p:cNvSpPr>
          <p:nvPr/>
        </p:nvSpPr>
        <p:spPr bwMode="auto">
          <a:xfrm>
            <a:off x="2697163" y="1230313"/>
            <a:ext cx="0" cy="4754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2" name="Line 58">
            <a:extLst>
              <a:ext uri="{FF2B5EF4-FFF2-40B4-BE49-F238E27FC236}">
                <a16:creationId xmlns:a16="http://schemas.microsoft.com/office/drawing/2014/main" id="{811F7443-CAA9-0528-0F79-39186230292E}"/>
              </a:ext>
            </a:extLst>
          </p:cNvPr>
          <p:cNvSpPr>
            <a:spLocks noChangeShapeType="1"/>
          </p:cNvSpPr>
          <p:nvPr/>
        </p:nvSpPr>
        <p:spPr bwMode="auto">
          <a:xfrm>
            <a:off x="939800" y="1230313"/>
            <a:ext cx="0" cy="4754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3" name="Text Box 59">
            <a:extLst>
              <a:ext uri="{FF2B5EF4-FFF2-40B4-BE49-F238E27FC236}">
                <a16:creationId xmlns:a16="http://schemas.microsoft.com/office/drawing/2014/main" id="{1428342F-B452-6741-1E9A-5FB4DC231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950" y="844550"/>
            <a:ext cx="139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altLang="en-US" sz="2000" b="1">
                <a:cs typeface="Arial" panose="020B0604020202020204" pitchFamily="34" charset="0"/>
              </a:rPr>
              <a:t>0</a:t>
            </a:r>
          </a:p>
        </p:txBody>
      </p:sp>
      <p:sp>
        <p:nvSpPr>
          <p:cNvPr id="52284" name="Text Box 60">
            <a:extLst>
              <a:ext uri="{FF2B5EF4-FFF2-40B4-BE49-F238E27FC236}">
                <a16:creationId xmlns:a16="http://schemas.microsoft.com/office/drawing/2014/main" id="{B5A0A118-5A89-CC95-BA22-B511A561D1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113" y="844550"/>
            <a:ext cx="2857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altLang="en-US" sz="2000" b="1">
                <a:cs typeface="Arial" panose="020B0604020202020204" pitchFamily="34" charset="0"/>
              </a:rPr>
              <a:t>20</a:t>
            </a:r>
          </a:p>
        </p:txBody>
      </p:sp>
      <p:sp>
        <p:nvSpPr>
          <p:cNvPr id="52285" name="Text Box 61">
            <a:extLst>
              <a:ext uri="{FF2B5EF4-FFF2-40B4-BE49-F238E27FC236}">
                <a16:creationId xmlns:a16="http://schemas.microsoft.com/office/drawing/2014/main" id="{AB99293C-9B8A-AC33-BE77-2BA4CD470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7463" y="844550"/>
            <a:ext cx="2809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altLang="en-US" sz="2000" b="1">
                <a:cs typeface="Arial" panose="020B0604020202020204" pitchFamily="34" charset="0"/>
              </a:rPr>
              <a:t>40</a:t>
            </a:r>
          </a:p>
        </p:txBody>
      </p:sp>
      <p:sp>
        <p:nvSpPr>
          <p:cNvPr id="52286" name="Text Box 62">
            <a:extLst>
              <a:ext uri="{FF2B5EF4-FFF2-40B4-BE49-F238E27FC236}">
                <a16:creationId xmlns:a16="http://schemas.microsoft.com/office/drawing/2014/main" id="{01B32A22-8672-D761-3A78-BB805BE3C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7413" y="844550"/>
            <a:ext cx="2809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altLang="en-US" sz="2000" b="1">
                <a:cs typeface="Arial" panose="020B0604020202020204" pitchFamily="34" charset="0"/>
              </a:rPr>
              <a:t>60</a:t>
            </a:r>
          </a:p>
        </p:txBody>
      </p:sp>
      <p:sp>
        <p:nvSpPr>
          <p:cNvPr id="52287" name="Line 63">
            <a:extLst>
              <a:ext uri="{FF2B5EF4-FFF2-40B4-BE49-F238E27FC236}">
                <a16:creationId xmlns:a16="http://schemas.microsoft.com/office/drawing/2014/main" id="{A6AA9D99-6DCD-47C1-6998-CB70AC5A570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9813" y="1230313"/>
            <a:ext cx="0" cy="4754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8" name="Line 64">
            <a:extLst>
              <a:ext uri="{FF2B5EF4-FFF2-40B4-BE49-F238E27FC236}">
                <a16:creationId xmlns:a16="http://schemas.microsoft.com/office/drawing/2014/main" id="{5C1EBC2A-17E1-6CDC-13E3-CED02794F929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9813" y="1241425"/>
            <a:ext cx="0" cy="4754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89" name="Line 65">
            <a:extLst>
              <a:ext uri="{FF2B5EF4-FFF2-40B4-BE49-F238E27FC236}">
                <a16:creationId xmlns:a16="http://schemas.microsoft.com/office/drawing/2014/main" id="{BD5C379F-9346-3B2E-6C12-D062A4A4236C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9763" y="1241425"/>
            <a:ext cx="0" cy="4754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0" name="Text Box 66">
            <a:extLst>
              <a:ext uri="{FF2B5EF4-FFF2-40B4-BE49-F238E27FC236}">
                <a16:creationId xmlns:a16="http://schemas.microsoft.com/office/drawing/2014/main" id="{99B9F0B8-E295-048C-A19D-BD28950CA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713" y="84455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altLang="en-US" sz="2000" b="1">
                <a:cs typeface="Arial" panose="020B0604020202020204" pitchFamily="34" charset="0"/>
              </a:rPr>
              <a:t>80</a:t>
            </a:r>
          </a:p>
        </p:txBody>
      </p:sp>
      <p:sp>
        <p:nvSpPr>
          <p:cNvPr id="52291" name="Line 67">
            <a:extLst>
              <a:ext uri="{FF2B5EF4-FFF2-40B4-BE49-F238E27FC236}">
                <a16:creationId xmlns:a16="http://schemas.microsoft.com/office/drawing/2014/main" id="{5276209A-2D07-9774-FC5D-E7852BE5E097}"/>
              </a:ext>
            </a:extLst>
          </p:cNvPr>
          <p:cNvSpPr>
            <a:spLocks noChangeShapeType="1"/>
          </p:cNvSpPr>
          <p:nvPr/>
        </p:nvSpPr>
        <p:spPr bwMode="auto">
          <a:xfrm>
            <a:off x="941388" y="3141663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2" name="Text Box 68">
            <a:extLst>
              <a:ext uri="{FF2B5EF4-FFF2-40B4-BE49-F238E27FC236}">
                <a16:creationId xmlns:a16="http://schemas.microsoft.com/office/drawing/2014/main" id="{58C8B076-557C-2F24-5542-AF3F68C5E4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2992438"/>
            <a:ext cx="282575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altLang="en-US" sz="2000" b="1">
                <a:cs typeface="Arial" panose="020B0604020202020204" pitchFamily="34" charset="0"/>
              </a:rPr>
              <a:t>10</a:t>
            </a:r>
          </a:p>
        </p:txBody>
      </p:sp>
      <p:sp>
        <p:nvSpPr>
          <p:cNvPr id="52293" name="Line 69">
            <a:extLst>
              <a:ext uri="{FF2B5EF4-FFF2-40B4-BE49-F238E27FC236}">
                <a16:creationId xmlns:a16="http://schemas.microsoft.com/office/drawing/2014/main" id="{B7099F33-C417-6DAB-85B2-A95E1C5BD6F6}"/>
              </a:ext>
            </a:extLst>
          </p:cNvPr>
          <p:cNvSpPr>
            <a:spLocks noChangeShapeType="1"/>
          </p:cNvSpPr>
          <p:nvPr/>
        </p:nvSpPr>
        <p:spPr bwMode="auto">
          <a:xfrm>
            <a:off x="941388" y="2185988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4" name="Text Box 70">
            <a:extLst>
              <a:ext uri="{FF2B5EF4-FFF2-40B4-BE49-F238E27FC236}">
                <a16:creationId xmlns:a16="http://schemas.microsoft.com/office/drawing/2014/main" id="{9DAE1D57-A35F-3A2F-4BCE-83D410F6B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8" y="2033588"/>
            <a:ext cx="139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altLang="en-US" sz="2000" b="1">
                <a:cs typeface="Arial" panose="020B0604020202020204" pitchFamily="34" charset="0"/>
              </a:rPr>
              <a:t>5</a:t>
            </a:r>
          </a:p>
        </p:txBody>
      </p:sp>
      <p:sp>
        <p:nvSpPr>
          <p:cNvPr id="52295" name="Text Box 71">
            <a:extLst>
              <a:ext uri="{FF2B5EF4-FFF2-40B4-BE49-F238E27FC236}">
                <a16:creationId xmlns:a16="http://schemas.microsoft.com/office/drawing/2014/main" id="{074588A6-1E7C-1280-DBC3-1E81B0023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8" y="1074738"/>
            <a:ext cx="1397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altLang="en-US" sz="2000" b="1">
                <a:cs typeface="Arial" panose="020B0604020202020204" pitchFamily="34" charset="0"/>
              </a:rPr>
              <a:t>0</a:t>
            </a:r>
          </a:p>
        </p:txBody>
      </p:sp>
      <p:sp>
        <p:nvSpPr>
          <p:cNvPr id="52296" name="Line 72">
            <a:extLst>
              <a:ext uri="{FF2B5EF4-FFF2-40B4-BE49-F238E27FC236}">
                <a16:creationId xmlns:a16="http://schemas.microsoft.com/office/drawing/2014/main" id="{BE20C59F-2ECC-B797-27A3-F20F8D055851}"/>
              </a:ext>
            </a:extLst>
          </p:cNvPr>
          <p:cNvSpPr>
            <a:spLocks noChangeShapeType="1"/>
          </p:cNvSpPr>
          <p:nvPr/>
        </p:nvSpPr>
        <p:spPr bwMode="auto">
          <a:xfrm>
            <a:off x="941388" y="4092575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7" name="Text Box 73">
            <a:extLst>
              <a:ext uri="{FF2B5EF4-FFF2-40B4-BE49-F238E27FC236}">
                <a16:creationId xmlns:a16="http://schemas.microsoft.com/office/drawing/2014/main" id="{5CC63411-D0E3-20B9-9BBF-D6565FD278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3938588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altLang="en-US" sz="2000" b="1">
                <a:cs typeface="Arial" panose="020B0604020202020204" pitchFamily="34" charset="0"/>
              </a:rPr>
              <a:t>15</a:t>
            </a:r>
          </a:p>
        </p:txBody>
      </p:sp>
      <p:sp>
        <p:nvSpPr>
          <p:cNvPr id="52298" name="Line 74">
            <a:extLst>
              <a:ext uri="{FF2B5EF4-FFF2-40B4-BE49-F238E27FC236}">
                <a16:creationId xmlns:a16="http://schemas.microsoft.com/office/drawing/2014/main" id="{66122AB5-5422-78A5-FFF5-7ACC112DC222}"/>
              </a:ext>
            </a:extLst>
          </p:cNvPr>
          <p:cNvSpPr>
            <a:spLocks noChangeShapeType="1"/>
          </p:cNvSpPr>
          <p:nvPr/>
        </p:nvSpPr>
        <p:spPr bwMode="auto">
          <a:xfrm>
            <a:off x="941388" y="5045075"/>
            <a:ext cx="44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99" name="Text Box 75">
            <a:extLst>
              <a:ext uri="{FF2B5EF4-FFF2-40B4-BE49-F238E27FC236}">
                <a16:creationId xmlns:a16="http://schemas.microsoft.com/office/drawing/2014/main" id="{A695E195-3535-32FB-B485-D012D0D14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4897438"/>
            <a:ext cx="282575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altLang="en-US" sz="2000" b="1">
                <a:cs typeface="Arial" panose="020B0604020202020204" pitchFamily="34" charset="0"/>
              </a:rPr>
              <a:t>20</a:t>
            </a:r>
          </a:p>
        </p:txBody>
      </p:sp>
      <p:sp>
        <p:nvSpPr>
          <p:cNvPr id="52300" name="Text Box 76">
            <a:extLst>
              <a:ext uri="{FF2B5EF4-FFF2-40B4-BE49-F238E27FC236}">
                <a16:creationId xmlns:a16="http://schemas.microsoft.com/office/drawing/2014/main" id="{6F009650-7680-DAF3-BFFD-A62CBD17F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313" y="5829300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 anchorCtr="1">
            <a:spAutoFit/>
          </a:bodyPr>
          <a:lstStyle/>
          <a:p>
            <a:r>
              <a:rPr lang="en-US" altLang="en-US" sz="2000" b="1">
                <a:cs typeface="Arial" panose="020B0604020202020204" pitchFamily="34" charset="0"/>
              </a:rPr>
              <a:t>25</a:t>
            </a:r>
          </a:p>
        </p:txBody>
      </p:sp>
      <p:sp>
        <p:nvSpPr>
          <p:cNvPr id="52301" name="Text Box 77">
            <a:extLst>
              <a:ext uri="{FF2B5EF4-FFF2-40B4-BE49-F238E27FC236}">
                <a16:creationId xmlns:a16="http://schemas.microsoft.com/office/drawing/2014/main" id="{6A6A0123-40B7-8535-E2D8-531E6A72D4C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846262" y="3444875"/>
            <a:ext cx="44227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2000" b="1">
                <a:cs typeface="Arial" panose="020B0604020202020204" pitchFamily="34" charset="0"/>
              </a:rPr>
              <a:t>Sampled depth mid-point (cm)</a:t>
            </a:r>
          </a:p>
        </p:txBody>
      </p:sp>
      <p:sp>
        <p:nvSpPr>
          <p:cNvPr id="52302" name="Rectangle 78">
            <a:extLst>
              <a:ext uri="{FF2B5EF4-FFF2-40B4-BE49-F238E27FC236}">
                <a16:creationId xmlns:a16="http://schemas.microsoft.com/office/drawing/2014/main" id="{2B15F89F-B6D8-9DDB-6D16-28EC553B7B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38" y="4822825"/>
            <a:ext cx="1655762" cy="9858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03" name="Text Box 79">
            <a:extLst>
              <a:ext uri="{FF2B5EF4-FFF2-40B4-BE49-F238E27FC236}">
                <a16:creationId xmlns:a16="http://schemas.microsoft.com/office/drawing/2014/main" id="{1A3EE83F-FACA-692B-04E8-8EE434EFB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688" y="4932363"/>
            <a:ext cx="519112" cy="2746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b="1">
                <a:cs typeface="Arial" panose="020B0604020202020204" pitchFamily="34" charset="0"/>
              </a:rPr>
              <a:t>1992</a:t>
            </a:r>
          </a:p>
        </p:txBody>
      </p:sp>
      <p:grpSp>
        <p:nvGrpSpPr>
          <p:cNvPr id="52304" name="Group 80">
            <a:extLst>
              <a:ext uri="{FF2B5EF4-FFF2-40B4-BE49-F238E27FC236}">
                <a16:creationId xmlns:a16="http://schemas.microsoft.com/office/drawing/2014/main" id="{EE130F9E-6AB0-2EBB-1870-6D84720E3C90}"/>
              </a:ext>
            </a:extLst>
          </p:cNvPr>
          <p:cNvGrpSpPr>
            <a:grpSpLocks/>
          </p:cNvGrpSpPr>
          <p:nvPr/>
        </p:nvGrpSpPr>
        <p:grpSpPr bwMode="auto">
          <a:xfrm>
            <a:off x="2614613" y="1403350"/>
            <a:ext cx="420687" cy="96838"/>
            <a:chOff x="3724" y="3015"/>
            <a:chExt cx="228" cy="38"/>
          </a:xfrm>
        </p:grpSpPr>
        <p:sp>
          <p:nvSpPr>
            <p:cNvPr id="52305" name="Line 81">
              <a:extLst>
                <a:ext uri="{FF2B5EF4-FFF2-40B4-BE49-F238E27FC236}">
                  <a16:creationId xmlns:a16="http://schemas.microsoft.com/office/drawing/2014/main" id="{503228BF-394A-81F2-CDEB-3C003AF4FD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24" y="3035"/>
              <a:ext cx="2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06" name="Line 82">
              <a:extLst>
                <a:ext uri="{FF2B5EF4-FFF2-40B4-BE49-F238E27FC236}">
                  <a16:creationId xmlns:a16="http://schemas.microsoft.com/office/drawing/2014/main" id="{F5C2F561-6A79-E213-82CB-60E9E0EAD9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24" y="3015"/>
              <a:ext cx="0" cy="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07" name="Line 83">
              <a:extLst>
                <a:ext uri="{FF2B5EF4-FFF2-40B4-BE49-F238E27FC236}">
                  <a16:creationId xmlns:a16="http://schemas.microsoft.com/office/drawing/2014/main" id="{8EB67751-B6B8-2652-7B5A-88ADB37EEB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52" y="3015"/>
              <a:ext cx="0" cy="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308" name="Group 84">
            <a:extLst>
              <a:ext uri="{FF2B5EF4-FFF2-40B4-BE49-F238E27FC236}">
                <a16:creationId xmlns:a16="http://schemas.microsoft.com/office/drawing/2014/main" id="{197ACED3-2DEC-C392-040F-069470DD993E}"/>
              </a:ext>
            </a:extLst>
          </p:cNvPr>
          <p:cNvGrpSpPr>
            <a:grpSpLocks/>
          </p:cNvGrpSpPr>
          <p:nvPr/>
        </p:nvGrpSpPr>
        <p:grpSpPr bwMode="auto">
          <a:xfrm>
            <a:off x="2170113" y="1803400"/>
            <a:ext cx="520700" cy="98425"/>
            <a:chOff x="3724" y="3015"/>
            <a:chExt cx="228" cy="38"/>
          </a:xfrm>
        </p:grpSpPr>
        <p:sp>
          <p:nvSpPr>
            <p:cNvPr id="52309" name="Line 85">
              <a:extLst>
                <a:ext uri="{FF2B5EF4-FFF2-40B4-BE49-F238E27FC236}">
                  <a16:creationId xmlns:a16="http://schemas.microsoft.com/office/drawing/2014/main" id="{2CDBC394-0768-4D53-D552-B3A7355CEE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24" y="3035"/>
              <a:ext cx="2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10" name="Line 86">
              <a:extLst>
                <a:ext uri="{FF2B5EF4-FFF2-40B4-BE49-F238E27FC236}">
                  <a16:creationId xmlns:a16="http://schemas.microsoft.com/office/drawing/2014/main" id="{7FB41BD2-FB53-A801-B5C0-078C8AA04A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24" y="3015"/>
              <a:ext cx="0" cy="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11" name="Line 87">
              <a:extLst>
                <a:ext uri="{FF2B5EF4-FFF2-40B4-BE49-F238E27FC236}">
                  <a16:creationId xmlns:a16="http://schemas.microsoft.com/office/drawing/2014/main" id="{9C0FFC15-5A15-C4F8-D3D7-EECF98A901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52" y="3015"/>
              <a:ext cx="0" cy="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312" name="Group 88">
            <a:extLst>
              <a:ext uri="{FF2B5EF4-FFF2-40B4-BE49-F238E27FC236}">
                <a16:creationId xmlns:a16="http://schemas.microsoft.com/office/drawing/2014/main" id="{C5CB23A9-007F-771F-4F4F-18E0A19899D5}"/>
              </a:ext>
            </a:extLst>
          </p:cNvPr>
          <p:cNvGrpSpPr>
            <a:grpSpLocks/>
          </p:cNvGrpSpPr>
          <p:nvPr/>
        </p:nvGrpSpPr>
        <p:grpSpPr bwMode="auto">
          <a:xfrm>
            <a:off x="2144713" y="2632075"/>
            <a:ext cx="473075" cy="96838"/>
            <a:chOff x="3724" y="3015"/>
            <a:chExt cx="228" cy="38"/>
          </a:xfrm>
        </p:grpSpPr>
        <p:sp>
          <p:nvSpPr>
            <p:cNvPr id="52313" name="Line 89">
              <a:extLst>
                <a:ext uri="{FF2B5EF4-FFF2-40B4-BE49-F238E27FC236}">
                  <a16:creationId xmlns:a16="http://schemas.microsoft.com/office/drawing/2014/main" id="{C3EB4101-288E-E772-6C97-D286BEDBDB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24" y="3035"/>
              <a:ext cx="2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14" name="Line 90">
              <a:extLst>
                <a:ext uri="{FF2B5EF4-FFF2-40B4-BE49-F238E27FC236}">
                  <a16:creationId xmlns:a16="http://schemas.microsoft.com/office/drawing/2014/main" id="{506424C6-4401-EAED-8A5E-A18528FF6A1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24" y="3015"/>
              <a:ext cx="0" cy="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15" name="Line 91">
              <a:extLst>
                <a:ext uri="{FF2B5EF4-FFF2-40B4-BE49-F238E27FC236}">
                  <a16:creationId xmlns:a16="http://schemas.microsoft.com/office/drawing/2014/main" id="{622D8013-0534-9672-85FA-B581A4F226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52" y="3015"/>
              <a:ext cx="0" cy="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316" name="Group 92">
            <a:extLst>
              <a:ext uri="{FF2B5EF4-FFF2-40B4-BE49-F238E27FC236}">
                <a16:creationId xmlns:a16="http://schemas.microsoft.com/office/drawing/2014/main" id="{E2EEAEA7-A539-1876-0446-56EF54575241}"/>
              </a:ext>
            </a:extLst>
          </p:cNvPr>
          <p:cNvGrpSpPr>
            <a:grpSpLocks/>
          </p:cNvGrpSpPr>
          <p:nvPr/>
        </p:nvGrpSpPr>
        <p:grpSpPr bwMode="auto">
          <a:xfrm>
            <a:off x="2089150" y="3859213"/>
            <a:ext cx="412750" cy="96837"/>
            <a:chOff x="3724" y="3015"/>
            <a:chExt cx="228" cy="38"/>
          </a:xfrm>
        </p:grpSpPr>
        <p:sp>
          <p:nvSpPr>
            <p:cNvPr id="52317" name="Line 93">
              <a:extLst>
                <a:ext uri="{FF2B5EF4-FFF2-40B4-BE49-F238E27FC236}">
                  <a16:creationId xmlns:a16="http://schemas.microsoft.com/office/drawing/2014/main" id="{5252FC92-FF7A-55B7-4582-13A71087E2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24" y="3035"/>
              <a:ext cx="2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18" name="Line 94">
              <a:extLst>
                <a:ext uri="{FF2B5EF4-FFF2-40B4-BE49-F238E27FC236}">
                  <a16:creationId xmlns:a16="http://schemas.microsoft.com/office/drawing/2014/main" id="{2CF22F6E-A501-F45F-E8A3-3484EA3FB4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24" y="3015"/>
              <a:ext cx="0" cy="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19" name="Line 95">
              <a:extLst>
                <a:ext uri="{FF2B5EF4-FFF2-40B4-BE49-F238E27FC236}">
                  <a16:creationId xmlns:a16="http://schemas.microsoft.com/office/drawing/2014/main" id="{1AFC42E9-3347-5FDE-58E0-84EB87C1A7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52" y="3015"/>
              <a:ext cx="0" cy="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320" name="Group 96">
            <a:extLst>
              <a:ext uri="{FF2B5EF4-FFF2-40B4-BE49-F238E27FC236}">
                <a16:creationId xmlns:a16="http://schemas.microsoft.com/office/drawing/2014/main" id="{05479D04-14F9-DBCB-8D59-AA19CB13EC44}"/>
              </a:ext>
            </a:extLst>
          </p:cNvPr>
          <p:cNvGrpSpPr>
            <a:grpSpLocks/>
          </p:cNvGrpSpPr>
          <p:nvPr/>
        </p:nvGrpSpPr>
        <p:grpSpPr bwMode="auto">
          <a:xfrm>
            <a:off x="2036763" y="5146675"/>
            <a:ext cx="434975" cy="96838"/>
            <a:chOff x="3724" y="3015"/>
            <a:chExt cx="228" cy="38"/>
          </a:xfrm>
        </p:grpSpPr>
        <p:sp>
          <p:nvSpPr>
            <p:cNvPr id="52321" name="Line 97">
              <a:extLst>
                <a:ext uri="{FF2B5EF4-FFF2-40B4-BE49-F238E27FC236}">
                  <a16:creationId xmlns:a16="http://schemas.microsoft.com/office/drawing/2014/main" id="{F66B5499-0DE4-452B-E28A-819841360DE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24" y="3035"/>
              <a:ext cx="2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22" name="Line 98">
              <a:extLst>
                <a:ext uri="{FF2B5EF4-FFF2-40B4-BE49-F238E27FC236}">
                  <a16:creationId xmlns:a16="http://schemas.microsoft.com/office/drawing/2014/main" id="{79FBFEDD-54FF-84B3-9CF8-6844EE0A77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24" y="3015"/>
              <a:ext cx="0" cy="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23" name="Line 99">
              <a:extLst>
                <a:ext uri="{FF2B5EF4-FFF2-40B4-BE49-F238E27FC236}">
                  <a16:creationId xmlns:a16="http://schemas.microsoft.com/office/drawing/2014/main" id="{1FC1A1B4-A483-0A87-0CF7-B9C11D5F3C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52" y="3015"/>
              <a:ext cx="0" cy="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324" name="Group 100">
            <a:extLst>
              <a:ext uri="{FF2B5EF4-FFF2-40B4-BE49-F238E27FC236}">
                <a16:creationId xmlns:a16="http://schemas.microsoft.com/office/drawing/2014/main" id="{E9DB86BE-6809-EE15-AD63-5A91226ABA27}"/>
              </a:ext>
            </a:extLst>
          </p:cNvPr>
          <p:cNvGrpSpPr>
            <a:grpSpLocks/>
          </p:cNvGrpSpPr>
          <p:nvPr/>
        </p:nvGrpSpPr>
        <p:grpSpPr bwMode="auto">
          <a:xfrm>
            <a:off x="3568700" y="1450975"/>
            <a:ext cx="957263" cy="98425"/>
            <a:chOff x="3724" y="3015"/>
            <a:chExt cx="228" cy="38"/>
          </a:xfrm>
        </p:grpSpPr>
        <p:sp>
          <p:nvSpPr>
            <p:cNvPr id="52325" name="Line 101">
              <a:extLst>
                <a:ext uri="{FF2B5EF4-FFF2-40B4-BE49-F238E27FC236}">
                  <a16:creationId xmlns:a16="http://schemas.microsoft.com/office/drawing/2014/main" id="{9E132D87-AF4A-26EE-C137-B8A9E293B1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24" y="3035"/>
              <a:ext cx="2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26" name="Line 102">
              <a:extLst>
                <a:ext uri="{FF2B5EF4-FFF2-40B4-BE49-F238E27FC236}">
                  <a16:creationId xmlns:a16="http://schemas.microsoft.com/office/drawing/2014/main" id="{A6382414-47BC-E988-F8B3-3C6FC4E589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24" y="3015"/>
              <a:ext cx="0" cy="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27" name="Line 103">
              <a:extLst>
                <a:ext uri="{FF2B5EF4-FFF2-40B4-BE49-F238E27FC236}">
                  <a16:creationId xmlns:a16="http://schemas.microsoft.com/office/drawing/2014/main" id="{0AE14E61-EB51-2C38-B311-93630690AF8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52" y="3015"/>
              <a:ext cx="0" cy="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328" name="Group 104">
            <a:extLst>
              <a:ext uri="{FF2B5EF4-FFF2-40B4-BE49-F238E27FC236}">
                <a16:creationId xmlns:a16="http://schemas.microsoft.com/office/drawing/2014/main" id="{1A2FC31B-1E27-BE8A-2B4F-43B98D5B8B48}"/>
              </a:ext>
            </a:extLst>
          </p:cNvPr>
          <p:cNvGrpSpPr>
            <a:grpSpLocks/>
          </p:cNvGrpSpPr>
          <p:nvPr/>
        </p:nvGrpSpPr>
        <p:grpSpPr bwMode="auto">
          <a:xfrm>
            <a:off x="2386013" y="1831975"/>
            <a:ext cx="441325" cy="96838"/>
            <a:chOff x="3724" y="3015"/>
            <a:chExt cx="228" cy="38"/>
          </a:xfrm>
        </p:grpSpPr>
        <p:sp>
          <p:nvSpPr>
            <p:cNvPr id="52329" name="Line 105">
              <a:extLst>
                <a:ext uri="{FF2B5EF4-FFF2-40B4-BE49-F238E27FC236}">
                  <a16:creationId xmlns:a16="http://schemas.microsoft.com/office/drawing/2014/main" id="{23F95256-B719-E8C8-6E7A-B936FD8077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24" y="3035"/>
              <a:ext cx="2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30" name="Line 106">
              <a:extLst>
                <a:ext uri="{FF2B5EF4-FFF2-40B4-BE49-F238E27FC236}">
                  <a16:creationId xmlns:a16="http://schemas.microsoft.com/office/drawing/2014/main" id="{49B0FD04-1026-2400-A585-3C95EAEF30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24" y="3015"/>
              <a:ext cx="0" cy="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31" name="Line 107">
              <a:extLst>
                <a:ext uri="{FF2B5EF4-FFF2-40B4-BE49-F238E27FC236}">
                  <a16:creationId xmlns:a16="http://schemas.microsoft.com/office/drawing/2014/main" id="{162B465F-E572-2A26-25FD-D71298B6F2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52" y="3015"/>
              <a:ext cx="0" cy="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332" name="Group 108">
            <a:extLst>
              <a:ext uri="{FF2B5EF4-FFF2-40B4-BE49-F238E27FC236}">
                <a16:creationId xmlns:a16="http://schemas.microsoft.com/office/drawing/2014/main" id="{F6CC2E22-5BA8-0638-94A5-28308873D62C}"/>
              </a:ext>
            </a:extLst>
          </p:cNvPr>
          <p:cNvGrpSpPr>
            <a:grpSpLocks/>
          </p:cNvGrpSpPr>
          <p:nvPr/>
        </p:nvGrpSpPr>
        <p:grpSpPr bwMode="auto">
          <a:xfrm>
            <a:off x="2192338" y="2662238"/>
            <a:ext cx="512762" cy="96837"/>
            <a:chOff x="3724" y="3015"/>
            <a:chExt cx="228" cy="38"/>
          </a:xfrm>
        </p:grpSpPr>
        <p:sp>
          <p:nvSpPr>
            <p:cNvPr id="52333" name="Line 109">
              <a:extLst>
                <a:ext uri="{FF2B5EF4-FFF2-40B4-BE49-F238E27FC236}">
                  <a16:creationId xmlns:a16="http://schemas.microsoft.com/office/drawing/2014/main" id="{44C315B3-1D34-7051-F730-70D222DE7E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24" y="3035"/>
              <a:ext cx="2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34" name="Line 110">
              <a:extLst>
                <a:ext uri="{FF2B5EF4-FFF2-40B4-BE49-F238E27FC236}">
                  <a16:creationId xmlns:a16="http://schemas.microsoft.com/office/drawing/2014/main" id="{8D219C75-F9D6-43B6-83D9-F058D3AB3B8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24" y="3015"/>
              <a:ext cx="0" cy="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35" name="Line 111">
              <a:extLst>
                <a:ext uri="{FF2B5EF4-FFF2-40B4-BE49-F238E27FC236}">
                  <a16:creationId xmlns:a16="http://schemas.microsoft.com/office/drawing/2014/main" id="{94F1A461-86F2-F26A-5F62-FA665E0EC2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52" y="3015"/>
              <a:ext cx="0" cy="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336" name="Group 112">
            <a:extLst>
              <a:ext uri="{FF2B5EF4-FFF2-40B4-BE49-F238E27FC236}">
                <a16:creationId xmlns:a16="http://schemas.microsoft.com/office/drawing/2014/main" id="{671B8721-201E-5931-1E38-E4623C5DDAA4}"/>
              </a:ext>
            </a:extLst>
          </p:cNvPr>
          <p:cNvGrpSpPr>
            <a:grpSpLocks/>
          </p:cNvGrpSpPr>
          <p:nvPr/>
        </p:nvGrpSpPr>
        <p:grpSpPr bwMode="auto">
          <a:xfrm>
            <a:off x="2249488" y="3889375"/>
            <a:ext cx="295275" cy="96838"/>
            <a:chOff x="3724" y="3015"/>
            <a:chExt cx="228" cy="38"/>
          </a:xfrm>
        </p:grpSpPr>
        <p:sp>
          <p:nvSpPr>
            <p:cNvPr id="52337" name="Line 113">
              <a:extLst>
                <a:ext uri="{FF2B5EF4-FFF2-40B4-BE49-F238E27FC236}">
                  <a16:creationId xmlns:a16="http://schemas.microsoft.com/office/drawing/2014/main" id="{339199BA-75D2-39BD-4E83-AB174DD657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24" y="3035"/>
              <a:ext cx="2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38" name="Line 114">
              <a:extLst>
                <a:ext uri="{FF2B5EF4-FFF2-40B4-BE49-F238E27FC236}">
                  <a16:creationId xmlns:a16="http://schemas.microsoft.com/office/drawing/2014/main" id="{19035F0C-99BE-2841-869B-E2DFC2E6E9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24" y="3015"/>
              <a:ext cx="0" cy="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39" name="Line 115">
              <a:extLst>
                <a:ext uri="{FF2B5EF4-FFF2-40B4-BE49-F238E27FC236}">
                  <a16:creationId xmlns:a16="http://schemas.microsoft.com/office/drawing/2014/main" id="{A286B9B2-BDD3-0806-CE44-52C1FFC4EF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52" y="3015"/>
              <a:ext cx="0" cy="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340" name="Group 116">
            <a:extLst>
              <a:ext uri="{FF2B5EF4-FFF2-40B4-BE49-F238E27FC236}">
                <a16:creationId xmlns:a16="http://schemas.microsoft.com/office/drawing/2014/main" id="{50CA96CF-3B96-318E-438D-452B026E5BCB}"/>
              </a:ext>
            </a:extLst>
          </p:cNvPr>
          <p:cNvGrpSpPr>
            <a:grpSpLocks/>
          </p:cNvGrpSpPr>
          <p:nvPr/>
        </p:nvGrpSpPr>
        <p:grpSpPr bwMode="auto">
          <a:xfrm>
            <a:off x="2363788" y="5175250"/>
            <a:ext cx="231775" cy="96838"/>
            <a:chOff x="3724" y="3015"/>
            <a:chExt cx="228" cy="38"/>
          </a:xfrm>
        </p:grpSpPr>
        <p:sp>
          <p:nvSpPr>
            <p:cNvPr id="52341" name="Line 117">
              <a:extLst>
                <a:ext uri="{FF2B5EF4-FFF2-40B4-BE49-F238E27FC236}">
                  <a16:creationId xmlns:a16="http://schemas.microsoft.com/office/drawing/2014/main" id="{3BEA476D-A33E-C2CB-BE9D-0863AF11C4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24" y="3035"/>
              <a:ext cx="2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42" name="Line 118">
              <a:extLst>
                <a:ext uri="{FF2B5EF4-FFF2-40B4-BE49-F238E27FC236}">
                  <a16:creationId xmlns:a16="http://schemas.microsoft.com/office/drawing/2014/main" id="{3AC58E93-1E18-898A-9C50-D59F46B6C6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24" y="3015"/>
              <a:ext cx="0" cy="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343" name="Line 119">
              <a:extLst>
                <a:ext uri="{FF2B5EF4-FFF2-40B4-BE49-F238E27FC236}">
                  <a16:creationId xmlns:a16="http://schemas.microsoft.com/office/drawing/2014/main" id="{78FBE899-7DF6-CB16-81D2-06CF5364DB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52" y="3015"/>
              <a:ext cx="0" cy="3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344" name="Line 120">
            <a:extLst>
              <a:ext uri="{FF2B5EF4-FFF2-40B4-BE49-F238E27FC236}">
                <a16:creationId xmlns:a16="http://schemas.microsoft.com/office/drawing/2014/main" id="{7E917E8D-E3D7-1521-DB5E-3013DCD15F2C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6863" y="5060950"/>
            <a:ext cx="4254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45" name="Text Box 121">
            <a:extLst>
              <a:ext uri="{FF2B5EF4-FFF2-40B4-BE49-F238E27FC236}">
                <a16:creationId xmlns:a16="http://schemas.microsoft.com/office/drawing/2014/main" id="{C3820BA1-1C13-3294-E9B6-73CC698664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688" y="5392738"/>
            <a:ext cx="519112" cy="27463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b="1">
                <a:cs typeface="Arial" panose="020B0604020202020204" pitchFamily="34" charset="0"/>
              </a:rPr>
              <a:t>2003</a:t>
            </a:r>
          </a:p>
        </p:txBody>
      </p:sp>
      <p:sp>
        <p:nvSpPr>
          <p:cNvPr id="52346" name="Line 122">
            <a:extLst>
              <a:ext uri="{FF2B5EF4-FFF2-40B4-BE49-F238E27FC236}">
                <a16:creationId xmlns:a16="http://schemas.microsoft.com/office/drawing/2014/main" id="{04920110-5C5C-DC69-592D-2756A65BD104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6863" y="5518150"/>
            <a:ext cx="425450" cy="0"/>
          </a:xfrm>
          <a:prstGeom prst="line">
            <a:avLst/>
          </a:prstGeom>
          <a:noFill/>
          <a:ln w="7620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47" name="Rectangle 123">
            <a:extLst>
              <a:ext uri="{FF2B5EF4-FFF2-40B4-BE49-F238E27FC236}">
                <a16:creationId xmlns:a16="http://schemas.microsoft.com/office/drawing/2014/main" id="{0A14554C-0916-A624-33C8-BED7CFB0F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1388" y="5983288"/>
            <a:ext cx="3702050" cy="7112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52348" name="Text Box 124">
            <a:extLst>
              <a:ext uri="{FF2B5EF4-FFF2-40B4-BE49-F238E27FC236}">
                <a16:creationId xmlns:a16="http://schemas.microsoft.com/office/drawing/2014/main" id="{B1DD1E1F-5FB5-5B1B-BF98-6324C0597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113" y="6049963"/>
            <a:ext cx="24542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600" b="1">
                <a:solidFill>
                  <a:srgbClr val="FF0000"/>
                </a:solidFill>
                <a:cs typeface="Arial" panose="020B0604020202020204" pitchFamily="34" charset="0"/>
              </a:rPr>
              <a:t>Huge rock </a:t>
            </a:r>
            <a:r>
              <a:rPr lang="en-US" altLang="en-US" sz="1600" b="1" u="sng">
                <a:solidFill>
                  <a:srgbClr val="FF0000"/>
                </a:solidFill>
                <a:cs typeface="Arial" panose="020B0604020202020204" pitchFamily="34" charset="0"/>
              </a:rPr>
              <a:t>gains</a:t>
            </a:r>
            <a:r>
              <a:rPr lang="en-US" altLang="en-US" sz="1600" b="1">
                <a:solidFill>
                  <a:srgbClr val="FF0000"/>
                </a:solidFill>
                <a:cs typeface="Arial" panose="020B0604020202020204" pitchFamily="34" charset="0"/>
              </a:rPr>
              <a:t> near surface after fire</a:t>
            </a:r>
          </a:p>
        </p:txBody>
      </p:sp>
      <p:sp>
        <p:nvSpPr>
          <p:cNvPr id="52349" name="Text Box 125">
            <a:extLst>
              <a:ext uri="{FF2B5EF4-FFF2-40B4-BE49-F238E27FC236}">
                <a16:creationId xmlns:a16="http://schemas.microsoft.com/office/drawing/2014/main" id="{6C28329E-F25F-AEB9-C45C-0CBD4145E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0363" y="6061075"/>
            <a:ext cx="25717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600" b="1">
                <a:solidFill>
                  <a:srgbClr val="FF0000"/>
                </a:solidFill>
                <a:cs typeface="Arial" panose="020B0604020202020204" pitchFamily="34" charset="0"/>
              </a:rPr>
              <a:t>No detectable background changes</a:t>
            </a:r>
          </a:p>
        </p:txBody>
      </p:sp>
      <p:sp>
        <p:nvSpPr>
          <p:cNvPr id="52350" name="Freeform 126">
            <a:extLst>
              <a:ext uri="{FF2B5EF4-FFF2-40B4-BE49-F238E27FC236}">
                <a16:creationId xmlns:a16="http://schemas.microsoft.com/office/drawing/2014/main" id="{24D27051-9CF9-588E-6B35-E62E1233DBFB}"/>
              </a:ext>
            </a:extLst>
          </p:cNvPr>
          <p:cNvSpPr>
            <a:spLocks/>
          </p:cNvSpPr>
          <p:nvPr/>
        </p:nvSpPr>
        <p:spPr bwMode="auto">
          <a:xfrm>
            <a:off x="2392363" y="1474788"/>
            <a:ext cx="1652587" cy="3733800"/>
          </a:xfrm>
          <a:custGeom>
            <a:avLst/>
            <a:gdLst>
              <a:gd name="T0" fmla="*/ 856 w 856"/>
              <a:gd name="T1" fmla="*/ 0 h 1691"/>
              <a:gd name="T2" fmla="*/ 173 w 856"/>
              <a:gd name="T3" fmla="*/ 150 h 1691"/>
              <a:gd name="T4" fmla="*/ 32 w 856"/>
              <a:gd name="T5" fmla="*/ 512 h 1691"/>
              <a:gd name="T6" fmla="*/ 1 w 856"/>
              <a:gd name="T7" fmla="*/ 1098 h 1691"/>
              <a:gd name="T8" fmla="*/ 38 w 856"/>
              <a:gd name="T9" fmla="*/ 1691 h 1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6" h="1691">
                <a:moveTo>
                  <a:pt x="856" y="0"/>
                </a:moveTo>
                <a:cubicBezTo>
                  <a:pt x="742" y="25"/>
                  <a:pt x="310" y="65"/>
                  <a:pt x="173" y="150"/>
                </a:cubicBezTo>
                <a:cubicBezTo>
                  <a:pt x="36" y="235"/>
                  <a:pt x="61" y="354"/>
                  <a:pt x="32" y="512"/>
                </a:cubicBezTo>
                <a:cubicBezTo>
                  <a:pt x="3" y="670"/>
                  <a:pt x="0" y="902"/>
                  <a:pt x="1" y="1098"/>
                </a:cubicBezTo>
                <a:cubicBezTo>
                  <a:pt x="2" y="1294"/>
                  <a:pt x="30" y="1568"/>
                  <a:pt x="38" y="1691"/>
                </a:cubicBezTo>
              </a:path>
            </a:pathLst>
          </a:custGeom>
          <a:noFill/>
          <a:ln w="76200" cap="rnd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351" name="Freeform 127">
            <a:extLst>
              <a:ext uri="{FF2B5EF4-FFF2-40B4-BE49-F238E27FC236}">
                <a16:creationId xmlns:a16="http://schemas.microsoft.com/office/drawing/2014/main" id="{BF62F0A0-AC0D-28B5-5383-CFCB8BA3982B}"/>
              </a:ext>
            </a:extLst>
          </p:cNvPr>
          <p:cNvSpPr>
            <a:spLocks/>
          </p:cNvSpPr>
          <p:nvPr/>
        </p:nvSpPr>
        <p:spPr bwMode="auto">
          <a:xfrm>
            <a:off x="2252663" y="1458913"/>
            <a:ext cx="573087" cy="3763962"/>
          </a:xfrm>
          <a:custGeom>
            <a:avLst/>
            <a:gdLst>
              <a:gd name="T0" fmla="*/ 288 w 288"/>
              <a:gd name="T1" fmla="*/ 0 h 1696"/>
              <a:gd name="T2" fmla="*/ 167 w 288"/>
              <a:gd name="T3" fmla="*/ 55 h 1696"/>
              <a:gd name="T4" fmla="*/ 94 w 288"/>
              <a:gd name="T5" fmla="*/ 149 h 1696"/>
              <a:gd name="T6" fmla="*/ 66 w 288"/>
              <a:gd name="T7" fmla="*/ 519 h 1696"/>
              <a:gd name="T8" fmla="*/ 24 w 288"/>
              <a:gd name="T9" fmla="*/ 1111 h 1696"/>
              <a:gd name="T10" fmla="*/ 0 w 288"/>
              <a:gd name="T11" fmla="*/ 1696 h 1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8" h="1696">
                <a:moveTo>
                  <a:pt x="288" y="0"/>
                </a:moveTo>
                <a:cubicBezTo>
                  <a:pt x="268" y="9"/>
                  <a:pt x="285" y="1"/>
                  <a:pt x="167" y="55"/>
                </a:cubicBezTo>
                <a:cubicBezTo>
                  <a:pt x="158" y="64"/>
                  <a:pt x="112" y="73"/>
                  <a:pt x="94" y="149"/>
                </a:cubicBezTo>
                <a:lnTo>
                  <a:pt x="66" y="519"/>
                </a:lnTo>
                <a:lnTo>
                  <a:pt x="24" y="1111"/>
                </a:lnTo>
                <a:cubicBezTo>
                  <a:pt x="13" y="1307"/>
                  <a:pt x="5" y="1574"/>
                  <a:pt x="0" y="1696"/>
                </a:cubicBezTo>
              </a:path>
            </a:pathLst>
          </a:custGeom>
          <a:noFill/>
          <a:ln w="762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2352" name="Group 128">
            <a:extLst>
              <a:ext uri="{FF2B5EF4-FFF2-40B4-BE49-F238E27FC236}">
                <a16:creationId xmlns:a16="http://schemas.microsoft.com/office/drawing/2014/main" id="{A18DC4BF-0CE4-0D8E-4001-29C163509D5A}"/>
              </a:ext>
            </a:extLst>
          </p:cNvPr>
          <p:cNvGrpSpPr>
            <a:grpSpLocks/>
          </p:cNvGrpSpPr>
          <p:nvPr/>
        </p:nvGrpSpPr>
        <p:grpSpPr bwMode="auto">
          <a:xfrm>
            <a:off x="927100" y="474663"/>
            <a:ext cx="7493000" cy="360362"/>
            <a:chOff x="584" y="299"/>
            <a:chExt cx="4720" cy="227"/>
          </a:xfrm>
        </p:grpSpPr>
        <p:sp>
          <p:nvSpPr>
            <p:cNvPr id="52353" name="Rectangle 129">
              <a:extLst>
                <a:ext uri="{FF2B5EF4-FFF2-40B4-BE49-F238E27FC236}">
                  <a16:creationId xmlns:a16="http://schemas.microsoft.com/office/drawing/2014/main" id="{00CF6DC3-D3E2-8228-4681-64EAFD7C1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" y="299"/>
              <a:ext cx="2338" cy="2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52354" name="Text Box 130">
              <a:extLst>
                <a:ext uri="{FF2B5EF4-FFF2-40B4-BE49-F238E27FC236}">
                  <a16:creationId xmlns:a16="http://schemas.microsoft.com/office/drawing/2014/main" id="{2B244077-6E67-9B8C-367C-EB8E72CA72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7" y="324"/>
              <a:ext cx="1487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 anchorCtr="1">
              <a:spAutoFit/>
            </a:bodyPr>
            <a:lstStyle/>
            <a:p>
              <a:r>
                <a:rPr lang="en-US" altLang="en-US" b="1">
                  <a:cs typeface="Arial" panose="020B0604020202020204" pitchFamily="34" charset="0"/>
                </a:rPr>
                <a:t>Hotly burned stands</a:t>
              </a:r>
            </a:p>
          </p:txBody>
        </p:sp>
        <p:sp>
          <p:nvSpPr>
            <p:cNvPr id="52355" name="Text Box 131">
              <a:extLst>
                <a:ext uri="{FF2B5EF4-FFF2-40B4-BE49-F238E27FC236}">
                  <a16:creationId xmlns:a16="http://schemas.microsoft.com/office/drawing/2014/main" id="{883A414E-8ED1-627C-AA12-909324D0B4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2" y="325"/>
              <a:ext cx="1428" cy="1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 anchorCtr="1">
              <a:spAutoFit/>
            </a:bodyPr>
            <a:lstStyle/>
            <a:p>
              <a:r>
                <a:rPr lang="en-US" altLang="en-US" b="1">
                  <a:cs typeface="Arial" panose="020B0604020202020204" pitchFamily="34" charset="0"/>
                </a:rPr>
                <a:t>Unburned stands</a:t>
              </a:r>
            </a:p>
          </p:txBody>
        </p:sp>
        <p:sp>
          <p:nvSpPr>
            <p:cNvPr id="52356" name="Rectangle 132">
              <a:extLst>
                <a:ext uri="{FF2B5EF4-FFF2-40B4-BE49-F238E27FC236}">
                  <a16:creationId xmlns:a16="http://schemas.microsoft.com/office/drawing/2014/main" id="{C5839D7A-3F54-E994-F529-8A00004AF2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7" y="317"/>
              <a:ext cx="48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b="1">
                  <a:solidFill>
                    <a:srgbClr val="FF0000"/>
                  </a:solidFill>
                  <a:cs typeface="Arial" panose="020B0604020202020204" pitchFamily="34" charset="0"/>
                </a:rPr>
                <a:t>burned</a:t>
              </a:r>
            </a:p>
          </p:txBody>
        </p:sp>
        <p:sp>
          <p:nvSpPr>
            <p:cNvPr id="52357" name="Rectangle 133">
              <a:extLst>
                <a:ext uri="{FF2B5EF4-FFF2-40B4-BE49-F238E27FC236}">
                  <a16:creationId xmlns:a16="http://schemas.microsoft.com/office/drawing/2014/main" id="{3098773A-AF14-555A-D404-FCCA09846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34" y="317"/>
              <a:ext cx="680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b="1">
                  <a:solidFill>
                    <a:schemeClr val="folHlink"/>
                  </a:solidFill>
                  <a:cs typeface="Arial" panose="020B0604020202020204" pitchFamily="34" charset="0"/>
                </a:rPr>
                <a:t>Unburned</a:t>
              </a:r>
            </a:p>
          </p:txBody>
        </p:sp>
        <p:sp>
          <p:nvSpPr>
            <p:cNvPr id="52358" name="Rectangle 134">
              <a:extLst>
                <a:ext uri="{FF2B5EF4-FFF2-40B4-BE49-F238E27FC236}">
                  <a16:creationId xmlns:a16="http://schemas.microsoft.com/office/drawing/2014/main" id="{CE9F4D3C-CD21-5C4A-051E-050505A5D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6" y="299"/>
              <a:ext cx="2278" cy="22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52359" name="AutoShape 135">
            <a:extLst>
              <a:ext uri="{FF2B5EF4-FFF2-40B4-BE49-F238E27FC236}">
                <a16:creationId xmlns:a16="http://schemas.microsoft.com/office/drawing/2014/main" id="{CDCEA1CC-14DD-69BB-B122-BFD5025BD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3688" y="6088063"/>
            <a:ext cx="193675" cy="28257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60" name="AutoShape 136">
            <a:extLst>
              <a:ext uri="{FF2B5EF4-FFF2-40B4-BE49-F238E27FC236}">
                <a16:creationId xmlns:a16="http://schemas.microsoft.com/office/drawing/2014/main" id="{C4B2779E-B18A-D052-C352-0BD679331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5788" y="6088063"/>
            <a:ext cx="193675" cy="28257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Line 2">
            <a:extLst>
              <a:ext uri="{FF2B5EF4-FFF2-40B4-BE49-F238E27FC236}">
                <a16:creationId xmlns:a16="http://schemas.microsoft.com/office/drawing/2014/main" id="{CF93470B-E83A-682F-16BE-6CAE8C488B4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90663" y="4667250"/>
            <a:ext cx="5930900" cy="0"/>
          </a:xfrm>
          <a:prstGeom prst="line">
            <a:avLst/>
          </a:prstGeom>
          <a:noFill/>
          <a:ln w="9525">
            <a:solidFill>
              <a:srgbClr val="0033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5" name="Line 3">
            <a:extLst>
              <a:ext uri="{FF2B5EF4-FFF2-40B4-BE49-F238E27FC236}">
                <a16:creationId xmlns:a16="http://schemas.microsoft.com/office/drawing/2014/main" id="{12AAFC12-4B8B-1A9C-A9BB-7B81728D30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490663" y="5049838"/>
            <a:ext cx="5930900" cy="0"/>
          </a:xfrm>
          <a:prstGeom prst="line">
            <a:avLst/>
          </a:prstGeom>
          <a:noFill/>
          <a:ln w="9525">
            <a:solidFill>
              <a:srgbClr val="0033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6" name="Line 4">
            <a:extLst>
              <a:ext uri="{FF2B5EF4-FFF2-40B4-BE49-F238E27FC236}">
                <a16:creationId xmlns:a16="http://schemas.microsoft.com/office/drawing/2014/main" id="{22725D58-33B4-E8DC-C83A-D59597C98360}"/>
              </a:ext>
            </a:extLst>
          </p:cNvPr>
          <p:cNvSpPr>
            <a:spLocks noChangeShapeType="1"/>
          </p:cNvSpPr>
          <p:nvPr/>
        </p:nvSpPr>
        <p:spPr bwMode="auto">
          <a:xfrm>
            <a:off x="1490663" y="3257550"/>
            <a:ext cx="59309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7" name="Line 5">
            <a:extLst>
              <a:ext uri="{FF2B5EF4-FFF2-40B4-BE49-F238E27FC236}">
                <a16:creationId xmlns:a16="http://schemas.microsoft.com/office/drawing/2014/main" id="{3D964238-3547-85E5-817C-20AC27D626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90663" y="3640138"/>
            <a:ext cx="5930900" cy="0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8" name="Text Box 6">
            <a:extLst>
              <a:ext uri="{FF2B5EF4-FFF2-40B4-BE49-F238E27FC236}">
                <a16:creationId xmlns:a16="http://schemas.microsoft.com/office/drawing/2014/main" id="{A6187178-FB53-F66E-DA32-4B525ED6C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8305800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>
                <a:solidFill>
                  <a:schemeClr val="bg1"/>
                </a:solidFill>
              </a:rPr>
              <a:t>Effects of intense wildfire: common methods for </a:t>
            </a:r>
            <a:br>
              <a:rPr lang="en-US" altLang="en-US">
                <a:solidFill>
                  <a:schemeClr val="bg1"/>
                </a:solidFill>
              </a:rPr>
            </a:br>
            <a:r>
              <a:rPr lang="en-US" altLang="en-US">
                <a:solidFill>
                  <a:schemeClr val="bg1"/>
                </a:solidFill>
              </a:rPr>
              <a:t>assessing soil change need revisiting</a:t>
            </a:r>
          </a:p>
        </p:txBody>
      </p:sp>
      <p:sp>
        <p:nvSpPr>
          <p:cNvPr id="54279" name="Rectangle 7">
            <a:extLst>
              <a:ext uri="{FF2B5EF4-FFF2-40B4-BE49-F238E27FC236}">
                <a16:creationId xmlns:a16="http://schemas.microsoft.com/office/drawing/2014/main" id="{0AC96046-EC42-B108-F590-8F9EE870C1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050" y="3257550"/>
            <a:ext cx="931863" cy="1804988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36078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0" name="Line 8">
            <a:extLst>
              <a:ext uri="{FF2B5EF4-FFF2-40B4-BE49-F238E27FC236}">
                <a16:creationId xmlns:a16="http://schemas.microsoft.com/office/drawing/2014/main" id="{0D4A54B1-BBB4-283C-2544-A5B07E90550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9050" y="3968750"/>
            <a:ext cx="931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1" name="Freeform 9">
            <a:extLst>
              <a:ext uri="{FF2B5EF4-FFF2-40B4-BE49-F238E27FC236}">
                <a16:creationId xmlns:a16="http://schemas.microsoft.com/office/drawing/2014/main" id="{D0A99618-FB29-B03C-B6C6-FCE73B733D00}"/>
              </a:ext>
            </a:extLst>
          </p:cNvPr>
          <p:cNvSpPr>
            <a:spLocks/>
          </p:cNvSpPr>
          <p:nvPr/>
        </p:nvSpPr>
        <p:spPr bwMode="auto">
          <a:xfrm>
            <a:off x="3994150" y="3349625"/>
            <a:ext cx="90488" cy="61913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2" name="Freeform 10">
            <a:extLst>
              <a:ext uri="{FF2B5EF4-FFF2-40B4-BE49-F238E27FC236}">
                <a16:creationId xmlns:a16="http://schemas.microsoft.com/office/drawing/2014/main" id="{9430973A-5D3E-2EBB-CC7C-484466238106}"/>
              </a:ext>
            </a:extLst>
          </p:cNvPr>
          <p:cNvSpPr>
            <a:spLocks/>
          </p:cNvSpPr>
          <p:nvPr/>
        </p:nvSpPr>
        <p:spPr bwMode="auto">
          <a:xfrm>
            <a:off x="4252913" y="3349625"/>
            <a:ext cx="127000" cy="73025"/>
          </a:xfrm>
          <a:custGeom>
            <a:avLst/>
            <a:gdLst>
              <a:gd name="T0" fmla="*/ 20 w 112"/>
              <a:gd name="T1" fmla="*/ 13 h 64"/>
              <a:gd name="T2" fmla="*/ 41 w 112"/>
              <a:gd name="T3" fmla="*/ 61 h 64"/>
              <a:gd name="T4" fmla="*/ 61 w 112"/>
              <a:gd name="T5" fmla="*/ 41 h 64"/>
              <a:gd name="T6" fmla="*/ 20 w 112"/>
              <a:gd name="T7" fmla="*/ 1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" h="64">
                <a:moveTo>
                  <a:pt x="20" y="13"/>
                </a:moveTo>
                <a:cubicBezTo>
                  <a:pt x="34" y="56"/>
                  <a:pt x="0" y="47"/>
                  <a:pt x="41" y="61"/>
                </a:cubicBezTo>
                <a:cubicBezTo>
                  <a:pt x="112" y="49"/>
                  <a:pt x="79" y="64"/>
                  <a:pt x="61" y="41"/>
                </a:cubicBezTo>
                <a:cubicBezTo>
                  <a:pt x="47" y="23"/>
                  <a:pt x="51" y="0"/>
                  <a:pt x="20" y="1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3" name="Freeform 11">
            <a:extLst>
              <a:ext uri="{FF2B5EF4-FFF2-40B4-BE49-F238E27FC236}">
                <a16:creationId xmlns:a16="http://schemas.microsoft.com/office/drawing/2014/main" id="{FFB65A1A-E497-043B-D860-9CBD70BB0468}"/>
              </a:ext>
            </a:extLst>
          </p:cNvPr>
          <p:cNvSpPr>
            <a:spLocks/>
          </p:cNvSpPr>
          <p:nvPr/>
        </p:nvSpPr>
        <p:spPr bwMode="auto">
          <a:xfrm>
            <a:off x="4094163" y="3435350"/>
            <a:ext cx="76200" cy="61913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4" name="Freeform 12">
            <a:extLst>
              <a:ext uri="{FF2B5EF4-FFF2-40B4-BE49-F238E27FC236}">
                <a16:creationId xmlns:a16="http://schemas.microsoft.com/office/drawing/2014/main" id="{ABAA7793-3481-7106-6E5F-82B3D6CEA0E3}"/>
              </a:ext>
            </a:extLst>
          </p:cNvPr>
          <p:cNvSpPr>
            <a:spLocks/>
          </p:cNvSpPr>
          <p:nvPr/>
        </p:nvSpPr>
        <p:spPr bwMode="auto">
          <a:xfrm>
            <a:off x="4564063" y="3276600"/>
            <a:ext cx="71437" cy="93663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5" name="Freeform 13">
            <a:extLst>
              <a:ext uri="{FF2B5EF4-FFF2-40B4-BE49-F238E27FC236}">
                <a16:creationId xmlns:a16="http://schemas.microsoft.com/office/drawing/2014/main" id="{3CCF7AAE-944B-D416-E940-06679F902EFD}"/>
              </a:ext>
            </a:extLst>
          </p:cNvPr>
          <p:cNvSpPr>
            <a:spLocks/>
          </p:cNvSpPr>
          <p:nvPr/>
        </p:nvSpPr>
        <p:spPr bwMode="auto">
          <a:xfrm>
            <a:off x="4418013" y="3463925"/>
            <a:ext cx="66675" cy="55563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6" name="Freeform 14">
            <a:extLst>
              <a:ext uri="{FF2B5EF4-FFF2-40B4-BE49-F238E27FC236}">
                <a16:creationId xmlns:a16="http://schemas.microsoft.com/office/drawing/2014/main" id="{75C113AB-27EB-FD81-EC06-C7EAEF2F695D}"/>
              </a:ext>
            </a:extLst>
          </p:cNvPr>
          <p:cNvSpPr>
            <a:spLocks/>
          </p:cNvSpPr>
          <p:nvPr/>
        </p:nvSpPr>
        <p:spPr bwMode="auto">
          <a:xfrm>
            <a:off x="3983038" y="3535363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7" name="Freeform 15">
            <a:extLst>
              <a:ext uri="{FF2B5EF4-FFF2-40B4-BE49-F238E27FC236}">
                <a16:creationId xmlns:a16="http://schemas.microsoft.com/office/drawing/2014/main" id="{6DAD35A7-10CC-952D-0A5F-AA5BE88F5C2F}"/>
              </a:ext>
            </a:extLst>
          </p:cNvPr>
          <p:cNvSpPr>
            <a:spLocks/>
          </p:cNvSpPr>
          <p:nvPr/>
        </p:nvSpPr>
        <p:spPr bwMode="auto">
          <a:xfrm>
            <a:off x="4389438" y="3525838"/>
            <a:ext cx="92075" cy="61912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8" name="Freeform 16">
            <a:extLst>
              <a:ext uri="{FF2B5EF4-FFF2-40B4-BE49-F238E27FC236}">
                <a16:creationId xmlns:a16="http://schemas.microsoft.com/office/drawing/2014/main" id="{88B6CD74-C85E-9A83-01D7-FC99F0D452FE}"/>
              </a:ext>
            </a:extLst>
          </p:cNvPr>
          <p:cNvSpPr>
            <a:spLocks/>
          </p:cNvSpPr>
          <p:nvPr/>
        </p:nvSpPr>
        <p:spPr bwMode="auto">
          <a:xfrm>
            <a:off x="4648200" y="3525838"/>
            <a:ext cx="128588" cy="73025"/>
          </a:xfrm>
          <a:custGeom>
            <a:avLst/>
            <a:gdLst>
              <a:gd name="T0" fmla="*/ 20 w 112"/>
              <a:gd name="T1" fmla="*/ 13 h 64"/>
              <a:gd name="T2" fmla="*/ 41 w 112"/>
              <a:gd name="T3" fmla="*/ 61 h 64"/>
              <a:gd name="T4" fmla="*/ 61 w 112"/>
              <a:gd name="T5" fmla="*/ 41 h 64"/>
              <a:gd name="T6" fmla="*/ 20 w 112"/>
              <a:gd name="T7" fmla="*/ 1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" h="64">
                <a:moveTo>
                  <a:pt x="20" y="13"/>
                </a:moveTo>
                <a:cubicBezTo>
                  <a:pt x="34" y="56"/>
                  <a:pt x="0" y="47"/>
                  <a:pt x="41" y="61"/>
                </a:cubicBezTo>
                <a:cubicBezTo>
                  <a:pt x="112" y="49"/>
                  <a:pt x="79" y="64"/>
                  <a:pt x="61" y="41"/>
                </a:cubicBezTo>
                <a:cubicBezTo>
                  <a:pt x="47" y="23"/>
                  <a:pt x="51" y="0"/>
                  <a:pt x="20" y="1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9" name="Freeform 17">
            <a:extLst>
              <a:ext uri="{FF2B5EF4-FFF2-40B4-BE49-F238E27FC236}">
                <a16:creationId xmlns:a16="http://schemas.microsoft.com/office/drawing/2014/main" id="{2704FBE5-9BDF-D4C3-3EFE-BC88D4705D90}"/>
              </a:ext>
            </a:extLst>
          </p:cNvPr>
          <p:cNvSpPr>
            <a:spLocks/>
          </p:cNvSpPr>
          <p:nvPr/>
        </p:nvSpPr>
        <p:spPr bwMode="auto">
          <a:xfrm>
            <a:off x="4489450" y="3609975"/>
            <a:ext cx="74613" cy="63500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0" name="Freeform 18">
            <a:extLst>
              <a:ext uri="{FF2B5EF4-FFF2-40B4-BE49-F238E27FC236}">
                <a16:creationId xmlns:a16="http://schemas.microsoft.com/office/drawing/2014/main" id="{E5F78BBE-6CEB-38B5-914E-6000ABC0852C}"/>
              </a:ext>
            </a:extLst>
          </p:cNvPr>
          <p:cNvSpPr>
            <a:spLocks/>
          </p:cNvSpPr>
          <p:nvPr/>
        </p:nvSpPr>
        <p:spPr bwMode="auto">
          <a:xfrm>
            <a:off x="4246563" y="3562350"/>
            <a:ext cx="73025" cy="92075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1" name="Freeform 19">
            <a:extLst>
              <a:ext uri="{FF2B5EF4-FFF2-40B4-BE49-F238E27FC236}">
                <a16:creationId xmlns:a16="http://schemas.microsoft.com/office/drawing/2014/main" id="{6BAC2F04-2539-BF46-9F22-460ABDF02575}"/>
              </a:ext>
            </a:extLst>
          </p:cNvPr>
          <p:cNvSpPr>
            <a:spLocks/>
          </p:cNvSpPr>
          <p:nvPr/>
        </p:nvSpPr>
        <p:spPr bwMode="auto">
          <a:xfrm>
            <a:off x="4102100" y="3749675"/>
            <a:ext cx="68263" cy="53975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2" name="Freeform 20">
            <a:extLst>
              <a:ext uri="{FF2B5EF4-FFF2-40B4-BE49-F238E27FC236}">
                <a16:creationId xmlns:a16="http://schemas.microsoft.com/office/drawing/2014/main" id="{C47839D7-C4C0-A2B4-BDD7-B6BD6235472F}"/>
              </a:ext>
            </a:extLst>
          </p:cNvPr>
          <p:cNvSpPr>
            <a:spLocks/>
          </p:cNvSpPr>
          <p:nvPr/>
        </p:nvSpPr>
        <p:spPr bwMode="auto">
          <a:xfrm>
            <a:off x="4379913" y="3709988"/>
            <a:ext cx="88900" cy="39687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3" name="Freeform 21">
            <a:extLst>
              <a:ext uri="{FF2B5EF4-FFF2-40B4-BE49-F238E27FC236}">
                <a16:creationId xmlns:a16="http://schemas.microsoft.com/office/drawing/2014/main" id="{0CD404BD-B58D-002F-D3FC-15C4E86B15C7}"/>
              </a:ext>
            </a:extLst>
          </p:cNvPr>
          <p:cNvSpPr>
            <a:spLocks/>
          </p:cNvSpPr>
          <p:nvPr/>
        </p:nvSpPr>
        <p:spPr bwMode="auto">
          <a:xfrm rot="-4480988">
            <a:off x="3880644" y="4353719"/>
            <a:ext cx="73025" cy="61913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4" name="Freeform 22">
            <a:extLst>
              <a:ext uri="{FF2B5EF4-FFF2-40B4-BE49-F238E27FC236}">
                <a16:creationId xmlns:a16="http://schemas.microsoft.com/office/drawing/2014/main" id="{226D8C7B-DBE5-D260-ADAA-6B4221F91A44}"/>
              </a:ext>
            </a:extLst>
          </p:cNvPr>
          <p:cNvSpPr>
            <a:spLocks/>
          </p:cNvSpPr>
          <p:nvPr/>
        </p:nvSpPr>
        <p:spPr bwMode="auto">
          <a:xfrm rot="-4480988">
            <a:off x="3992563" y="4057650"/>
            <a:ext cx="66675" cy="53975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5" name="Freeform 23">
            <a:extLst>
              <a:ext uri="{FF2B5EF4-FFF2-40B4-BE49-F238E27FC236}">
                <a16:creationId xmlns:a16="http://schemas.microsoft.com/office/drawing/2014/main" id="{630FF156-AF8C-75C4-7F22-799D13E5798F}"/>
              </a:ext>
            </a:extLst>
          </p:cNvPr>
          <p:cNvSpPr>
            <a:spLocks/>
          </p:cNvSpPr>
          <p:nvPr/>
        </p:nvSpPr>
        <p:spPr bwMode="auto">
          <a:xfrm rot="-4480988">
            <a:off x="3930650" y="4491038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6" name="Freeform 24">
            <a:extLst>
              <a:ext uri="{FF2B5EF4-FFF2-40B4-BE49-F238E27FC236}">
                <a16:creationId xmlns:a16="http://schemas.microsoft.com/office/drawing/2014/main" id="{A3A8BF07-CA40-8C2A-49AE-EA5B8873DB31}"/>
              </a:ext>
            </a:extLst>
          </p:cNvPr>
          <p:cNvSpPr>
            <a:spLocks/>
          </p:cNvSpPr>
          <p:nvPr/>
        </p:nvSpPr>
        <p:spPr bwMode="auto">
          <a:xfrm rot="-4480988">
            <a:off x="4087019" y="3599656"/>
            <a:ext cx="92075" cy="61913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7" name="Freeform 25">
            <a:extLst>
              <a:ext uri="{FF2B5EF4-FFF2-40B4-BE49-F238E27FC236}">
                <a16:creationId xmlns:a16="http://schemas.microsoft.com/office/drawing/2014/main" id="{06F3BC81-B9C1-DAAF-44C1-139190AE2839}"/>
              </a:ext>
            </a:extLst>
          </p:cNvPr>
          <p:cNvSpPr>
            <a:spLocks/>
          </p:cNvSpPr>
          <p:nvPr/>
        </p:nvSpPr>
        <p:spPr bwMode="auto">
          <a:xfrm rot="-4480988">
            <a:off x="4291807" y="3612356"/>
            <a:ext cx="127000" cy="74613"/>
          </a:xfrm>
          <a:custGeom>
            <a:avLst/>
            <a:gdLst>
              <a:gd name="T0" fmla="*/ 20 w 112"/>
              <a:gd name="T1" fmla="*/ 13 h 64"/>
              <a:gd name="T2" fmla="*/ 41 w 112"/>
              <a:gd name="T3" fmla="*/ 61 h 64"/>
              <a:gd name="T4" fmla="*/ 61 w 112"/>
              <a:gd name="T5" fmla="*/ 41 h 64"/>
              <a:gd name="T6" fmla="*/ 20 w 112"/>
              <a:gd name="T7" fmla="*/ 1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" h="64">
                <a:moveTo>
                  <a:pt x="20" y="13"/>
                </a:moveTo>
                <a:cubicBezTo>
                  <a:pt x="34" y="56"/>
                  <a:pt x="0" y="47"/>
                  <a:pt x="41" y="61"/>
                </a:cubicBezTo>
                <a:cubicBezTo>
                  <a:pt x="112" y="49"/>
                  <a:pt x="79" y="64"/>
                  <a:pt x="61" y="41"/>
                </a:cubicBezTo>
                <a:cubicBezTo>
                  <a:pt x="47" y="23"/>
                  <a:pt x="51" y="0"/>
                  <a:pt x="20" y="1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8" name="Freeform 26">
            <a:extLst>
              <a:ext uri="{FF2B5EF4-FFF2-40B4-BE49-F238E27FC236}">
                <a16:creationId xmlns:a16="http://schemas.microsoft.com/office/drawing/2014/main" id="{E630379C-BC1A-D4FE-C89F-273ECFD271C8}"/>
              </a:ext>
            </a:extLst>
          </p:cNvPr>
          <p:cNvSpPr>
            <a:spLocks/>
          </p:cNvSpPr>
          <p:nvPr/>
        </p:nvSpPr>
        <p:spPr bwMode="auto">
          <a:xfrm rot="-4480988">
            <a:off x="4154487" y="4017963"/>
            <a:ext cx="73025" cy="63500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9" name="Freeform 27">
            <a:extLst>
              <a:ext uri="{FF2B5EF4-FFF2-40B4-BE49-F238E27FC236}">
                <a16:creationId xmlns:a16="http://schemas.microsoft.com/office/drawing/2014/main" id="{F14183D4-D649-16BA-AA3C-B2AA3B6E439F}"/>
              </a:ext>
            </a:extLst>
          </p:cNvPr>
          <p:cNvSpPr>
            <a:spLocks/>
          </p:cNvSpPr>
          <p:nvPr/>
        </p:nvSpPr>
        <p:spPr bwMode="auto">
          <a:xfrm rot="-4480988">
            <a:off x="4058444" y="4233069"/>
            <a:ext cx="73025" cy="90487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0" name="Freeform 28">
            <a:extLst>
              <a:ext uri="{FF2B5EF4-FFF2-40B4-BE49-F238E27FC236}">
                <a16:creationId xmlns:a16="http://schemas.microsoft.com/office/drawing/2014/main" id="{A4C4F85C-FBB1-868D-7B9E-CEC7F68EB97F}"/>
              </a:ext>
            </a:extLst>
          </p:cNvPr>
          <p:cNvSpPr>
            <a:spLocks/>
          </p:cNvSpPr>
          <p:nvPr/>
        </p:nvSpPr>
        <p:spPr bwMode="auto">
          <a:xfrm rot="-4480988">
            <a:off x="4185444" y="4436269"/>
            <a:ext cx="66675" cy="55563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1" name="Freeform 29">
            <a:extLst>
              <a:ext uri="{FF2B5EF4-FFF2-40B4-BE49-F238E27FC236}">
                <a16:creationId xmlns:a16="http://schemas.microsoft.com/office/drawing/2014/main" id="{95A7A2E5-E00C-1355-045F-041847D0D34F}"/>
              </a:ext>
            </a:extLst>
          </p:cNvPr>
          <p:cNvSpPr>
            <a:spLocks/>
          </p:cNvSpPr>
          <p:nvPr/>
        </p:nvSpPr>
        <p:spPr bwMode="auto">
          <a:xfrm rot="-4480988">
            <a:off x="4203700" y="4156075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2" name="Freeform 30">
            <a:extLst>
              <a:ext uri="{FF2B5EF4-FFF2-40B4-BE49-F238E27FC236}">
                <a16:creationId xmlns:a16="http://schemas.microsoft.com/office/drawing/2014/main" id="{95C347C4-D651-EBC9-9782-E80D9D76645E}"/>
              </a:ext>
            </a:extLst>
          </p:cNvPr>
          <p:cNvSpPr>
            <a:spLocks/>
          </p:cNvSpPr>
          <p:nvPr/>
        </p:nvSpPr>
        <p:spPr bwMode="auto">
          <a:xfrm rot="31531707">
            <a:off x="3960813" y="3606800"/>
            <a:ext cx="73025" cy="61913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3" name="Freeform 31">
            <a:extLst>
              <a:ext uri="{FF2B5EF4-FFF2-40B4-BE49-F238E27FC236}">
                <a16:creationId xmlns:a16="http://schemas.microsoft.com/office/drawing/2014/main" id="{99F7C2F3-FDA8-375B-C778-B0A2329540BC}"/>
              </a:ext>
            </a:extLst>
          </p:cNvPr>
          <p:cNvSpPr>
            <a:spLocks/>
          </p:cNvSpPr>
          <p:nvPr/>
        </p:nvSpPr>
        <p:spPr bwMode="auto">
          <a:xfrm rot="31531707">
            <a:off x="4425950" y="4462463"/>
            <a:ext cx="68263" cy="53975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4" name="Freeform 32">
            <a:extLst>
              <a:ext uri="{FF2B5EF4-FFF2-40B4-BE49-F238E27FC236}">
                <a16:creationId xmlns:a16="http://schemas.microsoft.com/office/drawing/2014/main" id="{B40B8154-7881-CE3C-38B8-1169008867DC}"/>
              </a:ext>
            </a:extLst>
          </p:cNvPr>
          <p:cNvSpPr>
            <a:spLocks/>
          </p:cNvSpPr>
          <p:nvPr/>
        </p:nvSpPr>
        <p:spPr bwMode="auto">
          <a:xfrm rot="31531707">
            <a:off x="4032250" y="3508375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5" name="Freeform 33">
            <a:extLst>
              <a:ext uri="{FF2B5EF4-FFF2-40B4-BE49-F238E27FC236}">
                <a16:creationId xmlns:a16="http://schemas.microsoft.com/office/drawing/2014/main" id="{46293D3E-F5DA-EA9E-24EE-3737ED8ADCB0}"/>
              </a:ext>
            </a:extLst>
          </p:cNvPr>
          <p:cNvSpPr>
            <a:spLocks/>
          </p:cNvSpPr>
          <p:nvPr/>
        </p:nvSpPr>
        <p:spPr bwMode="auto">
          <a:xfrm rot="31531707">
            <a:off x="4413250" y="4392613"/>
            <a:ext cx="93663" cy="61912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6" name="Freeform 34">
            <a:extLst>
              <a:ext uri="{FF2B5EF4-FFF2-40B4-BE49-F238E27FC236}">
                <a16:creationId xmlns:a16="http://schemas.microsoft.com/office/drawing/2014/main" id="{48D7FD75-8A5F-C726-63AC-0A524B099466}"/>
              </a:ext>
            </a:extLst>
          </p:cNvPr>
          <p:cNvSpPr>
            <a:spLocks/>
          </p:cNvSpPr>
          <p:nvPr/>
        </p:nvSpPr>
        <p:spPr bwMode="auto">
          <a:xfrm rot="31531707">
            <a:off x="3829050" y="3913188"/>
            <a:ext cx="127000" cy="73025"/>
          </a:xfrm>
          <a:custGeom>
            <a:avLst/>
            <a:gdLst>
              <a:gd name="T0" fmla="*/ 20 w 112"/>
              <a:gd name="T1" fmla="*/ 13 h 64"/>
              <a:gd name="T2" fmla="*/ 41 w 112"/>
              <a:gd name="T3" fmla="*/ 61 h 64"/>
              <a:gd name="T4" fmla="*/ 61 w 112"/>
              <a:gd name="T5" fmla="*/ 41 h 64"/>
              <a:gd name="T6" fmla="*/ 20 w 112"/>
              <a:gd name="T7" fmla="*/ 1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" h="64">
                <a:moveTo>
                  <a:pt x="20" y="13"/>
                </a:moveTo>
                <a:cubicBezTo>
                  <a:pt x="34" y="56"/>
                  <a:pt x="0" y="47"/>
                  <a:pt x="41" y="61"/>
                </a:cubicBezTo>
                <a:cubicBezTo>
                  <a:pt x="112" y="49"/>
                  <a:pt x="79" y="64"/>
                  <a:pt x="61" y="41"/>
                </a:cubicBezTo>
                <a:cubicBezTo>
                  <a:pt x="47" y="23"/>
                  <a:pt x="51" y="0"/>
                  <a:pt x="20" y="1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7" name="Freeform 35">
            <a:extLst>
              <a:ext uri="{FF2B5EF4-FFF2-40B4-BE49-F238E27FC236}">
                <a16:creationId xmlns:a16="http://schemas.microsoft.com/office/drawing/2014/main" id="{C6F0DEA2-6E12-91CF-DF4A-8698E8D8DC64}"/>
              </a:ext>
            </a:extLst>
          </p:cNvPr>
          <p:cNvSpPr>
            <a:spLocks/>
          </p:cNvSpPr>
          <p:nvPr/>
        </p:nvSpPr>
        <p:spPr bwMode="auto">
          <a:xfrm rot="31531707">
            <a:off x="4310063" y="4330700"/>
            <a:ext cx="76200" cy="61913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8" name="Freeform 36">
            <a:extLst>
              <a:ext uri="{FF2B5EF4-FFF2-40B4-BE49-F238E27FC236}">
                <a16:creationId xmlns:a16="http://schemas.microsoft.com/office/drawing/2014/main" id="{D37E50AC-C9D3-CC4C-2426-5521618499C3}"/>
              </a:ext>
            </a:extLst>
          </p:cNvPr>
          <p:cNvSpPr>
            <a:spLocks/>
          </p:cNvSpPr>
          <p:nvPr/>
        </p:nvSpPr>
        <p:spPr bwMode="auto">
          <a:xfrm rot="31531707">
            <a:off x="4540250" y="3968750"/>
            <a:ext cx="74613" cy="92075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09" name="Freeform 37">
            <a:extLst>
              <a:ext uri="{FF2B5EF4-FFF2-40B4-BE49-F238E27FC236}">
                <a16:creationId xmlns:a16="http://schemas.microsoft.com/office/drawing/2014/main" id="{FE6A0775-43FC-2103-6DB0-8F910CCE706E}"/>
              </a:ext>
            </a:extLst>
          </p:cNvPr>
          <p:cNvSpPr>
            <a:spLocks/>
          </p:cNvSpPr>
          <p:nvPr/>
        </p:nvSpPr>
        <p:spPr bwMode="auto">
          <a:xfrm rot="31531707">
            <a:off x="3884613" y="3311525"/>
            <a:ext cx="65087" cy="53975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10" name="Freeform 38">
            <a:extLst>
              <a:ext uri="{FF2B5EF4-FFF2-40B4-BE49-F238E27FC236}">
                <a16:creationId xmlns:a16="http://schemas.microsoft.com/office/drawing/2014/main" id="{B80A9BB7-436E-7F7D-94F8-FE1C6E70DDE5}"/>
              </a:ext>
            </a:extLst>
          </p:cNvPr>
          <p:cNvSpPr>
            <a:spLocks/>
          </p:cNvSpPr>
          <p:nvPr/>
        </p:nvSpPr>
        <p:spPr bwMode="auto">
          <a:xfrm rot="31531707">
            <a:off x="4487863" y="3859213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11" name="Freeform 39">
            <a:extLst>
              <a:ext uri="{FF2B5EF4-FFF2-40B4-BE49-F238E27FC236}">
                <a16:creationId xmlns:a16="http://schemas.microsoft.com/office/drawing/2014/main" id="{5CC6CD8A-C4A6-DC9D-AA38-2FB40C5B7341}"/>
              </a:ext>
            </a:extLst>
          </p:cNvPr>
          <p:cNvSpPr>
            <a:spLocks/>
          </p:cNvSpPr>
          <p:nvPr/>
        </p:nvSpPr>
        <p:spPr bwMode="auto">
          <a:xfrm rot="-4480988">
            <a:off x="3990181" y="4463257"/>
            <a:ext cx="73025" cy="61912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12" name="Freeform 40">
            <a:extLst>
              <a:ext uri="{FF2B5EF4-FFF2-40B4-BE49-F238E27FC236}">
                <a16:creationId xmlns:a16="http://schemas.microsoft.com/office/drawing/2014/main" id="{BC0A3388-E734-8DA3-13ED-10CD31A0D1D7}"/>
              </a:ext>
            </a:extLst>
          </p:cNvPr>
          <p:cNvSpPr>
            <a:spLocks/>
          </p:cNvSpPr>
          <p:nvPr/>
        </p:nvSpPr>
        <p:spPr bwMode="auto">
          <a:xfrm rot="-4480988">
            <a:off x="4102894" y="4166394"/>
            <a:ext cx="66675" cy="55563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13" name="Freeform 41">
            <a:extLst>
              <a:ext uri="{FF2B5EF4-FFF2-40B4-BE49-F238E27FC236}">
                <a16:creationId xmlns:a16="http://schemas.microsoft.com/office/drawing/2014/main" id="{C8E56BD8-B421-539B-67E8-BC520BEF009F}"/>
              </a:ext>
            </a:extLst>
          </p:cNvPr>
          <p:cNvSpPr>
            <a:spLocks/>
          </p:cNvSpPr>
          <p:nvPr/>
        </p:nvSpPr>
        <p:spPr bwMode="auto">
          <a:xfrm rot="-4480988">
            <a:off x="4077494" y="4485481"/>
            <a:ext cx="88900" cy="39688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14" name="Freeform 42">
            <a:extLst>
              <a:ext uri="{FF2B5EF4-FFF2-40B4-BE49-F238E27FC236}">
                <a16:creationId xmlns:a16="http://schemas.microsoft.com/office/drawing/2014/main" id="{D24D05C1-6ECE-AD75-1616-D30B5FFFECA8}"/>
              </a:ext>
            </a:extLst>
          </p:cNvPr>
          <p:cNvSpPr>
            <a:spLocks/>
          </p:cNvSpPr>
          <p:nvPr/>
        </p:nvSpPr>
        <p:spPr bwMode="auto">
          <a:xfrm rot="-4480988">
            <a:off x="4034632" y="4695031"/>
            <a:ext cx="90488" cy="60325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15" name="Freeform 43">
            <a:extLst>
              <a:ext uri="{FF2B5EF4-FFF2-40B4-BE49-F238E27FC236}">
                <a16:creationId xmlns:a16="http://schemas.microsoft.com/office/drawing/2014/main" id="{E33A14B1-95EB-9CA2-E62A-93DB45D45BEF}"/>
              </a:ext>
            </a:extLst>
          </p:cNvPr>
          <p:cNvSpPr>
            <a:spLocks/>
          </p:cNvSpPr>
          <p:nvPr/>
        </p:nvSpPr>
        <p:spPr bwMode="auto">
          <a:xfrm rot="-4480988">
            <a:off x="4152900" y="3262313"/>
            <a:ext cx="73025" cy="63500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16" name="Freeform 44">
            <a:extLst>
              <a:ext uri="{FF2B5EF4-FFF2-40B4-BE49-F238E27FC236}">
                <a16:creationId xmlns:a16="http://schemas.microsoft.com/office/drawing/2014/main" id="{0D15585C-401C-33A6-A9BE-300A0FFBCFF6}"/>
              </a:ext>
            </a:extLst>
          </p:cNvPr>
          <p:cNvSpPr>
            <a:spLocks/>
          </p:cNvSpPr>
          <p:nvPr/>
        </p:nvSpPr>
        <p:spPr bwMode="auto">
          <a:xfrm rot="-4480988">
            <a:off x="4221163" y="4724400"/>
            <a:ext cx="73025" cy="92075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17" name="Freeform 45">
            <a:extLst>
              <a:ext uri="{FF2B5EF4-FFF2-40B4-BE49-F238E27FC236}">
                <a16:creationId xmlns:a16="http://schemas.microsoft.com/office/drawing/2014/main" id="{8A07ED73-29B4-8C22-2609-9F8EECB84AF7}"/>
              </a:ext>
            </a:extLst>
          </p:cNvPr>
          <p:cNvSpPr>
            <a:spLocks/>
          </p:cNvSpPr>
          <p:nvPr/>
        </p:nvSpPr>
        <p:spPr bwMode="auto">
          <a:xfrm rot="-4480988">
            <a:off x="4293394" y="4545806"/>
            <a:ext cx="66675" cy="55563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18" name="Freeform 46">
            <a:extLst>
              <a:ext uri="{FF2B5EF4-FFF2-40B4-BE49-F238E27FC236}">
                <a16:creationId xmlns:a16="http://schemas.microsoft.com/office/drawing/2014/main" id="{B1596378-578C-508F-5FDE-2B976FF47DAB}"/>
              </a:ext>
            </a:extLst>
          </p:cNvPr>
          <p:cNvSpPr>
            <a:spLocks/>
          </p:cNvSpPr>
          <p:nvPr/>
        </p:nvSpPr>
        <p:spPr bwMode="auto">
          <a:xfrm rot="-4480988">
            <a:off x="4313238" y="4265613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19" name="Freeform 47">
            <a:extLst>
              <a:ext uri="{FF2B5EF4-FFF2-40B4-BE49-F238E27FC236}">
                <a16:creationId xmlns:a16="http://schemas.microsoft.com/office/drawing/2014/main" id="{36E7258D-4F24-CB8C-601A-00424F93E031}"/>
              </a:ext>
            </a:extLst>
          </p:cNvPr>
          <p:cNvSpPr>
            <a:spLocks/>
          </p:cNvSpPr>
          <p:nvPr/>
        </p:nvSpPr>
        <p:spPr bwMode="auto">
          <a:xfrm rot="31531707">
            <a:off x="4535488" y="4570413"/>
            <a:ext cx="66675" cy="55562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20" name="Freeform 48">
            <a:extLst>
              <a:ext uri="{FF2B5EF4-FFF2-40B4-BE49-F238E27FC236}">
                <a16:creationId xmlns:a16="http://schemas.microsoft.com/office/drawing/2014/main" id="{D58BC640-87B7-763C-F4F5-126D2E5E7325}"/>
              </a:ext>
            </a:extLst>
          </p:cNvPr>
          <p:cNvSpPr>
            <a:spLocks/>
          </p:cNvSpPr>
          <p:nvPr/>
        </p:nvSpPr>
        <p:spPr bwMode="auto">
          <a:xfrm rot="31531707">
            <a:off x="4540250" y="4679950"/>
            <a:ext cx="90488" cy="60325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21" name="Freeform 49">
            <a:extLst>
              <a:ext uri="{FF2B5EF4-FFF2-40B4-BE49-F238E27FC236}">
                <a16:creationId xmlns:a16="http://schemas.microsoft.com/office/drawing/2014/main" id="{AB5215F0-03BD-0845-C9C4-6C7F967C7B35}"/>
              </a:ext>
            </a:extLst>
          </p:cNvPr>
          <p:cNvSpPr>
            <a:spLocks/>
          </p:cNvSpPr>
          <p:nvPr/>
        </p:nvSpPr>
        <p:spPr bwMode="auto">
          <a:xfrm rot="31531707">
            <a:off x="4540250" y="3749675"/>
            <a:ext cx="127000" cy="73025"/>
          </a:xfrm>
          <a:custGeom>
            <a:avLst/>
            <a:gdLst>
              <a:gd name="T0" fmla="*/ 20 w 112"/>
              <a:gd name="T1" fmla="*/ 13 h 64"/>
              <a:gd name="T2" fmla="*/ 41 w 112"/>
              <a:gd name="T3" fmla="*/ 61 h 64"/>
              <a:gd name="T4" fmla="*/ 61 w 112"/>
              <a:gd name="T5" fmla="*/ 41 h 64"/>
              <a:gd name="T6" fmla="*/ 20 w 112"/>
              <a:gd name="T7" fmla="*/ 1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" h="64">
                <a:moveTo>
                  <a:pt x="20" y="13"/>
                </a:moveTo>
                <a:cubicBezTo>
                  <a:pt x="34" y="56"/>
                  <a:pt x="0" y="47"/>
                  <a:pt x="41" y="61"/>
                </a:cubicBezTo>
                <a:cubicBezTo>
                  <a:pt x="112" y="49"/>
                  <a:pt x="79" y="64"/>
                  <a:pt x="61" y="41"/>
                </a:cubicBezTo>
                <a:cubicBezTo>
                  <a:pt x="47" y="23"/>
                  <a:pt x="51" y="0"/>
                  <a:pt x="20" y="1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22" name="Freeform 50">
            <a:extLst>
              <a:ext uri="{FF2B5EF4-FFF2-40B4-BE49-F238E27FC236}">
                <a16:creationId xmlns:a16="http://schemas.microsoft.com/office/drawing/2014/main" id="{7F924EBE-9F13-65C5-3B1E-7908FCD00194}"/>
              </a:ext>
            </a:extLst>
          </p:cNvPr>
          <p:cNvSpPr>
            <a:spLocks/>
          </p:cNvSpPr>
          <p:nvPr/>
        </p:nvSpPr>
        <p:spPr bwMode="auto">
          <a:xfrm rot="31531707">
            <a:off x="4376738" y="4570413"/>
            <a:ext cx="73025" cy="61912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23" name="Freeform 51">
            <a:extLst>
              <a:ext uri="{FF2B5EF4-FFF2-40B4-BE49-F238E27FC236}">
                <a16:creationId xmlns:a16="http://schemas.microsoft.com/office/drawing/2014/main" id="{0FB9EBF3-516C-AC09-09A4-01FA463A78AE}"/>
              </a:ext>
            </a:extLst>
          </p:cNvPr>
          <p:cNvSpPr>
            <a:spLocks/>
          </p:cNvSpPr>
          <p:nvPr/>
        </p:nvSpPr>
        <p:spPr bwMode="auto">
          <a:xfrm rot="31531707">
            <a:off x="4667250" y="4397375"/>
            <a:ext cx="74613" cy="92075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24" name="Freeform 52">
            <a:extLst>
              <a:ext uri="{FF2B5EF4-FFF2-40B4-BE49-F238E27FC236}">
                <a16:creationId xmlns:a16="http://schemas.microsoft.com/office/drawing/2014/main" id="{025D8D17-C935-BF5C-74BD-545E4D4F06EE}"/>
              </a:ext>
            </a:extLst>
          </p:cNvPr>
          <p:cNvSpPr>
            <a:spLocks/>
          </p:cNvSpPr>
          <p:nvPr/>
        </p:nvSpPr>
        <p:spPr bwMode="auto">
          <a:xfrm rot="31531707">
            <a:off x="4494213" y="4341813"/>
            <a:ext cx="88900" cy="39687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25" name="Freeform 53">
            <a:extLst>
              <a:ext uri="{FF2B5EF4-FFF2-40B4-BE49-F238E27FC236}">
                <a16:creationId xmlns:a16="http://schemas.microsoft.com/office/drawing/2014/main" id="{139A404C-528E-CE9C-1B2A-261244A89941}"/>
              </a:ext>
            </a:extLst>
          </p:cNvPr>
          <p:cNvSpPr>
            <a:spLocks/>
          </p:cNvSpPr>
          <p:nvPr/>
        </p:nvSpPr>
        <p:spPr bwMode="auto">
          <a:xfrm rot="11211710">
            <a:off x="4376738" y="4186238"/>
            <a:ext cx="66675" cy="55562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26" name="Freeform 54">
            <a:extLst>
              <a:ext uri="{FF2B5EF4-FFF2-40B4-BE49-F238E27FC236}">
                <a16:creationId xmlns:a16="http://schemas.microsoft.com/office/drawing/2014/main" id="{8376A22A-BE6A-FCC2-C5FC-E1AC4570907F}"/>
              </a:ext>
            </a:extLst>
          </p:cNvPr>
          <p:cNvSpPr>
            <a:spLocks/>
          </p:cNvSpPr>
          <p:nvPr/>
        </p:nvSpPr>
        <p:spPr bwMode="auto">
          <a:xfrm rot="11211710">
            <a:off x="4322763" y="4022725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27" name="Freeform 55">
            <a:extLst>
              <a:ext uri="{FF2B5EF4-FFF2-40B4-BE49-F238E27FC236}">
                <a16:creationId xmlns:a16="http://schemas.microsoft.com/office/drawing/2014/main" id="{FA75D1A2-E126-9AC0-7170-31BBA830D7ED}"/>
              </a:ext>
            </a:extLst>
          </p:cNvPr>
          <p:cNvSpPr>
            <a:spLocks/>
          </p:cNvSpPr>
          <p:nvPr/>
        </p:nvSpPr>
        <p:spPr bwMode="auto">
          <a:xfrm rot="47224402">
            <a:off x="4316413" y="3371850"/>
            <a:ext cx="66675" cy="53975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28" name="Freeform 56">
            <a:extLst>
              <a:ext uri="{FF2B5EF4-FFF2-40B4-BE49-F238E27FC236}">
                <a16:creationId xmlns:a16="http://schemas.microsoft.com/office/drawing/2014/main" id="{B9A3D1D9-80A9-5744-8A5A-7DDD83D86864}"/>
              </a:ext>
            </a:extLst>
          </p:cNvPr>
          <p:cNvSpPr>
            <a:spLocks/>
          </p:cNvSpPr>
          <p:nvPr/>
        </p:nvSpPr>
        <p:spPr bwMode="auto">
          <a:xfrm rot="47224402">
            <a:off x="3923506" y="4201320"/>
            <a:ext cx="92075" cy="61912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29" name="Freeform 57">
            <a:extLst>
              <a:ext uri="{FF2B5EF4-FFF2-40B4-BE49-F238E27FC236}">
                <a16:creationId xmlns:a16="http://schemas.microsoft.com/office/drawing/2014/main" id="{E92FF356-C4E1-8D26-E868-1062114887E2}"/>
              </a:ext>
            </a:extLst>
          </p:cNvPr>
          <p:cNvSpPr>
            <a:spLocks/>
          </p:cNvSpPr>
          <p:nvPr/>
        </p:nvSpPr>
        <p:spPr bwMode="auto">
          <a:xfrm rot="47224402">
            <a:off x="4643437" y="4521201"/>
            <a:ext cx="74613" cy="61912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30" name="Freeform 58">
            <a:extLst>
              <a:ext uri="{FF2B5EF4-FFF2-40B4-BE49-F238E27FC236}">
                <a16:creationId xmlns:a16="http://schemas.microsoft.com/office/drawing/2014/main" id="{FB1085CE-F03F-9A5D-E4E3-FD39F1F30837}"/>
              </a:ext>
            </a:extLst>
          </p:cNvPr>
          <p:cNvSpPr>
            <a:spLocks/>
          </p:cNvSpPr>
          <p:nvPr/>
        </p:nvSpPr>
        <p:spPr bwMode="auto">
          <a:xfrm rot="47224402">
            <a:off x="4112419" y="3848894"/>
            <a:ext cx="73025" cy="93663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31" name="Freeform 59">
            <a:extLst>
              <a:ext uri="{FF2B5EF4-FFF2-40B4-BE49-F238E27FC236}">
                <a16:creationId xmlns:a16="http://schemas.microsoft.com/office/drawing/2014/main" id="{765D957C-2059-A7CC-5FF9-F0E29BAFADBB}"/>
              </a:ext>
            </a:extLst>
          </p:cNvPr>
          <p:cNvSpPr>
            <a:spLocks/>
          </p:cNvSpPr>
          <p:nvPr/>
        </p:nvSpPr>
        <p:spPr bwMode="auto">
          <a:xfrm rot="47224402">
            <a:off x="4351338" y="4649788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32" name="Freeform 60">
            <a:extLst>
              <a:ext uri="{FF2B5EF4-FFF2-40B4-BE49-F238E27FC236}">
                <a16:creationId xmlns:a16="http://schemas.microsoft.com/office/drawing/2014/main" id="{0A4B8CF5-A7B2-8DD2-C436-F853FB837D94}"/>
              </a:ext>
            </a:extLst>
          </p:cNvPr>
          <p:cNvSpPr>
            <a:spLocks/>
          </p:cNvSpPr>
          <p:nvPr/>
        </p:nvSpPr>
        <p:spPr bwMode="auto">
          <a:xfrm rot="11211710">
            <a:off x="4322763" y="4078288"/>
            <a:ext cx="73025" cy="61912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33" name="Freeform 61">
            <a:extLst>
              <a:ext uri="{FF2B5EF4-FFF2-40B4-BE49-F238E27FC236}">
                <a16:creationId xmlns:a16="http://schemas.microsoft.com/office/drawing/2014/main" id="{AE333F53-149F-FEF3-9417-2367DCF5F53B}"/>
              </a:ext>
            </a:extLst>
          </p:cNvPr>
          <p:cNvSpPr>
            <a:spLocks/>
          </p:cNvSpPr>
          <p:nvPr/>
        </p:nvSpPr>
        <p:spPr bwMode="auto">
          <a:xfrm rot="11211710">
            <a:off x="4595813" y="4241800"/>
            <a:ext cx="65087" cy="53975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34" name="Freeform 62">
            <a:extLst>
              <a:ext uri="{FF2B5EF4-FFF2-40B4-BE49-F238E27FC236}">
                <a16:creationId xmlns:a16="http://schemas.microsoft.com/office/drawing/2014/main" id="{0293B734-9975-A121-EC08-B95EDCB3E9DC}"/>
              </a:ext>
            </a:extLst>
          </p:cNvPr>
          <p:cNvSpPr>
            <a:spLocks/>
          </p:cNvSpPr>
          <p:nvPr/>
        </p:nvSpPr>
        <p:spPr bwMode="auto">
          <a:xfrm rot="11211710">
            <a:off x="4452938" y="4587875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35" name="Freeform 63">
            <a:extLst>
              <a:ext uri="{FF2B5EF4-FFF2-40B4-BE49-F238E27FC236}">
                <a16:creationId xmlns:a16="http://schemas.microsoft.com/office/drawing/2014/main" id="{42838379-814D-0479-9882-21867A90D17A}"/>
              </a:ext>
            </a:extLst>
          </p:cNvPr>
          <p:cNvSpPr>
            <a:spLocks/>
          </p:cNvSpPr>
          <p:nvPr/>
        </p:nvSpPr>
        <p:spPr bwMode="auto">
          <a:xfrm rot="47224402">
            <a:off x="4590257" y="4083844"/>
            <a:ext cx="65087" cy="53975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36" name="Freeform 64">
            <a:extLst>
              <a:ext uri="{FF2B5EF4-FFF2-40B4-BE49-F238E27FC236}">
                <a16:creationId xmlns:a16="http://schemas.microsoft.com/office/drawing/2014/main" id="{7FCEB8C1-0912-4F03-6863-32A520D7C944}"/>
              </a:ext>
            </a:extLst>
          </p:cNvPr>
          <p:cNvSpPr>
            <a:spLocks/>
          </p:cNvSpPr>
          <p:nvPr/>
        </p:nvSpPr>
        <p:spPr bwMode="auto">
          <a:xfrm rot="47224402">
            <a:off x="4307682" y="3874294"/>
            <a:ext cx="90487" cy="60325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37" name="Freeform 65">
            <a:extLst>
              <a:ext uri="{FF2B5EF4-FFF2-40B4-BE49-F238E27FC236}">
                <a16:creationId xmlns:a16="http://schemas.microsoft.com/office/drawing/2014/main" id="{630A05DF-2E1C-04B9-2FA7-855553402685}"/>
              </a:ext>
            </a:extLst>
          </p:cNvPr>
          <p:cNvSpPr>
            <a:spLocks/>
          </p:cNvSpPr>
          <p:nvPr/>
        </p:nvSpPr>
        <p:spPr bwMode="auto">
          <a:xfrm rot="47224402">
            <a:off x="4568032" y="4160044"/>
            <a:ext cx="127000" cy="71437"/>
          </a:xfrm>
          <a:custGeom>
            <a:avLst/>
            <a:gdLst>
              <a:gd name="T0" fmla="*/ 20 w 112"/>
              <a:gd name="T1" fmla="*/ 13 h 64"/>
              <a:gd name="T2" fmla="*/ 41 w 112"/>
              <a:gd name="T3" fmla="*/ 61 h 64"/>
              <a:gd name="T4" fmla="*/ 61 w 112"/>
              <a:gd name="T5" fmla="*/ 41 h 64"/>
              <a:gd name="T6" fmla="*/ 20 w 112"/>
              <a:gd name="T7" fmla="*/ 1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" h="64">
                <a:moveTo>
                  <a:pt x="20" y="13"/>
                </a:moveTo>
                <a:cubicBezTo>
                  <a:pt x="34" y="56"/>
                  <a:pt x="0" y="47"/>
                  <a:pt x="41" y="61"/>
                </a:cubicBezTo>
                <a:cubicBezTo>
                  <a:pt x="112" y="49"/>
                  <a:pt x="79" y="64"/>
                  <a:pt x="61" y="41"/>
                </a:cubicBezTo>
                <a:cubicBezTo>
                  <a:pt x="47" y="23"/>
                  <a:pt x="51" y="0"/>
                  <a:pt x="20" y="1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38" name="Freeform 66">
            <a:extLst>
              <a:ext uri="{FF2B5EF4-FFF2-40B4-BE49-F238E27FC236}">
                <a16:creationId xmlns:a16="http://schemas.microsoft.com/office/drawing/2014/main" id="{6994163B-D4B9-4875-6FFA-D52C04B2F540}"/>
              </a:ext>
            </a:extLst>
          </p:cNvPr>
          <p:cNvSpPr>
            <a:spLocks/>
          </p:cNvSpPr>
          <p:nvPr/>
        </p:nvSpPr>
        <p:spPr bwMode="auto">
          <a:xfrm rot="47224402">
            <a:off x="4206082" y="4629944"/>
            <a:ext cx="74612" cy="63500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39" name="Freeform 67">
            <a:extLst>
              <a:ext uri="{FF2B5EF4-FFF2-40B4-BE49-F238E27FC236}">
                <a16:creationId xmlns:a16="http://schemas.microsoft.com/office/drawing/2014/main" id="{987CC2D8-FCD0-02EE-6B1D-F36E639F984B}"/>
              </a:ext>
            </a:extLst>
          </p:cNvPr>
          <p:cNvSpPr>
            <a:spLocks/>
          </p:cNvSpPr>
          <p:nvPr/>
        </p:nvSpPr>
        <p:spPr bwMode="auto">
          <a:xfrm rot="47224402">
            <a:off x="3839369" y="3683794"/>
            <a:ext cx="73025" cy="93663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40" name="Freeform 68">
            <a:extLst>
              <a:ext uri="{FF2B5EF4-FFF2-40B4-BE49-F238E27FC236}">
                <a16:creationId xmlns:a16="http://schemas.microsoft.com/office/drawing/2014/main" id="{12DCD4F9-B9A8-AFA5-4684-EE11157A6043}"/>
              </a:ext>
            </a:extLst>
          </p:cNvPr>
          <p:cNvSpPr>
            <a:spLocks/>
          </p:cNvSpPr>
          <p:nvPr/>
        </p:nvSpPr>
        <p:spPr bwMode="auto">
          <a:xfrm rot="47224402">
            <a:off x="4024313" y="3884613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41" name="Freeform 69">
            <a:extLst>
              <a:ext uri="{FF2B5EF4-FFF2-40B4-BE49-F238E27FC236}">
                <a16:creationId xmlns:a16="http://schemas.microsoft.com/office/drawing/2014/main" id="{98B18967-436A-6D31-7254-E85B9F36A5D3}"/>
              </a:ext>
            </a:extLst>
          </p:cNvPr>
          <p:cNvSpPr>
            <a:spLocks/>
          </p:cNvSpPr>
          <p:nvPr/>
        </p:nvSpPr>
        <p:spPr bwMode="auto">
          <a:xfrm rot="10800000">
            <a:off x="4348163" y="4733925"/>
            <a:ext cx="65087" cy="55563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42" name="Freeform 70">
            <a:extLst>
              <a:ext uri="{FF2B5EF4-FFF2-40B4-BE49-F238E27FC236}">
                <a16:creationId xmlns:a16="http://schemas.microsoft.com/office/drawing/2014/main" id="{697D5106-77C6-316C-E948-E5B5381F3897}"/>
              </a:ext>
            </a:extLst>
          </p:cNvPr>
          <p:cNvSpPr>
            <a:spLocks/>
          </p:cNvSpPr>
          <p:nvPr/>
        </p:nvSpPr>
        <p:spPr bwMode="auto">
          <a:xfrm rot="10800000">
            <a:off x="4049713" y="4843463"/>
            <a:ext cx="88900" cy="39687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43" name="Freeform 71">
            <a:extLst>
              <a:ext uri="{FF2B5EF4-FFF2-40B4-BE49-F238E27FC236}">
                <a16:creationId xmlns:a16="http://schemas.microsoft.com/office/drawing/2014/main" id="{90D5D08B-D9B5-AEB3-A133-9C2857FFD22F}"/>
              </a:ext>
            </a:extLst>
          </p:cNvPr>
          <p:cNvSpPr>
            <a:spLocks/>
          </p:cNvSpPr>
          <p:nvPr/>
        </p:nvSpPr>
        <p:spPr bwMode="auto">
          <a:xfrm rot="42331707">
            <a:off x="3941763" y="4640263"/>
            <a:ext cx="88900" cy="39687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44" name="Freeform 72">
            <a:extLst>
              <a:ext uri="{FF2B5EF4-FFF2-40B4-BE49-F238E27FC236}">
                <a16:creationId xmlns:a16="http://schemas.microsoft.com/office/drawing/2014/main" id="{D4A0BB19-F330-AC4C-6222-826C91CDC1D2}"/>
              </a:ext>
            </a:extLst>
          </p:cNvPr>
          <p:cNvSpPr>
            <a:spLocks/>
          </p:cNvSpPr>
          <p:nvPr/>
        </p:nvSpPr>
        <p:spPr bwMode="auto">
          <a:xfrm rot="42331707">
            <a:off x="3846513" y="4716463"/>
            <a:ext cx="128587" cy="73025"/>
          </a:xfrm>
          <a:custGeom>
            <a:avLst/>
            <a:gdLst>
              <a:gd name="T0" fmla="*/ 20 w 112"/>
              <a:gd name="T1" fmla="*/ 13 h 64"/>
              <a:gd name="T2" fmla="*/ 41 w 112"/>
              <a:gd name="T3" fmla="*/ 61 h 64"/>
              <a:gd name="T4" fmla="*/ 61 w 112"/>
              <a:gd name="T5" fmla="*/ 41 h 64"/>
              <a:gd name="T6" fmla="*/ 20 w 112"/>
              <a:gd name="T7" fmla="*/ 1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" h="64">
                <a:moveTo>
                  <a:pt x="20" y="13"/>
                </a:moveTo>
                <a:cubicBezTo>
                  <a:pt x="34" y="56"/>
                  <a:pt x="0" y="47"/>
                  <a:pt x="41" y="61"/>
                </a:cubicBezTo>
                <a:cubicBezTo>
                  <a:pt x="112" y="49"/>
                  <a:pt x="79" y="64"/>
                  <a:pt x="61" y="41"/>
                </a:cubicBezTo>
                <a:cubicBezTo>
                  <a:pt x="47" y="23"/>
                  <a:pt x="51" y="0"/>
                  <a:pt x="20" y="1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45" name="Freeform 73">
            <a:extLst>
              <a:ext uri="{FF2B5EF4-FFF2-40B4-BE49-F238E27FC236}">
                <a16:creationId xmlns:a16="http://schemas.microsoft.com/office/drawing/2014/main" id="{BDC2C3E5-0FDB-A391-11BB-A6F6AC1C6120}"/>
              </a:ext>
            </a:extLst>
          </p:cNvPr>
          <p:cNvSpPr>
            <a:spLocks/>
          </p:cNvSpPr>
          <p:nvPr/>
        </p:nvSpPr>
        <p:spPr bwMode="auto">
          <a:xfrm rot="58024402">
            <a:off x="4602163" y="4760913"/>
            <a:ext cx="73025" cy="92075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46" name="Line 74">
            <a:extLst>
              <a:ext uri="{FF2B5EF4-FFF2-40B4-BE49-F238E27FC236}">
                <a16:creationId xmlns:a16="http://schemas.microsoft.com/office/drawing/2014/main" id="{AF20F5CD-CB0B-19C0-3058-7F2B2318F04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29050" y="4679950"/>
            <a:ext cx="9318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47" name="Freeform 75">
            <a:extLst>
              <a:ext uri="{FF2B5EF4-FFF2-40B4-BE49-F238E27FC236}">
                <a16:creationId xmlns:a16="http://schemas.microsoft.com/office/drawing/2014/main" id="{B1F99C93-80BF-F143-DD4C-8EABE876A01F}"/>
              </a:ext>
            </a:extLst>
          </p:cNvPr>
          <p:cNvSpPr>
            <a:spLocks/>
          </p:cNvSpPr>
          <p:nvPr/>
        </p:nvSpPr>
        <p:spPr bwMode="auto">
          <a:xfrm rot="31531707">
            <a:off x="4430713" y="4789488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48" name="Freeform 76">
            <a:extLst>
              <a:ext uri="{FF2B5EF4-FFF2-40B4-BE49-F238E27FC236}">
                <a16:creationId xmlns:a16="http://schemas.microsoft.com/office/drawing/2014/main" id="{10C2972D-9DFB-370D-5D34-D387E114868C}"/>
              </a:ext>
            </a:extLst>
          </p:cNvPr>
          <p:cNvSpPr>
            <a:spLocks/>
          </p:cNvSpPr>
          <p:nvPr/>
        </p:nvSpPr>
        <p:spPr bwMode="auto">
          <a:xfrm rot="47224402">
            <a:off x="4252913" y="4803775"/>
            <a:ext cx="90487" cy="61913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49" name="Freeform 77">
            <a:extLst>
              <a:ext uri="{FF2B5EF4-FFF2-40B4-BE49-F238E27FC236}">
                <a16:creationId xmlns:a16="http://schemas.microsoft.com/office/drawing/2014/main" id="{ED60FE1E-EB06-93CD-EDDB-449BE2874099}"/>
              </a:ext>
            </a:extLst>
          </p:cNvPr>
          <p:cNvSpPr>
            <a:spLocks/>
          </p:cNvSpPr>
          <p:nvPr/>
        </p:nvSpPr>
        <p:spPr bwMode="auto">
          <a:xfrm rot="6979752">
            <a:off x="4634706" y="4885532"/>
            <a:ext cx="74613" cy="63500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50" name="Freeform 78">
            <a:extLst>
              <a:ext uri="{FF2B5EF4-FFF2-40B4-BE49-F238E27FC236}">
                <a16:creationId xmlns:a16="http://schemas.microsoft.com/office/drawing/2014/main" id="{B80F4208-A24B-BFBB-7DCD-8ADE618140EC}"/>
              </a:ext>
            </a:extLst>
          </p:cNvPr>
          <p:cNvSpPr>
            <a:spLocks/>
          </p:cNvSpPr>
          <p:nvPr/>
        </p:nvSpPr>
        <p:spPr bwMode="auto">
          <a:xfrm rot="6979752">
            <a:off x="4440238" y="4943475"/>
            <a:ext cx="73025" cy="92075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51" name="Freeform 79">
            <a:extLst>
              <a:ext uri="{FF2B5EF4-FFF2-40B4-BE49-F238E27FC236}">
                <a16:creationId xmlns:a16="http://schemas.microsoft.com/office/drawing/2014/main" id="{CCB93267-655D-B2A3-C75B-6B10A1367C96}"/>
              </a:ext>
            </a:extLst>
          </p:cNvPr>
          <p:cNvSpPr>
            <a:spLocks/>
          </p:cNvSpPr>
          <p:nvPr/>
        </p:nvSpPr>
        <p:spPr bwMode="auto">
          <a:xfrm rot="42992446">
            <a:off x="4113213" y="4865688"/>
            <a:ext cx="90487" cy="61912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52" name="Freeform 80">
            <a:extLst>
              <a:ext uri="{FF2B5EF4-FFF2-40B4-BE49-F238E27FC236}">
                <a16:creationId xmlns:a16="http://schemas.microsoft.com/office/drawing/2014/main" id="{31BE705D-6EF4-F1FF-3CE9-CBD8FDCE85AC}"/>
              </a:ext>
            </a:extLst>
          </p:cNvPr>
          <p:cNvSpPr>
            <a:spLocks/>
          </p:cNvSpPr>
          <p:nvPr/>
        </p:nvSpPr>
        <p:spPr bwMode="auto">
          <a:xfrm rot="42992446">
            <a:off x="4217988" y="4945063"/>
            <a:ext cx="74612" cy="63500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53" name="Freeform 81">
            <a:extLst>
              <a:ext uri="{FF2B5EF4-FFF2-40B4-BE49-F238E27FC236}">
                <a16:creationId xmlns:a16="http://schemas.microsoft.com/office/drawing/2014/main" id="{FDF5986D-F15C-AD7D-BB28-369C059DB95D}"/>
              </a:ext>
            </a:extLst>
          </p:cNvPr>
          <p:cNvSpPr>
            <a:spLocks/>
          </p:cNvSpPr>
          <p:nvPr/>
        </p:nvSpPr>
        <p:spPr bwMode="auto">
          <a:xfrm rot="6979752">
            <a:off x="4132263" y="4978400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54" name="Freeform 82">
            <a:extLst>
              <a:ext uri="{FF2B5EF4-FFF2-40B4-BE49-F238E27FC236}">
                <a16:creationId xmlns:a16="http://schemas.microsoft.com/office/drawing/2014/main" id="{0CA31885-408A-F866-2A5B-9B367EA0C135}"/>
              </a:ext>
            </a:extLst>
          </p:cNvPr>
          <p:cNvSpPr>
            <a:spLocks/>
          </p:cNvSpPr>
          <p:nvPr/>
        </p:nvSpPr>
        <p:spPr bwMode="auto">
          <a:xfrm rot="42992446">
            <a:off x="3886200" y="4781550"/>
            <a:ext cx="74613" cy="92075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55" name="Freeform 83">
            <a:extLst>
              <a:ext uri="{FF2B5EF4-FFF2-40B4-BE49-F238E27FC236}">
                <a16:creationId xmlns:a16="http://schemas.microsoft.com/office/drawing/2014/main" id="{FA2BFCDD-39DB-62D8-E8F1-BA479D2AF866}"/>
              </a:ext>
            </a:extLst>
          </p:cNvPr>
          <p:cNvSpPr>
            <a:spLocks/>
          </p:cNvSpPr>
          <p:nvPr/>
        </p:nvSpPr>
        <p:spPr bwMode="auto">
          <a:xfrm rot="42992446">
            <a:off x="4025900" y="4922838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56" name="Freeform 84">
            <a:extLst>
              <a:ext uri="{FF2B5EF4-FFF2-40B4-BE49-F238E27FC236}">
                <a16:creationId xmlns:a16="http://schemas.microsoft.com/office/drawing/2014/main" id="{A5AB7456-8759-9F52-BE93-EC96CAD3795B}"/>
              </a:ext>
            </a:extLst>
          </p:cNvPr>
          <p:cNvSpPr>
            <a:spLocks/>
          </p:cNvSpPr>
          <p:nvPr/>
        </p:nvSpPr>
        <p:spPr bwMode="auto">
          <a:xfrm rot="22672449">
            <a:off x="3930650" y="4987925"/>
            <a:ext cx="65088" cy="53975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57" name="Rectangle 85">
            <a:extLst>
              <a:ext uri="{FF2B5EF4-FFF2-40B4-BE49-F238E27FC236}">
                <a16:creationId xmlns:a16="http://schemas.microsoft.com/office/drawing/2014/main" id="{44051222-CCE3-7130-821D-68723CF1D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62213" y="3640138"/>
            <a:ext cx="928687" cy="14224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56078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58" name="Line 86">
            <a:extLst>
              <a:ext uri="{FF2B5EF4-FFF2-40B4-BE49-F238E27FC236}">
                <a16:creationId xmlns:a16="http://schemas.microsoft.com/office/drawing/2014/main" id="{EE3FF650-8662-152F-7413-9FAB32F292C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62213" y="3968750"/>
            <a:ext cx="9286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59" name="Freeform 87">
            <a:extLst>
              <a:ext uri="{FF2B5EF4-FFF2-40B4-BE49-F238E27FC236}">
                <a16:creationId xmlns:a16="http://schemas.microsoft.com/office/drawing/2014/main" id="{2EA276D8-E336-924A-D4A3-B98CF8545D22}"/>
              </a:ext>
            </a:extLst>
          </p:cNvPr>
          <p:cNvSpPr>
            <a:spLocks/>
          </p:cNvSpPr>
          <p:nvPr/>
        </p:nvSpPr>
        <p:spPr bwMode="auto">
          <a:xfrm>
            <a:off x="2627313" y="3568700"/>
            <a:ext cx="90487" cy="61913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60" name="Freeform 88">
            <a:extLst>
              <a:ext uri="{FF2B5EF4-FFF2-40B4-BE49-F238E27FC236}">
                <a16:creationId xmlns:a16="http://schemas.microsoft.com/office/drawing/2014/main" id="{16812C91-F63A-8DDA-9DD2-5AFB7B1462B6}"/>
              </a:ext>
            </a:extLst>
          </p:cNvPr>
          <p:cNvSpPr>
            <a:spLocks/>
          </p:cNvSpPr>
          <p:nvPr/>
        </p:nvSpPr>
        <p:spPr bwMode="auto">
          <a:xfrm>
            <a:off x="2884488" y="3568700"/>
            <a:ext cx="130175" cy="73025"/>
          </a:xfrm>
          <a:custGeom>
            <a:avLst/>
            <a:gdLst>
              <a:gd name="T0" fmla="*/ 20 w 112"/>
              <a:gd name="T1" fmla="*/ 13 h 64"/>
              <a:gd name="T2" fmla="*/ 41 w 112"/>
              <a:gd name="T3" fmla="*/ 61 h 64"/>
              <a:gd name="T4" fmla="*/ 61 w 112"/>
              <a:gd name="T5" fmla="*/ 41 h 64"/>
              <a:gd name="T6" fmla="*/ 20 w 112"/>
              <a:gd name="T7" fmla="*/ 1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" h="64">
                <a:moveTo>
                  <a:pt x="20" y="13"/>
                </a:moveTo>
                <a:cubicBezTo>
                  <a:pt x="34" y="56"/>
                  <a:pt x="0" y="47"/>
                  <a:pt x="41" y="61"/>
                </a:cubicBezTo>
                <a:cubicBezTo>
                  <a:pt x="112" y="49"/>
                  <a:pt x="79" y="64"/>
                  <a:pt x="61" y="41"/>
                </a:cubicBezTo>
                <a:cubicBezTo>
                  <a:pt x="47" y="23"/>
                  <a:pt x="51" y="0"/>
                  <a:pt x="20" y="1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61" name="Freeform 89">
            <a:extLst>
              <a:ext uri="{FF2B5EF4-FFF2-40B4-BE49-F238E27FC236}">
                <a16:creationId xmlns:a16="http://schemas.microsoft.com/office/drawing/2014/main" id="{A381D798-654F-C162-5165-B4EE35C04B90}"/>
              </a:ext>
            </a:extLst>
          </p:cNvPr>
          <p:cNvSpPr>
            <a:spLocks/>
          </p:cNvSpPr>
          <p:nvPr/>
        </p:nvSpPr>
        <p:spPr bwMode="auto">
          <a:xfrm>
            <a:off x="2789238" y="3584575"/>
            <a:ext cx="74612" cy="63500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62" name="Freeform 90">
            <a:extLst>
              <a:ext uri="{FF2B5EF4-FFF2-40B4-BE49-F238E27FC236}">
                <a16:creationId xmlns:a16="http://schemas.microsoft.com/office/drawing/2014/main" id="{11C4E342-8D32-D2B4-E808-8B86915A44C9}"/>
              </a:ext>
            </a:extLst>
          </p:cNvPr>
          <p:cNvSpPr>
            <a:spLocks/>
          </p:cNvSpPr>
          <p:nvPr/>
        </p:nvSpPr>
        <p:spPr bwMode="auto">
          <a:xfrm>
            <a:off x="3236913" y="3544888"/>
            <a:ext cx="71437" cy="92075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63" name="Freeform 91">
            <a:extLst>
              <a:ext uri="{FF2B5EF4-FFF2-40B4-BE49-F238E27FC236}">
                <a16:creationId xmlns:a16="http://schemas.microsoft.com/office/drawing/2014/main" id="{FFB1CD6B-485E-E286-4289-6D71C45EAA3A}"/>
              </a:ext>
            </a:extLst>
          </p:cNvPr>
          <p:cNvSpPr>
            <a:spLocks/>
          </p:cNvSpPr>
          <p:nvPr/>
        </p:nvSpPr>
        <p:spPr bwMode="auto">
          <a:xfrm>
            <a:off x="3117850" y="3584575"/>
            <a:ext cx="68263" cy="55563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64" name="Freeform 92">
            <a:extLst>
              <a:ext uri="{FF2B5EF4-FFF2-40B4-BE49-F238E27FC236}">
                <a16:creationId xmlns:a16="http://schemas.microsoft.com/office/drawing/2014/main" id="{5B532348-20F0-4A7B-281D-D9FDAC75A3F6}"/>
              </a:ext>
            </a:extLst>
          </p:cNvPr>
          <p:cNvSpPr>
            <a:spLocks/>
          </p:cNvSpPr>
          <p:nvPr/>
        </p:nvSpPr>
        <p:spPr bwMode="auto">
          <a:xfrm>
            <a:off x="2647950" y="3568700"/>
            <a:ext cx="88900" cy="39688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65" name="Freeform 93">
            <a:extLst>
              <a:ext uri="{FF2B5EF4-FFF2-40B4-BE49-F238E27FC236}">
                <a16:creationId xmlns:a16="http://schemas.microsoft.com/office/drawing/2014/main" id="{08C69361-E23A-A23C-50D5-AD980BFC7A0C}"/>
              </a:ext>
            </a:extLst>
          </p:cNvPr>
          <p:cNvSpPr>
            <a:spLocks/>
          </p:cNvSpPr>
          <p:nvPr/>
        </p:nvSpPr>
        <p:spPr bwMode="auto">
          <a:xfrm>
            <a:off x="3062288" y="3584575"/>
            <a:ext cx="92075" cy="61913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66" name="Freeform 94">
            <a:extLst>
              <a:ext uri="{FF2B5EF4-FFF2-40B4-BE49-F238E27FC236}">
                <a16:creationId xmlns:a16="http://schemas.microsoft.com/office/drawing/2014/main" id="{70A8133C-8C4F-B8D5-F583-C87DCB718E8F}"/>
              </a:ext>
            </a:extLst>
          </p:cNvPr>
          <p:cNvSpPr>
            <a:spLocks/>
          </p:cNvSpPr>
          <p:nvPr/>
        </p:nvSpPr>
        <p:spPr bwMode="auto">
          <a:xfrm>
            <a:off x="3313113" y="3560763"/>
            <a:ext cx="128587" cy="71437"/>
          </a:xfrm>
          <a:custGeom>
            <a:avLst/>
            <a:gdLst>
              <a:gd name="T0" fmla="*/ 20 w 112"/>
              <a:gd name="T1" fmla="*/ 13 h 64"/>
              <a:gd name="T2" fmla="*/ 41 w 112"/>
              <a:gd name="T3" fmla="*/ 61 h 64"/>
              <a:gd name="T4" fmla="*/ 61 w 112"/>
              <a:gd name="T5" fmla="*/ 41 h 64"/>
              <a:gd name="T6" fmla="*/ 20 w 112"/>
              <a:gd name="T7" fmla="*/ 1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" h="64">
                <a:moveTo>
                  <a:pt x="20" y="13"/>
                </a:moveTo>
                <a:cubicBezTo>
                  <a:pt x="34" y="56"/>
                  <a:pt x="0" y="47"/>
                  <a:pt x="41" y="61"/>
                </a:cubicBezTo>
                <a:cubicBezTo>
                  <a:pt x="112" y="49"/>
                  <a:pt x="79" y="64"/>
                  <a:pt x="61" y="41"/>
                </a:cubicBezTo>
                <a:cubicBezTo>
                  <a:pt x="47" y="23"/>
                  <a:pt x="51" y="0"/>
                  <a:pt x="20" y="1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67" name="Freeform 95">
            <a:extLst>
              <a:ext uri="{FF2B5EF4-FFF2-40B4-BE49-F238E27FC236}">
                <a16:creationId xmlns:a16="http://schemas.microsoft.com/office/drawing/2014/main" id="{5042EC33-5F63-9F9F-CCE2-DD0C06B5CCEE}"/>
              </a:ext>
            </a:extLst>
          </p:cNvPr>
          <p:cNvSpPr>
            <a:spLocks/>
          </p:cNvSpPr>
          <p:nvPr/>
        </p:nvSpPr>
        <p:spPr bwMode="auto">
          <a:xfrm>
            <a:off x="3117850" y="3694113"/>
            <a:ext cx="74613" cy="63500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68" name="Freeform 96">
            <a:extLst>
              <a:ext uri="{FF2B5EF4-FFF2-40B4-BE49-F238E27FC236}">
                <a16:creationId xmlns:a16="http://schemas.microsoft.com/office/drawing/2014/main" id="{FAE69A11-E5CE-78AB-6B2E-0CD393430214}"/>
              </a:ext>
            </a:extLst>
          </p:cNvPr>
          <p:cNvSpPr>
            <a:spLocks/>
          </p:cNvSpPr>
          <p:nvPr/>
        </p:nvSpPr>
        <p:spPr bwMode="auto">
          <a:xfrm>
            <a:off x="2900363" y="3694113"/>
            <a:ext cx="71437" cy="92075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69" name="Freeform 97">
            <a:extLst>
              <a:ext uri="{FF2B5EF4-FFF2-40B4-BE49-F238E27FC236}">
                <a16:creationId xmlns:a16="http://schemas.microsoft.com/office/drawing/2014/main" id="{97ABBC39-A3AF-CE97-0F06-75118DD02B2B}"/>
              </a:ext>
            </a:extLst>
          </p:cNvPr>
          <p:cNvSpPr>
            <a:spLocks/>
          </p:cNvSpPr>
          <p:nvPr/>
        </p:nvSpPr>
        <p:spPr bwMode="auto">
          <a:xfrm>
            <a:off x="2735263" y="3749675"/>
            <a:ext cx="65087" cy="53975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0" name="Freeform 98">
            <a:extLst>
              <a:ext uri="{FF2B5EF4-FFF2-40B4-BE49-F238E27FC236}">
                <a16:creationId xmlns:a16="http://schemas.microsoft.com/office/drawing/2014/main" id="{91A31CC1-C32A-D471-F506-15716BECC020}"/>
              </a:ext>
            </a:extLst>
          </p:cNvPr>
          <p:cNvSpPr>
            <a:spLocks/>
          </p:cNvSpPr>
          <p:nvPr/>
        </p:nvSpPr>
        <p:spPr bwMode="auto">
          <a:xfrm>
            <a:off x="3008313" y="3749675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1" name="Freeform 99">
            <a:extLst>
              <a:ext uri="{FF2B5EF4-FFF2-40B4-BE49-F238E27FC236}">
                <a16:creationId xmlns:a16="http://schemas.microsoft.com/office/drawing/2014/main" id="{E8C29192-0A9E-470F-AC6D-67A7CC304841}"/>
              </a:ext>
            </a:extLst>
          </p:cNvPr>
          <p:cNvSpPr>
            <a:spLocks/>
          </p:cNvSpPr>
          <p:nvPr/>
        </p:nvSpPr>
        <p:spPr bwMode="auto">
          <a:xfrm rot="-4480988">
            <a:off x="2514600" y="4352926"/>
            <a:ext cx="73025" cy="63500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2" name="Freeform 100">
            <a:extLst>
              <a:ext uri="{FF2B5EF4-FFF2-40B4-BE49-F238E27FC236}">
                <a16:creationId xmlns:a16="http://schemas.microsoft.com/office/drawing/2014/main" id="{313AFC96-77D7-C622-2E48-BE5FA46019D8}"/>
              </a:ext>
            </a:extLst>
          </p:cNvPr>
          <p:cNvSpPr>
            <a:spLocks/>
          </p:cNvSpPr>
          <p:nvPr/>
        </p:nvSpPr>
        <p:spPr bwMode="auto">
          <a:xfrm rot="-4480988">
            <a:off x="2624931" y="4056857"/>
            <a:ext cx="66675" cy="55562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3" name="Freeform 101">
            <a:extLst>
              <a:ext uri="{FF2B5EF4-FFF2-40B4-BE49-F238E27FC236}">
                <a16:creationId xmlns:a16="http://schemas.microsoft.com/office/drawing/2014/main" id="{B389C7D6-8210-A141-493A-0310318C5C8B}"/>
              </a:ext>
            </a:extLst>
          </p:cNvPr>
          <p:cNvSpPr>
            <a:spLocks/>
          </p:cNvSpPr>
          <p:nvPr/>
        </p:nvSpPr>
        <p:spPr bwMode="auto">
          <a:xfrm rot="-4480988">
            <a:off x="2563813" y="4491038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4" name="Freeform 102">
            <a:extLst>
              <a:ext uri="{FF2B5EF4-FFF2-40B4-BE49-F238E27FC236}">
                <a16:creationId xmlns:a16="http://schemas.microsoft.com/office/drawing/2014/main" id="{35CABB48-4A7E-3BE0-4A43-3BCEC16CE734}"/>
              </a:ext>
            </a:extLst>
          </p:cNvPr>
          <p:cNvSpPr>
            <a:spLocks/>
          </p:cNvSpPr>
          <p:nvPr/>
        </p:nvSpPr>
        <p:spPr bwMode="auto">
          <a:xfrm rot="-4480988">
            <a:off x="2720182" y="3655219"/>
            <a:ext cx="90487" cy="60325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5" name="Freeform 103">
            <a:extLst>
              <a:ext uri="{FF2B5EF4-FFF2-40B4-BE49-F238E27FC236}">
                <a16:creationId xmlns:a16="http://schemas.microsoft.com/office/drawing/2014/main" id="{08174590-840A-AE90-7B4F-BD0693A62454}"/>
              </a:ext>
            </a:extLst>
          </p:cNvPr>
          <p:cNvSpPr>
            <a:spLocks/>
          </p:cNvSpPr>
          <p:nvPr/>
        </p:nvSpPr>
        <p:spPr bwMode="auto">
          <a:xfrm rot="-4480988">
            <a:off x="2927351" y="3667125"/>
            <a:ext cx="127000" cy="73025"/>
          </a:xfrm>
          <a:custGeom>
            <a:avLst/>
            <a:gdLst>
              <a:gd name="T0" fmla="*/ 20 w 112"/>
              <a:gd name="T1" fmla="*/ 13 h 64"/>
              <a:gd name="T2" fmla="*/ 41 w 112"/>
              <a:gd name="T3" fmla="*/ 61 h 64"/>
              <a:gd name="T4" fmla="*/ 61 w 112"/>
              <a:gd name="T5" fmla="*/ 41 h 64"/>
              <a:gd name="T6" fmla="*/ 20 w 112"/>
              <a:gd name="T7" fmla="*/ 1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" h="64">
                <a:moveTo>
                  <a:pt x="20" y="13"/>
                </a:moveTo>
                <a:cubicBezTo>
                  <a:pt x="34" y="56"/>
                  <a:pt x="0" y="47"/>
                  <a:pt x="41" y="61"/>
                </a:cubicBezTo>
                <a:cubicBezTo>
                  <a:pt x="112" y="49"/>
                  <a:pt x="79" y="64"/>
                  <a:pt x="61" y="41"/>
                </a:cubicBezTo>
                <a:cubicBezTo>
                  <a:pt x="47" y="23"/>
                  <a:pt x="51" y="0"/>
                  <a:pt x="20" y="1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6" name="Freeform 104">
            <a:extLst>
              <a:ext uri="{FF2B5EF4-FFF2-40B4-BE49-F238E27FC236}">
                <a16:creationId xmlns:a16="http://schemas.microsoft.com/office/drawing/2014/main" id="{CEAE77D3-4DAD-B41D-8E20-E16A2AC35423}"/>
              </a:ext>
            </a:extLst>
          </p:cNvPr>
          <p:cNvSpPr>
            <a:spLocks/>
          </p:cNvSpPr>
          <p:nvPr/>
        </p:nvSpPr>
        <p:spPr bwMode="auto">
          <a:xfrm rot="-4480988">
            <a:off x="2787650" y="4017963"/>
            <a:ext cx="73025" cy="63500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7" name="Freeform 105">
            <a:extLst>
              <a:ext uri="{FF2B5EF4-FFF2-40B4-BE49-F238E27FC236}">
                <a16:creationId xmlns:a16="http://schemas.microsoft.com/office/drawing/2014/main" id="{A3280B71-84F6-8720-99C3-11EE32488483}"/>
              </a:ext>
            </a:extLst>
          </p:cNvPr>
          <p:cNvSpPr>
            <a:spLocks/>
          </p:cNvSpPr>
          <p:nvPr/>
        </p:nvSpPr>
        <p:spPr bwMode="auto">
          <a:xfrm rot="-4480988">
            <a:off x="2690019" y="4231481"/>
            <a:ext cx="73025" cy="93663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8" name="Freeform 106">
            <a:extLst>
              <a:ext uri="{FF2B5EF4-FFF2-40B4-BE49-F238E27FC236}">
                <a16:creationId xmlns:a16="http://schemas.microsoft.com/office/drawing/2014/main" id="{A959FCE4-8039-3FA0-45E9-A34D9CC64ABB}"/>
              </a:ext>
            </a:extLst>
          </p:cNvPr>
          <p:cNvSpPr>
            <a:spLocks/>
          </p:cNvSpPr>
          <p:nvPr/>
        </p:nvSpPr>
        <p:spPr bwMode="auto">
          <a:xfrm rot="-4480988">
            <a:off x="2817019" y="4437857"/>
            <a:ext cx="66675" cy="52387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79" name="Freeform 107">
            <a:extLst>
              <a:ext uri="{FF2B5EF4-FFF2-40B4-BE49-F238E27FC236}">
                <a16:creationId xmlns:a16="http://schemas.microsoft.com/office/drawing/2014/main" id="{A43406D3-BA8C-F156-3F62-9B50B04ACB50}"/>
              </a:ext>
            </a:extLst>
          </p:cNvPr>
          <p:cNvSpPr>
            <a:spLocks/>
          </p:cNvSpPr>
          <p:nvPr/>
        </p:nvSpPr>
        <p:spPr bwMode="auto">
          <a:xfrm rot="-4480988">
            <a:off x="2836863" y="4156075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80" name="Freeform 108">
            <a:extLst>
              <a:ext uri="{FF2B5EF4-FFF2-40B4-BE49-F238E27FC236}">
                <a16:creationId xmlns:a16="http://schemas.microsoft.com/office/drawing/2014/main" id="{FD5BBEC7-AE98-CF1E-56CE-041AC24D2E87}"/>
              </a:ext>
            </a:extLst>
          </p:cNvPr>
          <p:cNvSpPr>
            <a:spLocks/>
          </p:cNvSpPr>
          <p:nvPr/>
        </p:nvSpPr>
        <p:spPr bwMode="auto">
          <a:xfrm rot="31531707">
            <a:off x="2570163" y="3694113"/>
            <a:ext cx="76200" cy="63500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81" name="Freeform 109">
            <a:extLst>
              <a:ext uri="{FF2B5EF4-FFF2-40B4-BE49-F238E27FC236}">
                <a16:creationId xmlns:a16="http://schemas.microsoft.com/office/drawing/2014/main" id="{02A2E252-869F-D9D1-A129-021D3458DCEF}"/>
              </a:ext>
            </a:extLst>
          </p:cNvPr>
          <p:cNvSpPr>
            <a:spLocks/>
          </p:cNvSpPr>
          <p:nvPr/>
        </p:nvSpPr>
        <p:spPr bwMode="auto">
          <a:xfrm rot="31531707">
            <a:off x="3059113" y="4462463"/>
            <a:ext cx="65087" cy="53975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82" name="Freeform 110">
            <a:extLst>
              <a:ext uri="{FF2B5EF4-FFF2-40B4-BE49-F238E27FC236}">
                <a16:creationId xmlns:a16="http://schemas.microsoft.com/office/drawing/2014/main" id="{E10EB824-D7B2-34FF-3795-2F5620A0F382}"/>
              </a:ext>
            </a:extLst>
          </p:cNvPr>
          <p:cNvSpPr>
            <a:spLocks/>
          </p:cNvSpPr>
          <p:nvPr/>
        </p:nvSpPr>
        <p:spPr bwMode="auto">
          <a:xfrm rot="31531707">
            <a:off x="2735263" y="3584575"/>
            <a:ext cx="88900" cy="39688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83" name="Freeform 111">
            <a:extLst>
              <a:ext uri="{FF2B5EF4-FFF2-40B4-BE49-F238E27FC236}">
                <a16:creationId xmlns:a16="http://schemas.microsoft.com/office/drawing/2014/main" id="{A16A4F63-AD07-3B72-E2CA-988EF7E754DC}"/>
              </a:ext>
            </a:extLst>
          </p:cNvPr>
          <p:cNvSpPr>
            <a:spLocks/>
          </p:cNvSpPr>
          <p:nvPr/>
        </p:nvSpPr>
        <p:spPr bwMode="auto">
          <a:xfrm rot="31531707">
            <a:off x="3046413" y="4392613"/>
            <a:ext cx="90487" cy="61912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84" name="Freeform 112">
            <a:extLst>
              <a:ext uri="{FF2B5EF4-FFF2-40B4-BE49-F238E27FC236}">
                <a16:creationId xmlns:a16="http://schemas.microsoft.com/office/drawing/2014/main" id="{178F3C41-A6E2-1AC8-663A-BC9189EB8997}"/>
              </a:ext>
            </a:extLst>
          </p:cNvPr>
          <p:cNvSpPr>
            <a:spLocks/>
          </p:cNvSpPr>
          <p:nvPr/>
        </p:nvSpPr>
        <p:spPr bwMode="auto">
          <a:xfrm rot="31531707">
            <a:off x="2462213" y="3913188"/>
            <a:ext cx="127000" cy="73025"/>
          </a:xfrm>
          <a:custGeom>
            <a:avLst/>
            <a:gdLst>
              <a:gd name="T0" fmla="*/ 20 w 112"/>
              <a:gd name="T1" fmla="*/ 13 h 64"/>
              <a:gd name="T2" fmla="*/ 41 w 112"/>
              <a:gd name="T3" fmla="*/ 61 h 64"/>
              <a:gd name="T4" fmla="*/ 61 w 112"/>
              <a:gd name="T5" fmla="*/ 41 h 64"/>
              <a:gd name="T6" fmla="*/ 20 w 112"/>
              <a:gd name="T7" fmla="*/ 1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" h="64">
                <a:moveTo>
                  <a:pt x="20" y="13"/>
                </a:moveTo>
                <a:cubicBezTo>
                  <a:pt x="34" y="56"/>
                  <a:pt x="0" y="47"/>
                  <a:pt x="41" y="61"/>
                </a:cubicBezTo>
                <a:cubicBezTo>
                  <a:pt x="112" y="49"/>
                  <a:pt x="79" y="64"/>
                  <a:pt x="61" y="41"/>
                </a:cubicBezTo>
                <a:cubicBezTo>
                  <a:pt x="47" y="23"/>
                  <a:pt x="51" y="0"/>
                  <a:pt x="20" y="1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85" name="Freeform 113">
            <a:extLst>
              <a:ext uri="{FF2B5EF4-FFF2-40B4-BE49-F238E27FC236}">
                <a16:creationId xmlns:a16="http://schemas.microsoft.com/office/drawing/2014/main" id="{91536922-0EE4-7C80-9EDD-96C4205A456C}"/>
              </a:ext>
            </a:extLst>
          </p:cNvPr>
          <p:cNvSpPr>
            <a:spLocks/>
          </p:cNvSpPr>
          <p:nvPr/>
        </p:nvSpPr>
        <p:spPr bwMode="auto">
          <a:xfrm rot="31531707">
            <a:off x="2941638" y="4330700"/>
            <a:ext cx="74612" cy="61913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86" name="Freeform 114">
            <a:extLst>
              <a:ext uri="{FF2B5EF4-FFF2-40B4-BE49-F238E27FC236}">
                <a16:creationId xmlns:a16="http://schemas.microsoft.com/office/drawing/2014/main" id="{7CCBD3DB-21C5-56F1-0159-FFC87A68166A}"/>
              </a:ext>
            </a:extLst>
          </p:cNvPr>
          <p:cNvSpPr>
            <a:spLocks/>
          </p:cNvSpPr>
          <p:nvPr/>
        </p:nvSpPr>
        <p:spPr bwMode="auto">
          <a:xfrm rot="31531707">
            <a:off x="3173413" y="3968750"/>
            <a:ext cx="71437" cy="92075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87" name="Freeform 115">
            <a:extLst>
              <a:ext uri="{FF2B5EF4-FFF2-40B4-BE49-F238E27FC236}">
                <a16:creationId xmlns:a16="http://schemas.microsoft.com/office/drawing/2014/main" id="{02224EE6-EA84-515F-2F39-9B80E4BBDCA6}"/>
              </a:ext>
            </a:extLst>
          </p:cNvPr>
          <p:cNvSpPr>
            <a:spLocks/>
          </p:cNvSpPr>
          <p:nvPr/>
        </p:nvSpPr>
        <p:spPr bwMode="auto">
          <a:xfrm rot="31531707">
            <a:off x="2516188" y="3584575"/>
            <a:ext cx="66675" cy="55563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88" name="Freeform 116">
            <a:extLst>
              <a:ext uri="{FF2B5EF4-FFF2-40B4-BE49-F238E27FC236}">
                <a16:creationId xmlns:a16="http://schemas.microsoft.com/office/drawing/2014/main" id="{5056A1C6-4E83-43B3-BB26-42B2F313F508}"/>
              </a:ext>
            </a:extLst>
          </p:cNvPr>
          <p:cNvSpPr>
            <a:spLocks/>
          </p:cNvSpPr>
          <p:nvPr/>
        </p:nvSpPr>
        <p:spPr bwMode="auto">
          <a:xfrm rot="31531707">
            <a:off x="3117850" y="3859213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89" name="Freeform 117">
            <a:extLst>
              <a:ext uri="{FF2B5EF4-FFF2-40B4-BE49-F238E27FC236}">
                <a16:creationId xmlns:a16="http://schemas.microsoft.com/office/drawing/2014/main" id="{CEAB61DE-543F-0BD9-0E7F-B19AA777A26D}"/>
              </a:ext>
            </a:extLst>
          </p:cNvPr>
          <p:cNvSpPr>
            <a:spLocks/>
          </p:cNvSpPr>
          <p:nvPr/>
        </p:nvSpPr>
        <p:spPr bwMode="auto">
          <a:xfrm rot="-4480988">
            <a:off x="2622550" y="4462463"/>
            <a:ext cx="73025" cy="63500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90" name="Freeform 118">
            <a:extLst>
              <a:ext uri="{FF2B5EF4-FFF2-40B4-BE49-F238E27FC236}">
                <a16:creationId xmlns:a16="http://schemas.microsoft.com/office/drawing/2014/main" id="{CBF17F4A-234A-9411-40E7-6854AFD7C734}"/>
              </a:ext>
            </a:extLst>
          </p:cNvPr>
          <p:cNvSpPr>
            <a:spLocks/>
          </p:cNvSpPr>
          <p:nvPr/>
        </p:nvSpPr>
        <p:spPr bwMode="auto">
          <a:xfrm rot="-4480988">
            <a:off x="2735263" y="4167188"/>
            <a:ext cx="66675" cy="53975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91" name="Freeform 119">
            <a:extLst>
              <a:ext uri="{FF2B5EF4-FFF2-40B4-BE49-F238E27FC236}">
                <a16:creationId xmlns:a16="http://schemas.microsoft.com/office/drawing/2014/main" id="{F9A874E3-22F4-0A45-9900-7D07CB3C9EFE}"/>
              </a:ext>
            </a:extLst>
          </p:cNvPr>
          <p:cNvSpPr>
            <a:spLocks/>
          </p:cNvSpPr>
          <p:nvPr/>
        </p:nvSpPr>
        <p:spPr bwMode="auto">
          <a:xfrm rot="-4480988">
            <a:off x="2709863" y="4486275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92" name="Freeform 120">
            <a:extLst>
              <a:ext uri="{FF2B5EF4-FFF2-40B4-BE49-F238E27FC236}">
                <a16:creationId xmlns:a16="http://schemas.microsoft.com/office/drawing/2014/main" id="{06F33E47-1045-736C-6C0D-60A7C603F459}"/>
              </a:ext>
            </a:extLst>
          </p:cNvPr>
          <p:cNvSpPr>
            <a:spLocks/>
          </p:cNvSpPr>
          <p:nvPr/>
        </p:nvSpPr>
        <p:spPr bwMode="auto">
          <a:xfrm rot="-4480988">
            <a:off x="2665413" y="4694237"/>
            <a:ext cx="90488" cy="61913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93" name="Freeform 121">
            <a:extLst>
              <a:ext uri="{FF2B5EF4-FFF2-40B4-BE49-F238E27FC236}">
                <a16:creationId xmlns:a16="http://schemas.microsoft.com/office/drawing/2014/main" id="{F3F1EEF3-B58F-6FDD-48B5-C9A4057D5905}"/>
              </a:ext>
            </a:extLst>
          </p:cNvPr>
          <p:cNvSpPr>
            <a:spLocks/>
          </p:cNvSpPr>
          <p:nvPr/>
        </p:nvSpPr>
        <p:spPr bwMode="auto">
          <a:xfrm rot="-4480988">
            <a:off x="2838450" y="3590925"/>
            <a:ext cx="74613" cy="61913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94" name="Freeform 122">
            <a:extLst>
              <a:ext uri="{FF2B5EF4-FFF2-40B4-BE49-F238E27FC236}">
                <a16:creationId xmlns:a16="http://schemas.microsoft.com/office/drawing/2014/main" id="{8474FB52-4CAA-97FE-D54E-741536A2C8C3}"/>
              </a:ext>
            </a:extLst>
          </p:cNvPr>
          <p:cNvSpPr>
            <a:spLocks/>
          </p:cNvSpPr>
          <p:nvPr/>
        </p:nvSpPr>
        <p:spPr bwMode="auto">
          <a:xfrm rot="-4480988">
            <a:off x="2855119" y="4723606"/>
            <a:ext cx="73025" cy="93663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95" name="Freeform 123">
            <a:extLst>
              <a:ext uri="{FF2B5EF4-FFF2-40B4-BE49-F238E27FC236}">
                <a16:creationId xmlns:a16="http://schemas.microsoft.com/office/drawing/2014/main" id="{0A477AB8-C70B-553A-DD65-A4CC1FD96583}"/>
              </a:ext>
            </a:extLst>
          </p:cNvPr>
          <p:cNvSpPr>
            <a:spLocks/>
          </p:cNvSpPr>
          <p:nvPr/>
        </p:nvSpPr>
        <p:spPr bwMode="auto">
          <a:xfrm rot="-4480988">
            <a:off x="2925763" y="4546600"/>
            <a:ext cx="66675" cy="53975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96" name="Freeform 124">
            <a:extLst>
              <a:ext uri="{FF2B5EF4-FFF2-40B4-BE49-F238E27FC236}">
                <a16:creationId xmlns:a16="http://schemas.microsoft.com/office/drawing/2014/main" id="{999E1D87-9DE9-F21A-5B83-1AD0F9EDC405}"/>
              </a:ext>
            </a:extLst>
          </p:cNvPr>
          <p:cNvSpPr>
            <a:spLocks/>
          </p:cNvSpPr>
          <p:nvPr/>
        </p:nvSpPr>
        <p:spPr bwMode="auto">
          <a:xfrm rot="-4480988">
            <a:off x="2945607" y="4264819"/>
            <a:ext cx="88900" cy="39687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97" name="Freeform 125">
            <a:extLst>
              <a:ext uri="{FF2B5EF4-FFF2-40B4-BE49-F238E27FC236}">
                <a16:creationId xmlns:a16="http://schemas.microsoft.com/office/drawing/2014/main" id="{E0F9A3BA-DCA7-E63E-DAAB-0637DBB293F0}"/>
              </a:ext>
            </a:extLst>
          </p:cNvPr>
          <p:cNvSpPr>
            <a:spLocks/>
          </p:cNvSpPr>
          <p:nvPr/>
        </p:nvSpPr>
        <p:spPr bwMode="auto">
          <a:xfrm rot="31531707">
            <a:off x="3168650" y="4570413"/>
            <a:ext cx="65088" cy="55562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98" name="Freeform 126">
            <a:extLst>
              <a:ext uri="{FF2B5EF4-FFF2-40B4-BE49-F238E27FC236}">
                <a16:creationId xmlns:a16="http://schemas.microsoft.com/office/drawing/2014/main" id="{FD4E81B7-7246-FA77-8684-9FB0585993B7}"/>
              </a:ext>
            </a:extLst>
          </p:cNvPr>
          <p:cNvSpPr>
            <a:spLocks/>
          </p:cNvSpPr>
          <p:nvPr/>
        </p:nvSpPr>
        <p:spPr bwMode="auto">
          <a:xfrm rot="31531707">
            <a:off x="3173413" y="4679950"/>
            <a:ext cx="90487" cy="60325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99" name="Freeform 127">
            <a:extLst>
              <a:ext uri="{FF2B5EF4-FFF2-40B4-BE49-F238E27FC236}">
                <a16:creationId xmlns:a16="http://schemas.microsoft.com/office/drawing/2014/main" id="{0BC9359D-A747-23C9-F9DD-5BF39FCA4B29}"/>
              </a:ext>
            </a:extLst>
          </p:cNvPr>
          <p:cNvSpPr>
            <a:spLocks/>
          </p:cNvSpPr>
          <p:nvPr/>
        </p:nvSpPr>
        <p:spPr bwMode="auto">
          <a:xfrm rot="31531707">
            <a:off x="3173413" y="3803650"/>
            <a:ext cx="127000" cy="73025"/>
          </a:xfrm>
          <a:custGeom>
            <a:avLst/>
            <a:gdLst>
              <a:gd name="T0" fmla="*/ 20 w 112"/>
              <a:gd name="T1" fmla="*/ 13 h 64"/>
              <a:gd name="T2" fmla="*/ 41 w 112"/>
              <a:gd name="T3" fmla="*/ 61 h 64"/>
              <a:gd name="T4" fmla="*/ 61 w 112"/>
              <a:gd name="T5" fmla="*/ 41 h 64"/>
              <a:gd name="T6" fmla="*/ 20 w 112"/>
              <a:gd name="T7" fmla="*/ 1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" h="64">
                <a:moveTo>
                  <a:pt x="20" y="13"/>
                </a:moveTo>
                <a:cubicBezTo>
                  <a:pt x="34" y="56"/>
                  <a:pt x="0" y="47"/>
                  <a:pt x="41" y="61"/>
                </a:cubicBezTo>
                <a:cubicBezTo>
                  <a:pt x="112" y="49"/>
                  <a:pt x="79" y="64"/>
                  <a:pt x="61" y="41"/>
                </a:cubicBezTo>
                <a:cubicBezTo>
                  <a:pt x="47" y="23"/>
                  <a:pt x="51" y="0"/>
                  <a:pt x="20" y="1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00" name="Freeform 128">
            <a:extLst>
              <a:ext uri="{FF2B5EF4-FFF2-40B4-BE49-F238E27FC236}">
                <a16:creationId xmlns:a16="http://schemas.microsoft.com/office/drawing/2014/main" id="{59445E2F-5794-E05B-DFAE-65A6325E2A1A}"/>
              </a:ext>
            </a:extLst>
          </p:cNvPr>
          <p:cNvSpPr>
            <a:spLocks/>
          </p:cNvSpPr>
          <p:nvPr/>
        </p:nvSpPr>
        <p:spPr bwMode="auto">
          <a:xfrm rot="31531707">
            <a:off x="3008313" y="4570413"/>
            <a:ext cx="76200" cy="61912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01" name="Freeform 129">
            <a:extLst>
              <a:ext uri="{FF2B5EF4-FFF2-40B4-BE49-F238E27FC236}">
                <a16:creationId xmlns:a16="http://schemas.microsoft.com/office/drawing/2014/main" id="{813AD657-B4DA-AD88-5B68-F147F48F8D52}"/>
              </a:ext>
            </a:extLst>
          </p:cNvPr>
          <p:cNvSpPr>
            <a:spLocks/>
          </p:cNvSpPr>
          <p:nvPr/>
        </p:nvSpPr>
        <p:spPr bwMode="auto">
          <a:xfrm rot="31531707">
            <a:off x="3300413" y="4397375"/>
            <a:ext cx="71437" cy="92075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02" name="Freeform 130">
            <a:extLst>
              <a:ext uri="{FF2B5EF4-FFF2-40B4-BE49-F238E27FC236}">
                <a16:creationId xmlns:a16="http://schemas.microsoft.com/office/drawing/2014/main" id="{253F2807-6F80-32C0-61C9-3E031FD5C2AD}"/>
              </a:ext>
            </a:extLst>
          </p:cNvPr>
          <p:cNvSpPr>
            <a:spLocks/>
          </p:cNvSpPr>
          <p:nvPr/>
        </p:nvSpPr>
        <p:spPr bwMode="auto">
          <a:xfrm rot="31531707">
            <a:off x="3124200" y="4341813"/>
            <a:ext cx="88900" cy="39687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03" name="Freeform 131">
            <a:extLst>
              <a:ext uri="{FF2B5EF4-FFF2-40B4-BE49-F238E27FC236}">
                <a16:creationId xmlns:a16="http://schemas.microsoft.com/office/drawing/2014/main" id="{381C51A4-D7A0-EF07-608B-F10C9DE64B14}"/>
              </a:ext>
            </a:extLst>
          </p:cNvPr>
          <p:cNvSpPr>
            <a:spLocks/>
          </p:cNvSpPr>
          <p:nvPr/>
        </p:nvSpPr>
        <p:spPr bwMode="auto">
          <a:xfrm rot="11211710">
            <a:off x="3008313" y="4186238"/>
            <a:ext cx="66675" cy="55562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04" name="Freeform 132">
            <a:extLst>
              <a:ext uri="{FF2B5EF4-FFF2-40B4-BE49-F238E27FC236}">
                <a16:creationId xmlns:a16="http://schemas.microsoft.com/office/drawing/2014/main" id="{C855D78C-DAC8-728E-200C-E6A463186309}"/>
              </a:ext>
            </a:extLst>
          </p:cNvPr>
          <p:cNvSpPr>
            <a:spLocks/>
          </p:cNvSpPr>
          <p:nvPr/>
        </p:nvSpPr>
        <p:spPr bwMode="auto">
          <a:xfrm rot="11211710">
            <a:off x="2954338" y="4022725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05" name="Freeform 133">
            <a:extLst>
              <a:ext uri="{FF2B5EF4-FFF2-40B4-BE49-F238E27FC236}">
                <a16:creationId xmlns:a16="http://schemas.microsoft.com/office/drawing/2014/main" id="{71DADDEE-504A-83F9-02B9-12B8C898EA5C}"/>
              </a:ext>
            </a:extLst>
          </p:cNvPr>
          <p:cNvSpPr>
            <a:spLocks/>
          </p:cNvSpPr>
          <p:nvPr/>
        </p:nvSpPr>
        <p:spPr bwMode="auto">
          <a:xfrm rot="47224402">
            <a:off x="2947988" y="3590925"/>
            <a:ext cx="66675" cy="53975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06" name="Freeform 134">
            <a:extLst>
              <a:ext uri="{FF2B5EF4-FFF2-40B4-BE49-F238E27FC236}">
                <a16:creationId xmlns:a16="http://schemas.microsoft.com/office/drawing/2014/main" id="{B5A4AE03-26D2-A66C-8459-955F7CF43999}"/>
              </a:ext>
            </a:extLst>
          </p:cNvPr>
          <p:cNvSpPr>
            <a:spLocks/>
          </p:cNvSpPr>
          <p:nvPr/>
        </p:nvSpPr>
        <p:spPr bwMode="auto">
          <a:xfrm rot="47224402">
            <a:off x="2555875" y="4200526"/>
            <a:ext cx="92075" cy="63500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07" name="Freeform 135">
            <a:extLst>
              <a:ext uri="{FF2B5EF4-FFF2-40B4-BE49-F238E27FC236}">
                <a16:creationId xmlns:a16="http://schemas.microsoft.com/office/drawing/2014/main" id="{8BCBD3F9-39F0-10FD-487F-FE3DA1184A12}"/>
              </a:ext>
            </a:extLst>
          </p:cNvPr>
          <p:cNvSpPr>
            <a:spLocks/>
          </p:cNvSpPr>
          <p:nvPr/>
        </p:nvSpPr>
        <p:spPr bwMode="auto">
          <a:xfrm rot="47224402">
            <a:off x="3275806" y="4520407"/>
            <a:ext cx="74613" cy="63500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08" name="Freeform 136">
            <a:extLst>
              <a:ext uri="{FF2B5EF4-FFF2-40B4-BE49-F238E27FC236}">
                <a16:creationId xmlns:a16="http://schemas.microsoft.com/office/drawing/2014/main" id="{70E5E490-F8DB-1007-A552-83A419A4AC16}"/>
              </a:ext>
            </a:extLst>
          </p:cNvPr>
          <p:cNvSpPr>
            <a:spLocks/>
          </p:cNvSpPr>
          <p:nvPr/>
        </p:nvSpPr>
        <p:spPr bwMode="auto">
          <a:xfrm rot="47224402">
            <a:off x="2744788" y="3849688"/>
            <a:ext cx="73025" cy="92075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09" name="Freeform 137">
            <a:extLst>
              <a:ext uri="{FF2B5EF4-FFF2-40B4-BE49-F238E27FC236}">
                <a16:creationId xmlns:a16="http://schemas.microsoft.com/office/drawing/2014/main" id="{6FD9028F-96F4-A728-9BA1-5496B2E1F2C1}"/>
              </a:ext>
            </a:extLst>
          </p:cNvPr>
          <p:cNvSpPr>
            <a:spLocks/>
          </p:cNvSpPr>
          <p:nvPr/>
        </p:nvSpPr>
        <p:spPr bwMode="auto">
          <a:xfrm rot="47224402">
            <a:off x="2982913" y="4649788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10" name="Freeform 138">
            <a:extLst>
              <a:ext uri="{FF2B5EF4-FFF2-40B4-BE49-F238E27FC236}">
                <a16:creationId xmlns:a16="http://schemas.microsoft.com/office/drawing/2014/main" id="{2D095535-1797-AE84-2BDE-1A10ED65C47E}"/>
              </a:ext>
            </a:extLst>
          </p:cNvPr>
          <p:cNvSpPr>
            <a:spLocks/>
          </p:cNvSpPr>
          <p:nvPr/>
        </p:nvSpPr>
        <p:spPr bwMode="auto">
          <a:xfrm rot="11211710">
            <a:off x="2954338" y="4078288"/>
            <a:ext cx="73025" cy="61912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11" name="Freeform 139">
            <a:extLst>
              <a:ext uri="{FF2B5EF4-FFF2-40B4-BE49-F238E27FC236}">
                <a16:creationId xmlns:a16="http://schemas.microsoft.com/office/drawing/2014/main" id="{05209CAB-CB1C-FC7A-4B97-C47F7855CB46}"/>
              </a:ext>
            </a:extLst>
          </p:cNvPr>
          <p:cNvSpPr>
            <a:spLocks/>
          </p:cNvSpPr>
          <p:nvPr/>
        </p:nvSpPr>
        <p:spPr bwMode="auto">
          <a:xfrm rot="11211710">
            <a:off x="3227388" y="4241800"/>
            <a:ext cx="66675" cy="53975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12" name="Freeform 140">
            <a:extLst>
              <a:ext uri="{FF2B5EF4-FFF2-40B4-BE49-F238E27FC236}">
                <a16:creationId xmlns:a16="http://schemas.microsoft.com/office/drawing/2014/main" id="{346E10E4-3E49-D215-54E8-7767703E27FB}"/>
              </a:ext>
            </a:extLst>
          </p:cNvPr>
          <p:cNvSpPr>
            <a:spLocks/>
          </p:cNvSpPr>
          <p:nvPr/>
        </p:nvSpPr>
        <p:spPr bwMode="auto">
          <a:xfrm rot="11211710">
            <a:off x="3084513" y="4587875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13" name="Freeform 141">
            <a:extLst>
              <a:ext uri="{FF2B5EF4-FFF2-40B4-BE49-F238E27FC236}">
                <a16:creationId xmlns:a16="http://schemas.microsoft.com/office/drawing/2014/main" id="{E04FCAC2-9F3D-1076-CB21-C723B38284AE}"/>
              </a:ext>
            </a:extLst>
          </p:cNvPr>
          <p:cNvSpPr>
            <a:spLocks/>
          </p:cNvSpPr>
          <p:nvPr/>
        </p:nvSpPr>
        <p:spPr bwMode="auto">
          <a:xfrm rot="47224402">
            <a:off x="3221832" y="4083844"/>
            <a:ext cx="65087" cy="53975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14" name="Freeform 142">
            <a:extLst>
              <a:ext uri="{FF2B5EF4-FFF2-40B4-BE49-F238E27FC236}">
                <a16:creationId xmlns:a16="http://schemas.microsoft.com/office/drawing/2014/main" id="{C05483AD-EBF9-1162-C562-044461433ED4}"/>
              </a:ext>
            </a:extLst>
          </p:cNvPr>
          <p:cNvSpPr>
            <a:spLocks/>
          </p:cNvSpPr>
          <p:nvPr/>
        </p:nvSpPr>
        <p:spPr bwMode="auto">
          <a:xfrm rot="47224402">
            <a:off x="2939257" y="3874294"/>
            <a:ext cx="90487" cy="60325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15" name="Freeform 143">
            <a:extLst>
              <a:ext uri="{FF2B5EF4-FFF2-40B4-BE49-F238E27FC236}">
                <a16:creationId xmlns:a16="http://schemas.microsoft.com/office/drawing/2014/main" id="{76F80D71-3393-EE4E-BE69-D11FD4FA0DE8}"/>
              </a:ext>
            </a:extLst>
          </p:cNvPr>
          <p:cNvSpPr>
            <a:spLocks/>
          </p:cNvSpPr>
          <p:nvPr/>
        </p:nvSpPr>
        <p:spPr bwMode="auto">
          <a:xfrm rot="47224402">
            <a:off x="3200401" y="4159250"/>
            <a:ext cx="127000" cy="73025"/>
          </a:xfrm>
          <a:custGeom>
            <a:avLst/>
            <a:gdLst>
              <a:gd name="T0" fmla="*/ 20 w 112"/>
              <a:gd name="T1" fmla="*/ 13 h 64"/>
              <a:gd name="T2" fmla="*/ 41 w 112"/>
              <a:gd name="T3" fmla="*/ 61 h 64"/>
              <a:gd name="T4" fmla="*/ 61 w 112"/>
              <a:gd name="T5" fmla="*/ 41 h 64"/>
              <a:gd name="T6" fmla="*/ 20 w 112"/>
              <a:gd name="T7" fmla="*/ 1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" h="64">
                <a:moveTo>
                  <a:pt x="20" y="13"/>
                </a:moveTo>
                <a:cubicBezTo>
                  <a:pt x="34" y="56"/>
                  <a:pt x="0" y="47"/>
                  <a:pt x="41" y="61"/>
                </a:cubicBezTo>
                <a:cubicBezTo>
                  <a:pt x="112" y="49"/>
                  <a:pt x="79" y="64"/>
                  <a:pt x="61" y="41"/>
                </a:cubicBezTo>
                <a:cubicBezTo>
                  <a:pt x="47" y="23"/>
                  <a:pt x="51" y="0"/>
                  <a:pt x="20" y="1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16" name="Freeform 144">
            <a:extLst>
              <a:ext uri="{FF2B5EF4-FFF2-40B4-BE49-F238E27FC236}">
                <a16:creationId xmlns:a16="http://schemas.microsoft.com/office/drawing/2014/main" id="{30B51E52-0371-A1AA-89ED-E3B372E43E33}"/>
              </a:ext>
            </a:extLst>
          </p:cNvPr>
          <p:cNvSpPr>
            <a:spLocks/>
          </p:cNvSpPr>
          <p:nvPr/>
        </p:nvSpPr>
        <p:spPr bwMode="auto">
          <a:xfrm rot="47224402">
            <a:off x="2838451" y="4630737"/>
            <a:ext cx="74612" cy="61913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17" name="Freeform 145">
            <a:extLst>
              <a:ext uri="{FF2B5EF4-FFF2-40B4-BE49-F238E27FC236}">
                <a16:creationId xmlns:a16="http://schemas.microsoft.com/office/drawing/2014/main" id="{006EB1E7-F10A-4B8D-7193-1CD1AABEAF58}"/>
              </a:ext>
            </a:extLst>
          </p:cNvPr>
          <p:cNvSpPr>
            <a:spLocks/>
          </p:cNvSpPr>
          <p:nvPr/>
        </p:nvSpPr>
        <p:spPr bwMode="auto">
          <a:xfrm rot="47224402">
            <a:off x="2471738" y="3740150"/>
            <a:ext cx="73025" cy="92075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18" name="Freeform 146">
            <a:extLst>
              <a:ext uri="{FF2B5EF4-FFF2-40B4-BE49-F238E27FC236}">
                <a16:creationId xmlns:a16="http://schemas.microsoft.com/office/drawing/2014/main" id="{C669EE2D-1061-7A0F-DF8A-A5D3BF565A32}"/>
              </a:ext>
            </a:extLst>
          </p:cNvPr>
          <p:cNvSpPr>
            <a:spLocks/>
          </p:cNvSpPr>
          <p:nvPr/>
        </p:nvSpPr>
        <p:spPr bwMode="auto">
          <a:xfrm rot="47224402">
            <a:off x="2655094" y="3883819"/>
            <a:ext cx="88900" cy="39688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19" name="Freeform 147">
            <a:extLst>
              <a:ext uri="{FF2B5EF4-FFF2-40B4-BE49-F238E27FC236}">
                <a16:creationId xmlns:a16="http://schemas.microsoft.com/office/drawing/2014/main" id="{AE2DE73C-A96B-33BE-BFBB-C5BA62AD01AD}"/>
              </a:ext>
            </a:extLst>
          </p:cNvPr>
          <p:cNvSpPr>
            <a:spLocks/>
          </p:cNvSpPr>
          <p:nvPr/>
        </p:nvSpPr>
        <p:spPr bwMode="auto">
          <a:xfrm rot="10800000">
            <a:off x="2978150" y="4733925"/>
            <a:ext cx="68263" cy="55563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20" name="Freeform 148">
            <a:extLst>
              <a:ext uri="{FF2B5EF4-FFF2-40B4-BE49-F238E27FC236}">
                <a16:creationId xmlns:a16="http://schemas.microsoft.com/office/drawing/2014/main" id="{4515E9BD-05C3-8C86-C75A-C5BE03C2AA22}"/>
              </a:ext>
            </a:extLst>
          </p:cNvPr>
          <p:cNvSpPr>
            <a:spLocks/>
          </p:cNvSpPr>
          <p:nvPr/>
        </p:nvSpPr>
        <p:spPr bwMode="auto">
          <a:xfrm rot="10800000">
            <a:off x="2679700" y="4843463"/>
            <a:ext cx="88900" cy="39687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21" name="Freeform 149">
            <a:extLst>
              <a:ext uri="{FF2B5EF4-FFF2-40B4-BE49-F238E27FC236}">
                <a16:creationId xmlns:a16="http://schemas.microsoft.com/office/drawing/2014/main" id="{D8C8A03A-2850-E409-6611-6CDE20770B0A}"/>
              </a:ext>
            </a:extLst>
          </p:cNvPr>
          <p:cNvSpPr>
            <a:spLocks/>
          </p:cNvSpPr>
          <p:nvPr/>
        </p:nvSpPr>
        <p:spPr bwMode="auto">
          <a:xfrm rot="42331707">
            <a:off x="2573338" y="4640263"/>
            <a:ext cx="88900" cy="39687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22" name="Freeform 150">
            <a:extLst>
              <a:ext uri="{FF2B5EF4-FFF2-40B4-BE49-F238E27FC236}">
                <a16:creationId xmlns:a16="http://schemas.microsoft.com/office/drawing/2014/main" id="{568E4F43-1288-BBB2-2A12-8C94E1EE4601}"/>
              </a:ext>
            </a:extLst>
          </p:cNvPr>
          <p:cNvSpPr>
            <a:spLocks/>
          </p:cNvSpPr>
          <p:nvPr/>
        </p:nvSpPr>
        <p:spPr bwMode="auto">
          <a:xfrm rot="42331707">
            <a:off x="2481263" y="4716463"/>
            <a:ext cx="127000" cy="73025"/>
          </a:xfrm>
          <a:custGeom>
            <a:avLst/>
            <a:gdLst>
              <a:gd name="T0" fmla="*/ 20 w 112"/>
              <a:gd name="T1" fmla="*/ 13 h 64"/>
              <a:gd name="T2" fmla="*/ 41 w 112"/>
              <a:gd name="T3" fmla="*/ 61 h 64"/>
              <a:gd name="T4" fmla="*/ 61 w 112"/>
              <a:gd name="T5" fmla="*/ 41 h 64"/>
              <a:gd name="T6" fmla="*/ 20 w 112"/>
              <a:gd name="T7" fmla="*/ 1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" h="64">
                <a:moveTo>
                  <a:pt x="20" y="13"/>
                </a:moveTo>
                <a:cubicBezTo>
                  <a:pt x="34" y="56"/>
                  <a:pt x="0" y="47"/>
                  <a:pt x="41" y="61"/>
                </a:cubicBezTo>
                <a:cubicBezTo>
                  <a:pt x="112" y="49"/>
                  <a:pt x="79" y="64"/>
                  <a:pt x="61" y="41"/>
                </a:cubicBezTo>
                <a:cubicBezTo>
                  <a:pt x="47" y="23"/>
                  <a:pt x="51" y="0"/>
                  <a:pt x="20" y="1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23" name="Freeform 151">
            <a:extLst>
              <a:ext uri="{FF2B5EF4-FFF2-40B4-BE49-F238E27FC236}">
                <a16:creationId xmlns:a16="http://schemas.microsoft.com/office/drawing/2014/main" id="{E4460C59-E86C-0902-CCD3-E7EDC299BDD3}"/>
              </a:ext>
            </a:extLst>
          </p:cNvPr>
          <p:cNvSpPr>
            <a:spLocks/>
          </p:cNvSpPr>
          <p:nvPr/>
        </p:nvSpPr>
        <p:spPr bwMode="auto">
          <a:xfrm rot="58024402">
            <a:off x="3235325" y="4759326"/>
            <a:ext cx="73025" cy="95250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24" name="Line 152">
            <a:extLst>
              <a:ext uri="{FF2B5EF4-FFF2-40B4-BE49-F238E27FC236}">
                <a16:creationId xmlns:a16="http://schemas.microsoft.com/office/drawing/2014/main" id="{1691B0E5-D757-3632-8818-EDBF1D8A6161}"/>
              </a:ext>
            </a:extLst>
          </p:cNvPr>
          <p:cNvSpPr>
            <a:spLocks noChangeShapeType="1"/>
          </p:cNvSpPr>
          <p:nvPr/>
        </p:nvSpPr>
        <p:spPr bwMode="auto">
          <a:xfrm>
            <a:off x="2462213" y="4679950"/>
            <a:ext cx="9286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25" name="Freeform 153">
            <a:extLst>
              <a:ext uri="{FF2B5EF4-FFF2-40B4-BE49-F238E27FC236}">
                <a16:creationId xmlns:a16="http://schemas.microsoft.com/office/drawing/2014/main" id="{0BBEE4BD-A02E-86C3-5730-A9A727A38532}"/>
              </a:ext>
            </a:extLst>
          </p:cNvPr>
          <p:cNvSpPr>
            <a:spLocks/>
          </p:cNvSpPr>
          <p:nvPr/>
        </p:nvSpPr>
        <p:spPr bwMode="auto">
          <a:xfrm rot="31531707">
            <a:off x="3062288" y="4789488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26" name="Freeform 154">
            <a:extLst>
              <a:ext uri="{FF2B5EF4-FFF2-40B4-BE49-F238E27FC236}">
                <a16:creationId xmlns:a16="http://schemas.microsoft.com/office/drawing/2014/main" id="{3EA617D1-6E2D-19AA-748A-F4DCBCBC020F}"/>
              </a:ext>
            </a:extLst>
          </p:cNvPr>
          <p:cNvSpPr>
            <a:spLocks/>
          </p:cNvSpPr>
          <p:nvPr/>
        </p:nvSpPr>
        <p:spPr bwMode="auto">
          <a:xfrm rot="47224402">
            <a:off x="2885282" y="4804569"/>
            <a:ext cx="90487" cy="60325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27" name="Freeform 155">
            <a:extLst>
              <a:ext uri="{FF2B5EF4-FFF2-40B4-BE49-F238E27FC236}">
                <a16:creationId xmlns:a16="http://schemas.microsoft.com/office/drawing/2014/main" id="{8338EA76-F8AC-7F43-F798-2F6730F23A76}"/>
              </a:ext>
            </a:extLst>
          </p:cNvPr>
          <p:cNvSpPr>
            <a:spLocks/>
          </p:cNvSpPr>
          <p:nvPr/>
        </p:nvSpPr>
        <p:spPr bwMode="auto">
          <a:xfrm rot="6979752">
            <a:off x="3267869" y="4887119"/>
            <a:ext cx="74613" cy="60325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28" name="Freeform 156">
            <a:extLst>
              <a:ext uri="{FF2B5EF4-FFF2-40B4-BE49-F238E27FC236}">
                <a16:creationId xmlns:a16="http://schemas.microsoft.com/office/drawing/2014/main" id="{8A7BE33F-201E-8E99-5B65-BD0CFF482D2B}"/>
              </a:ext>
            </a:extLst>
          </p:cNvPr>
          <p:cNvSpPr>
            <a:spLocks/>
          </p:cNvSpPr>
          <p:nvPr/>
        </p:nvSpPr>
        <p:spPr bwMode="auto">
          <a:xfrm rot="6979752">
            <a:off x="3072606" y="4942682"/>
            <a:ext cx="73025" cy="93662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29" name="Freeform 157">
            <a:extLst>
              <a:ext uri="{FF2B5EF4-FFF2-40B4-BE49-F238E27FC236}">
                <a16:creationId xmlns:a16="http://schemas.microsoft.com/office/drawing/2014/main" id="{C9A71EF5-3D12-5BAF-BAB7-63C4A1CA9B3C}"/>
              </a:ext>
            </a:extLst>
          </p:cNvPr>
          <p:cNvSpPr>
            <a:spLocks/>
          </p:cNvSpPr>
          <p:nvPr/>
        </p:nvSpPr>
        <p:spPr bwMode="auto">
          <a:xfrm rot="42992446">
            <a:off x="2744788" y="4865688"/>
            <a:ext cx="92075" cy="61912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30" name="Freeform 158">
            <a:extLst>
              <a:ext uri="{FF2B5EF4-FFF2-40B4-BE49-F238E27FC236}">
                <a16:creationId xmlns:a16="http://schemas.microsoft.com/office/drawing/2014/main" id="{21024742-56D5-E117-F86E-B60F34A389B3}"/>
              </a:ext>
            </a:extLst>
          </p:cNvPr>
          <p:cNvSpPr>
            <a:spLocks/>
          </p:cNvSpPr>
          <p:nvPr/>
        </p:nvSpPr>
        <p:spPr bwMode="auto">
          <a:xfrm rot="42992446">
            <a:off x="2851150" y="4945063"/>
            <a:ext cx="74613" cy="63500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31" name="Freeform 159">
            <a:extLst>
              <a:ext uri="{FF2B5EF4-FFF2-40B4-BE49-F238E27FC236}">
                <a16:creationId xmlns:a16="http://schemas.microsoft.com/office/drawing/2014/main" id="{A07CA617-5907-00A5-224F-1A09B808F4D5}"/>
              </a:ext>
            </a:extLst>
          </p:cNvPr>
          <p:cNvSpPr>
            <a:spLocks/>
          </p:cNvSpPr>
          <p:nvPr/>
        </p:nvSpPr>
        <p:spPr bwMode="auto">
          <a:xfrm rot="6979752">
            <a:off x="2765426" y="4976812"/>
            <a:ext cx="88900" cy="41275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32" name="Freeform 160">
            <a:extLst>
              <a:ext uri="{FF2B5EF4-FFF2-40B4-BE49-F238E27FC236}">
                <a16:creationId xmlns:a16="http://schemas.microsoft.com/office/drawing/2014/main" id="{E013341E-F6D0-1C78-4368-E0B547B0DEC7}"/>
              </a:ext>
            </a:extLst>
          </p:cNvPr>
          <p:cNvSpPr>
            <a:spLocks/>
          </p:cNvSpPr>
          <p:nvPr/>
        </p:nvSpPr>
        <p:spPr bwMode="auto">
          <a:xfrm rot="42992446">
            <a:off x="2519363" y="4781550"/>
            <a:ext cx="71437" cy="92075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33" name="Freeform 161">
            <a:extLst>
              <a:ext uri="{FF2B5EF4-FFF2-40B4-BE49-F238E27FC236}">
                <a16:creationId xmlns:a16="http://schemas.microsoft.com/office/drawing/2014/main" id="{072062C8-872B-34F6-F60E-3E73F37E3DAA}"/>
              </a:ext>
            </a:extLst>
          </p:cNvPr>
          <p:cNvSpPr>
            <a:spLocks/>
          </p:cNvSpPr>
          <p:nvPr/>
        </p:nvSpPr>
        <p:spPr bwMode="auto">
          <a:xfrm rot="42992446">
            <a:off x="2659063" y="4922838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34" name="Freeform 162">
            <a:extLst>
              <a:ext uri="{FF2B5EF4-FFF2-40B4-BE49-F238E27FC236}">
                <a16:creationId xmlns:a16="http://schemas.microsoft.com/office/drawing/2014/main" id="{B7DCC061-C4DC-2ACE-BCED-BAC9671B1E61}"/>
              </a:ext>
            </a:extLst>
          </p:cNvPr>
          <p:cNvSpPr>
            <a:spLocks/>
          </p:cNvSpPr>
          <p:nvPr/>
        </p:nvSpPr>
        <p:spPr bwMode="auto">
          <a:xfrm rot="22672449">
            <a:off x="2563813" y="4987925"/>
            <a:ext cx="65087" cy="53975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35" name="Line 163">
            <a:extLst>
              <a:ext uri="{FF2B5EF4-FFF2-40B4-BE49-F238E27FC236}">
                <a16:creationId xmlns:a16="http://schemas.microsoft.com/office/drawing/2014/main" id="{780CADC0-BEC2-7240-ED22-5A17BA0FB77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14713" y="3960813"/>
            <a:ext cx="396875" cy="3175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36" name="Rectangle 164">
            <a:extLst>
              <a:ext uri="{FF2B5EF4-FFF2-40B4-BE49-F238E27FC236}">
                <a16:creationId xmlns:a16="http://schemas.microsoft.com/office/drawing/2014/main" id="{79992B38-50C9-4959-D43C-9C9BBF8395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63" y="3640138"/>
            <a:ext cx="927100" cy="1422400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56078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437" name="Line 165">
            <a:extLst>
              <a:ext uri="{FF2B5EF4-FFF2-40B4-BE49-F238E27FC236}">
                <a16:creationId xmlns:a16="http://schemas.microsoft.com/office/drawing/2014/main" id="{CE4EF4D5-D9CD-47E3-9D4A-883685C7A7C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99063" y="4351338"/>
            <a:ext cx="927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38" name="Freeform 166">
            <a:extLst>
              <a:ext uri="{FF2B5EF4-FFF2-40B4-BE49-F238E27FC236}">
                <a16:creationId xmlns:a16="http://schemas.microsoft.com/office/drawing/2014/main" id="{2C65A466-ADBA-BE91-7CD8-C19022B961E9}"/>
              </a:ext>
            </a:extLst>
          </p:cNvPr>
          <p:cNvSpPr>
            <a:spLocks/>
          </p:cNvSpPr>
          <p:nvPr/>
        </p:nvSpPr>
        <p:spPr bwMode="auto">
          <a:xfrm>
            <a:off x="5364163" y="3568700"/>
            <a:ext cx="88900" cy="61913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39" name="Freeform 167">
            <a:extLst>
              <a:ext uri="{FF2B5EF4-FFF2-40B4-BE49-F238E27FC236}">
                <a16:creationId xmlns:a16="http://schemas.microsoft.com/office/drawing/2014/main" id="{042B2FFB-797F-B94B-2B06-139D5B88EE3D}"/>
              </a:ext>
            </a:extLst>
          </p:cNvPr>
          <p:cNvSpPr>
            <a:spLocks/>
          </p:cNvSpPr>
          <p:nvPr/>
        </p:nvSpPr>
        <p:spPr bwMode="auto">
          <a:xfrm>
            <a:off x="5621338" y="3568700"/>
            <a:ext cx="127000" cy="73025"/>
          </a:xfrm>
          <a:custGeom>
            <a:avLst/>
            <a:gdLst>
              <a:gd name="T0" fmla="*/ 20 w 112"/>
              <a:gd name="T1" fmla="*/ 13 h 64"/>
              <a:gd name="T2" fmla="*/ 41 w 112"/>
              <a:gd name="T3" fmla="*/ 61 h 64"/>
              <a:gd name="T4" fmla="*/ 61 w 112"/>
              <a:gd name="T5" fmla="*/ 41 h 64"/>
              <a:gd name="T6" fmla="*/ 20 w 112"/>
              <a:gd name="T7" fmla="*/ 1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" h="64">
                <a:moveTo>
                  <a:pt x="20" y="13"/>
                </a:moveTo>
                <a:cubicBezTo>
                  <a:pt x="34" y="56"/>
                  <a:pt x="0" y="47"/>
                  <a:pt x="41" y="61"/>
                </a:cubicBezTo>
                <a:cubicBezTo>
                  <a:pt x="112" y="49"/>
                  <a:pt x="79" y="64"/>
                  <a:pt x="61" y="41"/>
                </a:cubicBezTo>
                <a:cubicBezTo>
                  <a:pt x="47" y="23"/>
                  <a:pt x="51" y="0"/>
                  <a:pt x="20" y="1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40" name="Freeform 168">
            <a:extLst>
              <a:ext uri="{FF2B5EF4-FFF2-40B4-BE49-F238E27FC236}">
                <a16:creationId xmlns:a16="http://schemas.microsoft.com/office/drawing/2014/main" id="{E83EFC48-08EC-C524-04C3-149486E1CE35}"/>
              </a:ext>
            </a:extLst>
          </p:cNvPr>
          <p:cNvSpPr>
            <a:spLocks/>
          </p:cNvSpPr>
          <p:nvPr/>
        </p:nvSpPr>
        <p:spPr bwMode="auto">
          <a:xfrm>
            <a:off x="5524500" y="3584575"/>
            <a:ext cx="74613" cy="63500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41" name="Freeform 169">
            <a:extLst>
              <a:ext uri="{FF2B5EF4-FFF2-40B4-BE49-F238E27FC236}">
                <a16:creationId xmlns:a16="http://schemas.microsoft.com/office/drawing/2014/main" id="{52CD2D21-DEA0-089D-40C0-6AD2990B1DA4}"/>
              </a:ext>
            </a:extLst>
          </p:cNvPr>
          <p:cNvSpPr>
            <a:spLocks/>
          </p:cNvSpPr>
          <p:nvPr/>
        </p:nvSpPr>
        <p:spPr bwMode="auto">
          <a:xfrm>
            <a:off x="5970588" y="3544888"/>
            <a:ext cx="73025" cy="92075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42" name="Freeform 170">
            <a:extLst>
              <a:ext uri="{FF2B5EF4-FFF2-40B4-BE49-F238E27FC236}">
                <a16:creationId xmlns:a16="http://schemas.microsoft.com/office/drawing/2014/main" id="{104468B3-4316-63C5-8556-3A250EACFA73}"/>
              </a:ext>
            </a:extLst>
          </p:cNvPr>
          <p:cNvSpPr>
            <a:spLocks/>
          </p:cNvSpPr>
          <p:nvPr/>
        </p:nvSpPr>
        <p:spPr bwMode="auto">
          <a:xfrm>
            <a:off x="5853113" y="3584575"/>
            <a:ext cx="66675" cy="55563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43" name="Freeform 171">
            <a:extLst>
              <a:ext uri="{FF2B5EF4-FFF2-40B4-BE49-F238E27FC236}">
                <a16:creationId xmlns:a16="http://schemas.microsoft.com/office/drawing/2014/main" id="{B385C280-5D40-0ACE-CDEC-65F03F926849}"/>
              </a:ext>
            </a:extLst>
          </p:cNvPr>
          <p:cNvSpPr>
            <a:spLocks/>
          </p:cNvSpPr>
          <p:nvPr/>
        </p:nvSpPr>
        <p:spPr bwMode="auto">
          <a:xfrm>
            <a:off x="5383213" y="3568700"/>
            <a:ext cx="88900" cy="39688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44" name="Freeform 172">
            <a:extLst>
              <a:ext uri="{FF2B5EF4-FFF2-40B4-BE49-F238E27FC236}">
                <a16:creationId xmlns:a16="http://schemas.microsoft.com/office/drawing/2014/main" id="{5CC3570B-3831-880D-58C3-BFD41AE34477}"/>
              </a:ext>
            </a:extLst>
          </p:cNvPr>
          <p:cNvSpPr>
            <a:spLocks/>
          </p:cNvSpPr>
          <p:nvPr/>
        </p:nvSpPr>
        <p:spPr bwMode="auto">
          <a:xfrm>
            <a:off x="5799138" y="3584575"/>
            <a:ext cx="92075" cy="61913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45" name="Freeform 173">
            <a:extLst>
              <a:ext uri="{FF2B5EF4-FFF2-40B4-BE49-F238E27FC236}">
                <a16:creationId xmlns:a16="http://schemas.microsoft.com/office/drawing/2014/main" id="{DBD4B6EB-6D2D-36A2-94C5-F4543738BD06}"/>
              </a:ext>
            </a:extLst>
          </p:cNvPr>
          <p:cNvSpPr>
            <a:spLocks/>
          </p:cNvSpPr>
          <p:nvPr/>
        </p:nvSpPr>
        <p:spPr bwMode="auto">
          <a:xfrm>
            <a:off x="6049963" y="3560763"/>
            <a:ext cx="127000" cy="71437"/>
          </a:xfrm>
          <a:custGeom>
            <a:avLst/>
            <a:gdLst>
              <a:gd name="T0" fmla="*/ 20 w 112"/>
              <a:gd name="T1" fmla="*/ 13 h 64"/>
              <a:gd name="T2" fmla="*/ 41 w 112"/>
              <a:gd name="T3" fmla="*/ 61 h 64"/>
              <a:gd name="T4" fmla="*/ 61 w 112"/>
              <a:gd name="T5" fmla="*/ 41 h 64"/>
              <a:gd name="T6" fmla="*/ 20 w 112"/>
              <a:gd name="T7" fmla="*/ 1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" h="64">
                <a:moveTo>
                  <a:pt x="20" y="13"/>
                </a:moveTo>
                <a:cubicBezTo>
                  <a:pt x="34" y="56"/>
                  <a:pt x="0" y="47"/>
                  <a:pt x="41" y="61"/>
                </a:cubicBezTo>
                <a:cubicBezTo>
                  <a:pt x="112" y="49"/>
                  <a:pt x="79" y="64"/>
                  <a:pt x="61" y="41"/>
                </a:cubicBezTo>
                <a:cubicBezTo>
                  <a:pt x="47" y="23"/>
                  <a:pt x="51" y="0"/>
                  <a:pt x="20" y="1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46" name="Freeform 174">
            <a:extLst>
              <a:ext uri="{FF2B5EF4-FFF2-40B4-BE49-F238E27FC236}">
                <a16:creationId xmlns:a16="http://schemas.microsoft.com/office/drawing/2014/main" id="{8106DF72-478B-4394-0AE4-4748F4F1E7D4}"/>
              </a:ext>
            </a:extLst>
          </p:cNvPr>
          <p:cNvSpPr>
            <a:spLocks/>
          </p:cNvSpPr>
          <p:nvPr/>
        </p:nvSpPr>
        <p:spPr bwMode="auto">
          <a:xfrm>
            <a:off x="5853113" y="3694113"/>
            <a:ext cx="76200" cy="63500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47" name="Freeform 175">
            <a:extLst>
              <a:ext uri="{FF2B5EF4-FFF2-40B4-BE49-F238E27FC236}">
                <a16:creationId xmlns:a16="http://schemas.microsoft.com/office/drawing/2014/main" id="{5415D8E9-5559-F5C0-661F-57ED687C1DDD}"/>
              </a:ext>
            </a:extLst>
          </p:cNvPr>
          <p:cNvSpPr>
            <a:spLocks/>
          </p:cNvSpPr>
          <p:nvPr/>
        </p:nvSpPr>
        <p:spPr bwMode="auto">
          <a:xfrm>
            <a:off x="5634038" y="3694113"/>
            <a:ext cx="73025" cy="92075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48" name="Freeform 176">
            <a:extLst>
              <a:ext uri="{FF2B5EF4-FFF2-40B4-BE49-F238E27FC236}">
                <a16:creationId xmlns:a16="http://schemas.microsoft.com/office/drawing/2014/main" id="{400D8A9F-DC8C-A65C-8225-D9364494F6C8}"/>
              </a:ext>
            </a:extLst>
          </p:cNvPr>
          <p:cNvSpPr>
            <a:spLocks/>
          </p:cNvSpPr>
          <p:nvPr/>
        </p:nvSpPr>
        <p:spPr bwMode="auto">
          <a:xfrm>
            <a:off x="5472113" y="3749675"/>
            <a:ext cx="63500" cy="53975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49" name="Freeform 177">
            <a:extLst>
              <a:ext uri="{FF2B5EF4-FFF2-40B4-BE49-F238E27FC236}">
                <a16:creationId xmlns:a16="http://schemas.microsoft.com/office/drawing/2014/main" id="{D63CD773-038C-8569-7585-533DDCF66DD9}"/>
              </a:ext>
            </a:extLst>
          </p:cNvPr>
          <p:cNvSpPr>
            <a:spLocks/>
          </p:cNvSpPr>
          <p:nvPr/>
        </p:nvSpPr>
        <p:spPr bwMode="auto">
          <a:xfrm>
            <a:off x="5745163" y="3749675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50" name="Freeform 178">
            <a:extLst>
              <a:ext uri="{FF2B5EF4-FFF2-40B4-BE49-F238E27FC236}">
                <a16:creationId xmlns:a16="http://schemas.microsoft.com/office/drawing/2014/main" id="{8C37C892-34E1-31F0-8559-12FA6F9EBEC7}"/>
              </a:ext>
            </a:extLst>
          </p:cNvPr>
          <p:cNvSpPr>
            <a:spLocks/>
          </p:cNvSpPr>
          <p:nvPr/>
        </p:nvSpPr>
        <p:spPr bwMode="auto">
          <a:xfrm rot="-4480988">
            <a:off x="5248275" y="4352926"/>
            <a:ext cx="73025" cy="63500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51" name="Freeform 179">
            <a:extLst>
              <a:ext uri="{FF2B5EF4-FFF2-40B4-BE49-F238E27FC236}">
                <a16:creationId xmlns:a16="http://schemas.microsoft.com/office/drawing/2014/main" id="{7DAD07C9-2A23-1FB2-733A-28241BC586C1}"/>
              </a:ext>
            </a:extLst>
          </p:cNvPr>
          <p:cNvSpPr>
            <a:spLocks/>
          </p:cNvSpPr>
          <p:nvPr/>
        </p:nvSpPr>
        <p:spPr bwMode="auto">
          <a:xfrm rot="-4480988">
            <a:off x="5360988" y="4057650"/>
            <a:ext cx="66675" cy="53975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52" name="Freeform 180">
            <a:extLst>
              <a:ext uri="{FF2B5EF4-FFF2-40B4-BE49-F238E27FC236}">
                <a16:creationId xmlns:a16="http://schemas.microsoft.com/office/drawing/2014/main" id="{09A0A465-8B5B-9B31-1284-B8B5D15DBF0C}"/>
              </a:ext>
            </a:extLst>
          </p:cNvPr>
          <p:cNvSpPr>
            <a:spLocks/>
          </p:cNvSpPr>
          <p:nvPr/>
        </p:nvSpPr>
        <p:spPr bwMode="auto">
          <a:xfrm rot="-4480988">
            <a:off x="5299076" y="4489450"/>
            <a:ext cx="88900" cy="41275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53" name="Freeform 181">
            <a:extLst>
              <a:ext uri="{FF2B5EF4-FFF2-40B4-BE49-F238E27FC236}">
                <a16:creationId xmlns:a16="http://schemas.microsoft.com/office/drawing/2014/main" id="{5D7C1B2B-344C-D2D8-5C67-436B3F805346}"/>
              </a:ext>
            </a:extLst>
          </p:cNvPr>
          <p:cNvSpPr>
            <a:spLocks/>
          </p:cNvSpPr>
          <p:nvPr/>
        </p:nvSpPr>
        <p:spPr bwMode="auto">
          <a:xfrm rot="-4480988">
            <a:off x="5457032" y="3655219"/>
            <a:ext cx="90487" cy="60325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54" name="Freeform 182">
            <a:extLst>
              <a:ext uri="{FF2B5EF4-FFF2-40B4-BE49-F238E27FC236}">
                <a16:creationId xmlns:a16="http://schemas.microsoft.com/office/drawing/2014/main" id="{4E7B691E-D564-86CA-0AEB-E93CF71B922C}"/>
              </a:ext>
            </a:extLst>
          </p:cNvPr>
          <p:cNvSpPr>
            <a:spLocks/>
          </p:cNvSpPr>
          <p:nvPr/>
        </p:nvSpPr>
        <p:spPr bwMode="auto">
          <a:xfrm rot="-4480988">
            <a:off x="5663407" y="3666331"/>
            <a:ext cx="127000" cy="74613"/>
          </a:xfrm>
          <a:custGeom>
            <a:avLst/>
            <a:gdLst>
              <a:gd name="T0" fmla="*/ 20 w 112"/>
              <a:gd name="T1" fmla="*/ 13 h 64"/>
              <a:gd name="T2" fmla="*/ 41 w 112"/>
              <a:gd name="T3" fmla="*/ 61 h 64"/>
              <a:gd name="T4" fmla="*/ 61 w 112"/>
              <a:gd name="T5" fmla="*/ 41 h 64"/>
              <a:gd name="T6" fmla="*/ 20 w 112"/>
              <a:gd name="T7" fmla="*/ 1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" h="64">
                <a:moveTo>
                  <a:pt x="20" y="13"/>
                </a:moveTo>
                <a:cubicBezTo>
                  <a:pt x="34" y="56"/>
                  <a:pt x="0" y="47"/>
                  <a:pt x="41" y="61"/>
                </a:cubicBezTo>
                <a:cubicBezTo>
                  <a:pt x="112" y="49"/>
                  <a:pt x="79" y="64"/>
                  <a:pt x="61" y="41"/>
                </a:cubicBezTo>
                <a:cubicBezTo>
                  <a:pt x="47" y="23"/>
                  <a:pt x="51" y="0"/>
                  <a:pt x="20" y="1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55" name="Freeform 183">
            <a:extLst>
              <a:ext uri="{FF2B5EF4-FFF2-40B4-BE49-F238E27FC236}">
                <a16:creationId xmlns:a16="http://schemas.microsoft.com/office/drawing/2014/main" id="{6CC2D707-BFC5-E54A-87C9-CB236E764C0E}"/>
              </a:ext>
            </a:extLst>
          </p:cNvPr>
          <p:cNvSpPr>
            <a:spLocks/>
          </p:cNvSpPr>
          <p:nvPr/>
        </p:nvSpPr>
        <p:spPr bwMode="auto">
          <a:xfrm rot="-4480988">
            <a:off x="5522913" y="4019550"/>
            <a:ext cx="73025" cy="60325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56" name="Freeform 184">
            <a:extLst>
              <a:ext uri="{FF2B5EF4-FFF2-40B4-BE49-F238E27FC236}">
                <a16:creationId xmlns:a16="http://schemas.microsoft.com/office/drawing/2014/main" id="{CDC256DB-CD75-8FB8-4D2A-C36BDEA49A9D}"/>
              </a:ext>
            </a:extLst>
          </p:cNvPr>
          <p:cNvSpPr>
            <a:spLocks/>
          </p:cNvSpPr>
          <p:nvPr/>
        </p:nvSpPr>
        <p:spPr bwMode="auto">
          <a:xfrm rot="-4480988">
            <a:off x="5426075" y="4230688"/>
            <a:ext cx="73025" cy="95250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57" name="Freeform 185">
            <a:extLst>
              <a:ext uri="{FF2B5EF4-FFF2-40B4-BE49-F238E27FC236}">
                <a16:creationId xmlns:a16="http://schemas.microsoft.com/office/drawing/2014/main" id="{CAEA16D4-977D-A021-E167-FF9D06CBA623}"/>
              </a:ext>
            </a:extLst>
          </p:cNvPr>
          <p:cNvSpPr>
            <a:spLocks/>
          </p:cNvSpPr>
          <p:nvPr/>
        </p:nvSpPr>
        <p:spPr bwMode="auto">
          <a:xfrm rot="-4480988">
            <a:off x="5552281" y="4436270"/>
            <a:ext cx="66675" cy="55562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58" name="Freeform 186">
            <a:extLst>
              <a:ext uri="{FF2B5EF4-FFF2-40B4-BE49-F238E27FC236}">
                <a16:creationId xmlns:a16="http://schemas.microsoft.com/office/drawing/2014/main" id="{62CC8264-D0E7-3EEE-1534-9DF7ED16C317}"/>
              </a:ext>
            </a:extLst>
          </p:cNvPr>
          <p:cNvSpPr>
            <a:spLocks/>
          </p:cNvSpPr>
          <p:nvPr/>
        </p:nvSpPr>
        <p:spPr bwMode="auto">
          <a:xfrm rot="-4480988">
            <a:off x="5573713" y="4156075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59" name="Freeform 187">
            <a:extLst>
              <a:ext uri="{FF2B5EF4-FFF2-40B4-BE49-F238E27FC236}">
                <a16:creationId xmlns:a16="http://schemas.microsoft.com/office/drawing/2014/main" id="{14773421-4E02-7948-BD84-6A04515F75E2}"/>
              </a:ext>
            </a:extLst>
          </p:cNvPr>
          <p:cNvSpPr>
            <a:spLocks/>
          </p:cNvSpPr>
          <p:nvPr/>
        </p:nvSpPr>
        <p:spPr bwMode="auto">
          <a:xfrm rot="31531707">
            <a:off x="5307013" y="3694113"/>
            <a:ext cx="73025" cy="63500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60" name="Freeform 188">
            <a:extLst>
              <a:ext uri="{FF2B5EF4-FFF2-40B4-BE49-F238E27FC236}">
                <a16:creationId xmlns:a16="http://schemas.microsoft.com/office/drawing/2014/main" id="{E6DD6DF6-FAAF-A704-4807-552E22222AFC}"/>
              </a:ext>
            </a:extLst>
          </p:cNvPr>
          <p:cNvSpPr>
            <a:spLocks/>
          </p:cNvSpPr>
          <p:nvPr/>
        </p:nvSpPr>
        <p:spPr bwMode="auto">
          <a:xfrm rot="31531707">
            <a:off x="5795963" y="4462463"/>
            <a:ext cx="63500" cy="53975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61" name="Freeform 189">
            <a:extLst>
              <a:ext uri="{FF2B5EF4-FFF2-40B4-BE49-F238E27FC236}">
                <a16:creationId xmlns:a16="http://schemas.microsoft.com/office/drawing/2014/main" id="{01B339BA-F160-7D43-C145-927CE012B735}"/>
              </a:ext>
            </a:extLst>
          </p:cNvPr>
          <p:cNvSpPr>
            <a:spLocks/>
          </p:cNvSpPr>
          <p:nvPr/>
        </p:nvSpPr>
        <p:spPr bwMode="auto">
          <a:xfrm rot="31531707">
            <a:off x="5472113" y="3584575"/>
            <a:ext cx="88900" cy="39688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62" name="Freeform 190">
            <a:extLst>
              <a:ext uri="{FF2B5EF4-FFF2-40B4-BE49-F238E27FC236}">
                <a16:creationId xmlns:a16="http://schemas.microsoft.com/office/drawing/2014/main" id="{4585B672-B312-226F-A440-E973A7FFCE9A}"/>
              </a:ext>
            </a:extLst>
          </p:cNvPr>
          <p:cNvSpPr>
            <a:spLocks/>
          </p:cNvSpPr>
          <p:nvPr/>
        </p:nvSpPr>
        <p:spPr bwMode="auto">
          <a:xfrm rot="31531707">
            <a:off x="5783263" y="4392613"/>
            <a:ext cx="88900" cy="61912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63" name="Freeform 191">
            <a:extLst>
              <a:ext uri="{FF2B5EF4-FFF2-40B4-BE49-F238E27FC236}">
                <a16:creationId xmlns:a16="http://schemas.microsoft.com/office/drawing/2014/main" id="{27B2B2FF-32C5-0BD2-B833-8115B153D107}"/>
              </a:ext>
            </a:extLst>
          </p:cNvPr>
          <p:cNvSpPr>
            <a:spLocks/>
          </p:cNvSpPr>
          <p:nvPr/>
        </p:nvSpPr>
        <p:spPr bwMode="auto">
          <a:xfrm rot="31531707">
            <a:off x="5199063" y="3913188"/>
            <a:ext cx="127000" cy="73025"/>
          </a:xfrm>
          <a:custGeom>
            <a:avLst/>
            <a:gdLst>
              <a:gd name="T0" fmla="*/ 20 w 112"/>
              <a:gd name="T1" fmla="*/ 13 h 64"/>
              <a:gd name="T2" fmla="*/ 41 w 112"/>
              <a:gd name="T3" fmla="*/ 61 h 64"/>
              <a:gd name="T4" fmla="*/ 61 w 112"/>
              <a:gd name="T5" fmla="*/ 41 h 64"/>
              <a:gd name="T6" fmla="*/ 20 w 112"/>
              <a:gd name="T7" fmla="*/ 1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" h="64">
                <a:moveTo>
                  <a:pt x="20" y="13"/>
                </a:moveTo>
                <a:cubicBezTo>
                  <a:pt x="34" y="56"/>
                  <a:pt x="0" y="47"/>
                  <a:pt x="41" y="61"/>
                </a:cubicBezTo>
                <a:cubicBezTo>
                  <a:pt x="112" y="49"/>
                  <a:pt x="79" y="64"/>
                  <a:pt x="61" y="41"/>
                </a:cubicBezTo>
                <a:cubicBezTo>
                  <a:pt x="47" y="23"/>
                  <a:pt x="51" y="0"/>
                  <a:pt x="20" y="1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64" name="Freeform 192">
            <a:extLst>
              <a:ext uri="{FF2B5EF4-FFF2-40B4-BE49-F238E27FC236}">
                <a16:creationId xmlns:a16="http://schemas.microsoft.com/office/drawing/2014/main" id="{9B95936D-C85B-EF5A-328B-0FAF3189A664}"/>
              </a:ext>
            </a:extLst>
          </p:cNvPr>
          <p:cNvSpPr>
            <a:spLocks/>
          </p:cNvSpPr>
          <p:nvPr/>
        </p:nvSpPr>
        <p:spPr bwMode="auto">
          <a:xfrm rot="31531707">
            <a:off x="5678488" y="4330700"/>
            <a:ext cx="73025" cy="61913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65" name="Freeform 193">
            <a:extLst>
              <a:ext uri="{FF2B5EF4-FFF2-40B4-BE49-F238E27FC236}">
                <a16:creationId xmlns:a16="http://schemas.microsoft.com/office/drawing/2014/main" id="{E1A6D7DC-753A-BA91-67D0-3319F0CAD625}"/>
              </a:ext>
            </a:extLst>
          </p:cNvPr>
          <p:cNvSpPr>
            <a:spLocks/>
          </p:cNvSpPr>
          <p:nvPr/>
        </p:nvSpPr>
        <p:spPr bwMode="auto">
          <a:xfrm rot="31531707">
            <a:off x="5910263" y="3968750"/>
            <a:ext cx="69850" cy="92075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66" name="Freeform 194">
            <a:extLst>
              <a:ext uri="{FF2B5EF4-FFF2-40B4-BE49-F238E27FC236}">
                <a16:creationId xmlns:a16="http://schemas.microsoft.com/office/drawing/2014/main" id="{FB5A4DED-37DB-107B-4776-34544C7F9B85}"/>
              </a:ext>
            </a:extLst>
          </p:cNvPr>
          <p:cNvSpPr>
            <a:spLocks/>
          </p:cNvSpPr>
          <p:nvPr/>
        </p:nvSpPr>
        <p:spPr bwMode="auto">
          <a:xfrm rot="31531707">
            <a:off x="5251450" y="3584575"/>
            <a:ext cx="68263" cy="55563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67" name="Freeform 195">
            <a:extLst>
              <a:ext uri="{FF2B5EF4-FFF2-40B4-BE49-F238E27FC236}">
                <a16:creationId xmlns:a16="http://schemas.microsoft.com/office/drawing/2014/main" id="{5DBC68F1-3FC0-BD5F-4F8F-864602532102}"/>
              </a:ext>
            </a:extLst>
          </p:cNvPr>
          <p:cNvSpPr>
            <a:spLocks/>
          </p:cNvSpPr>
          <p:nvPr/>
        </p:nvSpPr>
        <p:spPr bwMode="auto">
          <a:xfrm rot="31531707">
            <a:off x="5853113" y="3859213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68" name="Freeform 196">
            <a:extLst>
              <a:ext uri="{FF2B5EF4-FFF2-40B4-BE49-F238E27FC236}">
                <a16:creationId xmlns:a16="http://schemas.microsoft.com/office/drawing/2014/main" id="{5A11E87D-809E-05DE-6BE5-FA3F1DF6A9BD}"/>
              </a:ext>
            </a:extLst>
          </p:cNvPr>
          <p:cNvSpPr>
            <a:spLocks/>
          </p:cNvSpPr>
          <p:nvPr/>
        </p:nvSpPr>
        <p:spPr bwMode="auto">
          <a:xfrm rot="-4480988">
            <a:off x="5359400" y="4462463"/>
            <a:ext cx="73025" cy="63500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69" name="Freeform 197">
            <a:extLst>
              <a:ext uri="{FF2B5EF4-FFF2-40B4-BE49-F238E27FC236}">
                <a16:creationId xmlns:a16="http://schemas.microsoft.com/office/drawing/2014/main" id="{ED9051BD-CF0B-7473-69AD-4D5BCC508501}"/>
              </a:ext>
            </a:extLst>
          </p:cNvPr>
          <p:cNvSpPr>
            <a:spLocks/>
          </p:cNvSpPr>
          <p:nvPr/>
        </p:nvSpPr>
        <p:spPr bwMode="auto">
          <a:xfrm rot="-4480988">
            <a:off x="5469731" y="4166395"/>
            <a:ext cx="66675" cy="55562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70" name="Freeform 198">
            <a:extLst>
              <a:ext uri="{FF2B5EF4-FFF2-40B4-BE49-F238E27FC236}">
                <a16:creationId xmlns:a16="http://schemas.microsoft.com/office/drawing/2014/main" id="{958BB091-F9C6-7DBF-64E7-55259FEA9A41}"/>
              </a:ext>
            </a:extLst>
          </p:cNvPr>
          <p:cNvSpPr>
            <a:spLocks/>
          </p:cNvSpPr>
          <p:nvPr/>
        </p:nvSpPr>
        <p:spPr bwMode="auto">
          <a:xfrm rot="-4480988">
            <a:off x="5446713" y="4486275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71" name="Freeform 199">
            <a:extLst>
              <a:ext uri="{FF2B5EF4-FFF2-40B4-BE49-F238E27FC236}">
                <a16:creationId xmlns:a16="http://schemas.microsoft.com/office/drawing/2014/main" id="{FC16D5C3-9E36-07E8-667F-1ACF51B24BF3}"/>
              </a:ext>
            </a:extLst>
          </p:cNvPr>
          <p:cNvSpPr>
            <a:spLocks/>
          </p:cNvSpPr>
          <p:nvPr/>
        </p:nvSpPr>
        <p:spPr bwMode="auto">
          <a:xfrm rot="-4480988">
            <a:off x="5401469" y="4693444"/>
            <a:ext cx="90488" cy="63500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72" name="Freeform 200">
            <a:extLst>
              <a:ext uri="{FF2B5EF4-FFF2-40B4-BE49-F238E27FC236}">
                <a16:creationId xmlns:a16="http://schemas.microsoft.com/office/drawing/2014/main" id="{6611FE87-F9DE-0053-35C1-CD92D8DD46AD}"/>
              </a:ext>
            </a:extLst>
          </p:cNvPr>
          <p:cNvSpPr>
            <a:spLocks/>
          </p:cNvSpPr>
          <p:nvPr/>
        </p:nvSpPr>
        <p:spPr bwMode="auto">
          <a:xfrm rot="-4480988">
            <a:off x="5574506" y="3590132"/>
            <a:ext cx="74613" cy="63500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73" name="Freeform 201">
            <a:extLst>
              <a:ext uri="{FF2B5EF4-FFF2-40B4-BE49-F238E27FC236}">
                <a16:creationId xmlns:a16="http://schemas.microsoft.com/office/drawing/2014/main" id="{4488DF54-D26E-086B-979F-C1936BDAEA1D}"/>
              </a:ext>
            </a:extLst>
          </p:cNvPr>
          <p:cNvSpPr>
            <a:spLocks/>
          </p:cNvSpPr>
          <p:nvPr/>
        </p:nvSpPr>
        <p:spPr bwMode="auto">
          <a:xfrm rot="-4480988">
            <a:off x="5589588" y="4724400"/>
            <a:ext cx="73025" cy="92075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74" name="Freeform 202">
            <a:extLst>
              <a:ext uri="{FF2B5EF4-FFF2-40B4-BE49-F238E27FC236}">
                <a16:creationId xmlns:a16="http://schemas.microsoft.com/office/drawing/2014/main" id="{40C41E98-A6AF-6F12-EAC3-30768EE4C6CE}"/>
              </a:ext>
            </a:extLst>
          </p:cNvPr>
          <p:cNvSpPr>
            <a:spLocks/>
          </p:cNvSpPr>
          <p:nvPr/>
        </p:nvSpPr>
        <p:spPr bwMode="auto">
          <a:xfrm rot="-4480988">
            <a:off x="5662613" y="4546600"/>
            <a:ext cx="66675" cy="53975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75" name="Freeform 203">
            <a:extLst>
              <a:ext uri="{FF2B5EF4-FFF2-40B4-BE49-F238E27FC236}">
                <a16:creationId xmlns:a16="http://schemas.microsoft.com/office/drawing/2014/main" id="{794BF99E-5677-329F-47DD-8C3B1B4CDD13}"/>
              </a:ext>
            </a:extLst>
          </p:cNvPr>
          <p:cNvSpPr>
            <a:spLocks/>
          </p:cNvSpPr>
          <p:nvPr/>
        </p:nvSpPr>
        <p:spPr bwMode="auto">
          <a:xfrm rot="-4480988">
            <a:off x="5681663" y="4265613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76" name="Freeform 204">
            <a:extLst>
              <a:ext uri="{FF2B5EF4-FFF2-40B4-BE49-F238E27FC236}">
                <a16:creationId xmlns:a16="http://schemas.microsoft.com/office/drawing/2014/main" id="{05646612-8E0A-8E9C-81DB-D659F49C28D6}"/>
              </a:ext>
            </a:extLst>
          </p:cNvPr>
          <p:cNvSpPr>
            <a:spLocks/>
          </p:cNvSpPr>
          <p:nvPr/>
        </p:nvSpPr>
        <p:spPr bwMode="auto">
          <a:xfrm rot="31531707">
            <a:off x="5903913" y="4570413"/>
            <a:ext cx="65087" cy="55562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77" name="Freeform 205">
            <a:extLst>
              <a:ext uri="{FF2B5EF4-FFF2-40B4-BE49-F238E27FC236}">
                <a16:creationId xmlns:a16="http://schemas.microsoft.com/office/drawing/2014/main" id="{490833C0-B38C-936E-1D42-F74594888EF6}"/>
              </a:ext>
            </a:extLst>
          </p:cNvPr>
          <p:cNvSpPr>
            <a:spLocks/>
          </p:cNvSpPr>
          <p:nvPr/>
        </p:nvSpPr>
        <p:spPr bwMode="auto">
          <a:xfrm rot="31531707">
            <a:off x="5910263" y="4679950"/>
            <a:ext cx="88900" cy="60325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78" name="Freeform 206">
            <a:extLst>
              <a:ext uri="{FF2B5EF4-FFF2-40B4-BE49-F238E27FC236}">
                <a16:creationId xmlns:a16="http://schemas.microsoft.com/office/drawing/2014/main" id="{44F65587-40F4-2D3D-D2D7-D6D6FB03D714}"/>
              </a:ext>
            </a:extLst>
          </p:cNvPr>
          <p:cNvSpPr>
            <a:spLocks/>
          </p:cNvSpPr>
          <p:nvPr/>
        </p:nvSpPr>
        <p:spPr bwMode="auto">
          <a:xfrm rot="31531707">
            <a:off x="5910263" y="3803650"/>
            <a:ext cx="127000" cy="73025"/>
          </a:xfrm>
          <a:custGeom>
            <a:avLst/>
            <a:gdLst>
              <a:gd name="T0" fmla="*/ 20 w 112"/>
              <a:gd name="T1" fmla="*/ 13 h 64"/>
              <a:gd name="T2" fmla="*/ 41 w 112"/>
              <a:gd name="T3" fmla="*/ 61 h 64"/>
              <a:gd name="T4" fmla="*/ 61 w 112"/>
              <a:gd name="T5" fmla="*/ 41 h 64"/>
              <a:gd name="T6" fmla="*/ 20 w 112"/>
              <a:gd name="T7" fmla="*/ 1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" h="64">
                <a:moveTo>
                  <a:pt x="20" y="13"/>
                </a:moveTo>
                <a:cubicBezTo>
                  <a:pt x="34" y="56"/>
                  <a:pt x="0" y="47"/>
                  <a:pt x="41" y="61"/>
                </a:cubicBezTo>
                <a:cubicBezTo>
                  <a:pt x="112" y="49"/>
                  <a:pt x="79" y="64"/>
                  <a:pt x="61" y="41"/>
                </a:cubicBezTo>
                <a:cubicBezTo>
                  <a:pt x="47" y="23"/>
                  <a:pt x="51" y="0"/>
                  <a:pt x="20" y="1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79" name="Freeform 207">
            <a:extLst>
              <a:ext uri="{FF2B5EF4-FFF2-40B4-BE49-F238E27FC236}">
                <a16:creationId xmlns:a16="http://schemas.microsoft.com/office/drawing/2014/main" id="{5B3418D5-4F62-A018-271F-791B9F561A01}"/>
              </a:ext>
            </a:extLst>
          </p:cNvPr>
          <p:cNvSpPr>
            <a:spLocks/>
          </p:cNvSpPr>
          <p:nvPr/>
        </p:nvSpPr>
        <p:spPr bwMode="auto">
          <a:xfrm rot="31531707">
            <a:off x="5745163" y="4570413"/>
            <a:ext cx="73025" cy="61912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80" name="Freeform 208">
            <a:extLst>
              <a:ext uri="{FF2B5EF4-FFF2-40B4-BE49-F238E27FC236}">
                <a16:creationId xmlns:a16="http://schemas.microsoft.com/office/drawing/2014/main" id="{F91983FF-D618-6748-09A9-8F2420F9940C}"/>
              </a:ext>
            </a:extLst>
          </p:cNvPr>
          <p:cNvSpPr>
            <a:spLocks/>
          </p:cNvSpPr>
          <p:nvPr/>
        </p:nvSpPr>
        <p:spPr bwMode="auto">
          <a:xfrm rot="31531707">
            <a:off x="6034088" y="4397375"/>
            <a:ext cx="73025" cy="92075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81" name="Freeform 209">
            <a:extLst>
              <a:ext uri="{FF2B5EF4-FFF2-40B4-BE49-F238E27FC236}">
                <a16:creationId xmlns:a16="http://schemas.microsoft.com/office/drawing/2014/main" id="{B5271FAA-5DBD-7467-833A-040E8CD8BE67}"/>
              </a:ext>
            </a:extLst>
          </p:cNvPr>
          <p:cNvSpPr>
            <a:spLocks/>
          </p:cNvSpPr>
          <p:nvPr/>
        </p:nvSpPr>
        <p:spPr bwMode="auto">
          <a:xfrm rot="31531707">
            <a:off x="5859463" y="4341813"/>
            <a:ext cx="88900" cy="39687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82" name="Freeform 210">
            <a:extLst>
              <a:ext uri="{FF2B5EF4-FFF2-40B4-BE49-F238E27FC236}">
                <a16:creationId xmlns:a16="http://schemas.microsoft.com/office/drawing/2014/main" id="{9DAB0D2D-6ED2-6B27-6F55-46E570137764}"/>
              </a:ext>
            </a:extLst>
          </p:cNvPr>
          <p:cNvSpPr>
            <a:spLocks/>
          </p:cNvSpPr>
          <p:nvPr/>
        </p:nvSpPr>
        <p:spPr bwMode="auto">
          <a:xfrm rot="11211710">
            <a:off x="5745163" y="4186238"/>
            <a:ext cx="65087" cy="55562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83" name="Freeform 211">
            <a:extLst>
              <a:ext uri="{FF2B5EF4-FFF2-40B4-BE49-F238E27FC236}">
                <a16:creationId xmlns:a16="http://schemas.microsoft.com/office/drawing/2014/main" id="{AAFB1954-217C-AA1B-F6CD-1F928CC651A0}"/>
              </a:ext>
            </a:extLst>
          </p:cNvPr>
          <p:cNvSpPr>
            <a:spLocks/>
          </p:cNvSpPr>
          <p:nvPr/>
        </p:nvSpPr>
        <p:spPr bwMode="auto">
          <a:xfrm rot="11211710">
            <a:off x="5689600" y="4022725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84" name="Freeform 212">
            <a:extLst>
              <a:ext uri="{FF2B5EF4-FFF2-40B4-BE49-F238E27FC236}">
                <a16:creationId xmlns:a16="http://schemas.microsoft.com/office/drawing/2014/main" id="{62F7452D-038D-98FE-81E2-67EE2E9EAC98}"/>
              </a:ext>
            </a:extLst>
          </p:cNvPr>
          <p:cNvSpPr>
            <a:spLocks/>
          </p:cNvSpPr>
          <p:nvPr/>
        </p:nvSpPr>
        <p:spPr bwMode="auto">
          <a:xfrm rot="47224402">
            <a:off x="5684044" y="3590131"/>
            <a:ext cx="66675" cy="55563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85" name="Freeform 213">
            <a:extLst>
              <a:ext uri="{FF2B5EF4-FFF2-40B4-BE49-F238E27FC236}">
                <a16:creationId xmlns:a16="http://schemas.microsoft.com/office/drawing/2014/main" id="{6E38A280-77B3-E33D-A5E8-C7A2C8EFE65C}"/>
              </a:ext>
            </a:extLst>
          </p:cNvPr>
          <p:cNvSpPr>
            <a:spLocks/>
          </p:cNvSpPr>
          <p:nvPr/>
        </p:nvSpPr>
        <p:spPr bwMode="auto">
          <a:xfrm rot="47224402">
            <a:off x="5291138" y="4202113"/>
            <a:ext cx="92075" cy="60325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86" name="Freeform 214">
            <a:extLst>
              <a:ext uri="{FF2B5EF4-FFF2-40B4-BE49-F238E27FC236}">
                <a16:creationId xmlns:a16="http://schemas.microsoft.com/office/drawing/2014/main" id="{1FF1EC47-1855-D6D2-460C-02BF3F494004}"/>
              </a:ext>
            </a:extLst>
          </p:cNvPr>
          <p:cNvSpPr>
            <a:spLocks/>
          </p:cNvSpPr>
          <p:nvPr/>
        </p:nvSpPr>
        <p:spPr bwMode="auto">
          <a:xfrm rot="47224402">
            <a:off x="6012656" y="4520407"/>
            <a:ext cx="74613" cy="63500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87" name="Freeform 215">
            <a:extLst>
              <a:ext uri="{FF2B5EF4-FFF2-40B4-BE49-F238E27FC236}">
                <a16:creationId xmlns:a16="http://schemas.microsoft.com/office/drawing/2014/main" id="{BEC47745-33E4-49F9-DF47-801D81ECCA24}"/>
              </a:ext>
            </a:extLst>
          </p:cNvPr>
          <p:cNvSpPr>
            <a:spLocks/>
          </p:cNvSpPr>
          <p:nvPr/>
        </p:nvSpPr>
        <p:spPr bwMode="auto">
          <a:xfrm rot="47224402">
            <a:off x="5480844" y="3850482"/>
            <a:ext cx="73025" cy="90487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88" name="Freeform 216">
            <a:extLst>
              <a:ext uri="{FF2B5EF4-FFF2-40B4-BE49-F238E27FC236}">
                <a16:creationId xmlns:a16="http://schemas.microsoft.com/office/drawing/2014/main" id="{467DAA28-BDA5-F5A7-6765-033271C5848A}"/>
              </a:ext>
            </a:extLst>
          </p:cNvPr>
          <p:cNvSpPr>
            <a:spLocks/>
          </p:cNvSpPr>
          <p:nvPr/>
        </p:nvSpPr>
        <p:spPr bwMode="auto">
          <a:xfrm rot="47224402">
            <a:off x="5719763" y="4649788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89" name="Freeform 217">
            <a:extLst>
              <a:ext uri="{FF2B5EF4-FFF2-40B4-BE49-F238E27FC236}">
                <a16:creationId xmlns:a16="http://schemas.microsoft.com/office/drawing/2014/main" id="{B643CE06-68A9-B7F0-05C7-552836AC3F24}"/>
              </a:ext>
            </a:extLst>
          </p:cNvPr>
          <p:cNvSpPr>
            <a:spLocks/>
          </p:cNvSpPr>
          <p:nvPr/>
        </p:nvSpPr>
        <p:spPr bwMode="auto">
          <a:xfrm rot="11211710">
            <a:off x="5689600" y="4078288"/>
            <a:ext cx="74613" cy="61912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90" name="Freeform 218">
            <a:extLst>
              <a:ext uri="{FF2B5EF4-FFF2-40B4-BE49-F238E27FC236}">
                <a16:creationId xmlns:a16="http://schemas.microsoft.com/office/drawing/2014/main" id="{03F74C59-7A4A-5BFB-B488-7A8A5151D9C4}"/>
              </a:ext>
            </a:extLst>
          </p:cNvPr>
          <p:cNvSpPr>
            <a:spLocks/>
          </p:cNvSpPr>
          <p:nvPr/>
        </p:nvSpPr>
        <p:spPr bwMode="auto">
          <a:xfrm rot="11211710">
            <a:off x="5962650" y="4241800"/>
            <a:ext cx="68263" cy="53975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91" name="Freeform 219">
            <a:extLst>
              <a:ext uri="{FF2B5EF4-FFF2-40B4-BE49-F238E27FC236}">
                <a16:creationId xmlns:a16="http://schemas.microsoft.com/office/drawing/2014/main" id="{1CF2E273-2BBE-FC50-AB73-40F8ADB2FACC}"/>
              </a:ext>
            </a:extLst>
          </p:cNvPr>
          <p:cNvSpPr>
            <a:spLocks/>
          </p:cNvSpPr>
          <p:nvPr/>
        </p:nvSpPr>
        <p:spPr bwMode="auto">
          <a:xfrm rot="11211710">
            <a:off x="5821363" y="4587875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92" name="Freeform 220">
            <a:extLst>
              <a:ext uri="{FF2B5EF4-FFF2-40B4-BE49-F238E27FC236}">
                <a16:creationId xmlns:a16="http://schemas.microsoft.com/office/drawing/2014/main" id="{A094428D-88B5-1080-9CAF-24B0DAB0AB02}"/>
              </a:ext>
            </a:extLst>
          </p:cNvPr>
          <p:cNvSpPr>
            <a:spLocks/>
          </p:cNvSpPr>
          <p:nvPr/>
        </p:nvSpPr>
        <p:spPr bwMode="auto">
          <a:xfrm rot="47224402">
            <a:off x="5957888" y="4083050"/>
            <a:ext cx="65087" cy="55563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93" name="Freeform 221">
            <a:extLst>
              <a:ext uri="{FF2B5EF4-FFF2-40B4-BE49-F238E27FC236}">
                <a16:creationId xmlns:a16="http://schemas.microsoft.com/office/drawing/2014/main" id="{C0A6F19A-079A-8EF5-90D0-18FBFC5D5B03}"/>
              </a:ext>
            </a:extLst>
          </p:cNvPr>
          <p:cNvSpPr>
            <a:spLocks/>
          </p:cNvSpPr>
          <p:nvPr/>
        </p:nvSpPr>
        <p:spPr bwMode="auto">
          <a:xfrm rot="47224402">
            <a:off x="5675313" y="3873500"/>
            <a:ext cx="90487" cy="61913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94" name="Freeform 222">
            <a:extLst>
              <a:ext uri="{FF2B5EF4-FFF2-40B4-BE49-F238E27FC236}">
                <a16:creationId xmlns:a16="http://schemas.microsoft.com/office/drawing/2014/main" id="{AF8C2446-0BF0-D1D5-C742-1F21C07CEB3C}"/>
              </a:ext>
            </a:extLst>
          </p:cNvPr>
          <p:cNvSpPr>
            <a:spLocks/>
          </p:cNvSpPr>
          <p:nvPr/>
        </p:nvSpPr>
        <p:spPr bwMode="auto">
          <a:xfrm rot="47224402">
            <a:off x="5936457" y="4158456"/>
            <a:ext cx="127000" cy="74613"/>
          </a:xfrm>
          <a:custGeom>
            <a:avLst/>
            <a:gdLst>
              <a:gd name="T0" fmla="*/ 20 w 112"/>
              <a:gd name="T1" fmla="*/ 13 h 64"/>
              <a:gd name="T2" fmla="*/ 41 w 112"/>
              <a:gd name="T3" fmla="*/ 61 h 64"/>
              <a:gd name="T4" fmla="*/ 61 w 112"/>
              <a:gd name="T5" fmla="*/ 41 h 64"/>
              <a:gd name="T6" fmla="*/ 20 w 112"/>
              <a:gd name="T7" fmla="*/ 1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" h="64">
                <a:moveTo>
                  <a:pt x="20" y="13"/>
                </a:moveTo>
                <a:cubicBezTo>
                  <a:pt x="34" y="56"/>
                  <a:pt x="0" y="47"/>
                  <a:pt x="41" y="61"/>
                </a:cubicBezTo>
                <a:cubicBezTo>
                  <a:pt x="112" y="49"/>
                  <a:pt x="79" y="64"/>
                  <a:pt x="61" y="41"/>
                </a:cubicBezTo>
                <a:cubicBezTo>
                  <a:pt x="47" y="23"/>
                  <a:pt x="51" y="0"/>
                  <a:pt x="20" y="1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95" name="Freeform 223">
            <a:extLst>
              <a:ext uri="{FF2B5EF4-FFF2-40B4-BE49-F238E27FC236}">
                <a16:creationId xmlns:a16="http://schemas.microsoft.com/office/drawing/2014/main" id="{34CA2D7A-B553-67CC-0AC8-C7BC4A7E554F}"/>
              </a:ext>
            </a:extLst>
          </p:cNvPr>
          <p:cNvSpPr>
            <a:spLocks/>
          </p:cNvSpPr>
          <p:nvPr/>
        </p:nvSpPr>
        <p:spPr bwMode="auto">
          <a:xfrm rot="47224402">
            <a:off x="5574507" y="4629944"/>
            <a:ext cx="74612" cy="63500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96" name="Freeform 224">
            <a:extLst>
              <a:ext uri="{FF2B5EF4-FFF2-40B4-BE49-F238E27FC236}">
                <a16:creationId xmlns:a16="http://schemas.microsoft.com/office/drawing/2014/main" id="{CEE2175F-9A78-9702-49D2-B8926AEEC183}"/>
              </a:ext>
            </a:extLst>
          </p:cNvPr>
          <p:cNvSpPr>
            <a:spLocks/>
          </p:cNvSpPr>
          <p:nvPr/>
        </p:nvSpPr>
        <p:spPr bwMode="auto">
          <a:xfrm rot="47224402">
            <a:off x="5207794" y="3740944"/>
            <a:ext cx="73025" cy="90487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97" name="Freeform 225">
            <a:extLst>
              <a:ext uri="{FF2B5EF4-FFF2-40B4-BE49-F238E27FC236}">
                <a16:creationId xmlns:a16="http://schemas.microsoft.com/office/drawing/2014/main" id="{5112B40E-248F-B9F6-AEE5-575B36EFF087}"/>
              </a:ext>
            </a:extLst>
          </p:cNvPr>
          <p:cNvSpPr>
            <a:spLocks/>
          </p:cNvSpPr>
          <p:nvPr/>
        </p:nvSpPr>
        <p:spPr bwMode="auto">
          <a:xfrm rot="47224402">
            <a:off x="5390357" y="3883819"/>
            <a:ext cx="88900" cy="39687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98" name="Freeform 226">
            <a:extLst>
              <a:ext uri="{FF2B5EF4-FFF2-40B4-BE49-F238E27FC236}">
                <a16:creationId xmlns:a16="http://schemas.microsoft.com/office/drawing/2014/main" id="{D844CD87-3408-EB0C-B0ED-305F831D51F2}"/>
              </a:ext>
            </a:extLst>
          </p:cNvPr>
          <p:cNvSpPr>
            <a:spLocks/>
          </p:cNvSpPr>
          <p:nvPr/>
        </p:nvSpPr>
        <p:spPr bwMode="auto">
          <a:xfrm rot="10800000">
            <a:off x="5713413" y="4733925"/>
            <a:ext cx="66675" cy="55563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499" name="Freeform 227">
            <a:extLst>
              <a:ext uri="{FF2B5EF4-FFF2-40B4-BE49-F238E27FC236}">
                <a16:creationId xmlns:a16="http://schemas.microsoft.com/office/drawing/2014/main" id="{AB54F1B9-7E8E-08E7-884A-89BF714D6793}"/>
              </a:ext>
            </a:extLst>
          </p:cNvPr>
          <p:cNvSpPr>
            <a:spLocks/>
          </p:cNvSpPr>
          <p:nvPr/>
        </p:nvSpPr>
        <p:spPr bwMode="auto">
          <a:xfrm rot="10800000">
            <a:off x="5414963" y="4843463"/>
            <a:ext cx="88900" cy="39687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00" name="Freeform 228">
            <a:extLst>
              <a:ext uri="{FF2B5EF4-FFF2-40B4-BE49-F238E27FC236}">
                <a16:creationId xmlns:a16="http://schemas.microsoft.com/office/drawing/2014/main" id="{4C40827A-5B6A-D099-400B-23FC90372797}"/>
              </a:ext>
            </a:extLst>
          </p:cNvPr>
          <p:cNvSpPr>
            <a:spLocks/>
          </p:cNvSpPr>
          <p:nvPr/>
        </p:nvSpPr>
        <p:spPr bwMode="auto">
          <a:xfrm rot="42331707">
            <a:off x="5308600" y="4640263"/>
            <a:ext cx="88900" cy="39687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01" name="Freeform 229">
            <a:extLst>
              <a:ext uri="{FF2B5EF4-FFF2-40B4-BE49-F238E27FC236}">
                <a16:creationId xmlns:a16="http://schemas.microsoft.com/office/drawing/2014/main" id="{1FE94E75-F8E9-3669-CE25-C8032B11DC6D}"/>
              </a:ext>
            </a:extLst>
          </p:cNvPr>
          <p:cNvSpPr>
            <a:spLocks/>
          </p:cNvSpPr>
          <p:nvPr/>
        </p:nvSpPr>
        <p:spPr bwMode="auto">
          <a:xfrm rot="42331707">
            <a:off x="5214938" y="4716463"/>
            <a:ext cx="127000" cy="73025"/>
          </a:xfrm>
          <a:custGeom>
            <a:avLst/>
            <a:gdLst>
              <a:gd name="T0" fmla="*/ 20 w 112"/>
              <a:gd name="T1" fmla="*/ 13 h 64"/>
              <a:gd name="T2" fmla="*/ 41 w 112"/>
              <a:gd name="T3" fmla="*/ 61 h 64"/>
              <a:gd name="T4" fmla="*/ 61 w 112"/>
              <a:gd name="T5" fmla="*/ 41 h 64"/>
              <a:gd name="T6" fmla="*/ 20 w 112"/>
              <a:gd name="T7" fmla="*/ 13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" h="64">
                <a:moveTo>
                  <a:pt x="20" y="13"/>
                </a:moveTo>
                <a:cubicBezTo>
                  <a:pt x="34" y="56"/>
                  <a:pt x="0" y="47"/>
                  <a:pt x="41" y="61"/>
                </a:cubicBezTo>
                <a:cubicBezTo>
                  <a:pt x="112" y="49"/>
                  <a:pt x="79" y="64"/>
                  <a:pt x="61" y="41"/>
                </a:cubicBezTo>
                <a:cubicBezTo>
                  <a:pt x="47" y="23"/>
                  <a:pt x="51" y="0"/>
                  <a:pt x="20" y="13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02" name="Freeform 230">
            <a:extLst>
              <a:ext uri="{FF2B5EF4-FFF2-40B4-BE49-F238E27FC236}">
                <a16:creationId xmlns:a16="http://schemas.microsoft.com/office/drawing/2014/main" id="{619F331D-ECF0-FEB9-686A-C6C759AABCC9}"/>
              </a:ext>
            </a:extLst>
          </p:cNvPr>
          <p:cNvSpPr>
            <a:spLocks/>
          </p:cNvSpPr>
          <p:nvPr/>
        </p:nvSpPr>
        <p:spPr bwMode="auto">
          <a:xfrm rot="58024402">
            <a:off x="5970588" y="4760913"/>
            <a:ext cx="73025" cy="92075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03" name="Freeform 231">
            <a:extLst>
              <a:ext uri="{FF2B5EF4-FFF2-40B4-BE49-F238E27FC236}">
                <a16:creationId xmlns:a16="http://schemas.microsoft.com/office/drawing/2014/main" id="{18B184F9-B200-D529-702D-04B7BAF39E53}"/>
              </a:ext>
            </a:extLst>
          </p:cNvPr>
          <p:cNvSpPr>
            <a:spLocks/>
          </p:cNvSpPr>
          <p:nvPr/>
        </p:nvSpPr>
        <p:spPr bwMode="auto">
          <a:xfrm rot="31531707">
            <a:off x="5799138" y="4789488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04" name="Freeform 232">
            <a:extLst>
              <a:ext uri="{FF2B5EF4-FFF2-40B4-BE49-F238E27FC236}">
                <a16:creationId xmlns:a16="http://schemas.microsoft.com/office/drawing/2014/main" id="{F4D3D74F-352C-58AF-030D-84AD26A42F70}"/>
              </a:ext>
            </a:extLst>
          </p:cNvPr>
          <p:cNvSpPr>
            <a:spLocks/>
          </p:cNvSpPr>
          <p:nvPr/>
        </p:nvSpPr>
        <p:spPr bwMode="auto">
          <a:xfrm rot="47224402">
            <a:off x="5619750" y="4803776"/>
            <a:ext cx="90487" cy="61912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05" name="Freeform 233">
            <a:extLst>
              <a:ext uri="{FF2B5EF4-FFF2-40B4-BE49-F238E27FC236}">
                <a16:creationId xmlns:a16="http://schemas.microsoft.com/office/drawing/2014/main" id="{29494B5B-974D-B087-81BD-168313261F12}"/>
              </a:ext>
            </a:extLst>
          </p:cNvPr>
          <p:cNvSpPr>
            <a:spLocks/>
          </p:cNvSpPr>
          <p:nvPr/>
        </p:nvSpPr>
        <p:spPr bwMode="auto">
          <a:xfrm rot="6979752">
            <a:off x="6002337" y="4886326"/>
            <a:ext cx="74613" cy="61912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06" name="Freeform 234">
            <a:extLst>
              <a:ext uri="{FF2B5EF4-FFF2-40B4-BE49-F238E27FC236}">
                <a16:creationId xmlns:a16="http://schemas.microsoft.com/office/drawing/2014/main" id="{EB933423-BFDA-14D9-E800-FC1886BA0366}"/>
              </a:ext>
            </a:extLst>
          </p:cNvPr>
          <p:cNvSpPr>
            <a:spLocks/>
          </p:cNvSpPr>
          <p:nvPr/>
        </p:nvSpPr>
        <p:spPr bwMode="auto">
          <a:xfrm rot="6979752">
            <a:off x="5808663" y="4943475"/>
            <a:ext cx="73025" cy="92075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07" name="Freeform 235">
            <a:extLst>
              <a:ext uri="{FF2B5EF4-FFF2-40B4-BE49-F238E27FC236}">
                <a16:creationId xmlns:a16="http://schemas.microsoft.com/office/drawing/2014/main" id="{C50097A7-A9E5-46E8-F9AB-973E0DBFB3AE}"/>
              </a:ext>
            </a:extLst>
          </p:cNvPr>
          <p:cNvSpPr>
            <a:spLocks/>
          </p:cNvSpPr>
          <p:nvPr/>
        </p:nvSpPr>
        <p:spPr bwMode="auto">
          <a:xfrm rot="42992446">
            <a:off x="5480050" y="4865688"/>
            <a:ext cx="93663" cy="61912"/>
          </a:xfrm>
          <a:custGeom>
            <a:avLst/>
            <a:gdLst>
              <a:gd name="T0" fmla="*/ 31 w 80"/>
              <a:gd name="T1" fmla="*/ 0 h 54"/>
              <a:gd name="T2" fmla="*/ 37 w 80"/>
              <a:gd name="T3" fmla="*/ 20 h 54"/>
              <a:gd name="T4" fmla="*/ 65 w 80"/>
              <a:gd name="T5" fmla="*/ 27 h 54"/>
              <a:gd name="T6" fmla="*/ 37 w 80"/>
              <a:gd name="T7" fmla="*/ 54 h 54"/>
              <a:gd name="T8" fmla="*/ 10 w 80"/>
              <a:gd name="T9" fmla="*/ 27 h 54"/>
              <a:gd name="T10" fmla="*/ 31 w 80"/>
              <a:gd name="T11" fmla="*/ 20 h 54"/>
              <a:gd name="T12" fmla="*/ 31 w 80"/>
              <a:gd name="T13" fmla="*/ 0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0" h="54">
                <a:moveTo>
                  <a:pt x="31" y="0"/>
                </a:moveTo>
                <a:cubicBezTo>
                  <a:pt x="33" y="7"/>
                  <a:pt x="32" y="16"/>
                  <a:pt x="37" y="20"/>
                </a:cubicBezTo>
                <a:cubicBezTo>
                  <a:pt x="45" y="26"/>
                  <a:pt x="59" y="19"/>
                  <a:pt x="65" y="27"/>
                </a:cubicBezTo>
                <a:cubicBezTo>
                  <a:pt x="80" y="46"/>
                  <a:pt x="39" y="53"/>
                  <a:pt x="37" y="54"/>
                </a:cubicBezTo>
                <a:cubicBezTo>
                  <a:pt x="30" y="52"/>
                  <a:pt x="0" y="47"/>
                  <a:pt x="10" y="27"/>
                </a:cubicBezTo>
                <a:cubicBezTo>
                  <a:pt x="13" y="20"/>
                  <a:pt x="26" y="26"/>
                  <a:pt x="31" y="20"/>
                </a:cubicBezTo>
                <a:cubicBezTo>
                  <a:pt x="35" y="15"/>
                  <a:pt x="31" y="7"/>
                  <a:pt x="3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08" name="Freeform 236">
            <a:extLst>
              <a:ext uri="{FF2B5EF4-FFF2-40B4-BE49-F238E27FC236}">
                <a16:creationId xmlns:a16="http://schemas.microsoft.com/office/drawing/2014/main" id="{595679F3-8B29-0C4D-4131-1C74BA5FEA2A}"/>
              </a:ext>
            </a:extLst>
          </p:cNvPr>
          <p:cNvSpPr>
            <a:spLocks/>
          </p:cNvSpPr>
          <p:nvPr/>
        </p:nvSpPr>
        <p:spPr bwMode="auto">
          <a:xfrm rot="42992446">
            <a:off x="5586413" y="4945063"/>
            <a:ext cx="76200" cy="63500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09" name="Freeform 237">
            <a:extLst>
              <a:ext uri="{FF2B5EF4-FFF2-40B4-BE49-F238E27FC236}">
                <a16:creationId xmlns:a16="http://schemas.microsoft.com/office/drawing/2014/main" id="{A649656C-6574-2C9D-1DEE-264F01CBB3C9}"/>
              </a:ext>
            </a:extLst>
          </p:cNvPr>
          <p:cNvSpPr>
            <a:spLocks/>
          </p:cNvSpPr>
          <p:nvPr/>
        </p:nvSpPr>
        <p:spPr bwMode="auto">
          <a:xfrm rot="6979752">
            <a:off x="5499894" y="4977606"/>
            <a:ext cx="88900" cy="39688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10" name="Freeform 238">
            <a:extLst>
              <a:ext uri="{FF2B5EF4-FFF2-40B4-BE49-F238E27FC236}">
                <a16:creationId xmlns:a16="http://schemas.microsoft.com/office/drawing/2014/main" id="{528028E4-C480-662A-ADEA-5A3FCA800787}"/>
              </a:ext>
            </a:extLst>
          </p:cNvPr>
          <p:cNvSpPr>
            <a:spLocks/>
          </p:cNvSpPr>
          <p:nvPr/>
        </p:nvSpPr>
        <p:spPr bwMode="auto">
          <a:xfrm rot="42992446">
            <a:off x="5253038" y="4781550"/>
            <a:ext cx="73025" cy="92075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11" name="Freeform 239">
            <a:extLst>
              <a:ext uri="{FF2B5EF4-FFF2-40B4-BE49-F238E27FC236}">
                <a16:creationId xmlns:a16="http://schemas.microsoft.com/office/drawing/2014/main" id="{C740CD73-9BC9-C0F7-000C-A36386E00496}"/>
              </a:ext>
            </a:extLst>
          </p:cNvPr>
          <p:cNvSpPr>
            <a:spLocks/>
          </p:cNvSpPr>
          <p:nvPr/>
        </p:nvSpPr>
        <p:spPr bwMode="auto">
          <a:xfrm rot="42992446">
            <a:off x="5395913" y="4922838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12" name="Freeform 240">
            <a:extLst>
              <a:ext uri="{FF2B5EF4-FFF2-40B4-BE49-F238E27FC236}">
                <a16:creationId xmlns:a16="http://schemas.microsoft.com/office/drawing/2014/main" id="{EDD0B583-11FF-DBA5-F889-7C5E0A55DA78}"/>
              </a:ext>
            </a:extLst>
          </p:cNvPr>
          <p:cNvSpPr>
            <a:spLocks/>
          </p:cNvSpPr>
          <p:nvPr/>
        </p:nvSpPr>
        <p:spPr bwMode="auto">
          <a:xfrm rot="22672449">
            <a:off x="5297488" y="4987925"/>
            <a:ext cx="66675" cy="53975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13" name="Line 241">
            <a:extLst>
              <a:ext uri="{FF2B5EF4-FFF2-40B4-BE49-F238E27FC236}">
                <a16:creationId xmlns:a16="http://schemas.microsoft.com/office/drawing/2014/main" id="{5677870F-5E73-1046-6FDE-113F0FD24D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14713" y="4672013"/>
            <a:ext cx="400050" cy="4762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14" name="Freeform 242">
            <a:extLst>
              <a:ext uri="{FF2B5EF4-FFF2-40B4-BE49-F238E27FC236}">
                <a16:creationId xmlns:a16="http://schemas.microsoft.com/office/drawing/2014/main" id="{070EABFB-D4EE-2154-C04A-21DB5757AD6D}"/>
              </a:ext>
            </a:extLst>
          </p:cNvPr>
          <p:cNvSpPr>
            <a:spLocks/>
          </p:cNvSpPr>
          <p:nvPr/>
        </p:nvSpPr>
        <p:spPr bwMode="auto">
          <a:xfrm>
            <a:off x="4786313" y="3967163"/>
            <a:ext cx="412750" cy="384175"/>
          </a:xfrm>
          <a:custGeom>
            <a:avLst/>
            <a:gdLst>
              <a:gd name="T0" fmla="*/ 0 w 260"/>
              <a:gd name="T1" fmla="*/ 0 h 242"/>
              <a:gd name="T2" fmla="*/ 57 w 260"/>
              <a:gd name="T3" fmla="*/ 3 h 242"/>
              <a:gd name="T4" fmla="*/ 203 w 260"/>
              <a:gd name="T5" fmla="*/ 240 h 242"/>
              <a:gd name="T6" fmla="*/ 260 w 260"/>
              <a:gd name="T7" fmla="*/ 24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0" h="242">
                <a:moveTo>
                  <a:pt x="0" y="0"/>
                </a:moveTo>
                <a:lnTo>
                  <a:pt x="57" y="3"/>
                </a:lnTo>
                <a:lnTo>
                  <a:pt x="203" y="240"/>
                </a:lnTo>
                <a:lnTo>
                  <a:pt x="260" y="242"/>
                </a:lnTo>
              </a:path>
            </a:pathLst>
          </a:cu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15" name="Text Box 243">
            <a:extLst>
              <a:ext uri="{FF2B5EF4-FFF2-40B4-BE49-F238E27FC236}">
                <a16:creationId xmlns:a16="http://schemas.microsoft.com/office/drawing/2014/main" id="{5A0DE631-ACF3-2D3C-4523-7E768BE0CD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2513" y="4451350"/>
            <a:ext cx="1390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 sz="1200" b="1"/>
              <a:t>Fixed-depth</a:t>
            </a:r>
          </a:p>
          <a:p>
            <a:r>
              <a:rPr lang="en-US" altLang="en-US" sz="1200" b="1"/>
              <a:t>subsurface layer</a:t>
            </a:r>
          </a:p>
        </p:txBody>
      </p:sp>
      <p:sp>
        <p:nvSpPr>
          <p:cNvPr id="54516" name="Text Box 244">
            <a:extLst>
              <a:ext uri="{FF2B5EF4-FFF2-40B4-BE49-F238E27FC236}">
                <a16:creationId xmlns:a16="http://schemas.microsoft.com/office/drawing/2014/main" id="{C0826DE8-9710-12C6-B9FD-A3CC006ED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200" y="4056063"/>
            <a:ext cx="1392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r"/>
            <a:r>
              <a:rPr lang="en-US" altLang="en-US" sz="1200" b="1"/>
              <a:t>Comparable</a:t>
            </a:r>
          </a:p>
          <a:p>
            <a:pPr algn="r"/>
            <a:r>
              <a:rPr lang="en-US" altLang="en-US" sz="1200" b="1"/>
              <a:t>subsurface layer</a:t>
            </a:r>
          </a:p>
        </p:txBody>
      </p:sp>
      <p:sp>
        <p:nvSpPr>
          <p:cNvPr id="54517" name="Rectangle 245">
            <a:extLst>
              <a:ext uri="{FF2B5EF4-FFF2-40B4-BE49-F238E27FC236}">
                <a16:creationId xmlns:a16="http://schemas.microsoft.com/office/drawing/2014/main" id="{410A9753-7ED5-5CE8-7299-5038054680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050" y="3092450"/>
            <a:ext cx="931863" cy="165100"/>
          </a:xfrm>
          <a:prstGeom prst="rect">
            <a:avLst/>
          </a:prstGeom>
          <a:solidFill>
            <a:srgbClr val="993300">
              <a:alpha val="42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518" name="Freeform 246">
            <a:extLst>
              <a:ext uri="{FF2B5EF4-FFF2-40B4-BE49-F238E27FC236}">
                <a16:creationId xmlns:a16="http://schemas.microsoft.com/office/drawing/2014/main" id="{90C3A337-5EA6-8F0D-622A-5C55CF324D21}"/>
              </a:ext>
            </a:extLst>
          </p:cNvPr>
          <p:cNvSpPr>
            <a:spLocks/>
          </p:cNvSpPr>
          <p:nvPr/>
        </p:nvSpPr>
        <p:spPr bwMode="auto">
          <a:xfrm rot="6979752">
            <a:off x="4503738" y="3103563"/>
            <a:ext cx="73025" cy="92075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19" name="Freeform 247">
            <a:extLst>
              <a:ext uri="{FF2B5EF4-FFF2-40B4-BE49-F238E27FC236}">
                <a16:creationId xmlns:a16="http://schemas.microsoft.com/office/drawing/2014/main" id="{B283369A-DA0C-0C8B-BB91-E86B33D82901}"/>
              </a:ext>
            </a:extLst>
          </p:cNvPr>
          <p:cNvSpPr>
            <a:spLocks/>
          </p:cNvSpPr>
          <p:nvPr/>
        </p:nvSpPr>
        <p:spPr bwMode="auto">
          <a:xfrm rot="42992446">
            <a:off x="4281488" y="3105150"/>
            <a:ext cx="74612" cy="63500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20" name="Freeform 248">
            <a:extLst>
              <a:ext uri="{FF2B5EF4-FFF2-40B4-BE49-F238E27FC236}">
                <a16:creationId xmlns:a16="http://schemas.microsoft.com/office/drawing/2014/main" id="{72B141A9-61D4-7861-5F4A-A6385824ABB6}"/>
              </a:ext>
            </a:extLst>
          </p:cNvPr>
          <p:cNvSpPr>
            <a:spLocks/>
          </p:cNvSpPr>
          <p:nvPr/>
        </p:nvSpPr>
        <p:spPr bwMode="auto">
          <a:xfrm rot="6979752">
            <a:off x="4195763" y="3138488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21" name="Freeform 249">
            <a:extLst>
              <a:ext uri="{FF2B5EF4-FFF2-40B4-BE49-F238E27FC236}">
                <a16:creationId xmlns:a16="http://schemas.microsoft.com/office/drawing/2014/main" id="{599B22FB-E2A6-0A07-4494-8843CD0C1372}"/>
              </a:ext>
            </a:extLst>
          </p:cNvPr>
          <p:cNvSpPr>
            <a:spLocks/>
          </p:cNvSpPr>
          <p:nvPr/>
        </p:nvSpPr>
        <p:spPr bwMode="auto">
          <a:xfrm rot="22672449">
            <a:off x="3992563" y="3148013"/>
            <a:ext cx="66675" cy="53975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22" name="Freeform 250">
            <a:extLst>
              <a:ext uri="{FF2B5EF4-FFF2-40B4-BE49-F238E27FC236}">
                <a16:creationId xmlns:a16="http://schemas.microsoft.com/office/drawing/2014/main" id="{ABCEDE2C-7FB9-AA5A-62F6-B9808B99D7FF}"/>
              </a:ext>
            </a:extLst>
          </p:cNvPr>
          <p:cNvSpPr>
            <a:spLocks/>
          </p:cNvSpPr>
          <p:nvPr/>
        </p:nvSpPr>
        <p:spPr bwMode="auto">
          <a:xfrm rot="6979752">
            <a:off x="5817394" y="3542507"/>
            <a:ext cx="73025" cy="90487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23" name="Freeform 251">
            <a:extLst>
              <a:ext uri="{FF2B5EF4-FFF2-40B4-BE49-F238E27FC236}">
                <a16:creationId xmlns:a16="http://schemas.microsoft.com/office/drawing/2014/main" id="{3D397741-1BC1-901B-A4BB-247416674E87}"/>
              </a:ext>
            </a:extLst>
          </p:cNvPr>
          <p:cNvSpPr>
            <a:spLocks/>
          </p:cNvSpPr>
          <p:nvPr/>
        </p:nvSpPr>
        <p:spPr bwMode="auto">
          <a:xfrm rot="42992446">
            <a:off x="5594350" y="3543300"/>
            <a:ext cx="74613" cy="61913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24" name="Freeform 252">
            <a:extLst>
              <a:ext uri="{FF2B5EF4-FFF2-40B4-BE49-F238E27FC236}">
                <a16:creationId xmlns:a16="http://schemas.microsoft.com/office/drawing/2014/main" id="{5CF29EBB-DA31-795B-8D5C-C249DAC9C839}"/>
              </a:ext>
            </a:extLst>
          </p:cNvPr>
          <p:cNvSpPr>
            <a:spLocks/>
          </p:cNvSpPr>
          <p:nvPr/>
        </p:nvSpPr>
        <p:spPr bwMode="auto">
          <a:xfrm rot="6979752">
            <a:off x="5508626" y="3575050"/>
            <a:ext cx="88900" cy="41275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25" name="Freeform 253">
            <a:extLst>
              <a:ext uri="{FF2B5EF4-FFF2-40B4-BE49-F238E27FC236}">
                <a16:creationId xmlns:a16="http://schemas.microsoft.com/office/drawing/2014/main" id="{6E8BA317-1E43-B200-8283-2C7B09FBD435}"/>
              </a:ext>
            </a:extLst>
          </p:cNvPr>
          <p:cNvSpPr>
            <a:spLocks/>
          </p:cNvSpPr>
          <p:nvPr/>
        </p:nvSpPr>
        <p:spPr bwMode="auto">
          <a:xfrm rot="22672449">
            <a:off x="5307013" y="3584575"/>
            <a:ext cx="65087" cy="55563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26" name="Freeform 254">
            <a:extLst>
              <a:ext uri="{FF2B5EF4-FFF2-40B4-BE49-F238E27FC236}">
                <a16:creationId xmlns:a16="http://schemas.microsoft.com/office/drawing/2014/main" id="{D754101B-A42D-6313-53E5-35839C45DC69}"/>
              </a:ext>
            </a:extLst>
          </p:cNvPr>
          <p:cNvSpPr>
            <a:spLocks/>
          </p:cNvSpPr>
          <p:nvPr/>
        </p:nvSpPr>
        <p:spPr bwMode="auto">
          <a:xfrm rot="6979752">
            <a:off x="3081338" y="3541713"/>
            <a:ext cx="73025" cy="92075"/>
          </a:xfrm>
          <a:custGeom>
            <a:avLst/>
            <a:gdLst>
              <a:gd name="T0" fmla="*/ 0 w 64"/>
              <a:gd name="T1" fmla="*/ 30 h 81"/>
              <a:gd name="T2" fmla="*/ 54 w 64"/>
              <a:gd name="T3" fmla="*/ 71 h 81"/>
              <a:gd name="T4" fmla="*/ 61 w 64"/>
              <a:gd name="T5" fmla="*/ 50 h 81"/>
              <a:gd name="T6" fmla="*/ 0 w 64"/>
              <a:gd name="T7" fmla="*/ 30 h 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81">
                <a:moveTo>
                  <a:pt x="0" y="30"/>
                </a:moveTo>
                <a:cubicBezTo>
                  <a:pt x="8" y="79"/>
                  <a:pt x="8" y="81"/>
                  <a:pt x="54" y="71"/>
                </a:cubicBezTo>
                <a:cubicBezTo>
                  <a:pt x="56" y="64"/>
                  <a:pt x="64" y="57"/>
                  <a:pt x="61" y="50"/>
                </a:cubicBezTo>
                <a:cubicBezTo>
                  <a:pt x="60" y="46"/>
                  <a:pt x="0" y="0"/>
                  <a:pt x="0" y="3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27" name="Freeform 255">
            <a:extLst>
              <a:ext uri="{FF2B5EF4-FFF2-40B4-BE49-F238E27FC236}">
                <a16:creationId xmlns:a16="http://schemas.microsoft.com/office/drawing/2014/main" id="{862AFF4B-DC1F-4E79-C6A5-DF6E33BA4EB9}"/>
              </a:ext>
            </a:extLst>
          </p:cNvPr>
          <p:cNvSpPr>
            <a:spLocks/>
          </p:cNvSpPr>
          <p:nvPr/>
        </p:nvSpPr>
        <p:spPr bwMode="auto">
          <a:xfrm rot="42992446">
            <a:off x="2859088" y="3543300"/>
            <a:ext cx="74612" cy="61913"/>
          </a:xfrm>
          <a:custGeom>
            <a:avLst/>
            <a:gdLst>
              <a:gd name="T0" fmla="*/ 51 w 65"/>
              <a:gd name="T1" fmla="*/ 0 h 55"/>
              <a:gd name="T2" fmla="*/ 37 w 65"/>
              <a:gd name="T3" fmla="*/ 48 h 55"/>
              <a:gd name="T4" fmla="*/ 65 w 65"/>
              <a:gd name="T5" fmla="*/ 41 h 55"/>
              <a:gd name="T6" fmla="*/ 51 w 65"/>
              <a:gd name="T7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5" h="55">
                <a:moveTo>
                  <a:pt x="51" y="0"/>
                </a:moveTo>
                <a:cubicBezTo>
                  <a:pt x="33" y="6"/>
                  <a:pt x="0" y="11"/>
                  <a:pt x="37" y="48"/>
                </a:cubicBezTo>
                <a:cubicBezTo>
                  <a:pt x="44" y="55"/>
                  <a:pt x="56" y="43"/>
                  <a:pt x="65" y="41"/>
                </a:cubicBezTo>
                <a:cubicBezTo>
                  <a:pt x="32" y="21"/>
                  <a:pt x="51" y="31"/>
                  <a:pt x="51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28" name="Freeform 256">
            <a:extLst>
              <a:ext uri="{FF2B5EF4-FFF2-40B4-BE49-F238E27FC236}">
                <a16:creationId xmlns:a16="http://schemas.microsoft.com/office/drawing/2014/main" id="{0DA585DE-E3CA-4766-DB48-D19DF99BECE7}"/>
              </a:ext>
            </a:extLst>
          </p:cNvPr>
          <p:cNvSpPr>
            <a:spLocks/>
          </p:cNvSpPr>
          <p:nvPr/>
        </p:nvSpPr>
        <p:spPr bwMode="auto">
          <a:xfrm rot="6979752">
            <a:off x="2773363" y="3576638"/>
            <a:ext cx="88900" cy="38100"/>
          </a:xfrm>
          <a:custGeom>
            <a:avLst/>
            <a:gdLst>
              <a:gd name="T0" fmla="*/ 54 w 78"/>
              <a:gd name="T1" fmla="*/ 1 h 34"/>
              <a:gd name="T2" fmla="*/ 14 w 78"/>
              <a:gd name="T3" fmla="*/ 28 h 34"/>
              <a:gd name="T4" fmla="*/ 34 w 78"/>
              <a:gd name="T5" fmla="*/ 34 h 34"/>
              <a:gd name="T6" fmla="*/ 54 w 78"/>
              <a:gd name="T7" fmla="*/ 1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34">
                <a:moveTo>
                  <a:pt x="54" y="1"/>
                </a:moveTo>
                <a:cubicBezTo>
                  <a:pt x="50" y="2"/>
                  <a:pt x="0" y="0"/>
                  <a:pt x="14" y="28"/>
                </a:cubicBezTo>
                <a:cubicBezTo>
                  <a:pt x="17" y="34"/>
                  <a:pt x="27" y="32"/>
                  <a:pt x="34" y="34"/>
                </a:cubicBezTo>
                <a:cubicBezTo>
                  <a:pt x="78" y="24"/>
                  <a:pt x="54" y="33"/>
                  <a:pt x="54" y="1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29" name="Freeform 257">
            <a:extLst>
              <a:ext uri="{FF2B5EF4-FFF2-40B4-BE49-F238E27FC236}">
                <a16:creationId xmlns:a16="http://schemas.microsoft.com/office/drawing/2014/main" id="{D06270F6-D745-DE76-C08F-679D13C02B49}"/>
              </a:ext>
            </a:extLst>
          </p:cNvPr>
          <p:cNvSpPr>
            <a:spLocks/>
          </p:cNvSpPr>
          <p:nvPr/>
        </p:nvSpPr>
        <p:spPr bwMode="auto">
          <a:xfrm rot="22672449">
            <a:off x="2570163" y="3584575"/>
            <a:ext cx="66675" cy="55563"/>
          </a:xfrm>
          <a:custGeom>
            <a:avLst/>
            <a:gdLst>
              <a:gd name="T0" fmla="*/ 25 w 58"/>
              <a:gd name="T1" fmla="*/ 8 h 48"/>
              <a:gd name="T2" fmla="*/ 4 w 58"/>
              <a:gd name="T3" fmla="*/ 15 h 48"/>
              <a:gd name="T4" fmla="*/ 11 w 58"/>
              <a:gd name="T5" fmla="*/ 42 h 48"/>
              <a:gd name="T6" fmla="*/ 58 w 58"/>
              <a:gd name="T7" fmla="*/ 35 h 48"/>
              <a:gd name="T8" fmla="*/ 52 w 58"/>
              <a:gd name="T9" fmla="*/ 15 h 48"/>
              <a:gd name="T10" fmla="*/ 11 w 58"/>
              <a:gd name="T11" fmla="*/ 2 h 48"/>
              <a:gd name="T12" fmla="*/ 25 w 58"/>
              <a:gd name="T13" fmla="*/ 8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8" h="48">
                <a:moveTo>
                  <a:pt x="25" y="8"/>
                </a:moveTo>
                <a:cubicBezTo>
                  <a:pt x="18" y="10"/>
                  <a:pt x="7" y="8"/>
                  <a:pt x="4" y="15"/>
                </a:cubicBezTo>
                <a:cubicBezTo>
                  <a:pt x="0" y="24"/>
                  <a:pt x="2" y="39"/>
                  <a:pt x="11" y="42"/>
                </a:cubicBezTo>
                <a:cubicBezTo>
                  <a:pt x="26" y="48"/>
                  <a:pt x="42" y="37"/>
                  <a:pt x="58" y="35"/>
                </a:cubicBezTo>
                <a:cubicBezTo>
                  <a:pt x="56" y="28"/>
                  <a:pt x="58" y="19"/>
                  <a:pt x="52" y="15"/>
                </a:cubicBezTo>
                <a:cubicBezTo>
                  <a:pt x="40" y="7"/>
                  <a:pt x="25" y="6"/>
                  <a:pt x="11" y="2"/>
                </a:cubicBezTo>
                <a:cubicBezTo>
                  <a:pt x="6" y="0"/>
                  <a:pt x="20" y="6"/>
                  <a:pt x="25" y="8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30" name="Freeform 258">
            <a:extLst>
              <a:ext uri="{FF2B5EF4-FFF2-40B4-BE49-F238E27FC236}">
                <a16:creationId xmlns:a16="http://schemas.microsoft.com/office/drawing/2014/main" id="{345FBAA0-7243-12BF-D340-56EE119E0DA5}"/>
              </a:ext>
            </a:extLst>
          </p:cNvPr>
          <p:cNvSpPr>
            <a:spLocks/>
          </p:cNvSpPr>
          <p:nvPr/>
        </p:nvSpPr>
        <p:spPr bwMode="auto">
          <a:xfrm>
            <a:off x="3638550" y="3262313"/>
            <a:ext cx="1588" cy="381000"/>
          </a:xfrm>
          <a:custGeom>
            <a:avLst/>
            <a:gdLst>
              <a:gd name="T0" fmla="*/ 0 w 1"/>
              <a:gd name="T1" fmla="*/ 240 h 240"/>
              <a:gd name="T2" fmla="*/ 0 w 1"/>
              <a:gd name="T3" fmla="*/ 0 h 240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240">
                <a:moveTo>
                  <a:pt x="0" y="240"/>
                </a:move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31" name="Text Box 259">
            <a:extLst>
              <a:ext uri="{FF2B5EF4-FFF2-40B4-BE49-F238E27FC236}">
                <a16:creationId xmlns:a16="http://schemas.microsoft.com/office/drawing/2014/main" id="{B0EC6D01-86B8-1855-0F81-855A082B8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763" y="2414588"/>
            <a:ext cx="146367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200" b="1">
                <a:solidFill>
                  <a:srgbClr val="FF0000"/>
                </a:solidFill>
              </a:rPr>
              <a:t>Post-fire comparable-layers approach</a:t>
            </a:r>
          </a:p>
        </p:txBody>
      </p:sp>
      <p:sp>
        <p:nvSpPr>
          <p:cNvPr id="54532" name="Text Box 260">
            <a:extLst>
              <a:ext uri="{FF2B5EF4-FFF2-40B4-BE49-F238E27FC236}">
                <a16:creationId xmlns:a16="http://schemas.microsoft.com/office/drawing/2014/main" id="{87F0EB97-621A-FC70-C1B8-62F165F5E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2414588"/>
            <a:ext cx="814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200" b="1"/>
              <a:t>Pre-fire soil</a:t>
            </a:r>
          </a:p>
        </p:txBody>
      </p:sp>
      <p:sp>
        <p:nvSpPr>
          <p:cNvPr id="54533" name="Text Box 261">
            <a:extLst>
              <a:ext uri="{FF2B5EF4-FFF2-40B4-BE49-F238E27FC236}">
                <a16:creationId xmlns:a16="http://schemas.microsoft.com/office/drawing/2014/main" id="{D36D95D5-3D96-72D7-07A0-17C5505FA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6663" y="2414588"/>
            <a:ext cx="1203325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algn="ctr"/>
            <a:r>
              <a:rPr lang="en-US" altLang="en-US" sz="1200" b="1">
                <a:solidFill>
                  <a:srgbClr val="0033CC"/>
                </a:solidFill>
              </a:rPr>
              <a:t>Post-fire fixed-depth approach</a:t>
            </a:r>
          </a:p>
        </p:txBody>
      </p:sp>
      <p:sp>
        <p:nvSpPr>
          <p:cNvPr id="54534" name="Line 262">
            <a:extLst>
              <a:ext uri="{FF2B5EF4-FFF2-40B4-BE49-F238E27FC236}">
                <a16:creationId xmlns:a16="http://schemas.microsoft.com/office/drawing/2014/main" id="{D6810FD7-06B9-2B5E-18AE-2EA2A8A108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17913" y="2562225"/>
            <a:ext cx="349250" cy="1588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35" name="Line 263">
            <a:extLst>
              <a:ext uri="{FF2B5EF4-FFF2-40B4-BE49-F238E27FC236}">
                <a16:creationId xmlns:a16="http://schemas.microsoft.com/office/drawing/2014/main" id="{0C8A75C6-1DAC-6150-A6DC-6A9FC420B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0100" y="2562225"/>
            <a:ext cx="300038" cy="1588"/>
          </a:xfrm>
          <a:prstGeom prst="line">
            <a:avLst/>
          </a:prstGeom>
          <a:noFill/>
          <a:ln w="50800">
            <a:solidFill>
              <a:srgbClr val="0033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36" name="Text Box 264">
            <a:extLst>
              <a:ext uri="{FF2B5EF4-FFF2-40B4-BE49-F238E27FC236}">
                <a16:creationId xmlns:a16="http://schemas.microsoft.com/office/drawing/2014/main" id="{E781D1B1-C39C-26F9-36B5-0E71A885B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0488" y="3579813"/>
            <a:ext cx="1120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pPr algn="r"/>
            <a:r>
              <a:rPr lang="en-US" altLang="en-US" sz="1200" b="1"/>
              <a:t>Comparable</a:t>
            </a:r>
          </a:p>
          <a:p>
            <a:pPr algn="r"/>
            <a:r>
              <a:rPr lang="en-US" altLang="en-US" sz="1200" b="1"/>
              <a:t>surface layer</a:t>
            </a:r>
          </a:p>
        </p:txBody>
      </p:sp>
      <p:sp>
        <p:nvSpPr>
          <p:cNvPr id="54537" name="Text Box 265">
            <a:extLst>
              <a:ext uri="{FF2B5EF4-FFF2-40B4-BE49-F238E27FC236}">
                <a16:creationId xmlns:a16="http://schemas.microsoft.com/office/drawing/2014/main" id="{258CCEFB-DA63-71A8-5E82-1C95F506E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6163" y="3756025"/>
            <a:ext cx="1120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29" tIns="45714" rIns="91429" bIns="45714">
            <a:spAutoFit/>
          </a:bodyPr>
          <a:lstStyle/>
          <a:p>
            <a:r>
              <a:rPr lang="en-US" altLang="en-US" sz="1200" b="1"/>
              <a:t>Fixed-depth</a:t>
            </a:r>
          </a:p>
          <a:p>
            <a:r>
              <a:rPr lang="en-US" altLang="en-US" sz="1200" b="1"/>
              <a:t>surface layer</a:t>
            </a:r>
          </a:p>
        </p:txBody>
      </p:sp>
      <p:sp>
        <p:nvSpPr>
          <p:cNvPr id="54538" name="Text Box 266">
            <a:extLst>
              <a:ext uri="{FF2B5EF4-FFF2-40B4-BE49-F238E27FC236}">
                <a16:creationId xmlns:a16="http://schemas.microsoft.com/office/drawing/2014/main" id="{A230285E-EF8B-CB91-FD41-37B372E32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0438" y="1201738"/>
            <a:ext cx="3803650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r>
              <a:rPr lang="en-US" altLang="en-US" sz="1200" b="1"/>
              <a:t>The fixed-depth surface layer underestimates fire-induced losses because it ignores particle losses and post-fire measurement is exaggerated by starting and ending at a lower elevation (with lower C &amp; N).</a:t>
            </a:r>
            <a:r>
              <a:rPr lang="en-US" altLang="en-US" sz="1200"/>
              <a:t> </a:t>
            </a:r>
          </a:p>
        </p:txBody>
      </p:sp>
      <p:grpSp>
        <p:nvGrpSpPr>
          <p:cNvPr id="54539" name="Group 267">
            <a:extLst>
              <a:ext uri="{FF2B5EF4-FFF2-40B4-BE49-F238E27FC236}">
                <a16:creationId xmlns:a16="http://schemas.microsoft.com/office/drawing/2014/main" id="{6795ABBA-8DD5-F343-4C62-89D52727984C}"/>
              </a:ext>
            </a:extLst>
          </p:cNvPr>
          <p:cNvGrpSpPr>
            <a:grpSpLocks/>
          </p:cNvGrpSpPr>
          <p:nvPr/>
        </p:nvGrpSpPr>
        <p:grpSpPr bwMode="auto">
          <a:xfrm>
            <a:off x="3541713" y="3314700"/>
            <a:ext cx="206375" cy="190500"/>
            <a:chOff x="2195" y="1519"/>
            <a:chExt cx="130" cy="120"/>
          </a:xfrm>
        </p:grpSpPr>
        <p:sp>
          <p:nvSpPr>
            <p:cNvPr id="54540" name="Oval 268">
              <a:extLst>
                <a:ext uri="{FF2B5EF4-FFF2-40B4-BE49-F238E27FC236}">
                  <a16:creationId xmlns:a16="http://schemas.microsoft.com/office/drawing/2014/main" id="{E702EFA8-E2AD-2377-A2A6-EC29046774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5" y="1521"/>
              <a:ext cx="130" cy="11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41" name="Text Box 269">
              <a:extLst>
                <a:ext uri="{FF2B5EF4-FFF2-40B4-BE49-F238E27FC236}">
                  <a16:creationId xmlns:a16="http://schemas.microsoft.com/office/drawing/2014/main" id="{9FB7E3C6-2FD1-AD84-B3EB-DAE75BA21D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5" y="1519"/>
              <a:ext cx="69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200" b="1">
                  <a:solidFill>
                    <a:schemeClr val="bg1"/>
                  </a:solidFill>
                </a:rPr>
                <a:t>A</a:t>
              </a:r>
            </a:p>
          </p:txBody>
        </p:sp>
      </p:grpSp>
      <p:sp>
        <p:nvSpPr>
          <p:cNvPr id="54542" name="Rectangle 270">
            <a:extLst>
              <a:ext uri="{FF2B5EF4-FFF2-40B4-BE49-F238E27FC236}">
                <a16:creationId xmlns:a16="http://schemas.microsoft.com/office/drawing/2014/main" id="{385AA7F8-4D53-8715-9986-F6BC27082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963" y="1201738"/>
            <a:ext cx="3419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r>
              <a:rPr lang="en-US" altLang="en-US" sz="1200" b="1"/>
              <a:t>Loss of surface fines—both organic and inorganic—leaves a layer of surface rocks, a decrease in volume, and a drop in surface elevation. </a:t>
            </a:r>
          </a:p>
        </p:txBody>
      </p:sp>
      <p:grpSp>
        <p:nvGrpSpPr>
          <p:cNvPr id="54543" name="Group 271">
            <a:extLst>
              <a:ext uri="{FF2B5EF4-FFF2-40B4-BE49-F238E27FC236}">
                <a16:creationId xmlns:a16="http://schemas.microsoft.com/office/drawing/2014/main" id="{B630C5B9-D02E-D6D6-4BB6-08D6B9D82BAE}"/>
              </a:ext>
            </a:extLst>
          </p:cNvPr>
          <p:cNvGrpSpPr>
            <a:grpSpLocks/>
          </p:cNvGrpSpPr>
          <p:nvPr/>
        </p:nvGrpSpPr>
        <p:grpSpPr bwMode="auto">
          <a:xfrm>
            <a:off x="3748088" y="1201738"/>
            <a:ext cx="206375" cy="190500"/>
            <a:chOff x="2195" y="1519"/>
            <a:chExt cx="130" cy="120"/>
          </a:xfrm>
        </p:grpSpPr>
        <p:sp>
          <p:nvSpPr>
            <p:cNvPr id="54544" name="Oval 272">
              <a:extLst>
                <a:ext uri="{FF2B5EF4-FFF2-40B4-BE49-F238E27FC236}">
                  <a16:creationId xmlns:a16="http://schemas.microsoft.com/office/drawing/2014/main" id="{C6CC967B-E650-F0C3-0922-8D96F754ED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5" y="1521"/>
              <a:ext cx="130" cy="11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45" name="Text Box 273">
              <a:extLst>
                <a:ext uri="{FF2B5EF4-FFF2-40B4-BE49-F238E27FC236}">
                  <a16:creationId xmlns:a16="http://schemas.microsoft.com/office/drawing/2014/main" id="{1DB94EDE-5507-EC7C-8FC6-7421170390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5" y="1519"/>
              <a:ext cx="69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200" b="1">
                  <a:solidFill>
                    <a:schemeClr val="bg1"/>
                  </a:solidFill>
                </a:rPr>
                <a:t>A</a:t>
              </a:r>
            </a:p>
          </p:txBody>
        </p:sp>
      </p:grpSp>
      <p:sp>
        <p:nvSpPr>
          <p:cNvPr id="54546" name="Rectangle 274">
            <a:extLst>
              <a:ext uri="{FF2B5EF4-FFF2-40B4-BE49-F238E27FC236}">
                <a16:creationId xmlns:a16="http://schemas.microsoft.com/office/drawing/2014/main" id="{35B32D1C-B5B8-62AA-7252-C061575ED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450" y="3082925"/>
            <a:ext cx="9953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sz="1200" b="1" i="1">
                <a:solidFill>
                  <a:srgbClr val="FF0000"/>
                </a:solidFill>
              </a:rPr>
              <a:t>Original surface</a:t>
            </a:r>
          </a:p>
        </p:txBody>
      </p:sp>
      <p:sp>
        <p:nvSpPr>
          <p:cNvPr id="54547" name="Rectangle 275">
            <a:extLst>
              <a:ext uri="{FF2B5EF4-FFF2-40B4-BE49-F238E27FC236}">
                <a16:creationId xmlns:a16="http://schemas.microsoft.com/office/drawing/2014/main" id="{E017C29B-2A0C-9ED0-4F23-0A15412EB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363" y="3482975"/>
            <a:ext cx="10604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sz="1200" b="1" i="1">
                <a:solidFill>
                  <a:srgbClr val="FF0000"/>
                </a:solidFill>
              </a:rPr>
              <a:t>Post-fire surface</a:t>
            </a:r>
          </a:p>
        </p:txBody>
      </p:sp>
      <p:grpSp>
        <p:nvGrpSpPr>
          <p:cNvPr id="54548" name="Group 276">
            <a:extLst>
              <a:ext uri="{FF2B5EF4-FFF2-40B4-BE49-F238E27FC236}">
                <a16:creationId xmlns:a16="http://schemas.microsoft.com/office/drawing/2014/main" id="{9423EA55-CB70-C316-C993-B5B1B51D71E9}"/>
              </a:ext>
            </a:extLst>
          </p:cNvPr>
          <p:cNvGrpSpPr>
            <a:grpSpLocks/>
          </p:cNvGrpSpPr>
          <p:nvPr/>
        </p:nvGrpSpPr>
        <p:grpSpPr bwMode="auto">
          <a:xfrm>
            <a:off x="4586288" y="1201738"/>
            <a:ext cx="206375" cy="187325"/>
            <a:chOff x="4959" y="2679"/>
            <a:chExt cx="130" cy="118"/>
          </a:xfrm>
        </p:grpSpPr>
        <p:sp>
          <p:nvSpPr>
            <p:cNvPr id="54549" name="Oval 277">
              <a:extLst>
                <a:ext uri="{FF2B5EF4-FFF2-40B4-BE49-F238E27FC236}">
                  <a16:creationId xmlns:a16="http://schemas.microsoft.com/office/drawing/2014/main" id="{BFC1D62D-9826-BF5E-2E61-0B816E389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9" y="2679"/>
              <a:ext cx="130" cy="118"/>
            </a:xfrm>
            <a:prstGeom prst="ellipse">
              <a:avLst/>
            </a:prstGeom>
            <a:solidFill>
              <a:srgbClr val="00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50" name="Text Box 278">
              <a:extLst>
                <a:ext uri="{FF2B5EF4-FFF2-40B4-BE49-F238E27FC236}">
                  <a16:creationId xmlns:a16="http://schemas.microsoft.com/office/drawing/2014/main" id="{7BA61EAC-278E-C13A-AEAE-438F7EB5B9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9" y="2680"/>
              <a:ext cx="69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200" b="1">
                  <a:solidFill>
                    <a:schemeClr val="bg1"/>
                  </a:solidFill>
                </a:rPr>
                <a:t>B</a:t>
              </a:r>
            </a:p>
          </p:txBody>
        </p:sp>
      </p:grpSp>
      <p:sp>
        <p:nvSpPr>
          <p:cNvPr id="54551" name="Freeform 279">
            <a:extLst>
              <a:ext uri="{FF2B5EF4-FFF2-40B4-BE49-F238E27FC236}">
                <a16:creationId xmlns:a16="http://schemas.microsoft.com/office/drawing/2014/main" id="{DBFD4A37-A026-DDE0-D8E9-2350C780519F}"/>
              </a:ext>
            </a:extLst>
          </p:cNvPr>
          <p:cNvSpPr>
            <a:spLocks/>
          </p:cNvSpPr>
          <p:nvPr/>
        </p:nvSpPr>
        <p:spPr bwMode="auto">
          <a:xfrm>
            <a:off x="4786313" y="4672013"/>
            <a:ext cx="412750" cy="384175"/>
          </a:xfrm>
          <a:custGeom>
            <a:avLst/>
            <a:gdLst>
              <a:gd name="T0" fmla="*/ 0 w 260"/>
              <a:gd name="T1" fmla="*/ 0 h 242"/>
              <a:gd name="T2" fmla="*/ 57 w 260"/>
              <a:gd name="T3" fmla="*/ 3 h 242"/>
              <a:gd name="T4" fmla="*/ 203 w 260"/>
              <a:gd name="T5" fmla="*/ 240 h 242"/>
              <a:gd name="T6" fmla="*/ 260 w 260"/>
              <a:gd name="T7" fmla="*/ 24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0" h="242">
                <a:moveTo>
                  <a:pt x="0" y="0"/>
                </a:moveTo>
                <a:lnTo>
                  <a:pt x="57" y="3"/>
                </a:lnTo>
                <a:lnTo>
                  <a:pt x="203" y="240"/>
                </a:lnTo>
                <a:lnTo>
                  <a:pt x="260" y="242"/>
                </a:lnTo>
              </a:path>
            </a:pathLst>
          </a:cu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52" name="Freeform 280">
            <a:extLst>
              <a:ext uri="{FF2B5EF4-FFF2-40B4-BE49-F238E27FC236}">
                <a16:creationId xmlns:a16="http://schemas.microsoft.com/office/drawing/2014/main" id="{44C77830-DDAE-AD80-461A-31D505172265}"/>
              </a:ext>
            </a:extLst>
          </p:cNvPr>
          <p:cNvSpPr>
            <a:spLocks/>
          </p:cNvSpPr>
          <p:nvPr/>
        </p:nvSpPr>
        <p:spPr bwMode="auto">
          <a:xfrm>
            <a:off x="4786313" y="3252788"/>
            <a:ext cx="412750" cy="384175"/>
          </a:xfrm>
          <a:custGeom>
            <a:avLst/>
            <a:gdLst>
              <a:gd name="T0" fmla="*/ 0 w 260"/>
              <a:gd name="T1" fmla="*/ 0 h 242"/>
              <a:gd name="T2" fmla="*/ 57 w 260"/>
              <a:gd name="T3" fmla="*/ 3 h 242"/>
              <a:gd name="T4" fmla="*/ 203 w 260"/>
              <a:gd name="T5" fmla="*/ 240 h 242"/>
              <a:gd name="T6" fmla="*/ 260 w 260"/>
              <a:gd name="T7" fmla="*/ 242 h 2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0" h="242">
                <a:moveTo>
                  <a:pt x="0" y="0"/>
                </a:moveTo>
                <a:lnTo>
                  <a:pt x="57" y="3"/>
                </a:lnTo>
                <a:lnTo>
                  <a:pt x="203" y="240"/>
                </a:lnTo>
                <a:lnTo>
                  <a:pt x="260" y="242"/>
                </a:lnTo>
              </a:path>
            </a:pathLst>
          </a:cu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553" name="Freeform 281">
            <a:extLst>
              <a:ext uri="{FF2B5EF4-FFF2-40B4-BE49-F238E27FC236}">
                <a16:creationId xmlns:a16="http://schemas.microsoft.com/office/drawing/2014/main" id="{C52B53BF-BCD6-BE0D-5B58-B90C21C7CFBF}"/>
              </a:ext>
            </a:extLst>
          </p:cNvPr>
          <p:cNvSpPr>
            <a:spLocks/>
          </p:cNvSpPr>
          <p:nvPr/>
        </p:nvSpPr>
        <p:spPr bwMode="auto">
          <a:xfrm>
            <a:off x="4991100" y="4676775"/>
            <a:ext cx="1588" cy="382588"/>
          </a:xfrm>
          <a:custGeom>
            <a:avLst/>
            <a:gdLst>
              <a:gd name="T0" fmla="*/ 0 w 1"/>
              <a:gd name="T1" fmla="*/ 241 h 241"/>
              <a:gd name="T2" fmla="*/ 0 w 1"/>
              <a:gd name="T3" fmla="*/ 0 h 24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" h="241">
                <a:moveTo>
                  <a:pt x="0" y="241"/>
                </a:moveTo>
                <a:lnTo>
                  <a:pt x="0" y="0"/>
                </a:lnTo>
              </a:path>
            </a:pathLst>
          </a:custGeom>
          <a:noFill/>
          <a:ln w="9525" cap="flat">
            <a:solidFill>
              <a:srgbClr val="0033CC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4554" name="Group 282">
            <a:extLst>
              <a:ext uri="{FF2B5EF4-FFF2-40B4-BE49-F238E27FC236}">
                <a16:creationId xmlns:a16="http://schemas.microsoft.com/office/drawing/2014/main" id="{2F7B8B6E-E970-3B35-59DC-DD28AAC4B600}"/>
              </a:ext>
            </a:extLst>
          </p:cNvPr>
          <p:cNvGrpSpPr>
            <a:grpSpLocks/>
          </p:cNvGrpSpPr>
          <p:nvPr/>
        </p:nvGrpSpPr>
        <p:grpSpPr bwMode="auto">
          <a:xfrm>
            <a:off x="4887913" y="4806950"/>
            <a:ext cx="204787" cy="187325"/>
            <a:chOff x="3453" y="1423"/>
            <a:chExt cx="130" cy="118"/>
          </a:xfrm>
        </p:grpSpPr>
        <p:sp>
          <p:nvSpPr>
            <p:cNvPr id="54555" name="Oval 283">
              <a:extLst>
                <a:ext uri="{FF2B5EF4-FFF2-40B4-BE49-F238E27FC236}">
                  <a16:creationId xmlns:a16="http://schemas.microsoft.com/office/drawing/2014/main" id="{6F062E73-0436-DA14-1491-2375C19FA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3" y="1423"/>
              <a:ext cx="130" cy="11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556" name="Text Box 284">
              <a:extLst>
                <a:ext uri="{FF2B5EF4-FFF2-40B4-BE49-F238E27FC236}">
                  <a16:creationId xmlns:a16="http://schemas.microsoft.com/office/drawing/2014/main" id="{0D3CE910-A1CD-0918-540E-9D8B27DC48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3" y="1424"/>
              <a:ext cx="69" cy="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200" b="1">
                  <a:solidFill>
                    <a:schemeClr val="bg1"/>
                  </a:solidFill>
                </a:rPr>
                <a:t>B</a:t>
              </a:r>
            </a:p>
          </p:txBody>
        </p:sp>
      </p:grpSp>
      <p:sp>
        <p:nvSpPr>
          <p:cNvPr id="54557" name="Rectangle 285">
            <a:extLst>
              <a:ext uri="{FF2B5EF4-FFF2-40B4-BE49-F238E27FC236}">
                <a16:creationId xmlns:a16="http://schemas.microsoft.com/office/drawing/2014/main" id="{FFC9DCCD-AB40-81BA-B934-AB6D0CDE7E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4502150"/>
            <a:ext cx="9953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sz="1200" b="1" i="1">
                <a:solidFill>
                  <a:srgbClr val="0033CC"/>
                </a:solidFill>
              </a:rPr>
              <a:t>Original bottom</a:t>
            </a:r>
          </a:p>
        </p:txBody>
      </p:sp>
      <p:sp>
        <p:nvSpPr>
          <p:cNvPr id="54558" name="Rectangle 286">
            <a:extLst>
              <a:ext uri="{FF2B5EF4-FFF2-40B4-BE49-F238E27FC236}">
                <a16:creationId xmlns:a16="http://schemas.microsoft.com/office/drawing/2014/main" id="{9B0A59F5-4349-9D95-FD9D-816CD89E17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4250" y="4902200"/>
            <a:ext cx="995363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sz="1200" b="1" i="1">
                <a:solidFill>
                  <a:srgbClr val="0033CC"/>
                </a:solidFill>
              </a:rPr>
              <a:t>Post-fire bottom</a:t>
            </a:r>
          </a:p>
        </p:txBody>
      </p:sp>
      <p:sp>
        <p:nvSpPr>
          <p:cNvPr id="54559" name="Rectangle 287">
            <a:extLst>
              <a:ext uri="{FF2B5EF4-FFF2-40B4-BE49-F238E27FC236}">
                <a16:creationId xmlns:a16="http://schemas.microsoft.com/office/drawing/2014/main" id="{C1A7EBA0-E4E9-2983-13F2-9AE4A1AC6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5589588"/>
            <a:ext cx="6650038" cy="5905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r>
              <a:rPr lang="en-US" altLang="en-US" sz="1600" b="1">
                <a:solidFill>
                  <a:srgbClr val="FF0000"/>
                </a:solidFill>
              </a:rPr>
              <a:t>Comparable-layers method accounts for loss of volume and surface fines by using rock and fine-inorganic mass as references.</a:t>
            </a:r>
          </a:p>
        </p:txBody>
      </p:sp>
      <p:sp>
        <p:nvSpPr>
          <p:cNvPr id="54560" name="Rectangle 288">
            <a:extLst>
              <a:ext uri="{FF2B5EF4-FFF2-40B4-BE49-F238E27FC236}">
                <a16:creationId xmlns:a16="http://schemas.microsoft.com/office/drawing/2014/main" id="{73FA3B2D-B9A5-E7E5-DEA9-26A005B2FE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2159000"/>
            <a:ext cx="12827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en-US" sz="1200" b="1" i="1">
                <a:solidFill>
                  <a:srgbClr val="FF0000"/>
                </a:solidFill>
              </a:rPr>
              <a:t>Missing volume and fine soil</a:t>
            </a:r>
          </a:p>
        </p:txBody>
      </p:sp>
      <p:sp>
        <p:nvSpPr>
          <p:cNvPr id="54561" name="Freeform 289">
            <a:extLst>
              <a:ext uri="{FF2B5EF4-FFF2-40B4-BE49-F238E27FC236}">
                <a16:creationId xmlns:a16="http://schemas.microsoft.com/office/drawing/2014/main" id="{B7BEEC54-6AA0-5EF8-4FC9-9F08475CE62A}"/>
              </a:ext>
            </a:extLst>
          </p:cNvPr>
          <p:cNvSpPr>
            <a:spLocks/>
          </p:cNvSpPr>
          <p:nvPr/>
        </p:nvSpPr>
        <p:spPr bwMode="auto">
          <a:xfrm>
            <a:off x="2438400" y="3251200"/>
            <a:ext cx="982663" cy="347663"/>
          </a:xfrm>
          <a:custGeom>
            <a:avLst/>
            <a:gdLst>
              <a:gd name="T0" fmla="*/ 5 w 619"/>
              <a:gd name="T1" fmla="*/ 16 h 219"/>
              <a:gd name="T2" fmla="*/ 0 w 619"/>
              <a:gd name="T3" fmla="*/ 128 h 219"/>
              <a:gd name="T4" fmla="*/ 16 w 619"/>
              <a:gd name="T5" fmla="*/ 219 h 219"/>
              <a:gd name="T6" fmla="*/ 219 w 619"/>
              <a:gd name="T7" fmla="*/ 181 h 219"/>
              <a:gd name="T8" fmla="*/ 379 w 619"/>
              <a:gd name="T9" fmla="*/ 208 h 219"/>
              <a:gd name="T10" fmla="*/ 437 w 619"/>
              <a:gd name="T11" fmla="*/ 171 h 219"/>
              <a:gd name="T12" fmla="*/ 619 w 619"/>
              <a:gd name="T13" fmla="*/ 197 h 219"/>
              <a:gd name="T14" fmla="*/ 619 w 619"/>
              <a:gd name="T15" fmla="*/ 37 h 219"/>
              <a:gd name="T16" fmla="*/ 587 w 619"/>
              <a:gd name="T17" fmla="*/ 11 h 219"/>
              <a:gd name="T18" fmla="*/ 256 w 619"/>
              <a:gd name="T19" fmla="*/ 0 h 219"/>
              <a:gd name="T20" fmla="*/ 5 w 619"/>
              <a:gd name="T21" fmla="*/ 16 h 2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19" h="219">
                <a:moveTo>
                  <a:pt x="5" y="16"/>
                </a:moveTo>
                <a:lnTo>
                  <a:pt x="0" y="128"/>
                </a:lnTo>
                <a:lnTo>
                  <a:pt x="16" y="219"/>
                </a:lnTo>
                <a:lnTo>
                  <a:pt x="219" y="181"/>
                </a:lnTo>
                <a:lnTo>
                  <a:pt x="379" y="208"/>
                </a:lnTo>
                <a:lnTo>
                  <a:pt x="437" y="171"/>
                </a:lnTo>
                <a:lnTo>
                  <a:pt x="619" y="197"/>
                </a:lnTo>
                <a:lnTo>
                  <a:pt x="619" y="37"/>
                </a:lnTo>
                <a:lnTo>
                  <a:pt x="587" y="11"/>
                </a:lnTo>
                <a:lnTo>
                  <a:pt x="256" y="0"/>
                </a:lnTo>
                <a:lnTo>
                  <a:pt x="5" y="16"/>
                </a:lnTo>
                <a:close/>
              </a:path>
            </a:pathLst>
          </a:custGeom>
          <a:noFill/>
          <a:ln w="25400" cap="flat" cmpd="sng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endParaRPr lang="en-US"/>
          </a:p>
        </p:txBody>
      </p:sp>
      <p:sp>
        <p:nvSpPr>
          <p:cNvPr id="54562" name="Line 290">
            <a:extLst>
              <a:ext uri="{FF2B5EF4-FFF2-40B4-BE49-F238E27FC236}">
                <a16:creationId xmlns:a16="http://schemas.microsoft.com/office/drawing/2014/main" id="{35036EB0-7E3D-5EEF-AC21-E4E24DE07F1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74800" y="2547938"/>
            <a:ext cx="1049338" cy="889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>
            <a:extLst>
              <a:ext uri="{FF2B5EF4-FFF2-40B4-BE49-F238E27FC236}">
                <a16:creationId xmlns:a16="http://schemas.microsoft.com/office/drawing/2014/main" id="{4F1E51B9-A1FB-104A-A4EF-E36B2C93DF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6275" y="320675"/>
            <a:ext cx="836613" cy="423863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800"/>
              <a:t>B4 photos</a:t>
            </a:r>
          </a:p>
        </p:txBody>
      </p:sp>
      <p:graphicFrame>
        <p:nvGraphicFramePr>
          <p:cNvPr id="62467" name="Object 3">
            <a:extLst>
              <a:ext uri="{FF2B5EF4-FFF2-40B4-BE49-F238E27FC236}">
                <a16:creationId xmlns:a16="http://schemas.microsoft.com/office/drawing/2014/main" id="{F362ACE2-47C9-E00E-3EC6-1DC4081599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56113" y="3206750"/>
          <a:ext cx="4687887" cy="365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4533333" imgH="13689336" progId="MSPhotoEd.3">
                  <p:embed/>
                </p:oleObj>
              </mc:Choice>
              <mc:Fallback>
                <p:oleObj name="Photo Editor Photo" r:id="rId3" imgW="14533333" imgH="13689336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267"/>
                      <a:stretch>
                        <a:fillRect/>
                      </a:stretch>
                    </p:blipFill>
                    <p:spPr bwMode="auto">
                      <a:xfrm>
                        <a:off x="4456113" y="3206750"/>
                        <a:ext cx="4687887" cy="3651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8" name="Object 4">
            <a:extLst>
              <a:ext uri="{FF2B5EF4-FFF2-40B4-BE49-F238E27FC236}">
                <a16:creationId xmlns:a16="http://schemas.microsoft.com/office/drawing/2014/main" id="{47905CBE-ADC8-C619-6C64-4FB5647500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2454275"/>
          <a:ext cx="4438650" cy="440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14409524" imgH="14295238" progId="MSPhotoEd.3">
                  <p:embed/>
                </p:oleObj>
              </mc:Choice>
              <mc:Fallback>
                <p:oleObj name="Photo Editor Photo" r:id="rId5" imgW="14409524" imgH="14295238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454275"/>
                        <a:ext cx="4438650" cy="440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469" name="Object 5">
            <a:extLst>
              <a:ext uri="{FF2B5EF4-FFF2-40B4-BE49-F238E27FC236}">
                <a16:creationId xmlns:a16="http://schemas.microsoft.com/office/drawing/2014/main" id="{AA66C7DC-53AC-4459-6146-578A25FD82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63975" y="0"/>
          <a:ext cx="5280025" cy="3219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7" imgW="19133333" imgH="11704762" progId="MSPhotoEd.3">
                  <p:embed/>
                </p:oleObj>
              </mc:Choice>
              <mc:Fallback>
                <p:oleObj name="Photo Editor Photo" r:id="rId7" imgW="19133333" imgH="11704762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331"/>
                      <a:stretch>
                        <a:fillRect/>
                      </a:stretch>
                    </p:blipFill>
                    <p:spPr bwMode="auto">
                      <a:xfrm>
                        <a:off x="3863975" y="0"/>
                        <a:ext cx="5280025" cy="3219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470" name="Picture 6">
            <a:extLst>
              <a:ext uri="{FF2B5EF4-FFF2-40B4-BE49-F238E27FC236}">
                <a16:creationId xmlns:a16="http://schemas.microsoft.com/office/drawing/2014/main" id="{7335E1DE-EB8B-60C7-2571-FB7B595D9F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9736" r="13580" b="10986"/>
          <a:stretch>
            <a:fillRect/>
          </a:stretch>
        </p:blipFill>
        <p:spPr bwMode="auto">
          <a:xfrm>
            <a:off x="0" y="0"/>
            <a:ext cx="4441825" cy="3243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71" name="Text Box 7">
            <a:extLst>
              <a:ext uri="{FF2B5EF4-FFF2-40B4-BE49-F238E27FC236}">
                <a16:creationId xmlns:a16="http://schemas.microsoft.com/office/drawing/2014/main" id="{97A0D516-9110-79F4-799E-FEC2FB480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8225" y="2481263"/>
            <a:ext cx="1568450" cy="36671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Erosion pins</a:t>
            </a:r>
          </a:p>
        </p:txBody>
      </p:sp>
      <p:sp>
        <p:nvSpPr>
          <p:cNvPr id="62472" name="Text Box 8">
            <a:extLst>
              <a:ext uri="{FF2B5EF4-FFF2-40B4-BE49-F238E27FC236}">
                <a16:creationId xmlns:a16="http://schemas.microsoft.com/office/drawing/2014/main" id="{BB7E24E0-285C-0893-BD4F-109A3E0C0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83350" y="0"/>
            <a:ext cx="2660650" cy="36671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Microtopography plots</a:t>
            </a:r>
          </a:p>
        </p:txBody>
      </p:sp>
      <p:grpSp>
        <p:nvGrpSpPr>
          <p:cNvPr id="62473" name="Group 9">
            <a:extLst>
              <a:ext uri="{FF2B5EF4-FFF2-40B4-BE49-F238E27FC236}">
                <a16:creationId xmlns:a16="http://schemas.microsoft.com/office/drawing/2014/main" id="{7DA2ED85-BA85-0F4D-2761-BE900128BF50}"/>
              </a:ext>
            </a:extLst>
          </p:cNvPr>
          <p:cNvGrpSpPr>
            <a:grpSpLocks/>
          </p:cNvGrpSpPr>
          <p:nvPr/>
        </p:nvGrpSpPr>
        <p:grpSpPr bwMode="auto">
          <a:xfrm>
            <a:off x="0" y="3219450"/>
            <a:ext cx="9144000" cy="9525"/>
            <a:chOff x="0" y="2166"/>
            <a:chExt cx="5760" cy="6"/>
          </a:xfrm>
        </p:grpSpPr>
        <p:sp>
          <p:nvSpPr>
            <p:cNvPr id="62474" name="Line 10">
              <a:extLst>
                <a:ext uri="{FF2B5EF4-FFF2-40B4-BE49-F238E27FC236}">
                  <a16:creationId xmlns:a16="http://schemas.microsoft.com/office/drawing/2014/main" id="{B4E960BB-30BB-8DFD-A2F3-CC3BED5D30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166"/>
              <a:ext cx="5760" cy="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5" name="Line 11">
              <a:extLst>
                <a:ext uri="{FF2B5EF4-FFF2-40B4-BE49-F238E27FC236}">
                  <a16:creationId xmlns:a16="http://schemas.microsoft.com/office/drawing/2014/main" id="{5DC6A77F-16B7-408F-FD49-6676BBDDAB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2166"/>
              <a:ext cx="5760" cy="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476" name="Group 12">
            <a:extLst>
              <a:ext uri="{FF2B5EF4-FFF2-40B4-BE49-F238E27FC236}">
                <a16:creationId xmlns:a16="http://schemas.microsoft.com/office/drawing/2014/main" id="{D521CF28-16B4-BFFC-1381-65C568B5B086}"/>
              </a:ext>
            </a:extLst>
          </p:cNvPr>
          <p:cNvGrpSpPr>
            <a:grpSpLocks/>
          </p:cNvGrpSpPr>
          <p:nvPr/>
        </p:nvGrpSpPr>
        <p:grpSpPr bwMode="auto">
          <a:xfrm>
            <a:off x="4427538" y="0"/>
            <a:ext cx="3175" cy="6858000"/>
            <a:chOff x="2909" y="0"/>
            <a:chExt cx="2" cy="4320"/>
          </a:xfrm>
        </p:grpSpPr>
        <p:sp>
          <p:nvSpPr>
            <p:cNvPr id="62477" name="Line 13">
              <a:extLst>
                <a:ext uri="{FF2B5EF4-FFF2-40B4-BE49-F238E27FC236}">
                  <a16:creationId xmlns:a16="http://schemas.microsoft.com/office/drawing/2014/main" id="{E344F434-09F6-E9CB-2B64-32FA380506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09" y="0"/>
              <a:ext cx="0" cy="432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478" name="Line 14">
              <a:extLst>
                <a:ext uri="{FF2B5EF4-FFF2-40B4-BE49-F238E27FC236}">
                  <a16:creationId xmlns:a16="http://schemas.microsoft.com/office/drawing/2014/main" id="{805AD1DC-9DDF-F70B-E448-80B0C327BCB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11" y="0"/>
              <a:ext cx="0" cy="425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2479" name="Text Box 15">
            <a:extLst>
              <a:ext uri="{FF2B5EF4-FFF2-40B4-BE49-F238E27FC236}">
                <a16:creationId xmlns:a16="http://schemas.microsoft.com/office/drawing/2014/main" id="{7D0C59B5-BA10-9D06-8BFC-4B222CE78F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9350" y="3805238"/>
            <a:ext cx="1758950" cy="36671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Erosion boxes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B9E0501A-25F5-9920-8FCE-A6082F405B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028700"/>
            <a:ext cx="1970088" cy="325438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800"/>
              <a:t>B10 evidence</a:t>
            </a:r>
          </a:p>
        </p:txBody>
      </p:sp>
      <p:pic>
        <p:nvPicPr>
          <p:cNvPr id="60419" name="Picture 3">
            <a:extLst>
              <a:ext uri="{FF2B5EF4-FFF2-40B4-BE49-F238E27FC236}">
                <a16:creationId xmlns:a16="http://schemas.microsoft.com/office/drawing/2014/main" id="{6A198088-D7B2-ED64-DF43-E179265C6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r="15926"/>
          <a:stretch>
            <a:fillRect/>
          </a:stretch>
        </p:blipFill>
        <p:spPr bwMode="auto">
          <a:xfrm>
            <a:off x="0" y="0"/>
            <a:ext cx="32178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0" name="Text Box 4">
            <a:extLst>
              <a:ext uri="{FF2B5EF4-FFF2-40B4-BE49-F238E27FC236}">
                <a16:creationId xmlns:a16="http://schemas.microsoft.com/office/drawing/2014/main" id="{6269D3B7-ED83-93D4-5C50-13EF5385C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0513" y="4983163"/>
            <a:ext cx="18462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sz="2400" b="1"/>
              <a:t>Slope (%)</a:t>
            </a:r>
          </a:p>
        </p:txBody>
      </p:sp>
      <p:sp>
        <p:nvSpPr>
          <p:cNvPr id="60421" name="Text Box 5">
            <a:extLst>
              <a:ext uri="{FF2B5EF4-FFF2-40B4-BE49-F238E27FC236}">
                <a16:creationId xmlns:a16="http://schemas.microsoft.com/office/drawing/2014/main" id="{6C786CEB-9866-FCC6-1D03-1BD8B88BC948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629569" y="2520157"/>
            <a:ext cx="378618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altLang="en-US" b="1"/>
              <a:t>Dumptruck loads per 15 acres</a:t>
            </a:r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id="{744DFD1F-574F-B81F-22D0-C952C57F29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525" y="895350"/>
            <a:ext cx="1585913" cy="771525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3" name="Line 7">
            <a:extLst>
              <a:ext uri="{FF2B5EF4-FFF2-40B4-BE49-F238E27FC236}">
                <a16:creationId xmlns:a16="http://schemas.microsoft.com/office/drawing/2014/main" id="{7B096624-B3BC-5404-8F27-F98403147D05}"/>
              </a:ext>
            </a:extLst>
          </p:cNvPr>
          <p:cNvSpPr>
            <a:spLocks noChangeShapeType="1"/>
          </p:cNvSpPr>
          <p:nvPr/>
        </p:nvSpPr>
        <p:spPr bwMode="auto">
          <a:xfrm>
            <a:off x="4086225" y="795338"/>
            <a:ext cx="4597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4" name="Rectangle 8">
            <a:extLst>
              <a:ext uri="{FF2B5EF4-FFF2-40B4-BE49-F238E27FC236}">
                <a16:creationId xmlns:a16="http://schemas.microsoft.com/office/drawing/2014/main" id="{41AD6760-A5A7-DC36-2D89-E0782D3AF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6225" y="795338"/>
            <a:ext cx="4597400" cy="3727450"/>
          </a:xfrm>
          <a:prstGeom prst="rect">
            <a:avLst/>
          </a:prstGeom>
          <a:noFill/>
          <a:ln w="17463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5" name="Line 9">
            <a:extLst>
              <a:ext uri="{FF2B5EF4-FFF2-40B4-BE49-F238E27FC236}">
                <a16:creationId xmlns:a16="http://schemas.microsoft.com/office/drawing/2014/main" id="{0BA0A70F-A5E0-EABB-8D42-D417AB5E3D55}"/>
              </a:ext>
            </a:extLst>
          </p:cNvPr>
          <p:cNvSpPr>
            <a:spLocks noChangeShapeType="1"/>
          </p:cNvSpPr>
          <p:nvPr/>
        </p:nvSpPr>
        <p:spPr bwMode="auto">
          <a:xfrm>
            <a:off x="4086225" y="795338"/>
            <a:ext cx="1588" cy="37274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6" name="Line 10">
            <a:extLst>
              <a:ext uri="{FF2B5EF4-FFF2-40B4-BE49-F238E27FC236}">
                <a16:creationId xmlns:a16="http://schemas.microsoft.com/office/drawing/2014/main" id="{2CEE2754-6B6E-3734-E929-1EF1B0D48433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9713" y="4514850"/>
            <a:ext cx="36512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7" name="Line 11">
            <a:extLst>
              <a:ext uri="{FF2B5EF4-FFF2-40B4-BE49-F238E27FC236}">
                <a16:creationId xmlns:a16="http://schemas.microsoft.com/office/drawing/2014/main" id="{02CA4E6C-3B97-D115-4796-65D55CFDF2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1775" y="3276600"/>
            <a:ext cx="444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8" name="Line 12">
            <a:extLst>
              <a:ext uri="{FF2B5EF4-FFF2-40B4-BE49-F238E27FC236}">
                <a16:creationId xmlns:a16="http://schemas.microsoft.com/office/drawing/2014/main" id="{2451D90F-0CBA-5BAF-FDB5-0E64ADA978F2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1775" y="2667000"/>
            <a:ext cx="4445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9" name="Line 13">
            <a:extLst>
              <a:ext uri="{FF2B5EF4-FFF2-40B4-BE49-F238E27FC236}">
                <a16:creationId xmlns:a16="http://schemas.microsoft.com/office/drawing/2014/main" id="{77587AC6-3374-CDE1-D79A-9C58EE12B3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1775" y="2043113"/>
            <a:ext cx="444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0" name="Line 14">
            <a:extLst>
              <a:ext uri="{FF2B5EF4-FFF2-40B4-BE49-F238E27FC236}">
                <a16:creationId xmlns:a16="http://schemas.microsoft.com/office/drawing/2014/main" id="{5EFBD9E0-ED1A-5EC3-6E37-F736AA0CE895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1775" y="1419225"/>
            <a:ext cx="4445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1" name="Line 15">
            <a:extLst>
              <a:ext uri="{FF2B5EF4-FFF2-40B4-BE49-F238E27FC236}">
                <a16:creationId xmlns:a16="http://schemas.microsoft.com/office/drawing/2014/main" id="{E31659D6-5FDB-BFDA-4E13-C993109AA0FA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1775" y="795338"/>
            <a:ext cx="4445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2" name="Line 16">
            <a:extLst>
              <a:ext uri="{FF2B5EF4-FFF2-40B4-BE49-F238E27FC236}">
                <a16:creationId xmlns:a16="http://schemas.microsoft.com/office/drawing/2014/main" id="{809F43FF-98DF-66FC-1AAE-5C913625EC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086225" y="3898900"/>
            <a:ext cx="4597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3" name="Line 17">
            <a:extLst>
              <a:ext uri="{FF2B5EF4-FFF2-40B4-BE49-F238E27FC236}">
                <a16:creationId xmlns:a16="http://schemas.microsoft.com/office/drawing/2014/main" id="{8D8BF605-9C97-9B9D-7F72-AF8AABF25F4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86225" y="4514850"/>
            <a:ext cx="1588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4" name="Line 18">
            <a:extLst>
              <a:ext uri="{FF2B5EF4-FFF2-40B4-BE49-F238E27FC236}">
                <a16:creationId xmlns:a16="http://schemas.microsoft.com/office/drawing/2014/main" id="{401169BF-1D2F-40FC-F3AB-9D3D5EC2E3D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8750" y="4514850"/>
            <a:ext cx="1588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5" name="Line 19">
            <a:extLst>
              <a:ext uri="{FF2B5EF4-FFF2-40B4-BE49-F238E27FC236}">
                <a16:creationId xmlns:a16="http://schemas.microsoft.com/office/drawing/2014/main" id="{8ED13D19-BC6F-2116-A73D-AFE3C6E20F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91275" y="4514850"/>
            <a:ext cx="0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6" name="Line 20">
            <a:extLst>
              <a:ext uri="{FF2B5EF4-FFF2-40B4-BE49-F238E27FC236}">
                <a16:creationId xmlns:a16="http://schemas.microsoft.com/office/drawing/2014/main" id="{790D6FF4-D60F-612D-73C8-734CEB4747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32688" y="4514850"/>
            <a:ext cx="0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7" name="Line 21">
            <a:extLst>
              <a:ext uri="{FF2B5EF4-FFF2-40B4-BE49-F238E27FC236}">
                <a16:creationId xmlns:a16="http://schemas.microsoft.com/office/drawing/2014/main" id="{A9E45107-9D41-A67E-2EEE-C698C939485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683625" y="4514850"/>
            <a:ext cx="1588" cy="682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8" name="Freeform 22">
            <a:extLst>
              <a:ext uri="{FF2B5EF4-FFF2-40B4-BE49-F238E27FC236}">
                <a16:creationId xmlns:a16="http://schemas.microsoft.com/office/drawing/2014/main" id="{62E4BA4B-FFE0-55D1-C32B-FFAA987BF301}"/>
              </a:ext>
            </a:extLst>
          </p:cNvPr>
          <p:cNvSpPr>
            <a:spLocks/>
          </p:cNvSpPr>
          <p:nvPr/>
        </p:nvSpPr>
        <p:spPr bwMode="auto">
          <a:xfrm>
            <a:off x="5156200" y="3067050"/>
            <a:ext cx="163513" cy="249238"/>
          </a:xfrm>
          <a:custGeom>
            <a:avLst/>
            <a:gdLst>
              <a:gd name="T0" fmla="*/ 32 w 64"/>
              <a:gd name="T1" fmla="*/ 0 h 64"/>
              <a:gd name="T2" fmla="*/ 64 w 64"/>
              <a:gd name="T3" fmla="*/ 32 h 64"/>
              <a:gd name="T4" fmla="*/ 32 w 64"/>
              <a:gd name="T5" fmla="*/ 64 h 64"/>
              <a:gd name="T6" fmla="*/ 0 w 64"/>
              <a:gd name="T7" fmla="*/ 32 h 64"/>
              <a:gd name="T8" fmla="*/ 32 w 64"/>
              <a:gd name="T9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64">
                <a:moveTo>
                  <a:pt x="32" y="0"/>
                </a:moveTo>
                <a:lnTo>
                  <a:pt x="64" y="32"/>
                </a:lnTo>
                <a:lnTo>
                  <a:pt x="32" y="64"/>
                </a:lnTo>
                <a:lnTo>
                  <a:pt x="0" y="32"/>
                </a:lnTo>
                <a:lnTo>
                  <a:pt x="32" y="0"/>
                </a:lnTo>
                <a:close/>
              </a:path>
            </a:pathLst>
          </a:custGeom>
          <a:solidFill>
            <a:srgbClr val="FF6600"/>
          </a:solidFill>
          <a:ln w="270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39" name="Freeform 23">
            <a:extLst>
              <a:ext uri="{FF2B5EF4-FFF2-40B4-BE49-F238E27FC236}">
                <a16:creationId xmlns:a16="http://schemas.microsoft.com/office/drawing/2014/main" id="{E262D1B6-5174-9EF1-1AD3-BF1D49347EC8}"/>
              </a:ext>
            </a:extLst>
          </p:cNvPr>
          <p:cNvSpPr>
            <a:spLocks/>
          </p:cNvSpPr>
          <p:nvPr/>
        </p:nvSpPr>
        <p:spPr bwMode="auto">
          <a:xfrm>
            <a:off x="5389563" y="2255838"/>
            <a:ext cx="158750" cy="252412"/>
          </a:xfrm>
          <a:custGeom>
            <a:avLst/>
            <a:gdLst>
              <a:gd name="T0" fmla="*/ 31 w 63"/>
              <a:gd name="T1" fmla="*/ 0 h 64"/>
              <a:gd name="T2" fmla="*/ 63 w 63"/>
              <a:gd name="T3" fmla="*/ 32 h 64"/>
              <a:gd name="T4" fmla="*/ 31 w 63"/>
              <a:gd name="T5" fmla="*/ 64 h 64"/>
              <a:gd name="T6" fmla="*/ 0 w 63"/>
              <a:gd name="T7" fmla="*/ 32 h 64"/>
              <a:gd name="T8" fmla="*/ 31 w 63"/>
              <a:gd name="T9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" h="64">
                <a:moveTo>
                  <a:pt x="31" y="0"/>
                </a:moveTo>
                <a:lnTo>
                  <a:pt x="63" y="32"/>
                </a:lnTo>
                <a:lnTo>
                  <a:pt x="31" y="64"/>
                </a:lnTo>
                <a:lnTo>
                  <a:pt x="0" y="32"/>
                </a:lnTo>
                <a:lnTo>
                  <a:pt x="31" y="0"/>
                </a:lnTo>
                <a:close/>
              </a:path>
            </a:pathLst>
          </a:custGeom>
          <a:solidFill>
            <a:srgbClr val="FF6600"/>
          </a:solidFill>
          <a:ln w="270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40" name="Freeform 24">
            <a:extLst>
              <a:ext uri="{FF2B5EF4-FFF2-40B4-BE49-F238E27FC236}">
                <a16:creationId xmlns:a16="http://schemas.microsoft.com/office/drawing/2014/main" id="{8F227A35-EB26-D9E2-B0D6-091C55F32449}"/>
              </a:ext>
            </a:extLst>
          </p:cNvPr>
          <p:cNvSpPr>
            <a:spLocks/>
          </p:cNvSpPr>
          <p:nvPr/>
        </p:nvSpPr>
        <p:spPr bwMode="auto">
          <a:xfrm>
            <a:off x="6650038" y="1008063"/>
            <a:ext cx="160337" cy="250825"/>
          </a:xfrm>
          <a:custGeom>
            <a:avLst/>
            <a:gdLst>
              <a:gd name="T0" fmla="*/ 31 w 63"/>
              <a:gd name="T1" fmla="*/ 0 h 64"/>
              <a:gd name="T2" fmla="*/ 63 w 63"/>
              <a:gd name="T3" fmla="*/ 32 h 64"/>
              <a:gd name="T4" fmla="*/ 31 w 63"/>
              <a:gd name="T5" fmla="*/ 64 h 64"/>
              <a:gd name="T6" fmla="*/ 0 w 63"/>
              <a:gd name="T7" fmla="*/ 32 h 64"/>
              <a:gd name="T8" fmla="*/ 31 w 63"/>
              <a:gd name="T9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" h="64">
                <a:moveTo>
                  <a:pt x="31" y="0"/>
                </a:moveTo>
                <a:lnTo>
                  <a:pt x="63" y="32"/>
                </a:lnTo>
                <a:lnTo>
                  <a:pt x="31" y="64"/>
                </a:lnTo>
                <a:lnTo>
                  <a:pt x="0" y="32"/>
                </a:lnTo>
                <a:lnTo>
                  <a:pt x="31" y="0"/>
                </a:lnTo>
                <a:close/>
              </a:path>
            </a:pathLst>
          </a:custGeom>
          <a:solidFill>
            <a:srgbClr val="FF6600"/>
          </a:solidFill>
          <a:ln w="270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41" name="Freeform 25">
            <a:extLst>
              <a:ext uri="{FF2B5EF4-FFF2-40B4-BE49-F238E27FC236}">
                <a16:creationId xmlns:a16="http://schemas.microsoft.com/office/drawing/2014/main" id="{FC16C908-56F2-66BA-1196-0E27E8DBE75B}"/>
              </a:ext>
            </a:extLst>
          </p:cNvPr>
          <p:cNvSpPr>
            <a:spLocks/>
          </p:cNvSpPr>
          <p:nvPr/>
        </p:nvSpPr>
        <p:spPr bwMode="auto">
          <a:xfrm>
            <a:off x="7569200" y="923925"/>
            <a:ext cx="165100" cy="250825"/>
          </a:xfrm>
          <a:custGeom>
            <a:avLst/>
            <a:gdLst>
              <a:gd name="T0" fmla="*/ 32 w 64"/>
              <a:gd name="T1" fmla="*/ 0 h 64"/>
              <a:gd name="T2" fmla="*/ 64 w 64"/>
              <a:gd name="T3" fmla="*/ 32 h 64"/>
              <a:gd name="T4" fmla="*/ 32 w 64"/>
              <a:gd name="T5" fmla="*/ 64 h 64"/>
              <a:gd name="T6" fmla="*/ 0 w 64"/>
              <a:gd name="T7" fmla="*/ 32 h 64"/>
              <a:gd name="T8" fmla="*/ 32 w 64"/>
              <a:gd name="T9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64">
                <a:moveTo>
                  <a:pt x="32" y="0"/>
                </a:moveTo>
                <a:lnTo>
                  <a:pt x="64" y="32"/>
                </a:lnTo>
                <a:lnTo>
                  <a:pt x="32" y="64"/>
                </a:lnTo>
                <a:lnTo>
                  <a:pt x="0" y="32"/>
                </a:lnTo>
                <a:lnTo>
                  <a:pt x="32" y="0"/>
                </a:lnTo>
                <a:close/>
              </a:path>
            </a:pathLst>
          </a:custGeom>
          <a:solidFill>
            <a:srgbClr val="FF6600"/>
          </a:solidFill>
          <a:ln w="270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42" name="Freeform 26">
            <a:extLst>
              <a:ext uri="{FF2B5EF4-FFF2-40B4-BE49-F238E27FC236}">
                <a16:creationId xmlns:a16="http://schemas.microsoft.com/office/drawing/2014/main" id="{072983D6-A6D5-EDDE-0F2A-E7BD5A1C5A63}"/>
              </a:ext>
            </a:extLst>
          </p:cNvPr>
          <p:cNvSpPr>
            <a:spLocks/>
          </p:cNvSpPr>
          <p:nvPr/>
        </p:nvSpPr>
        <p:spPr bwMode="auto">
          <a:xfrm>
            <a:off x="5846763" y="3335338"/>
            <a:ext cx="163512" cy="250825"/>
          </a:xfrm>
          <a:custGeom>
            <a:avLst/>
            <a:gdLst>
              <a:gd name="T0" fmla="*/ 32 w 64"/>
              <a:gd name="T1" fmla="*/ 0 h 63"/>
              <a:gd name="T2" fmla="*/ 64 w 64"/>
              <a:gd name="T3" fmla="*/ 31 h 63"/>
              <a:gd name="T4" fmla="*/ 32 w 64"/>
              <a:gd name="T5" fmla="*/ 63 h 63"/>
              <a:gd name="T6" fmla="*/ 0 w 64"/>
              <a:gd name="T7" fmla="*/ 31 h 63"/>
              <a:gd name="T8" fmla="*/ 32 w 64"/>
              <a:gd name="T9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63">
                <a:moveTo>
                  <a:pt x="32" y="0"/>
                </a:moveTo>
                <a:lnTo>
                  <a:pt x="64" y="31"/>
                </a:lnTo>
                <a:lnTo>
                  <a:pt x="32" y="63"/>
                </a:lnTo>
                <a:lnTo>
                  <a:pt x="0" y="31"/>
                </a:lnTo>
                <a:lnTo>
                  <a:pt x="32" y="0"/>
                </a:lnTo>
                <a:close/>
              </a:path>
            </a:pathLst>
          </a:custGeom>
          <a:solidFill>
            <a:srgbClr val="FF6600"/>
          </a:solidFill>
          <a:ln w="270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43" name="Freeform 27">
            <a:extLst>
              <a:ext uri="{FF2B5EF4-FFF2-40B4-BE49-F238E27FC236}">
                <a16:creationId xmlns:a16="http://schemas.microsoft.com/office/drawing/2014/main" id="{E2176A71-9909-49C8-4545-483DC15EC79F}"/>
              </a:ext>
            </a:extLst>
          </p:cNvPr>
          <p:cNvSpPr>
            <a:spLocks/>
          </p:cNvSpPr>
          <p:nvPr/>
        </p:nvSpPr>
        <p:spPr bwMode="auto">
          <a:xfrm>
            <a:off x="6991350" y="3149600"/>
            <a:ext cx="158750" cy="252413"/>
          </a:xfrm>
          <a:custGeom>
            <a:avLst/>
            <a:gdLst>
              <a:gd name="T0" fmla="*/ 31 w 63"/>
              <a:gd name="T1" fmla="*/ 0 h 64"/>
              <a:gd name="T2" fmla="*/ 63 w 63"/>
              <a:gd name="T3" fmla="*/ 32 h 64"/>
              <a:gd name="T4" fmla="*/ 31 w 63"/>
              <a:gd name="T5" fmla="*/ 64 h 64"/>
              <a:gd name="T6" fmla="*/ 0 w 63"/>
              <a:gd name="T7" fmla="*/ 32 h 64"/>
              <a:gd name="T8" fmla="*/ 31 w 63"/>
              <a:gd name="T9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" h="64">
                <a:moveTo>
                  <a:pt x="31" y="0"/>
                </a:moveTo>
                <a:lnTo>
                  <a:pt x="63" y="32"/>
                </a:lnTo>
                <a:lnTo>
                  <a:pt x="31" y="64"/>
                </a:lnTo>
                <a:lnTo>
                  <a:pt x="0" y="32"/>
                </a:lnTo>
                <a:lnTo>
                  <a:pt x="31" y="0"/>
                </a:lnTo>
                <a:close/>
              </a:path>
            </a:pathLst>
          </a:custGeom>
          <a:solidFill>
            <a:srgbClr val="FF6600"/>
          </a:solidFill>
          <a:ln w="270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44" name="Freeform 28">
            <a:extLst>
              <a:ext uri="{FF2B5EF4-FFF2-40B4-BE49-F238E27FC236}">
                <a16:creationId xmlns:a16="http://schemas.microsoft.com/office/drawing/2014/main" id="{DC7C5B8D-A9F1-6223-B42C-1E914C4EB657}"/>
              </a:ext>
            </a:extLst>
          </p:cNvPr>
          <p:cNvSpPr>
            <a:spLocks/>
          </p:cNvSpPr>
          <p:nvPr/>
        </p:nvSpPr>
        <p:spPr bwMode="auto">
          <a:xfrm>
            <a:off x="8032750" y="2627313"/>
            <a:ext cx="158750" cy="250825"/>
          </a:xfrm>
          <a:custGeom>
            <a:avLst/>
            <a:gdLst>
              <a:gd name="T0" fmla="*/ 32 w 63"/>
              <a:gd name="T1" fmla="*/ 0 h 64"/>
              <a:gd name="T2" fmla="*/ 63 w 63"/>
              <a:gd name="T3" fmla="*/ 32 h 64"/>
              <a:gd name="T4" fmla="*/ 32 w 63"/>
              <a:gd name="T5" fmla="*/ 64 h 64"/>
              <a:gd name="T6" fmla="*/ 0 w 63"/>
              <a:gd name="T7" fmla="*/ 32 h 64"/>
              <a:gd name="T8" fmla="*/ 32 w 63"/>
              <a:gd name="T9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" h="64">
                <a:moveTo>
                  <a:pt x="32" y="0"/>
                </a:moveTo>
                <a:lnTo>
                  <a:pt x="63" y="32"/>
                </a:lnTo>
                <a:lnTo>
                  <a:pt x="32" y="64"/>
                </a:lnTo>
                <a:lnTo>
                  <a:pt x="0" y="32"/>
                </a:lnTo>
                <a:lnTo>
                  <a:pt x="32" y="0"/>
                </a:lnTo>
                <a:close/>
              </a:path>
            </a:pathLst>
          </a:custGeom>
          <a:solidFill>
            <a:srgbClr val="FF6600"/>
          </a:solidFill>
          <a:ln w="270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45" name="Freeform 29">
            <a:extLst>
              <a:ext uri="{FF2B5EF4-FFF2-40B4-BE49-F238E27FC236}">
                <a16:creationId xmlns:a16="http://schemas.microsoft.com/office/drawing/2014/main" id="{4D7DA996-BED3-5786-7493-D3514B7E9683}"/>
              </a:ext>
            </a:extLst>
          </p:cNvPr>
          <p:cNvSpPr>
            <a:spLocks/>
          </p:cNvSpPr>
          <p:nvPr/>
        </p:nvSpPr>
        <p:spPr bwMode="auto">
          <a:xfrm>
            <a:off x="6527800" y="3335338"/>
            <a:ext cx="163513" cy="250825"/>
          </a:xfrm>
          <a:custGeom>
            <a:avLst/>
            <a:gdLst>
              <a:gd name="T0" fmla="*/ 32 w 64"/>
              <a:gd name="T1" fmla="*/ 0 h 63"/>
              <a:gd name="T2" fmla="*/ 64 w 64"/>
              <a:gd name="T3" fmla="*/ 31 h 63"/>
              <a:gd name="T4" fmla="*/ 32 w 64"/>
              <a:gd name="T5" fmla="*/ 63 h 63"/>
              <a:gd name="T6" fmla="*/ 0 w 64"/>
              <a:gd name="T7" fmla="*/ 31 h 63"/>
              <a:gd name="T8" fmla="*/ 32 w 64"/>
              <a:gd name="T9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63">
                <a:moveTo>
                  <a:pt x="32" y="0"/>
                </a:moveTo>
                <a:lnTo>
                  <a:pt x="64" y="31"/>
                </a:lnTo>
                <a:lnTo>
                  <a:pt x="32" y="63"/>
                </a:lnTo>
                <a:lnTo>
                  <a:pt x="0" y="31"/>
                </a:lnTo>
                <a:lnTo>
                  <a:pt x="32" y="0"/>
                </a:lnTo>
                <a:close/>
              </a:path>
            </a:pathLst>
          </a:custGeom>
          <a:solidFill>
            <a:srgbClr val="FF6600"/>
          </a:solidFill>
          <a:ln w="270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46" name="Freeform 30">
            <a:extLst>
              <a:ext uri="{FF2B5EF4-FFF2-40B4-BE49-F238E27FC236}">
                <a16:creationId xmlns:a16="http://schemas.microsoft.com/office/drawing/2014/main" id="{2E4CC224-7B0E-4231-801D-B421CB864486}"/>
              </a:ext>
            </a:extLst>
          </p:cNvPr>
          <p:cNvSpPr>
            <a:spLocks/>
          </p:cNvSpPr>
          <p:nvPr/>
        </p:nvSpPr>
        <p:spPr bwMode="auto">
          <a:xfrm>
            <a:off x="6650038" y="1412875"/>
            <a:ext cx="160337" cy="250825"/>
          </a:xfrm>
          <a:custGeom>
            <a:avLst/>
            <a:gdLst>
              <a:gd name="T0" fmla="*/ 31 w 63"/>
              <a:gd name="T1" fmla="*/ 0 h 64"/>
              <a:gd name="T2" fmla="*/ 63 w 63"/>
              <a:gd name="T3" fmla="*/ 32 h 64"/>
              <a:gd name="T4" fmla="*/ 31 w 63"/>
              <a:gd name="T5" fmla="*/ 64 h 64"/>
              <a:gd name="T6" fmla="*/ 0 w 63"/>
              <a:gd name="T7" fmla="*/ 32 h 64"/>
              <a:gd name="T8" fmla="*/ 31 w 63"/>
              <a:gd name="T9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" h="64">
                <a:moveTo>
                  <a:pt x="31" y="0"/>
                </a:moveTo>
                <a:lnTo>
                  <a:pt x="63" y="32"/>
                </a:lnTo>
                <a:lnTo>
                  <a:pt x="31" y="64"/>
                </a:lnTo>
                <a:lnTo>
                  <a:pt x="0" y="32"/>
                </a:lnTo>
                <a:lnTo>
                  <a:pt x="31" y="0"/>
                </a:lnTo>
                <a:close/>
              </a:path>
            </a:pathLst>
          </a:custGeom>
          <a:solidFill>
            <a:srgbClr val="FF6600"/>
          </a:solidFill>
          <a:ln w="270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47" name="Rectangle 31">
            <a:extLst>
              <a:ext uri="{FF2B5EF4-FFF2-40B4-BE49-F238E27FC236}">
                <a16:creationId xmlns:a16="http://schemas.microsoft.com/office/drawing/2014/main" id="{4A446BC9-C026-F50D-6B63-831A748BBE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263" y="3714750"/>
            <a:ext cx="1762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 b="1">
                <a:solidFill>
                  <a:srgbClr val="000000"/>
                </a:solidFill>
              </a:rPr>
              <a:t>0</a:t>
            </a:r>
            <a:endParaRPr lang="en-US" altLang="en-US" sz="3600" b="1">
              <a:latin typeface="Times New Roman" panose="02020603050405020304" pitchFamily="18" charset="0"/>
            </a:endParaRPr>
          </a:p>
        </p:txBody>
      </p:sp>
      <p:sp>
        <p:nvSpPr>
          <p:cNvPr id="60448" name="Rectangle 32">
            <a:extLst>
              <a:ext uri="{FF2B5EF4-FFF2-40B4-BE49-F238E27FC236}">
                <a16:creationId xmlns:a16="http://schemas.microsoft.com/office/drawing/2014/main" id="{76D22A9D-C939-B17C-6EBD-044FCF4E4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2482850"/>
            <a:ext cx="352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 b="1">
                <a:solidFill>
                  <a:srgbClr val="000000"/>
                </a:solidFill>
              </a:rPr>
              <a:t>40</a:t>
            </a:r>
            <a:endParaRPr lang="en-US" altLang="en-US" sz="3600" b="1">
              <a:latin typeface="Times New Roman" panose="02020603050405020304" pitchFamily="18" charset="0"/>
            </a:endParaRPr>
          </a:p>
        </p:txBody>
      </p:sp>
      <p:sp>
        <p:nvSpPr>
          <p:cNvPr id="60449" name="Rectangle 33">
            <a:extLst>
              <a:ext uri="{FF2B5EF4-FFF2-40B4-BE49-F238E27FC236}">
                <a16:creationId xmlns:a16="http://schemas.microsoft.com/office/drawing/2014/main" id="{BAF3F0A7-808E-E0D3-1401-81142C52A1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1233488"/>
            <a:ext cx="352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 b="1">
                <a:solidFill>
                  <a:srgbClr val="000000"/>
                </a:solidFill>
              </a:rPr>
              <a:t>80</a:t>
            </a:r>
            <a:endParaRPr lang="en-US" altLang="en-US" sz="3600" b="1">
              <a:latin typeface="Times New Roman" panose="02020603050405020304" pitchFamily="18" charset="0"/>
            </a:endParaRPr>
          </a:p>
        </p:txBody>
      </p:sp>
      <p:sp>
        <p:nvSpPr>
          <p:cNvPr id="60450" name="Rectangle 34">
            <a:extLst>
              <a:ext uri="{FF2B5EF4-FFF2-40B4-BE49-F238E27FC236}">
                <a16:creationId xmlns:a16="http://schemas.microsoft.com/office/drawing/2014/main" id="{350180A2-09F8-2EC9-B751-D37F3EC32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8913" y="4624388"/>
            <a:ext cx="1762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 b="1">
                <a:solidFill>
                  <a:srgbClr val="000000"/>
                </a:solidFill>
              </a:rPr>
              <a:t>0</a:t>
            </a:r>
            <a:endParaRPr lang="en-US" altLang="en-US" sz="3600" b="1">
              <a:latin typeface="Times New Roman" panose="02020603050405020304" pitchFamily="18" charset="0"/>
            </a:endParaRPr>
          </a:p>
        </p:txBody>
      </p:sp>
      <p:sp>
        <p:nvSpPr>
          <p:cNvPr id="60451" name="Rectangle 35">
            <a:extLst>
              <a:ext uri="{FF2B5EF4-FFF2-40B4-BE49-F238E27FC236}">
                <a16:creationId xmlns:a16="http://schemas.microsoft.com/office/drawing/2014/main" id="{8B399FFD-E241-BD51-A1E0-89A322F47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7300" y="4624388"/>
            <a:ext cx="352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 b="1">
                <a:solidFill>
                  <a:srgbClr val="000000"/>
                </a:solidFill>
              </a:rPr>
              <a:t>10</a:t>
            </a:r>
            <a:endParaRPr lang="en-US" altLang="en-US" sz="3600" b="1">
              <a:latin typeface="Times New Roman" panose="02020603050405020304" pitchFamily="18" charset="0"/>
            </a:endParaRPr>
          </a:p>
        </p:txBody>
      </p:sp>
      <p:sp>
        <p:nvSpPr>
          <p:cNvPr id="60452" name="Rectangle 36">
            <a:extLst>
              <a:ext uri="{FF2B5EF4-FFF2-40B4-BE49-F238E27FC236}">
                <a16:creationId xmlns:a16="http://schemas.microsoft.com/office/drawing/2014/main" id="{F4E9FD6C-FE2A-2DA3-1F20-9B760E371A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000" y="4624388"/>
            <a:ext cx="352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 b="1">
                <a:solidFill>
                  <a:srgbClr val="000000"/>
                </a:solidFill>
              </a:rPr>
              <a:t>20</a:t>
            </a:r>
            <a:endParaRPr lang="en-US" altLang="en-US" sz="3600" b="1">
              <a:latin typeface="Times New Roman" panose="02020603050405020304" pitchFamily="18" charset="0"/>
            </a:endParaRPr>
          </a:p>
        </p:txBody>
      </p:sp>
      <p:sp>
        <p:nvSpPr>
          <p:cNvPr id="60453" name="Rectangle 37">
            <a:extLst>
              <a:ext uri="{FF2B5EF4-FFF2-40B4-BE49-F238E27FC236}">
                <a16:creationId xmlns:a16="http://schemas.microsoft.com/office/drawing/2014/main" id="{C58B0E94-5D08-E3BB-553E-3E0B4F70EE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62825" y="4624388"/>
            <a:ext cx="352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 b="1">
                <a:solidFill>
                  <a:srgbClr val="000000"/>
                </a:solidFill>
              </a:rPr>
              <a:t>30</a:t>
            </a:r>
            <a:endParaRPr lang="en-US" altLang="en-US" sz="3600" b="1">
              <a:latin typeface="Times New Roman" panose="02020603050405020304" pitchFamily="18" charset="0"/>
            </a:endParaRPr>
          </a:p>
        </p:txBody>
      </p:sp>
      <p:sp>
        <p:nvSpPr>
          <p:cNvPr id="60454" name="Rectangle 38">
            <a:extLst>
              <a:ext uri="{FF2B5EF4-FFF2-40B4-BE49-F238E27FC236}">
                <a16:creationId xmlns:a16="http://schemas.microsoft.com/office/drawing/2014/main" id="{439F9C22-72BD-10BC-5131-B321525408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3763" y="4624388"/>
            <a:ext cx="35242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500" b="1">
                <a:solidFill>
                  <a:srgbClr val="000000"/>
                </a:solidFill>
              </a:rPr>
              <a:t>40</a:t>
            </a:r>
            <a:endParaRPr lang="en-US" altLang="en-US" sz="3600" b="1">
              <a:latin typeface="Times New Roman" panose="02020603050405020304" pitchFamily="18" charset="0"/>
            </a:endParaRPr>
          </a:p>
        </p:txBody>
      </p:sp>
      <p:sp>
        <p:nvSpPr>
          <p:cNvPr id="60455" name="Line 39">
            <a:extLst>
              <a:ext uri="{FF2B5EF4-FFF2-40B4-BE49-F238E27FC236}">
                <a16:creationId xmlns:a16="http://schemas.microsoft.com/office/drawing/2014/main" id="{679BECC3-F2B6-3F50-FA29-54F3D9F1691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21175" y="1843088"/>
            <a:ext cx="3787775" cy="2041525"/>
          </a:xfrm>
          <a:prstGeom prst="line">
            <a:avLst/>
          </a:prstGeom>
          <a:noFill/>
          <a:ln w="76200">
            <a:solidFill>
              <a:srgbClr val="FF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56" name="Line 40">
            <a:extLst>
              <a:ext uri="{FF2B5EF4-FFF2-40B4-BE49-F238E27FC236}">
                <a16:creationId xmlns:a16="http://schemas.microsoft.com/office/drawing/2014/main" id="{6C0E9B1E-1F6E-02DA-AFC5-1A9BB9537B5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57688" y="3884613"/>
            <a:ext cx="3781425" cy="14287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57" name="Freeform 41">
            <a:extLst>
              <a:ext uri="{FF2B5EF4-FFF2-40B4-BE49-F238E27FC236}">
                <a16:creationId xmlns:a16="http://schemas.microsoft.com/office/drawing/2014/main" id="{5663F872-C750-CF04-F242-FA0A72B8F88C}"/>
              </a:ext>
            </a:extLst>
          </p:cNvPr>
          <p:cNvSpPr>
            <a:spLocks/>
          </p:cNvSpPr>
          <p:nvPr/>
        </p:nvSpPr>
        <p:spPr bwMode="auto">
          <a:xfrm>
            <a:off x="4902200" y="3821113"/>
            <a:ext cx="212725" cy="223837"/>
          </a:xfrm>
          <a:custGeom>
            <a:avLst/>
            <a:gdLst>
              <a:gd name="T0" fmla="*/ 32 w 64"/>
              <a:gd name="T1" fmla="*/ 0 h 63"/>
              <a:gd name="T2" fmla="*/ 64 w 64"/>
              <a:gd name="T3" fmla="*/ 63 h 63"/>
              <a:gd name="T4" fmla="*/ 0 w 64"/>
              <a:gd name="T5" fmla="*/ 63 h 63"/>
              <a:gd name="T6" fmla="*/ 32 w 64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63">
                <a:moveTo>
                  <a:pt x="32" y="0"/>
                </a:moveTo>
                <a:lnTo>
                  <a:pt x="64" y="63"/>
                </a:lnTo>
                <a:lnTo>
                  <a:pt x="0" y="63"/>
                </a:lnTo>
                <a:lnTo>
                  <a:pt x="32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3340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58" name="Freeform 42">
            <a:extLst>
              <a:ext uri="{FF2B5EF4-FFF2-40B4-BE49-F238E27FC236}">
                <a16:creationId xmlns:a16="http://schemas.microsoft.com/office/drawing/2014/main" id="{4584F30C-FF2B-DD62-092D-C19934B4A6B0}"/>
              </a:ext>
            </a:extLst>
          </p:cNvPr>
          <p:cNvSpPr>
            <a:spLocks/>
          </p:cNvSpPr>
          <p:nvPr/>
        </p:nvSpPr>
        <p:spPr bwMode="auto">
          <a:xfrm>
            <a:off x="5473700" y="3836988"/>
            <a:ext cx="211138" cy="225425"/>
          </a:xfrm>
          <a:custGeom>
            <a:avLst/>
            <a:gdLst>
              <a:gd name="T0" fmla="*/ 32 w 64"/>
              <a:gd name="T1" fmla="*/ 0 h 64"/>
              <a:gd name="T2" fmla="*/ 64 w 64"/>
              <a:gd name="T3" fmla="*/ 64 h 64"/>
              <a:gd name="T4" fmla="*/ 0 w 64"/>
              <a:gd name="T5" fmla="*/ 64 h 64"/>
              <a:gd name="T6" fmla="*/ 32 w 64"/>
              <a:gd name="T7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64">
                <a:moveTo>
                  <a:pt x="32" y="0"/>
                </a:moveTo>
                <a:lnTo>
                  <a:pt x="64" y="64"/>
                </a:lnTo>
                <a:lnTo>
                  <a:pt x="0" y="64"/>
                </a:lnTo>
                <a:lnTo>
                  <a:pt x="32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3340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59" name="Freeform 43">
            <a:extLst>
              <a:ext uri="{FF2B5EF4-FFF2-40B4-BE49-F238E27FC236}">
                <a16:creationId xmlns:a16="http://schemas.microsoft.com/office/drawing/2014/main" id="{C54E15AA-CCC3-3B1D-B317-CFAB1232C6E4}"/>
              </a:ext>
            </a:extLst>
          </p:cNvPr>
          <p:cNvSpPr>
            <a:spLocks/>
          </p:cNvSpPr>
          <p:nvPr/>
        </p:nvSpPr>
        <p:spPr bwMode="auto">
          <a:xfrm>
            <a:off x="7546975" y="3870325"/>
            <a:ext cx="211138" cy="223838"/>
          </a:xfrm>
          <a:custGeom>
            <a:avLst/>
            <a:gdLst>
              <a:gd name="T0" fmla="*/ 32 w 64"/>
              <a:gd name="T1" fmla="*/ 0 h 63"/>
              <a:gd name="T2" fmla="*/ 64 w 64"/>
              <a:gd name="T3" fmla="*/ 63 h 63"/>
              <a:gd name="T4" fmla="*/ 0 w 64"/>
              <a:gd name="T5" fmla="*/ 63 h 63"/>
              <a:gd name="T6" fmla="*/ 32 w 64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63">
                <a:moveTo>
                  <a:pt x="32" y="0"/>
                </a:moveTo>
                <a:lnTo>
                  <a:pt x="64" y="63"/>
                </a:lnTo>
                <a:lnTo>
                  <a:pt x="0" y="63"/>
                </a:lnTo>
                <a:lnTo>
                  <a:pt x="32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3340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60" name="Freeform 44">
            <a:extLst>
              <a:ext uri="{FF2B5EF4-FFF2-40B4-BE49-F238E27FC236}">
                <a16:creationId xmlns:a16="http://schemas.microsoft.com/office/drawing/2014/main" id="{9E3147ED-10B9-6FBD-F8B2-C853DCCF4844}"/>
              </a:ext>
            </a:extLst>
          </p:cNvPr>
          <p:cNvSpPr>
            <a:spLocks/>
          </p:cNvSpPr>
          <p:nvPr/>
        </p:nvSpPr>
        <p:spPr bwMode="auto">
          <a:xfrm>
            <a:off x="5241925" y="3686175"/>
            <a:ext cx="212725" cy="227013"/>
          </a:xfrm>
          <a:custGeom>
            <a:avLst/>
            <a:gdLst>
              <a:gd name="T0" fmla="*/ 32 w 64"/>
              <a:gd name="T1" fmla="*/ 0 h 64"/>
              <a:gd name="T2" fmla="*/ 64 w 64"/>
              <a:gd name="T3" fmla="*/ 64 h 64"/>
              <a:gd name="T4" fmla="*/ 0 w 64"/>
              <a:gd name="T5" fmla="*/ 64 h 64"/>
              <a:gd name="T6" fmla="*/ 32 w 64"/>
              <a:gd name="T7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64">
                <a:moveTo>
                  <a:pt x="32" y="0"/>
                </a:moveTo>
                <a:lnTo>
                  <a:pt x="64" y="64"/>
                </a:lnTo>
                <a:lnTo>
                  <a:pt x="0" y="64"/>
                </a:lnTo>
                <a:lnTo>
                  <a:pt x="32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3340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61" name="Freeform 45">
            <a:extLst>
              <a:ext uri="{FF2B5EF4-FFF2-40B4-BE49-F238E27FC236}">
                <a16:creationId xmlns:a16="http://schemas.microsoft.com/office/drawing/2014/main" id="{078ACA16-36C6-ED65-A8BF-14C78E4D0849}"/>
              </a:ext>
            </a:extLst>
          </p:cNvPr>
          <p:cNvSpPr>
            <a:spLocks/>
          </p:cNvSpPr>
          <p:nvPr/>
        </p:nvSpPr>
        <p:spPr bwMode="auto">
          <a:xfrm>
            <a:off x="5035550" y="3622675"/>
            <a:ext cx="160338" cy="249238"/>
          </a:xfrm>
          <a:custGeom>
            <a:avLst/>
            <a:gdLst>
              <a:gd name="T0" fmla="*/ 32 w 63"/>
              <a:gd name="T1" fmla="*/ 0 h 64"/>
              <a:gd name="T2" fmla="*/ 63 w 63"/>
              <a:gd name="T3" fmla="*/ 32 h 64"/>
              <a:gd name="T4" fmla="*/ 32 w 63"/>
              <a:gd name="T5" fmla="*/ 64 h 64"/>
              <a:gd name="T6" fmla="*/ 0 w 63"/>
              <a:gd name="T7" fmla="*/ 32 h 64"/>
              <a:gd name="T8" fmla="*/ 32 w 63"/>
              <a:gd name="T9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" h="64">
                <a:moveTo>
                  <a:pt x="32" y="0"/>
                </a:moveTo>
                <a:lnTo>
                  <a:pt x="63" y="32"/>
                </a:lnTo>
                <a:lnTo>
                  <a:pt x="32" y="64"/>
                </a:lnTo>
                <a:lnTo>
                  <a:pt x="0" y="32"/>
                </a:lnTo>
                <a:lnTo>
                  <a:pt x="32" y="0"/>
                </a:lnTo>
                <a:close/>
              </a:path>
            </a:pathLst>
          </a:custGeom>
          <a:solidFill>
            <a:srgbClr val="FF6600"/>
          </a:solidFill>
          <a:ln w="270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62" name="Freeform 46">
            <a:extLst>
              <a:ext uri="{FF2B5EF4-FFF2-40B4-BE49-F238E27FC236}">
                <a16:creationId xmlns:a16="http://schemas.microsoft.com/office/drawing/2014/main" id="{4BE18332-2295-7356-5AEC-4A0127DF6B43}"/>
              </a:ext>
            </a:extLst>
          </p:cNvPr>
          <p:cNvSpPr>
            <a:spLocks/>
          </p:cNvSpPr>
          <p:nvPr/>
        </p:nvSpPr>
        <p:spPr bwMode="auto">
          <a:xfrm>
            <a:off x="4672013" y="3719513"/>
            <a:ext cx="209550" cy="227012"/>
          </a:xfrm>
          <a:custGeom>
            <a:avLst/>
            <a:gdLst>
              <a:gd name="T0" fmla="*/ 32 w 63"/>
              <a:gd name="T1" fmla="*/ 0 h 64"/>
              <a:gd name="T2" fmla="*/ 63 w 63"/>
              <a:gd name="T3" fmla="*/ 64 h 64"/>
              <a:gd name="T4" fmla="*/ 0 w 63"/>
              <a:gd name="T5" fmla="*/ 64 h 64"/>
              <a:gd name="T6" fmla="*/ 32 w 63"/>
              <a:gd name="T7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3" h="64">
                <a:moveTo>
                  <a:pt x="32" y="0"/>
                </a:moveTo>
                <a:lnTo>
                  <a:pt x="63" y="64"/>
                </a:lnTo>
                <a:lnTo>
                  <a:pt x="0" y="64"/>
                </a:lnTo>
                <a:lnTo>
                  <a:pt x="32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3340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63" name="Freeform 47">
            <a:extLst>
              <a:ext uri="{FF2B5EF4-FFF2-40B4-BE49-F238E27FC236}">
                <a16:creationId xmlns:a16="http://schemas.microsoft.com/office/drawing/2014/main" id="{5326EAEB-1E63-76F4-7B82-0946428C0665}"/>
              </a:ext>
            </a:extLst>
          </p:cNvPr>
          <p:cNvSpPr>
            <a:spLocks/>
          </p:cNvSpPr>
          <p:nvPr/>
        </p:nvSpPr>
        <p:spPr bwMode="auto">
          <a:xfrm>
            <a:off x="6078538" y="3859213"/>
            <a:ext cx="163512" cy="249237"/>
          </a:xfrm>
          <a:custGeom>
            <a:avLst/>
            <a:gdLst>
              <a:gd name="T0" fmla="*/ 32 w 64"/>
              <a:gd name="T1" fmla="*/ 0 h 63"/>
              <a:gd name="T2" fmla="*/ 64 w 64"/>
              <a:gd name="T3" fmla="*/ 31 h 63"/>
              <a:gd name="T4" fmla="*/ 32 w 64"/>
              <a:gd name="T5" fmla="*/ 63 h 63"/>
              <a:gd name="T6" fmla="*/ 0 w 64"/>
              <a:gd name="T7" fmla="*/ 31 h 63"/>
              <a:gd name="T8" fmla="*/ 32 w 64"/>
              <a:gd name="T9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" h="63">
                <a:moveTo>
                  <a:pt x="32" y="0"/>
                </a:moveTo>
                <a:lnTo>
                  <a:pt x="64" y="31"/>
                </a:lnTo>
                <a:lnTo>
                  <a:pt x="32" y="63"/>
                </a:lnTo>
                <a:lnTo>
                  <a:pt x="0" y="31"/>
                </a:lnTo>
                <a:lnTo>
                  <a:pt x="32" y="0"/>
                </a:lnTo>
                <a:close/>
              </a:path>
            </a:pathLst>
          </a:custGeom>
          <a:solidFill>
            <a:srgbClr val="FF6600"/>
          </a:solidFill>
          <a:ln w="270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64" name="Text Box 48">
            <a:extLst>
              <a:ext uri="{FF2B5EF4-FFF2-40B4-BE49-F238E27FC236}">
                <a16:creationId xmlns:a16="http://schemas.microsoft.com/office/drawing/2014/main" id="{7C74EE6C-838D-62E4-2F29-1AA6BF5F6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5888" y="1446213"/>
            <a:ext cx="9699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b="1"/>
              <a:t>R</a:t>
            </a:r>
            <a:r>
              <a:rPr lang="en-US" altLang="en-US" b="1" baseline="30000"/>
              <a:t>2</a:t>
            </a:r>
            <a:r>
              <a:rPr lang="en-US" altLang="en-US" b="1"/>
              <a:t>=0.3</a:t>
            </a:r>
          </a:p>
        </p:txBody>
      </p:sp>
      <p:sp>
        <p:nvSpPr>
          <p:cNvPr id="60465" name="Freeform 49">
            <a:extLst>
              <a:ext uri="{FF2B5EF4-FFF2-40B4-BE49-F238E27FC236}">
                <a16:creationId xmlns:a16="http://schemas.microsoft.com/office/drawing/2014/main" id="{85860D2D-28E6-46E5-E402-1F87716C1AAF}"/>
              </a:ext>
            </a:extLst>
          </p:cNvPr>
          <p:cNvSpPr>
            <a:spLocks/>
          </p:cNvSpPr>
          <p:nvPr/>
        </p:nvSpPr>
        <p:spPr bwMode="auto">
          <a:xfrm>
            <a:off x="4265613" y="952500"/>
            <a:ext cx="160337" cy="252413"/>
          </a:xfrm>
          <a:custGeom>
            <a:avLst/>
            <a:gdLst>
              <a:gd name="T0" fmla="*/ 31 w 63"/>
              <a:gd name="T1" fmla="*/ 0 h 64"/>
              <a:gd name="T2" fmla="*/ 63 w 63"/>
              <a:gd name="T3" fmla="*/ 32 h 64"/>
              <a:gd name="T4" fmla="*/ 31 w 63"/>
              <a:gd name="T5" fmla="*/ 64 h 64"/>
              <a:gd name="T6" fmla="*/ 0 w 63"/>
              <a:gd name="T7" fmla="*/ 32 h 64"/>
              <a:gd name="T8" fmla="*/ 31 w 63"/>
              <a:gd name="T9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" h="64">
                <a:moveTo>
                  <a:pt x="31" y="0"/>
                </a:moveTo>
                <a:lnTo>
                  <a:pt x="63" y="32"/>
                </a:lnTo>
                <a:lnTo>
                  <a:pt x="31" y="64"/>
                </a:lnTo>
                <a:lnTo>
                  <a:pt x="0" y="32"/>
                </a:lnTo>
                <a:lnTo>
                  <a:pt x="31" y="0"/>
                </a:lnTo>
                <a:close/>
              </a:path>
            </a:pathLst>
          </a:custGeom>
          <a:solidFill>
            <a:srgbClr val="FF6600"/>
          </a:solidFill>
          <a:ln w="270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66" name="Freeform 50">
            <a:extLst>
              <a:ext uri="{FF2B5EF4-FFF2-40B4-BE49-F238E27FC236}">
                <a16:creationId xmlns:a16="http://schemas.microsoft.com/office/drawing/2014/main" id="{58F065A3-40E7-E0A1-6831-BDC81850A8CB}"/>
              </a:ext>
            </a:extLst>
          </p:cNvPr>
          <p:cNvSpPr>
            <a:spLocks/>
          </p:cNvSpPr>
          <p:nvPr/>
        </p:nvSpPr>
        <p:spPr bwMode="auto">
          <a:xfrm>
            <a:off x="4240213" y="1314450"/>
            <a:ext cx="212725" cy="222250"/>
          </a:xfrm>
          <a:custGeom>
            <a:avLst/>
            <a:gdLst>
              <a:gd name="T0" fmla="*/ 32 w 64"/>
              <a:gd name="T1" fmla="*/ 0 h 63"/>
              <a:gd name="T2" fmla="*/ 64 w 64"/>
              <a:gd name="T3" fmla="*/ 63 h 63"/>
              <a:gd name="T4" fmla="*/ 0 w 64"/>
              <a:gd name="T5" fmla="*/ 63 h 63"/>
              <a:gd name="T6" fmla="*/ 32 w 64"/>
              <a:gd name="T7" fmla="*/ 0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63">
                <a:moveTo>
                  <a:pt x="32" y="0"/>
                </a:moveTo>
                <a:lnTo>
                  <a:pt x="64" y="63"/>
                </a:lnTo>
                <a:lnTo>
                  <a:pt x="0" y="63"/>
                </a:lnTo>
                <a:lnTo>
                  <a:pt x="32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 w="3340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67" name="Text Box 51">
            <a:extLst>
              <a:ext uri="{FF2B5EF4-FFF2-40B4-BE49-F238E27FC236}">
                <a16:creationId xmlns:a16="http://schemas.microsoft.com/office/drawing/2014/main" id="{05A2AD07-4DB7-A52C-09F2-E8DEF1DD5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0400" y="973138"/>
            <a:ext cx="1301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altLang="en-US" b="1"/>
              <a:t>Burned</a:t>
            </a:r>
          </a:p>
          <a:p>
            <a:pPr eaLnBrk="0" hangingPunct="0"/>
            <a:r>
              <a:rPr lang="en-US" altLang="en-US" b="1"/>
              <a:t>Unburned</a:t>
            </a:r>
          </a:p>
        </p:txBody>
      </p:sp>
      <p:sp>
        <p:nvSpPr>
          <p:cNvPr id="60468" name="Freeform 52">
            <a:extLst>
              <a:ext uri="{FF2B5EF4-FFF2-40B4-BE49-F238E27FC236}">
                <a16:creationId xmlns:a16="http://schemas.microsoft.com/office/drawing/2014/main" id="{16DB5549-7B34-5029-A456-FDB3FC8A50B8}"/>
              </a:ext>
            </a:extLst>
          </p:cNvPr>
          <p:cNvSpPr>
            <a:spLocks/>
          </p:cNvSpPr>
          <p:nvPr/>
        </p:nvSpPr>
        <p:spPr bwMode="auto">
          <a:xfrm>
            <a:off x="4697413" y="3757613"/>
            <a:ext cx="158750" cy="252412"/>
          </a:xfrm>
          <a:custGeom>
            <a:avLst/>
            <a:gdLst>
              <a:gd name="T0" fmla="*/ 32 w 63"/>
              <a:gd name="T1" fmla="*/ 0 h 64"/>
              <a:gd name="T2" fmla="*/ 63 w 63"/>
              <a:gd name="T3" fmla="*/ 32 h 64"/>
              <a:gd name="T4" fmla="*/ 32 w 63"/>
              <a:gd name="T5" fmla="*/ 64 h 64"/>
              <a:gd name="T6" fmla="*/ 0 w 63"/>
              <a:gd name="T7" fmla="*/ 32 h 64"/>
              <a:gd name="T8" fmla="*/ 32 w 63"/>
              <a:gd name="T9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" h="64">
                <a:moveTo>
                  <a:pt x="32" y="0"/>
                </a:moveTo>
                <a:lnTo>
                  <a:pt x="63" y="32"/>
                </a:lnTo>
                <a:lnTo>
                  <a:pt x="32" y="64"/>
                </a:lnTo>
                <a:lnTo>
                  <a:pt x="0" y="32"/>
                </a:lnTo>
                <a:lnTo>
                  <a:pt x="32" y="0"/>
                </a:lnTo>
                <a:close/>
              </a:path>
            </a:pathLst>
          </a:custGeom>
          <a:solidFill>
            <a:srgbClr val="FF6600"/>
          </a:solidFill>
          <a:ln w="27051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69" name="Rectangle 53">
            <a:extLst>
              <a:ext uri="{FF2B5EF4-FFF2-40B4-BE49-F238E27FC236}">
                <a16:creationId xmlns:a16="http://schemas.microsoft.com/office/drawing/2014/main" id="{3038374F-44D3-DDD5-D266-685258ACD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6750" y="5461000"/>
            <a:ext cx="5937250" cy="137795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457200" tIns="45714" rIns="91429" bIns="45714">
            <a:spAutoFit/>
          </a:bodyPr>
          <a:lstStyle/>
          <a:p>
            <a:r>
              <a:rPr lang="en-US" altLang="en-US" sz="1400" b="1">
                <a:solidFill>
                  <a:srgbClr val="FF0000"/>
                </a:solidFill>
              </a:rPr>
              <a:t>Large water-driven soil movement was observed in erosion boxes on steeper, burned slopes.</a:t>
            </a:r>
          </a:p>
          <a:p>
            <a:endParaRPr lang="en-US" altLang="en-US" sz="1400" b="1">
              <a:solidFill>
                <a:srgbClr val="FF0000"/>
              </a:solidFill>
            </a:endParaRPr>
          </a:p>
          <a:p>
            <a:r>
              <a:rPr lang="en-US" altLang="en-US" sz="1400" b="1">
                <a:solidFill>
                  <a:srgbClr val="FF0000"/>
                </a:solidFill>
              </a:rPr>
              <a:t>Little accumulation downslope at stand scale (see photo, at left, of the stream at the base of a 30-acre hotly burned area just above a road).</a:t>
            </a:r>
          </a:p>
        </p:txBody>
      </p:sp>
      <p:sp>
        <p:nvSpPr>
          <p:cNvPr id="60470" name="Rectangle 54">
            <a:extLst>
              <a:ext uri="{FF2B5EF4-FFF2-40B4-BE49-F238E27FC236}">
                <a16:creationId xmlns:a16="http://schemas.microsoft.com/office/drawing/2014/main" id="{2D42ABA7-9D51-E372-01A3-9D9C2BBCC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575" y="0"/>
            <a:ext cx="5940425" cy="3968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chemeClr val="hlink"/>
                </a:solidFill>
                <a:miter lim="800000"/>
                <a:headEnd/>
                <a:tailEnd/>
              </a14:hiddenLine>
            </a:ext>
          </a:extLst>
        </p:spPr>
        <p:txBody>
          <a:bodyPr tIns="91440" bIns="91440">
            <a:spAutoFit/>
          </a:bodyPr>
          <a:lstStyle/>
          <a:p>
            <a:r>
              <a:rPr lang="en-US" altLang="en-US" sz="1400" b="1">
                <a:solidFill>
                  <a:schemeClr val="bg1"/>
                </a:solidFill>
              </a:rPr>
              <a:t>Erosion measured as changes in erosion boxes in 2</a:t>
            </a:r>
            <a:r>
              <a:rPr lang="en-US" altLang="en-US" sz="1400" b="1" baseline="30000">
                <a:solidFill>
                  <a:schemeClr val="bg1"/>
                </a:solidFill>
              </a:rPr>
              <a:t>nd</a:t>
            </a:r>
            <a:r>
              <a:rPr lang="en-US" altLang="en-US" sz="1400" b="1">
                <a:solidFill>
                  <a:schemeClr val="bg1"/>
                </a:solidFill>
              </a:rPr>
              <a:t> year after fire</a:t>
            </a:r>
          </a:p>
        </p:txBody>
      </p:sp>
      <p:sp>
        <p:nvSpPr>
          <p:cNvPr id="60471" name="AutoShape 55">
            <a:extLst>
              <a:ext uri="{FF2B5EF4-FFF2-40B4-BE49-F238E27FC236}">
                <a16:creationId xmlns:a16="http://schemas.microsoft.com/office/drawing/2014/main" id="{17F4DAC5-005B-BEC6-8865-A008B6AED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2488" y="5530850"/>
            <a:ext cx="157162" cy="28257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73" name="AutoShape 57">
            <a:extLst>
              <a:ext uri="{FF2B5EF4-FFF2-40B4-BE49-F238E27FC236}">
                <a16:creationId xmlns:a16="http://schemas.microsoft.com/office/drawing/2014/main" id="{6D7AA310-C8C8-1D70-E5FE-4D4225F01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2488" y="6097588"/>
            <a:ext cx="157162" cy="28257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>
            <a:extLst>
              <a:ext uri="{FF2B5EF4-FFF2-40B4-BE49-F238E27FC236}">
                <a16:creationId xmlns:a16="http://schemas.microsoft.com/office/drawing/2014/main" id="{3708D91B-0182-9C4F-B4BD-7B7BBF7DA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2" r="5350" b="984"/>
          <a:stretch>
            <a:fillRect/>
          </a:stretch>
        </p:blipFill>
        <p:spPr bwMode="auto">
          <a:xfrm>
            <a:off x="6350" y="0"/>
            <a:ext cx="9131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1" name="Freeform 3">
            <a:extLst>
              <a:ext uri="{FF2B5EF4-FFF2-40B4-BE49-F238E27FC236}">
                <a16:creationId xmlns:a16="http://schemas.microsoft.com/office/drawing/2014/main" id="{E08CFF83-9E90-26B8-C08D-C1887B864770}"/>
              </a:ext>
            </a:extLst>
          </p:cNvPr>
          <p:cNvSpPr>
            <a:spLocks/>
          </p:cNvSpPr>
          <p:nvPr/>
        </p:nvSpPr>
        <p:spPr bwMode="auto">
          <a:xfrm>
            <a:off x="4919663" y="1344613"/>
            <a:ext cx="4238625" cy="2790825"/>
          </a:xfrm>
          <a:custGeom>
            <a:avLst/>
            <a:gdLst>
              <a:gd name="T0" fmla="*/ 0 w 2671"/>
              <a:gd name="T1" fmla="*/ 309 h 1758"/>
              <a:gd name="T2" fmla="*/ 1261 w 2671"/>
              <a:gd name="T3" fmla="*/ 0 h 1758"/>
              <a:gd name="T4" fmla="*/ 1580 w 2671"/>
              <a:gd name="T5" fmla="*/ 1217 h 1758"/>
              <a:gd name="T6" fmla="*/ 2671 w 2671"/>
              <a:gd name="T7" fmla="*/ 1758 h 17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71" h="1758">
                <a:moveTo>
                  <a:pt x="0" y="309"/>
                </a:moveTo>
                <a:lnTo>
                  <a:pt x="1261" y="0"/>
                </a:lnTo>
                <a:lnTo>
                  <a:pt x="1580" y="1217"/>
                </a:lnTo>
                <a:lnTo>
                  <a:pt x="2671" y="1758"/>
                </a:lnTo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2" name="Line 4">
            <a:extLst>
              <a:ext uri="{FF2B5EF4-FFF2-40B4-BE49-F238E27FC236}">
                <a16:creationId xmlns:a16="http://schemas.microsoft.com/office/drawing/2014/main" id="{90536230-3300-4D09-4442-8CE817D0CDE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19913" y="685800"/>
            <a:ext cx="2224087" cy="65881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3" name="Line 5">
            <a:extLst>
              <a:ext uri="{FF2B5EF4-FFF2-40B4-BE49-F238E27FC236}">
                <a16:creationId xmlns:a16="http://schemas.microsoft.com/office/drawing/2014/main" id="{F3DC1B07-794B-3777-C164-04D970A8510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021638" y="0"/>
            <a:ext cx="298450" cy="928688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4" name="Text Box 6">
            <a:extLst>
              <a:ext uri="{FF2B5EF4-FFF2-40B4-BE49-F238E27FC236}">
                <a16:creationId xmlns:a16="http://schemas.microsoft.com/office/drawing/2014/main" id="{89487734-6BFC-83B9-1EA7-ED3B22DD8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6013" y="393700"/>
            <a:ext cx="736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00"/>
                </a:solidFill>
                <a:latin typeface="Times New Roman" panose="02020603050405020304" pitchFamily="18" charset="0"/>
              </a:rPr>
              <a:t>Oregon</a:t>
            </a:r>
          </a:p>
        </p:txBody>
      </p:sp>
      <p:sp>
        <p:nvSpPr>
          <p:cNvPr id="58375" name="Text Box 7">
            <a:extLst>
              <a:ext uri="{FF2B5EF4-FFF2-40B4-BE49-F238E27FC236}">
                <a16:creationId xmlns:a16="http://schemas.microsoft.com/office/drawing/2014/main" id="{633DE076-150C-B1F0-9D08-48754B84B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938" y="1465263"/>
            <a:ext cx="7397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00"/>
                </a:solidFill>
                <a:latin typeface="Times New Roman" panose="02020603050405020304" pitchFamily="18" charset="0"/>
              </a:rPr>
              <a:t>Nevada</a:t>
            </a:r>
          </a:p>
        </p:txBody>
      </p:sp>
      <p:sp>
        <p:nvSpPr>
          <p:cNvPr id="58376" name="Text Box 8">
            <a:extLst>
              <a:ext uri="{FF2B5EF4-FFF2-40B4-BE49-F238E27FC236}">
                <a16:creationId xmlns:a16="http://schemas.microsoft.com/office/drawing/2014/main" id="{CA711385-25AC-E042-05CD-6A5D1E1CD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3238" y="2760663"/>
            <a:ext cx="933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00"/>
                </a:solidFill>
                <a:latin typeface="Times New Roman" panose="02020603050405020304" pitchFamily="18" charset="0"/>
              </a:rPr>
              <a:t>California</a:t>
            </a:r>
          </a:p>
        </p:txBody>
      </p:sp>
      <p:sp>
        <p:nvSpPr>
          <p:cNvPr id="58377" name="Text Box 9">
            <a:extLst>
              <a:ext uri="{FF2B5EF4-FFF2-40B4-BE49-F238E27FC236}">
                <a16:creationId xmlns:a16="http://schemas.microsoft.com/office/drawing/2014/main" id="{16FDEC23-E247-2960-26C3-98FA2202E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2163" y="293688"/>
            <a:ext cx="738187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400">
                <a:solidFill>
                  <a:srgbClr val="FFFF00"/>
                </a:solidFill>
                <a:latin typeface="Times New Roman" panose="02020603050405020304" pitchFamily="18" charset="0"/>
              </a:rPr>
              <a:t>The Biscuit Fire</a:t>
            </a:r>
          </a:p>
        </p:txBody>
      </p:sp>
      <p:sp>
        <p:nvSpPr>
          <p:cNvPr id="58378" name="Line 10">
            <a:extLst>
              <a:ext uri="{FF2B5EF4-FFF2-40B4-BE49-F238E27FC236}">
                <a16:creationId xmlns:a16="http://schemas.microsoft.com/office/drawing/2014/main" id="{1CAF721C-3863-0C4C-8CFC-AD9095B225B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5213" y="1036638"/>
            <a:ext cx="77787" cy="3603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>
            <a:extLst>
              <a:ext uri="{FF2B5EF4-FFF2-40B4-BE49-F238E27FC236}">
                <a16:creationId xmlns:a16="http://schemas.microsoft.com/office/drawing/2014/main" id="{E2732F5D-93B8-D628-470F-657D75E53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400" y="790575"/>
            <a:ext cx="7031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/>
              <a:t>Consider major changes in post-fire mitigation strategies:  </a:t>
            </a:r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925020CB-20A1-2591-01A0-B13787EC4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6400" y="228600"/>
            <a:ext cx="225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Policy implications</a:t>
            </a:r>
          </a:p>
        </p:txBody>
      </p:sp>
      <p:grpSp>
        <p:nvGrpSpPr>
          <p:cNvPr id="4155" name="Group 59">
            <a:extLst>
              <a:ext uri="{FF2B5EF4-FFF2-40B4-BE49-F238E27FC236}">
                <a16:creationId xmlns:a16="http://schemas.microsoft.com/office/drawing/2014/main" id="{779404BE-1EE0-E02A-33F8-5641AC45F643}"/>
              </a:ext>
            </a:extLst>
          </p:cNvPr>
          <p:cNvGrpSpPr>
            <a:grpSpLocks/>
          </p:cNvGrpSpPr>
          <p:nvPr/>
        </p:nvGrpSpPr>
        <p:grpSpPr bwMode="auto">
          <a:xfrm>
            <a:off x="1370013" y="1428750"/>
            <a:ext cx="7083425" cy="641350"/>
            <a:chOff x="863" y="900"/>
            <a:chExt cx="4462" cy="404"/>
          </a:xfrm>
        </p:grpSpPr>
        <p:sp>
          <p:nvSpPr>
            <p:cNvPr id="4099" name="Text Box 3">
              <a:extLst>
                <a:ext uri="{FF2B5EF4-FFF2-40B4-BE49-F238E27FC236}">
                  <a16:creationId xmlns:a16="http://schemas.microsoft.com/office/drawing/2014/main" id="{7B0731A0-70B8-BD69-7467-59631891E8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900"/>
              <a:ext cx="417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/>
                <a:t>Given huge losses of soil N and C, consider planting or seeding </a:t>
              </a:r>
              <a:r>
                <a:rPr lang="en-US" altLang="en-US" b="1"/>
                <a:t>N</a:t>
              </a:r>
              <a:r>
                <a:rPr lang="en-US" altLang="en-US" b="1" baseline="-18000"/>
                <a:t>2</a:t>
              </a:r>
              <a:r>
                <a:rPr lang="en-US" altLang="en-US" b="1"/>
                <a:t>-fixing plants</a:t>
              </a:r>
              <a:r>
                <a:rPr lang="en-US" altLang="en-US"/>
                <a:t> in intensely burned areas (BAER). </a:t>
              </a:r>
            </a:p>
          </p:txBody>
        </p:sp>
        <p:grpSp>
          <p:nvGrpSpPr>
            <p:cNvPr id="4129" name="Group 33">
              <a:extLst>
                <a:ext uri="{FF2B5EF4-FFF2-40B4-BE49-F238E27FC236}">
                  <a16:creationId xmlns:a16="http://schemas.microsoft.com/office/drawing/2014/main" id="{2999DB2A-6940-4BB1-3C45-F262362CAC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3" y="994"/>
              <a:ext cx="215" cy="216"/>
              <a:chOff x="768" y="1079"/>
              <a:chExt cx="215" cy="216"/>
            </a:xfrm>
          </p:grpSpPr>
          <p:sp>
            <p:nvSpPr>
              <p:cNvPr id="4130" name="Oval 34">
                <a:extLst>
                  <a:ext uri="{FF2B5EF4-FFF2-40B4-BE49-F238E27FC236}">
                    <a16:creationId xmlns:a16="http://schemas.microsoft.com/office/drawing/2014/main" id="{660B6112-A82C-38A9-105B-B74EC69F25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079"/>
                <a:ext cx="215" cy="21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4131" name="Text Box 35">
                <a:extLst>
                  <a:ext uri="{FF2B5EF4-FFF2-40B4-BE49-F238E27FC236}">
                    <a16:creationId xmlns:a16="http://schemas.microsoft.com/office/drawing/2014/main" id="{443D976D-297F-F3B4-1FF1-250C0BB80E1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2" y="1098"/>
                <a:ext cx="12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b="1"/>
                  <a:t>1.</a:t>
                </a:r>
              </a:p>
            </p:txBody>
          </p:sp>
        </p:grpSp>
      </p:grpSp>
      <p:grpSp>
        <p:nvGrpSpPr>
          <p:cNvPr id="4154" name="Group 58">
            <a:extLst>
              <a:ext uri="{FF2B5EF4-FFF2-40B4-BE49-F238E27FC236}">
                <a16:creationId xmlns:a16="http://schemas.microsoft.com/office/drawing/2014/main" id="{251B7F85-72F9-BA8F-D280-BEDEB62371AC}"/>
              </a:ext>
            </a:extLst>
          </p:cNvPr>
          <p:cNvGrpSpPr>
            <a:grpSpLocks/>
          </p:cNvGrpSpPr>
          <p:nvPr/>
        </p:nvGrpSpPr>
        <p:grpSpPr bwMode="auto">
          <a:xfrm>
            <a:off x="1370013" y="2311400"/>
            <a:ext cx="7083425" cy="641350"/>
            <a:chOff x="863" y="1431"/>
            <a:chExt cx="4462" cy="404"/>
          </a:xfrm>
        </p:grpSpPr>
        <p:sp>
          <p:nvSpPr>
            <p:cNvPr id="4102" name="Text Box 6">
              <a:extLst>
                <a:ext uri="{FF2B5EF4-FFF2-40B4-BE49-F238E27FC236}">
                  <a16:creationId xmlns:a16="http://schemas.microsoft.com/office/drawing/2014/main" id="{DFA774F4-4CB3-4695-6D4B-35C1702FA8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1431"/>
              <a:ext cx="417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/>
                <a:t>Consider </a:t>
              </a:r>
              <a:r>
                <a:rPr lang="en-US" altLang="en-US" b="1"/>
                <a:t>fertilizing</a:t>
              </a:r>
              <a:r>
                <a:rPr lang="en-US" altLang="en-US"/>
                <a:t> seedlings of trees critical to reconstructing forest structure.</a:t>
              </a:r>
            </a:p>
          </p:txBody>
        </p:sp>
        <p:grpSp>
          <p:nvGrpSpPr>
            <p:cNvPr id="4132" name="Group 36">
              <a:extLst>
                <a:ext uri="{FF2B5EF4-FFF2-40B4-BE49-F238E27FC236}">
                  <a16:creationId xmlns:a16="http://schemas.microsoft.com/office/drawing/2014/main" id="{F7A36E6F-4C8C-D637-5724-37BFAEC3BD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3" y="1525"/>
              <a:ext cx="215" cy="216"/>
              <a:chOff x="768" y="1547"/>
              <a:chExt cx="215" cy="216"/>
            </a:xfrm>
          </p:grpSpPr>
          <p:sp>
            <p:nvSpPr>
              <p:cNvPr id="4133" name="Oval 37">
                <a:extLst>
                  <a:ext uri="{FF2B5EF4-FFF2-40B4-BE49-F238E27FC236}">
                    <a16:creationId xmlns:a16="http://schemas.microsoft.com/office/drawing/2014/main" id="{65219D36-3EBA-DB79-6A6F-21872E75A1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547"/>
                <a:ext cx="215" cy="21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4134" name="Text Box 38">
                <a:extLst>
                  <a:ext uri="{FF2B5EF4-FFF2-40B4-BE49-F238E27FC236}">
                    <a16:creationId xmlns:a16="http://schemas.microsoft.com/office/drawing/2014/main" id="{913E6F76-C2E2-210E-1CC0-E3170541AE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2" y="1566"/>
                <a:ext cx="12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b="1"/>
                  <a:t>2.</a:t>
                </a:r>
              </a:p>
            </p:txBody>
          </p:sp>
        </p:grpSp>
      </p:grpSp>
      <p:grpSp>
        <p:nvGrpSpPr>
          <p:cNvPr id="4153" name="Group 57">
            <a:extLst>
              <a:ext uri="{FF2B5EF4-FFF2-40B4-BE49-F238E27FC236}">
                <a16:creationId xmlns:a16="http://schemas.microsoft.com/office/drawing/2014/main" id="{1948A813-2387-8DEF-F3D0-6A020ACEB168}"/>
              </a:ext>
            </a:extLst>
          </p:cNvPr>
          <p:cNvGrpSpPr>
            <a:grpSpLocks/>
          </p:cNvGrpSpPr>
          <p:nvPr/>
        </p:nvGrpSpPr>
        <p:grpSpPr bwMode="auto">
          <a:xfrm>
            <a:off x="1370013" y="3195638"/>
            <a:ext cx="7083425" cy="641350"/>
            <a:chOff x="863" y="2016"/>
            <a:chExt cx="4462" cy="404"/>
          </a:xfrm>
        </p:grpSpPr>
        <p:sp>
          <p:nvSpPr>
            <p:cNvPr id="4106" name="Text Box 10">
              <a:extLst>
                <a:ext uri="{FF2B5EF4-FFF2-40B4-BE49-F238E27FC236}">
                  <a16:creationId xmlns:a16="http://schemas.microsoft.com/office/drawing/2014/main" id="{128908FA-8720-5735-9EA6-AE4734F6A0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2016"/>
              <a:ext cx="417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/>
                <a:t>Reduce the excessive focus on </a:t>
              </a:r>
              <a:r>
                <a:rPr lang="en-US" altLang="en-US" b="1"/>
                <a:t>erosion</a:t>
              </a:r>
              <a:r>
                <a:rPr lang="en-US" altLang="en-US"/>
                <a:t> control (especially as predicted by WEPP model)</a:t>
              </a:r>
            </a:p>
          </p:txBody>
        </p:sp>
        <p:grpSp>
          <p:nvGrpSpPr>
            <p:cNvPr id="4135" name="Group 39">
              <a:extLst>
                <a:ext uri="{FF2B5EF4-FFF2-40B4-BE49-F238E27FC236}">
                  <a16:creationId xmlns:a16="http://schemas.microsoft.com/office/drawing/2014/main" id="{747CDD0B-2DA3-5247-8F31-093A344A1A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3" y="2110"/>
              <a:ext cx="215" cy="216"/>
              <a:chOff x="768" y="2159"/>
              <a:chExt cx="215" cy="216"/>
            </a:xfrm>
          </p:grpSpPr>
          <p:sp>
            <p:nvSpPr>
              <p:cNvPr id="4136" name="Oval 40">
                <a:extLst>
                  <a:ext uri="{FF2B5EF4-FFF2-40B4-BE49-F238E27FC236}">
                    <a16:creationId xmlns:a16="http://schemas.microsoft.com/office/drawing/2014/main" id="{3C9635BE-18F0-6EB3-6611-59757BE54C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2159"/>
                <a:ext cx="215" cy="21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4137" name="Text Box 41">
                <a:extLst>
                  <a:ext uri="{FF2B5EF4-FFF2-40B4-BE49-F238E27FC236}">
                    <a16:creationId xmlns:a16="http://schemas.microsoft.com/office/drawing/2014/main" id="{4CAB7D6A-DA59-37EB-4582-0143C1B329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2" y="2178"/>
                <a:ext cx="12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b="1"/>
                  <a:t>3.</a:t>
                </a:r>
              </a:p>
            </p:txBody>
          </p:sp>
        </p:grpSp>
      </p:grpSp>
      <p:grpSp>
        <p:nvGrpSpPr>
          <p:cNvPr id="4152" name="Group 56">
            <a:extLst>
              <a:ext uri="{FF2B5EF4-FFF2-40B4-BE49-F238E27FC236}">
                <a16:creationId xmlns:a16="http://schemas.microsoft.com/office/drawing/2014/main" id="{7CA5B574-3609-02E5-8FEE-47BADE48206C}"/>
              </a:ext>
            </a:extLst>
          </p:cNvPr>
          <p:cNvGrpSpPr>
            <a:grpSpLocks/>
          </p:cNvGrpSpPr>
          <p:nvPr/>
        </p:nvGrpSpPr>
        <p:grpSpPr bwMode="auto">
          <a:xfrm>
            <a:off x="1370013" y="4079875"/>
            <a:ext cx="7083425" cy="641350"/>
            <a:chOff x="863" y="2512"/>
            <a:chExt cx="4462" cy="404"/>
          </a:xfrm>
        </p:grpSpPr>
        <p:sp>
          <p:nvSpPr>
            <p:cNvPr id="4128" name="Text Box 32">
              <a:extLst>
                <a:ext uri="{FF2B5EF4-FFF2-40B4-BE49-F238E27FC236}">
                  <a16:creationId xmlns:a16="http://schemas.microsoft.com/office/drawing/2014/main" id="{AF1FF71E-5A87-CB7A-2CF1-8A9A09E3F6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2512"/>
              <a:ext cx="417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/>
                <a:t>Value native </a:t>
              </a:r>
              <a:r>
                <a:rPr lang="en-US" altLang="en-US" b="1"/>
                <a:t>invasives and sprouters</a:t>
              </a:r>
              <a:r>
                <a:rPr lang="en-US" altLang="en-US"/>
                <a:t> to retain remaining nutrients and soil structure.</a:t>
              </a:r>
            </a:p>
          </p:txBody>
        </p:sp>
        <p:grpSp>
          <p:nvGrpSpPr>
            <p:cNvPr id="4138" name="Group 42">
              <a:extLst>
                <a:ext uri="{FF2B5EF4-FFF2-40B4-BE49-F238E27FC236}">
                  <a16:creationId xmlns:a16="http://schemas.microsoft.com/office/drawing/2014/main" id="{E753D398-97A3-DEFC-6053-9AA4A73F32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3" y="2606"/>
              <a:ext cx="215" cy="216"/>
              <a:chOff x="768" y="2735"/>
              <a:chExt cx="215" cy="216"/>
            </a:xfrm>
          </p:grpSpPr>
          <p:sp>
            <p:nvSpPr>
              <p:cNvPr id="4139" name="Oval 43">
                <a:extLst>
                  <a:ext uri="{FF2B5EF4-FFF2-40B4-BE49-F238E27FC236}">
                    <a16:creationId xmlns:a16="http://schemas.microsoft.com/office/drawing/2014/main" id="{2EF24451-8A57-B107-6FE3-C454E79AB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2735"/>
                <a:ext cx="215" cy="21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4140" name="Text Box 44">
                <a:extLst>
                  <a:ext uri="{FF2B5EF4-FFF2-40B4-BE49-F238E27FC236}">
                    <a16:creationId xmlns:a16="http://schemas.microsoft.com/office/drawing/2014/main" id="{441516D5-4C5C-D7E4-8A12-643BFCB6B1E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2" y="2754"/>
                <a:ext cx="12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b="1"/>
                  <a:t>4.</a:t>
                </a:r>
              </a:p>
            </p:txBody>
          </p:sp>
        </p:grpSp>
      </p:grpSp>
      <p:grpSp>
        <p:nvGrpSpPr>
          <p:cNvPr id="4151" name="Group 55">
            <a:extLst>
              <a:ext uri="{FF2B5EF4-FFF2-40B4-BE49-F238E27FC236}">
                <a16:creationId xmlns:a16="http://schemas.microsoft.com/office/drawing/2014/main" id="{43E52928-B60E-DD9C-E610-831FC25AE19A}"/>
              </a:ext>
            </a:extLst>
          </p:cNvPr>
          <p:cNvGrpSpPr>
            <a:grpSpLocks/>
          </p:cNvGrpSpPr>
          <p:nvPr/>
        </p:nvGrpSpPr>
        <p:grpSpPr bwMode="auto">
          <a:xfrm>
            <a:off x="1370013" y="4964113"/>
            <a:ext cx="7083425" cy="641350"/>
            <a:chOff x="863" y="3030"/>
            <a:chExt cx="4462" cy="404"/>
          </a:xfrm>
        </p:grpSpPr>
        <p:sp>
          <p:nvSpPr>
            <p:cNvPr id="4104" name="Text Box 8">
              <a:extLst>
                <a:ext uri="{FF2B5EF4-FFF2-40B4-BE49-F238E27FC236}">
                  <a16:creationId xmlns:a16="http://schemas.microsoft.com/office/drawing/2014/main" id="{67AA2586-1610-B435-4BC9-704D6122CC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3030"/>
              <a:ext cx="417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/>
                <a:t>Consider </a:t>
              </a:r>
              <a:r>
                <a:rPr lang="en-US" altLang="en-US" b="1"/>
                <a:t>salvage logging</a:t>
              </a:r>
              <a:r>
                <a:rPr lang="en-US" altLang="en-US"/>
                <a:t> (like in Biscuit) if it can pay for above mitigation efforts.</a:t>
              </a:r>
            </a:p>
          </p:txBody>
        </p:sp>
        <p:grpSp>
          <p:nvGrpSpPr>
            <p:cNvPr id="4141" name="Group 45">
              <a:extLst>
                <a:ext uri="{FF2B5EF4-FFF2-40B4-BE49-F238E27FC236}">
                  <a16:creationId xmlns:a16="http://schemas.microsoft.com/office/drawing/2014/main" id="{85E90150-B907-D964-8C9E-E6885D1ECC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3" y="3124"/>
              <a:ext cx="215" cy="216"/>
              <a:chOff x="768" y="3203"/>
              <a:chExt cx="215" cy="216"/>
            </a:xfrm>
          </p:grpSpPr>
          <p:sp>
            <p:nvSpPr>
              <p:cNvPr id="4142" name="Oval 46">
                <a:extLst>
                  <a:ext uri="{FF2B5EF4-FFF2-40B4-BE49-F238E27FC236}">
                    <a16:creationId xmlns:a16="http://schemas.microsoft.com/office/drawing/2014/main" id="{FB192F6F-A343-8A3A-73BE-95B60386C6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3203"/>
                <a:ext cx="215" cy="21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4143" name="Text Box 47">
                <a:extLst>
                  <a:ext uri="{FF2B5EF4-FFF2-40B4-BE49-F238E27FC236}">
                    <a16:creationId xmlns:a16="http://schemas.microsoft.com/office/drawing/2014/main" id="{AB3BB1DB-3283-3124-8073-CE518311A31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2" y="3222"/>
                <a:ext cx="12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b="1"/>
                  <a:t>5.</a:t>
                </a:r>
              </a:p>
            </p:txBody>
          </p:sp>
        </p:grpSp>
      </p:grpSp>
      <p:grpSp>
        <p:nvGrpSpPr>
          <p:cNvPr id="4147" name="Group 51">
            <a:extLst>
              <a:ext uri="{FF2B5EF4-FFF2-40B4-BE49-F238E27FC236}">
                <a16:creationId xmlns:a16="http://schemas.microsoft.com/office/drawing/2014/main" id="{E73C21AB-40CA-59D7-9AC3-0E5525C4658F}"/>
              </a:ext>
            </a:extLst>
          </p:cNvPr>
          <p:cNvGrpSpPr>
            <a:grpSpLocks/>
          </p:cNvGrpSpPr>
          <p:nvPr/>
        </p:nvGrpSpPr>
        <p:grpSpPr bwMode="auto">
          <a:xfrm>
            <a:off x="754063" y="790575"/>
            <a:ext cx="455612" cy="457200"/>
            <a:chOff x="475" y="396"/>
            <a:chExt cx="287" cy="288"/>
          </a:xfrm>
        </p:grpSpPr>
        <p:sp>
          <p:nvSpPr>
            <p:cNvPr id="4148" name="Oval 52">
              <a:extLst>
                <a:ext uri="{FF2B5EF4-FFF2-40B4-BE49-F238E27FC236}">
                  <a16:creationId xmlns:a16="http://schemas.microsoft.com/office/drawing/2014/main" id="{21E41BF4-849C-96C0-9662-8F6E3F112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" y="396"/>
              <a:ext cx="287" cy="288"/>
            </a:xfrm>
            <a:prstGeom prst="ellipse">
              <a:avLst/>
            </a:prstGeom>
            <a:solidFill>
              <a:srgbClr val="FA2A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4149" name="Oval 53">
              <a:extLst>
                <a:ext uri="{FF2B5EF4-FFF2-40B4-BE49-F238E27FC236}">
                  <a16:creationId xmlns:a16="http://schemas.microsoft.com/office/drawing/2014/main" id="{2939A45C-EFC1-2984-5B85-9E5689BFE4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432"/>
              <a:ext cx="215" cy="21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4150" name="Text Box 54">
              <a:extLst>
                <a:ext uri="{FF2B5EF4-FFF2-40B4-BE49-F238E27FC236}">
                  <a16:creationId xmlns:a16="http://schemas.microsoft.com/office/drawing/2014/main" id="{F2A5E14E-7E06-95F4-4E93-F6080240F6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" y="451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b="1"/>
                <a:t>B.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05" name="Rectangle 145">
            <a:extLst>
              <a:ext uri="{FF2B5EF4-FFF2-40B4-BE49-F238E27FC236}">
                <a16:creationId xmlns:a16="http://schemas.microsoft.com/office/drawing/2014/main" id="{E5526234-5FD0-DBF5-06F3-086FA8B58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575" y="600075"/>
            <a:ext cx="1790700" cy="5110163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06" name="Line 146">
            <a:extLst>
              <a:ext uri="{FF2B5EF4-FFF2-40B4-BE49-F238E27FC236}">
                <a16:creationId xmlns:a16="http://schemas.microsoft.com/office/drawing/2014/main" id="{AF110A41-30A6-6FAC-0294-414E4080793F}"/>
              </a:ext>
            </a:extLst>
          </p:cNvPr>
          <p:cNvSpPr>
            <a:spLocks noChangeShapeType="1"/>
          </p:cNvSpPr>
          <p:nvPr/>
        </p:nvSpPr>
        <p:spPr bwMode="auto">
          <a:xfrm>
            <a:off x="917575" y="4864100"/>
            <a:ext cx="17907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07" name="Line 147">
            <a:extLst>
              <a:ext uri="{FF2B5EF4-FFF2-40B4-BE49-F238E27FC236}">
                <a16:creationId xmlns:a16="http://schemas.microsoft.com/office/drawing/2014/main" id="{8D001DCF-B2B0-20E6-540B-22E0571066EE}"/>
              </a:ext>
            </a:extLst>
          </p:cNvPr>
          <p:cNvSpPr>
            <a:spLocks noChangeShapeType="1"/>
          </p:cNvSpPr>
          <p:nvPr/>
        </p:nvSpPr>
        <p:spPr bwMode="auto">
          <a:xfrm>
            <a:off x="917575" y="4002088"/>
            <a:ext cx="17907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08" name="Line 148">
            <a:extLst>
              <a:ext uri="{FF2B5EF4-FFF2-40B4-BE49-F238E27FC236}">
                <a16:creationId xmlns:a16="http://schemas.microsoft.com/office/drawing/2014/main" id="{C0146213-3F0B-066A-C3BF-93B6E26BE455}"/>
              </a:ext>
            </a:extLst>
          </p:cNvPr>
          <p:cNvSpPr>
            <a:spLocks noChangeShapeType="1"/>
          </p:cNvSpPr>
          <p:nvPr/>
        </p:nvSpPr>
        <p:spPr bwMode="auto">
          <a:xfrm>
            <a:off x="917575" y="3155950"/>
            <a:ext cx="17907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09" name="Line 149">
            <a:extLst>
              <a:ext uri="{FF2B5EF4-FFF2-40B4-BE49-F238E27FC236}">
                <a16:creationId xmlns:a16="http://schemas.microsoft.com/office/drawing/2014/main" id="{56CED8FD-5BAE-F1FC-C305-59CE0C56542B}"/>
              </a:ext>
            </a:extLst>
          </p:cNvPr>
          <p:cNvSpPr>
            <a:spLocks noChangeShapeType="1"/>
          </p:cNvSpPr>
          <p:nvPr/>
        </p:nvSpPr>
        <p:spPr bwMode="auto">
          <a:xfrm>
            <a:off x="917575" y="2309813"/>
            <a:ext cx="17907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10" name="Line 150">
            <a:extLst>
              <a:ext uri="{FF2B5EF4-FFF2-40B4-BE49-F238E27FC236}">
                <a16:creationId xmlns:a16="http://schemas.microsoft.com/office/drawing/2014/main" id="{B6FC4E29-66BC-B6B1-5F9D-57A35EBEAF39}"/>
              </a:ext>
            </a:extLst>
          </p:cNvPr>
          <p:cNvSpPr>
            <a:spLocks noChangeShapeType="1"/>
          </p:cNvSpPr>
          <p:nvPr/>
        </p:nvSpPr>
        <p:spPr bwMode="auto">
          <a:xfrm>
            <a:off x="917575" y="1446213"/>
            <a:ext cx="17907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11" name="Line 151">
            <a:extLst>
              <a:ext uri="{FF2B5EF4-FFF2-40B4-BE49-F238E27FC236}">
                <a16:creationId xmlns:a16="http://schemas.microsoft.com/office/drawing/2014/main" id="{590FDE47-7378-F21F-31A9-DAEA30EE96BA}"/>
              </a:ext>
            </a:extLst>
          </p:cNvPr>
          <p:cNvSpPr>
            <a:spLocks noChangeShapeType="1"/>
          </p:cNvSpPr>
          <p:nvPr/>
        </p:nvSpPr>
        <p:spPr bwMode="auto">
          <a:xfrm>
            <a:off x="917575" y="600075"/>
            <a:ext cx="17907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12" name="Rectangle 152">
            <a:extLst>
              <a:ext uri="{FF2B5EF4-FFF2-40B4-BE49-F238E27FC236}">
                <a16:creationId xmlns:a16="http://schemas.microsoft.com/office/drawing/2014/main" id="{501C4CB9-7AC7-2719-BB9B-5F58E657D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575" y="600075"/>
            <a:ext cx="1790700" cy="5110163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13" name="Rectangle 153">
            <a:extLst>
              <a:ext uri="{FF2B5EF4-FFF2-40B4-BE49-F238E27FC236}">
                <a16:creationId xmlns:a16="http://schemas.microsoft.com/office/drawing/2014/main" id="{33B104E0-ECFA-E193-36FC-D2DBE7D87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275" y="2943225"/>
            <a:ext cx="361950" cy="2767013"/>
          </a:xfrm>
          <a:prstGeom prst="rect">
            <a:avLst/>
          </a:prstGeom>
          <a:pattFill prst="sphere">
            <a:fgClr>
              <a:schemeClr val="tx1"/>
            </a:fgClr>
            <a:bgClr>
              <a:srgbClr val="CC6600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14" name="Rectangle 154">
            <a:extLst>
              <a:ext uri="{FF2B5EF4-FFF2-40B4-BE49-F238E27FC236}">
                <a16:creationId xmlns:a16="http://schemas.microsoft.com/office/drawing/2014/main" id="{9E33AB4C-2097-113C-960D-37911F90D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275" y="2943225"/>
            <a:ext cx="36195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15" name="Rectangle 155">
            <a:extLst>
              <a:ext uri="{FF2B5EF4-FFF2-40B4-BE49-F238E27FC236}">
                <a16:creationId xmlns:a16="http://schemas.microsoft.com/office/drawing/2014/main" id="{F16FD343-84D5-A954-FE90-CD1717CFB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546475"/>
            <a:ext cx="361950" cy="2163763"/>
          </a:xfrm>
          <a:prstGeom prst="rect">
            <a:avLst/>
          </a:prstGeom>
          <a:pattFill prst="sphere">
            <a:fgClr>
              <a:schemeClr val="tx1"/>
            </a:fgClr>
            <a:bgClr>
              <a:srgbClr val="CC6600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16" name="Rectangle 156">
            <a:extLst>
              <a:ext uri="{FF2B5EF4-FFF2-40B4-BE49-F238E27FC236}">
                <a16:creationId xmlns:a16="http://schemas.microsoft.com/office/drawing/2014/main" id="{F69DD119-7430-2DC5-4837-7DA3CFB93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546475"/>
            <a:ext cx="361950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17" name="Rectangle 157">
            <a:extLst>
              <a:ext uri="{FF2B5EF4-FFF2-40B4-BE49-F238E27FC236}">
                <a16:creationId xmlns:a16="http://schemas.microsoft.com/office/drawing/2014/main" id="{028977B9-9C1A-5B3D-11AF-EE678D8A7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275" y="2552700"/>
            <a:ext cx="361950" cy="390525"/>
          </a:xfrm>
          <a:prstGeom prst="rect">
            <a:avLst/>
          </a:prstGeom>
          <a:pattFill prst="openDmnd">
            <a:fgClr>
              <a:schemeClr val="tx1"/>
            </a:fgClr>
            <a:bgClr>
              <a:srgbClr val="FFFC85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18" name="Rectangle 158">
            <a:extLst>
              <a:ext uri="{FF2B5EF4-FFF2-40B4-BE49-F238E27FC236}">
                <a16:creationId xmlns:a16="http://schemas.microsoft.com/office/drawing/2014/main" id="{B8B3BC24-56DC-F04C-876A-4D283BA2C5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275" y="2552700"/>
            <a:ext cx="3619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21" name="Rectangle 161">
            <a:extLst>
              <a:ext uri="{FF2B5EF4-FFF2-40B4-BE49-F238E27FC236}">
                <a16:creationId xmlns:a16="http://schemas.microsoft.com/office/drawing/2014/main" id="{FA7FF99A-278E-C59D-F7CF-0C5F8AD3D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275" y="1658938"/>
            <a:ext cx="361950" cy="130175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22" name="Rectangle 162">
            <a:extLst>
              <a:ext uri="{FF2B5EF4-FFF2-40B4-BE49-F238E27FC236}">
                <a16:creationId xmlns:a16="http://schemas.microsoft.com/office/drawing/2014/main" id="{8C6DB330-DD2F-07A4-563F-384E2956B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275" y="1203325"/>
            <a:ext cx="361950" cy="455613"/>
          </a:xfrm>
          <a:prstGeom prst="rect">
            <a:avLst/>
          </a:prstGeom>
          <a:pattFill prst="shingle">
            <a:fgClr>
              <a:schemeClr val="tx1"/>
            </a:fgClr>
            <a:bgClr>
              <a:srgbClr val="CC6600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23" name="Rectangle 163">
            <a:extLst>
              <a:ext uri="{FF2B5EF4-FFF2-40B4-BE49-F238E27FC236}">
                <a16:creationId xmlns:a16="http://schemas.microsoft.com/office/drawing/2014/main" id="{12F6B3C9-FC7E-1A8E-8A38-3602BD027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106738"/>
            <a:ext cx="361950" cy="309562"/>
          </a:xfrm>
          <a:prstGeom prst="rect">
            <a:avLst/>
          </a:prstGeom>
          <a:pattFill prst="shingle">
            <a:fgClr>
              <a:schemeClr val="tx1"/>
            </a:fgClr>
            <a:bgClr>
              <a:srgbClr val="CC6600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24" name="Line 164">
            <a:extLst>
              <a:ext uri="{FF2B5EF4-FFF2-40B4-BE49-F238E27FC236}">
                <a16:creationId xmlns:a16="http://schemas.microsoft.com/office/drawing/2014/main" id="{13F6D83B-4157-B4BE-8080-77A65709C56D}"/>
              </a:ext>
            </a:extLst>
          </p:cNvPr>
          <p:cNvSpPr>
            <a:spLocks noChangeShapeType="1"/>
          </p:cNvSpPr>
          <p:nvPr/>
        </p:nvSpPr>
        <p:spPr bwMode="auto">
          <a:xfrm>
            <a:off x="917575" y="600075"/>
            <a:ext cx="0" cy="51101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25" name="Line 165">
            <a:extLst>
              <a:ext uri="{FF2B5EF4-FFF2-40B4-BE49-F238E27FC236}">
                <a16:creationId xmlns:a16="http://schemas.microsoft.com/office/drawing/2014/main" id="{C515E2CD-2264-6A39-E473-2B3399C305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9950" y="5710238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26" name="Line 166">
            <a:extLst>
              <a:ext uri="{FF2B5EF4-FFF2-40B4-BE49-F238E27FC236}">
                <a16:creationId xmlns:a16="http://schemas.microsoft.com/office/drawing/2014/main" id="{C66446B5-A6DF-0996-E941-AD19CBC60ABB}"/>
              </a:ext>
            </a:extLst>
          </p:cNvPr>
          <p:cNvSpPr>
            <a:spLocks noChangeShapeType="1"/>
          </p:cNvSpPr>
          <p:nvPr/>
        </p:nvSpPr>
        <p:spPr bwMode="auto">
          <a:xfrm>
            <a:off x="869950" y="4864100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27" name="Line 167">
            <a:extLst>
              <a:ext uri="{FF2B5EF4-FFF2-40B4-BE49-F238E27FC236}">
                <a16:creationId xmlns:a16="http://schemas.microsoft.com/office/drawing/2014/main" id="{2C5C6A78-B475-EA90-6D83-EF02E6B9C048}"/>
              </a:ext>
            </a:extLst>
          </p:cNvPr>
          <p:cNvSpPr>
            <a:spLocks noChangeShapeType="1"/>
          </p:cNvSpPr>
          <p:nvPr/>
        </p:nvSpPr>
        <p:spPr bwMode="auto">
          <a:xfrm>
            <a:off x="869950" y="4002088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28" name="Line 168">
            <a:extLst>
              <a:ext uri="{FF2B5EF4-FFF2-40B4-BE49-F238E27FC236}">
                <a16:creationId xmlns:a16="http://schemas.microsoft.com/office/drawing/2014/main" id="{80F67D3F-5F66-AB0A-C05A-A6FA11A2B80C}"/>
              </a:ext>
            </a:extLst>
          </p:cNvPr>
          <p:cNvSpPr>
            <a:spLocks noChangeShapeType="1"/>
          </p:cNvSpPr>
          <p:nvPr/>
        </p:nvSpPr>
        <p:spPr bwMode="auto">
          <a:xfrm>
            <a:off x="869950" y="3155950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29" name="Line 169">
            <a:extLst>
              <a:ext uri="{FF2B5EF4-FFF2-40B4-BE49-F238E27FC236}">
                <a16:creationId xmlns:a16="http://schemas.microsoft.com/office/drawing/2014/main" id="{ED36C856-EF45-F67D-FC91-3B9F7855F2CE}"/>
              </a:ext>
            </a:extLst>
          </p:cNvPr>
          <p:cNvSpPr>
            <a:spLocks noChangeShapeType="1"/>
          </p:cNvSpPr>
          <p:nvPr/>
        </p:nvSpPr>
        <p:spPr bwMode="auto">
          <a:xfrm>
            <a:off x="869950" y="2309813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30" name="Line 170">
            <a:extLst>
              <a:ext uri="{FF2B5EF4-FFF2-40B4-BE49-F238E27FC236}">
                <a16:creationId xmlns:a16="http://schemas.microsoft.com/office/drawing/2014/main" id="{A5051D6D-6E6A-41C2-D3B7-E2AA7ED82EBC}"/>
              </a:ext>
            </a:extLst>
          </p:cNvPr>
          <p:cNvSpPr>
            <a:spLocks noChangeShapeType="1"/>
          </p:cNvSpPr>
          <p:nvPr/>
        </p:nvSpPr>
        <p:spPr bwMode="auto">
          <a:xfrm>
            <a:off x="869950" y="1446213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31" name="Line 171">
            <a:extLst>
              <a:ext uri="{FF2B5EF4-FFF2-40B4-BE49-F238E27FC236}">
                <a16:creationId xmlns:a16="http://schemas.microsoft.com/office/drawing/2014/main" id="{093A203E-F1AA-E8F4-2B21-29407ABCB0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69950" y="600075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32" name="Line 172">
            <a:extLst>
              <a:ext uri="{FF2B5EF4-FFF2-40B4-BE49-F238E27FC236}">
                <a16:creationId xmlns:a16="http://schemas.microsoft.com/office/drawing/2014/main" id="{0DB5B28E-5B4F-5EC4-F281-A2EA106F2366}"/>
              </a:ext>
            </a:extLst>
          </p:cNvPr>
          <p:cNvSpPr>
            <a:spLocks noChangeShapeType="1"/>
          </p:cNvSpPr>
          <p:nvPr/>
        </p:nvSpPr>
        <p:spPr bwMode="auto">
          <a:xfrm>
            <a:off x="917575" y="5710238"/>
            <a:ext cx="17907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33" name="Line 173">
            <a:extLst>
              <a:ext uri="{FF2B5EF4-FFF2-40B4-BE49-F238E27FC236}">
                <a16:creationId xmlns:a16="http://schemas.microsoft.com/office/drawing/2014/main" id="{4A9D7E5E-24AF-69C8-07A8-B5EC76E7A04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7575" y="5710238"/>
            <a:ext cx="0" cy="968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34" name="Line 174">
            <a:extLst>
              <a:ext uri="{FF2B5EF4-FFF2-40B4-BE49-F238E27FC236}">
                <a16:creationId xmlns:a16="http://schemas.microsoft.com/office/drawing/2014/main" id="{F866444A-F273-1D1F-D394-8317F006A78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12925" y="5710238"/>
            <a:ext cx="0" cy="968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35" name="Line 175">
            <a:extLst>
              <a:ext uri="{FF2B5EF4-FFF2-40B4-BE49-F238E27FC236}">
                <a16:creationId xmlns:a16="http://schemas.microsoft.com/office/drawing/2014/main" id="{3B3EAB70-DBF8-2BF1-AA07-F0643E8CE2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8275" y="5710238"/>
            <a:ext cx="0" cy="968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36" name="Rectangle 176">
            <a:extLst>
              <a:ext uri="{FF2B5EF4-FFF2-40B4-BE49-F238E27FC236}">
                <a16:creationId xmlns:a16="http://schemas.microsoft.com/office/drawing/2014/main" id="{78DE2304-D933-9D7B-EA39-0B88E0E10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075" y="5564188"/>
            <a:ext cx="809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100" b="1">
                <a:solidFill>
                  <a:srgbClr val="000000"/>
                </a:solidFill>
                <a:latin typeface="Century Schoolbook" panose="02040604050505020304" pitchFamily="18" charset="0"/>
              </a:rPr>
              <a:t>0</a:t>
            </a:r>
            <a:endParaRPr lang="en-US" altLang="en-US" b="1"/>
          </a:p>
        </p:txBody>
      </p:sp>
      <p:sp>
        <p:nvSpPr>
          <p:cNvPr id="92337" name="Rectangle 177">
            <a:extLst>
              <a:ext uri="{FF2B5EF4-FFF2-40B4-BE49-F238E27FC236}">
                <a16:creationId xmlns:a16="http://schemas.microsoft.com/office/drawing/2014/main" id="{14CB7070-DA53-B1FC-9235-53F1279424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4718050"/>
            <a:ext cx="161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100" b="1">
                <a:solidFill>
                  <a:srgbClr val="000000"/>
                </a:solidFill>
                <a:latin typeface="Century Schoolbook" panose="02040604050505020304" pitchFamily="18" charset="0"/>
              </a:rPr>
              <a:t>20</a:t>
            </a:r>
            <a:endParaRPr lang="en-US" altLang="en-US" b="1"/>
          </a:p>
        </p:txBody>
      </p:sp>
      <p:sp>
        <p:nvSpPr>
          <p:cNvPr id="92338" name="Rectangle 178">
            <a:extLst>
              <a:ext uri="{FF2B5EF4-FFF2-40B4-BE49-F238E27FC236}">
                <a16:creationId xmlns:a16="http://schemas.microsoft.com/office/drawing/2014/main" id="{D5633E79-B2C8-E812-0997-B90A48B43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3854450"/>
            <a:ext cx="161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100" b="1">
                <a:solidFill>
                  <a:srgbClr val="000000"/>
                </a:solidFill>
                <a:latin typeface="Century Schoolbook" panose="02040604050505020304" pitchFamily="18" charset="0"/>
              </a:rPr>
              <a:t>40</a:t>
            </a:r>
            <a:endParaRPr lang="en-US" altLang="en-US" b="1"/>
          </a:p>
        </p:txBody>
      </p:sp>
      <p:sp>
        <p:nvSpPr>
          <p:cNvPr id="92339" name="Rectangle 179">
            <a:extLst>
              <a:ext uri="{FF2B5EF4-FFF2-40B4-BE49-F238E27FC236}">
                <a16:creationId xmlns:a16="http://schemas.microsoft.com/office/drawing/2014/main" id="{7BB391B2-F0DE-6897-CE11-9305FB03F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3008313"/>
            <a:ext cx="161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100" b="1">
                <a:solidFill>
                  <a:srgbClr val="000000"/>
                </a:solidFill>
                <a:latin typeface="Century Schoolbook" panose="02040604050505020304" pitchFamily="18" charset="0"/>
              </a:rPr>
              <a:t>60</a:t>
            </a:r>
            <a:endParaRPr lang="en-US" altLang="en-US" b="1"/>
          </a:p>
        </p:txBody>
      </p:sp>
      <p:sp>
        <p:nvSpPr>
          <p:cNvPr id="92340" name="Rectangle 180">
            <a:extLst>
              <a:ext uri="{FF2B5EF4-FFF2-40B4-BE49-F238E27FC236}">
                <a16:creationId xmlns:a16="http://schemas.microsoft.com/office/drawing/2014/main" id="{197825C5-C890-8174-0E4B-01883BAF7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2162175"/>
            <a:ext cx="161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100" b="1">
                <a:solidFill>
                  <a:srgbClr val="000000"/>
                </a:solidFill>
                <a:latin typeface="Century Schoolbook" panose="02040604050505020304" pitchFamily="18" charset="0"/>
              </a:rPr>
              <a:t>80</a:t>
            </a:r>
            <a:endParaRPr lang="en-US" altLang="en-US" b="1"/>
          </a:p>
        </p:txBody>
      </p:sp>
      <p:sp>
        <p:nvSpPr>
          <p:cNvPr id="92341" name="Rectangle 181">
            <a:extLst>
              <a:ext uri="{FF2B5EF4-FFF2-40B4-BE49-F238E27FC236}">
                <a16:creationId xmlns:a16="http://schemas.microsoft.com/office/drawing/2014/main" id="{EE5128D5-1BF6-90AA-EB15-B5FEC896B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1300163"/>
            <a:ext cx="2428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100" b="1">
                <a:solidFill>
                  <a:srgbClr val="000000"/>
                </a:solidFill>
                <a:latin typeface="Century Schoolbook" panose="02040604050505020304" pitchFamily="18" charset="0"/>
              </a:rPr>
              <a:t>100</a:t>
            </a:r>
            <a:endParaRPr lang="en-US" altLang="en-US" b="1"/>
          </a:p>
        </p:txBody>
      </p:sp>
      <p:sp>
        <p:nvSpPr>
          <p:cNvPr id="92342" name="Rectangle 182">
            <a:extLst>
              <a:ext uri="{FF2B5EF4-FFF2-40B4-BE49-F238E27FC236}">
                <a16:creationId xmlns:a16="http://schemas.microsoft.com/office/drawing/2014/main" id="{05C30AF7-697D-0A86-493D-8FF393E59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454025"/>
            <a:ext cx="2428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100" b="1">
                <a:solidFill>
                  <a:srgbClr val="000000"/>
                </a:solidFill>
                <a:latin typeface="Century Schoolbook" panose="02040604050505020304" pitchFamily="18" charset="0"/>
              </a:rPr>
              <a:t>120</a:t>
            </a:r>
            <a:endParaRPr lang="en-US" altLang="en-US" b="1"/>
          </a:p>
        </p:txBody>
      </p:sp>
      <p:sp>
        <p:nvSpPr>
          <p:cNvPr id="92343" name="Rectangle 183">
            <a:extLst>
              <a:ext uri="{FF2B5EF4-FFF2-40B4-BE49-F238E27FC236}">
                <a16:creationId xmlns:a16="http://schemas.microsoft.com/office/drawing/2014/main" id="{5A8563A1-9B3C-1B25-7CD0-12D8D64FED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5970588"/>
            <a:ext cx="5334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>
                <a:solidFill>
                  <a:srgbClr val="000000"/>
                </a:solidFill>
                <a:latin typeface="Century Schoolbook" panose="02040604050505020304" pitchFamily="18" charset="0"/>
              </a:rPr>
              <a:t>Before</a:t>
            </a:r>
            <a:endParaRPr lang="en-US" altLang="en-US"/>
          </a:p>
        </p:txBody>
      </p:sp>
      <p:sp>
        <p:nvSpPr>
          <p:cNvPr id="92344" name="Rectangle 184">
            <a:extLst>
              <a:ext uri="{FF2B5EF4-FFF2-40B4-BE49-F238E27FC236}">
                <a16:creationId xmlns:a16="http://schemas.microsoft.com/office/drawing/2014/main" id="{81695BDF-1F8B-F68B-766D-43608FD90A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575" y="5970588"/>
            <a:ext cx="4254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>
                <a:solidFill>
                  <a:srgbClr val="000000"/>
                </a:solidFill>
                <a:latin typeface="Century Schoolbook" panose="02040604050505020304" pitchFamily="18" charset="0"/>
              </a:rPr>
              <a:t>After</a:t>
            </a:r>
            <a:endParaRPr lang="en-US" altLang="en-US"/>
          </a:p>
        </p:txBody>
      </p:sp>
      <p:sp>
        <p:nvSpPr>
          <p:cNvPr id="92345" name="Rectangle 185">
            <a:extLst>
              <a:ext uri="{FF2B5EF4-FFF2-40B4-BE49-F238E27FC236}">
                <a16:creationId xmlns:a16="http://schemas.microsoft.com/office/drawing/2014/main" id="{1E80C4AB-93E0-96B6-0F5A-5B4AC5F898C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313531" y="3515519"/>
            <a:ext cx="14366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0000"/>
                </a:solidFill>
                <a:latin typeface="Century Schoolbook" panose="02040604050505020304" pitchFamily="18" charset="0"/>
              </a:rPr>
              <a:t>Carbon (Mg/ha)</a:t>
            </a:r>
            <a:endParaRPr lang="en-US" altLang="en-US"/>
          </a:p>
        </p:txBody>
      </p:sp>
      <p:sp>
        <p:nvSpPr>
          <p:cNvPr id="92347" name="Rectangle 187">
            <a:extLst>
              <a:ext uri="{FF2B5EF4-FFF2-40B4-BE49-F238E27FC236}">
                <a16:creationId xmlns:a16="http://schemas.microsoft.com/office/drawing/2014/main" id="{E014FFA9-2764-E0BC-472A-D35F6E612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5" y="862013"/>
            <a:ext cx="219075" cy="258762"/>
          </a:xfrm>
          <a:prstGeom prst="rect">
            <a:avLst/>
          </a:prstGeom>
          <a:pattFill prst="shingle">
            <a:fgClr>
              <a:schemeClr val="tx1"/>
            </a:fgClr>
            <a:bgClr>
              <a:srgbClr val="CC6600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48" name="Rectangle 188">
            <a:extLst>
              <a:ext uri="{FF2B5EF4-FFF2-40B4-BE49-F238E27FC236}">
                <a16:creationId xmlns:a16="http://schemas.microsoft.com/office/drawing/2014/main" id="{FF15A880-5C33-EEEC-A934-CFBD0FC28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825" y="877888"/>
            <a:ext cx="74453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entury Schoolbook" panose="02040604050505020304" pitchFamily="18" charset="0"/>
              </a:rPr>
              <a:t>Intact logs</a:t>
            </a:r>
            <a:endParaRPr lang="en-US" altLang="en-US"/>
          </a:p>
        </p:txBody>
      </p:sp>
      <p:sp>
        <p:nvSpPr>
          <p:cNvPr id="92349" name="Rectangle 189">
            <a:extLst>
              <a:ext uri="{FF2B5EF4-FFF2-40B4-BE49-F238E27FC236}">
                <a16:creationId xmlns:a16="http://schemas.microsoft.com/office/drawing/2014/main" id="{77019749-4438-D373-BB68-2D50C0980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5" y="1919288"/>
            <a:ext cx="219075" cy="260350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50" name="Rectangle 190">
            <a:extLst>
              <a:ext uri="{FF2B5EF4-FFF2-40B4-BE49-F238E27FC236}">
                <a16:creationId xmlns:a16="http://schemas.microsoft.com/office/drawing/2014/main" id="{D4502670-BFC6-EF96-6393-E4F475EFB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825" y="1935163"/>
            <a:ext cx="912813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entury Schoolbook" panose="02040604050505020304" pitchFamily="18" charset="0"/>
              </a:rPr>
              <a:t>Decayed logs</a:t>
            </a:r>
            <a:endParaRPr lang="en-US" altLang="en-US"/>
          </a:p>
        </p:txBody>
      </p:sp>
      <p:sp>
        <p:nvSpPr>
          <p:cNvPr id="92351" name="Rectangle 191">
            <a:extLst>
              <a:ext uri="{FF2B5EF4-FFF2-40B4-BE49-F238E27FC236}">
                <a16:creationId xmlns:a16="http://schemas.microsoft.com/office/drawing/2014/main" id="{FB976480-641E-B6A3-96A2-CF18AE663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5" y="2960688"/>
            <a:ext cx="219075" cy="260350"/>
          </a:xfrm>
          <a:prstGeom prst="rect">
            <a:avLst/>
          </a:prstGeom>
          <a:pattFill prst="ltHorz">
            <a:fgClr>
              <a:srgbClr val="000000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52" name="Rectangle 192">
            <a:extLst>
              <a:ext uri="{FF2B5EF4-FFF2-40B4-BE49-F238E27FC236}">
                <a16:creationId xmlns:a16="http://schemas.microsoft.com/office/drawing/2014/main" id="{CB42A205-2EE9-7837-72BA-6D92C216F8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825" y="2976563"/>
            <a:ext cx="70008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entury Schoolbook" panose="02040604050505020304" pitchFamily="18" charset="0"/>
              </a:rPr>
              <a:t>Fine fuels</a:t>
            </a:r>
            <a:endParaRPr lang="en-US" altLang="en-US"/>
          </a:p>
        </p:txBody>
      </p:sp>
      <p:sp>
        <p:nvSpPr>
          <p:cNvPr id="92353" name="Rectangle 193">
            <a:extLst>
              <a:ext uri="{FF2B5EF4-FFF2-40B4-BE49-F238E27FC236}">
                <a16:creationId xmlns:a16="http://schemas.microsoft.com/office/drawing/2014/main" id="{67826197-DC9A-ECCA-FF0D-8B98CA729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5" y="4017963"/>
            <a:ext cx="219075" cy="260350"/>
          </a:xfrm>
          <a:prstGeom prst="rect">
            <a:avLst/>
          </a:prstGeom>
          <a:pattFill prst="openDmnd">
            <a:fgClr>
              <a:schemeClr val="tx1"/>
            </a:fgClr>
            <a:bgClr>
              <a:srgbClr val="FFFC85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55" name="Rectangle 195">
            <a:extLst>
              <a:ext uri="{FF2B5EF4-FFF2-40B4-BE49-F238E27FC236}">
                <a16:creationId xmlns:a16="http://schemas.microsoft.com/office/drawing/2014/main" id="{933F90B5-818B-BBFB-82F1-473114122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825" y="4033838"/>
            <a:ext cx="6985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entury Schoolbook" panose="02040604050505020304" pitchFamily="18" charset="0"/>
              </a:rPr>
              <a:t>O-horizon</a:t>
            </a:r>
            <a:endParaRPr lang="en-US" altLang="en-US"/>
          </a:p>
        </p:txBody>
      </p:sp>
      <p:sp>
        <p:nvSpPr>
          <p:cNvPr id="92356" name="Rectangle 196">
            <a:extLst>
              <a:ext uri="{FF2B5EF4-FFF2-40B4-BE49-F238E27FC236}">
                <a16:creationId xmlns:a16="http://schemas.microsoft.com/office/drawing/2014/main" id="{D6641442-19F3-0BEF-E23F-43E182CC3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7838" y="5045075"/>
            <a:ext cx="233362" cy="274638"/>
          </a:xfrm>
          <a:prstGeom prst="rect">
            <a:avLst/>
          </a:prstGeom>
          <a:pattFill prst="sphere">
            <a:fgClr>
              <a:schemeClr val="tx1"/>
            </a:fgClr>
            <a:bgClr>
              <a:srgbClr val="CC6600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57" name="Rectangle 197">
            <a:extLst>
              <a:ext uri="{FF2B5EF4-FFF2-40B4-BE49-F238E27FC236}">
                <a16:creationId xmlns:a16="http://schemas.microsoft.com/office/drawing/2014/main" id="{B34D8144-3008-E3A0-6F17-706FF4284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7838" y="5046663"/>
            <a:ext cx="2428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58" name="Rectangle 198">
            <a:extLst>
              <a:ext uri="{FF2B5EF4-FFF2-40B4-BE49-F238E27FC236}">
                <a16:creationId xmlns:a16="http://schemas.microsoft.com/office/drawing/2014/main" id="{1895E219-2D85-17E1-F3FD-317463D36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825" y="5075238"/>
            <a:ext cx="8461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entury Schoolbook" panose="02040604050505020304" pitchFamily="18" charset="0"/>
              </a:rPr>
              <a:t>Mineral soil</a:t>
            </a:r>
            <a:endParaRPr lang="en-US" altLang="en-US"/>
          </a:p>
        </p:txBody>
      </p:sp>
      <p:sp>
        <p:nvSpPr>
          <p:cNvPr id="92359" name="Rectangle 199">
            <a:extLst>
              <a:ext uri="{FF2B5EF4-FFF2-40B4-BE49-F238E27FC236}">
                <a16:creationId xmlns:a16="http://schemas.microsoft.com/office/drawing/2014/main" id="{0208B0BD-3BD1-461B-0831-13AE6215E8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" y="242888"/>
            <a:ext cx="4448175" cy="63293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60" name="Rectangle 200">
            <a:extLst>
              <a:ext uri="{FF2B5EF4-FFF2-40B4-BE49-F238E27FC236}">
                <a16:creationId xmlns:a16="http://schemas.microsoft.com/office/drawing/2014/main" id="{0F7924E2-B1A3-ECD8-6609-7E145E76D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9663" y="1177925"/>
            <a:ext cx="7381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100" b="1">
                <a:solidFill>
                  <a:srgbClr val="000000"/>
                </a:solidFill>
                <a:latin typeface="Century Schoolbook" panose="02040604050505020304" pitchFamily="18" charset="0"/>
              </a:rPr>
              <a:t>Down 38%</a:t>
            </a:r>
            <a:endParaRPr lang="en-US" altLang="en-US"/>
          </a:p>
        </p:txBody>
      </p:sp>
      <p:sp>
        <p:nvSpPr>
          <p:cNvPr id="92361" name="Rectangle 201">
            <a:extLst>
              <a:ext uri="{FF2B5EF4-FFF2-40B4-BE49-F238E27FC236}">
                <a16:creationId xmlns:a16="http://schemas.microsoft.com/office/drawing/2014/main" id="{25EC4A63-AFF2-95F7-0408-07553A640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9663" y="2233613"/>
            <a:ext cx="8191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100" b="1">
                <a:solidFill>
                  <a:srgbClr val="000000"/>
                </a:solidFill>
                <a:latin typeface="Century Schoolbook" panose="02040604050505020304" pitchFamily="18" charset="0"/>
              </a:rPr>
              <a:t>Down 100%</a:t>
            </a:r>
            <a:endParaRPr lang="en-US" altLang="en-US"/>
          </a:p>
        </p:txBody>
      </p:sp>
      <p:sp>
        <p:nvSpPr>
          <p:cNvPr id="92362" name="Rectangle 202">
            <a:extLst>
              <a:ext uri="{FF2B5EF4-FFF2-40B4-BE49-F238E27FC236}">
                <a16:creationId xmlns:a16="http://schemas.microsoft.com/office/drawing/2014/main" id="{DA87C8F1-D07F-F200-9F70-637AB8940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9663" y="3287713"/>
            <a:ext cx="7381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100" b="1">
                <a:solidFill>
                  <a:srgbClr val="000000"/>
                </a:solidFill>
                <a:latin typeface="Century Schoolbook" panose="02040604050505020304" pitchFamily="18" charset="0"/>
              </a:rPr>
              <a:t>Down 89%</a:t>
            </a:r>
            <a:endParaRPr lang="en-US" altLang="en-US"/>
          </a:p>
        </p:txBody>
      </p:sp>
      <p:sp>
        <p:nvSpPr>
          <p:cNvPr id="92363" name="Rectangle 203">
            <a:extLst>
              <a:ext uri="{FF2B5EF4-FFF2-40B4-BE49-F238E27FC236}">
                <a16:creationId xmlns:a16="http://schemas.microsoft.com/office/drawing/2014/main" id="{E862AB71-A838-C24C-7C8A-57EE09960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9663" y="4343400"/>
            <a:ext cx="8191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100" b="1">
                <a:solidFill>
                  <a:srgbClr val="000000"/>
                </a:solidFill>
                <a:latin typeface="Century Schoolbook" panose="02040604050505020304" pitchFamily="18" charset="0"/>
              </a:rPr>
              <a:t>Down 100%</a:t>
            </a:r>
            <a:endParaRPr lang="en-US" altLang="en-US"/>
          </a:p>
        </p:txBody>
      </p:sp>
      <p:sp>
        <p:nvSpPr>
          <p:cNvPr id="92364" name="Rectangle 204">
            <a:extLst>
              <a:ext uri="{FF2B5EF4-FFF2-40B4-BE49-F238E27FC236}">
                <a16:creationId xmlns:a16="http://schemas.microsoft.com/office/drawing/2014/main" id="{3999F00C-2A5B-0135-A882-0C47BE28A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9663" y="5400675"/>
            <a:ext cx="7381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100" b="1">
                <a:solidFill>
                  <a:srgbClr val="000000"/>
                </a:solidFill>
                <a:latin typeface="Century Schoolbook" panose="02040604050505020304" pitchFamily="18" charset="0"/>
              </a:rPr>
              <a:t>Down 22%</a:t>
            </a:r>
            <a:endParaRPr lang="en-US" altLang="en-US"/>
          </a:p>
        </p:txBody>
      </p:sp>
      <p:sp>
        <p:nvSpPr>
          <p:cNvPr id="92319" name="Rectangle 159">
            <a:extLst>
              <a:ext uri="{FF2B5EF4-FFF2-40B4-BE49-F238E27FC236}">
                <a16:creationId xmlns:a16="http://schemas.microsoft.com/office/drawing/2014/main" id="{5F39E002-647B-0569-4701-D90EBFC921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275" y="1789113"/>
            <a:ext cx="361950" cy="763587"/>
          </a:xfrm>
          <a:prstGeom prst="rect">
            <a:avLst/>
          </a:prstGeom>
          <a:pattFill prst="ltHorz">
            <a:fgClr>
              <a:srgbClr val="000000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20" name="Rectangle 160">
            <a:extLst>
              <a:ext uri="{FF2B5EF4-FFF2-40B4-BE49-F238E27FC236}">
                <a16:creationId xmlns:a16="http://schemas.microsoft.com/office/drawing/2014/main" id="{2859F533-370C-59ED-1FF7-485B8AAFD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416300"/>
            <a:ext cx="361950" cy="130175"/>
          </a:xfrm>
          <a:prstGeom prst="rect">
            <a:avLst/>
          </a:prstGeom>
          <a:pattFill prst="ltHorz">
            <a:fgClr>
              <a:srgbClr val="000000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65" name="Line 205">
            <a:extLst>
              <a:ext uri="{FF2B5EF4-FFF2-40B4-BE49-F238E27FC236}">
                <a16:creationId xmlns:a16="http://schemas.microsoft.com/office/drawing/2014/main" id="{9DEFA4C6-2F00-1359-3838-DF38C92B0706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4638" y="1785938"/>
            <a:ext cx="538162" cy="1627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66" name="Line 206">
            <a:extLst>
              <a:ext uri="{FF2B5EF4-FFF2-40B4-BE49-F238E27FC236}">
                <a16:creationId xmlns:a16="http://schemas.microsoft.com/office/drawing/2014/main" id="{D4F6C026-759C-6A7E-C57E-298D7CB1761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4638" y="2555875"/>
            <a:ext cx="536575" cy="987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67" name="Line 207">
            <a:extLst>
              <a:ext uri="{FF2B5EF4-FFF2-40B4-BE49-F238E27FC236}">
                <a16:creationId xmlns:a16="http://schemas.microsoft.com/office/drawing/2014/main" id="{C20E3955-8E78-6380-C2BA-1B14673CF0C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4638" y="2941638"/>
            <a:ext cx="541337" cy="60642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68" name="Line 208">
            <a:extLst>
              <a:ext uri="{FF2B5EF4-FFF2-40B4-BE49-F238E27FC236}">
                <a16:creationId xmlns:a16="http://schemas.microsoft.com/office/drawing/2014/main" id="{A9F7A23A-8294-023B-D4C3-0CB6481FA3E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44638" y="1200150"/>
            <a:ext cx="533400" cy="1903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369" name="Line 209">
            <a:extLst>
              <a:ext uri="{FF2B5EF4-FFF2-40B4-BE49-F238E27FC236}">
                <a16:creationId xmlns:a16="http://schemas.microsoft.com/office/drawing/2014/main" id="{837129FF-D29B-2782-49CE-08E60770DCF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7813" y="1655763"/>
            <a:ext cx="534987" cy="17462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49" name="Text Box 289">
            <a:extLst>
              <a:ext uri="{FF2B5EF4-FFF2-40B4-BE49-F238E27FC236}">
                <a16:creationId xmlns:a16="http://schemas.microsoft.com/office/drawing/2014/main" id="{6D303A11-5780-7067-8F85-EA7EC24F9E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1775" y="411163"/>
            <a:ext cx="2406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Ecosystem C budgets</a:t>
            </a:r>
          </a:p>
        </p:txBody>
      </p:sp>
      <p:sp>
        <p:nvSpPr>
          <p:cNvPr id="92450" name="Text Box 290">
            <a:extLst>
              <a:ext uri="{FF2B5EF4-FFF2-40B4-BE49-F238E27FC236}">
                <a16:creationId xmlns:a16="http://schemas.microsoft.com/office/drawing/2014/main" id="{DE993B18-3B53-AEC3-3FF2-CF3BBE9ED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9050" y="817563"/>
            <a:ext cx="3268663" cy="3768725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5760" tIns="45714" rIns="91429" bIns="45714">
            <a:spAutoFit/>
          </a:bodyPr>
          <a:lstStyle/>
          <a:p>
            <a:r>
              <a:rPr lang="en-US" altLang="en-US" sz="1600" b="1">
                <a:solidFill>
                  <a:srgbClr val="FF0000"/>
                </a:solidFill>
              </a:rPr>
              <a:t>Results:</a:t>
            </a:r>
          </a:p>
          <a:p>
            <a:endParaRPr lang="en-US" altLang="en-US" sz="1600" b="1">
              <a:solidFill>
                <a:srgbClr val="FF0000"/>
              </a:solidFill>
            </a:endParaRPr>
          </a:p>
          <a:p>
            <a:r>
              <a:rPr lang="en-US" altLang="en-US" sz="1600" b="1">
                <a:solidFill>
                  <a:srgbClr val="FF0000"/>
                </a:solidFill>
              </a:rPr>
              <a:t>Losses of soil C (23 Mg/ha) were about the same as losses from fine and coarse woody fuel C (22 Mg/ha) </a:t>
            </a:r>
          </a:p>
          <a:p>
            <a:endParaRPr lang="en-US" altLang="en-US" sz="1600" b="1">
              <a:solidFill>
                <a:srgbClr val="FF0000"/>
              </a:solidFill>
            </a:endParaRPr>
          </a:p>
          <a:p>
            <a:r>
              <a:rPr lang="en-US" altLang="en-US" sz="1600" b="1">
                <a:solidFill>
                  <a:srgbClr val="FF0000"/>
                </a:solidFill>
              </a:rPr>
              <a:t>Combustion was nearly complete for decayed logs, fine fuels, and the O horizon.</a:t>
            </a:r>
          </a:p>
          <a:p>
            <a:endParaRPr lang="en-US" altLang="en-US" sz="1600" b="1">
              <a:solidFill>
                <a:srgbClr val="FF0000"/>
              </a:solidFill>
            </a:endParaRPr>
          </a:p>
          <a:p>
            <a:r>
              <a:rPr lang="en-US" altLang="en-US" sz="1600" b="1">
                <a:solidFill>
                  <a:srgbClr val="FF0000"/>
                </a:solidFill>
              </a:rPr>
              <a:t>Intact (less decayed) woody debris C was 38% combusted while mineral soil C was 22% combusted.</a:t>
            </a:r>
          </a:p>
        </p:txBody>
      </p:sp>
      <p:sp>
        <p:nvSpPr>
          <p:cNvPr id="92451" name="Text Box 291">
            <a:extLst>
              <a:ext uri="{FF2B5EF4-FFF2-40B4-BE49-F238E27FC236}">
                <a16:creationId xmlns:a16="http://schemas.microsoft.com/office/drawing/2014/main" id="{220B1074-0AEC-36AF-C24D-634F1A7BF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925" y="4664075"/>
            <a:ext cx="3235325" cy="1812925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5760" tIns="45714" rIns="91429" bIns="45714">
            <a:spAutoFit/>
          </a:bodyPr>
          <a:lstStyle/>
          <a:p>
            <a:r>
              <a:rPr lang="en-US" altLang="en-US" sz="1600" b="1">
                <a:solidFill>
                  <a:srgbClr val="FF0000"/>
                </a:solidFill>
              </a:rPr>
              <a:t>Which sources of combustion killed the trees is an unanswered question.</a:t>
            </a:r>
          </a:p>
          <a:p>
            <a:endParaRPr lang="en-US" altLang="en-US" sz="1600" b="1">
              <a:solidFill>
                <a:srgbClr val="FF0000"/>
              </a:solidFill>
            </a:endParaRPr>
          </a:p>
          <a:p>
            <a:r>
              <a:rPr lang="en-US" altLang="en-US" sz="1600" b="1">
                <a:solidFill>
                  <a:srgbClr val="FF0000"/>
                </a:solidFill>
              </a:rPr>
              <a:t>Slight evidence of more mortality in hi-wood treatments.</a:t>
            </a:r>
          </a:p>
        </p:txBody>
      </p:sp>
      <p:sp>
        <p:nvSpPr>
          <p:cNvPr id="92452" name="AutoShape 292">
            <a:extLst>
              <a:ext uri="{FF2B5EF4-FFF2-40B4-BE49-F238E27FC236}">
                <a16:creationId xmlns:a16="http://schemas.microsoft.com/office/drawing/2014/main" id="{FBEBCCE3-6E38-DAA4-A568-7EF01720B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4721225"/>
            <a:ext cx="157162" cy="28257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453" name="AutoShape 293">
            <a:extLst>
              <a:ext uri="{FF2B5EF4-FFF2-40B4-BE49-F238E27FC236}">
                <a16:creationId xmlns:a16="http://schemas.microsoft.com/office/drawing/2014/main" id="{AA414A0E-2C8F-97EA-5CDE-E2964CB71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5707063"/>
            <a:ext cx="157162" cy="28257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454" name="AutoShape 294">
            <a:extLst>
              <a:ext uri="{FF2B5EF4-FFF2-40B4-BE49-F238E27FC236}">
                <a16:creationId xmlns:a16="http://schemas.microsoft.com/office/drawing/2014/main" id="{CF102329-660B-31E2-78DD-4517C7236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1368425"/>
            <a:ext cx="157162" cy="28257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455" name="AutoShape 295">
            <a:extLst>
              <a:ext uri="{FF2B5EF4-FFF2-40B4-BE49-F238E27FC236}">
                <a16:creationId xmlns:a16="http://schemas.microsoft.com/office/drawing/2014/main" id="{1734BF64-F5A9-8AAC-F4C9-1EF7D01DD2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2573338"/>
            <a:ext cx="157162" cy="28257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456" name="AutoShape 296">
            <a:extLst>
              <a:ext uri="{FF2B5EF4-FFF2-40B4-BE49-F238E27FC236}">
                <a16:creationId xmlns:a16="http://schemas.microsoft.com/office/drawing/2014/main" id="{920CD68F-E71C-8C89-D1AD-581242EF4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3543300"/>
            <a:ext cx="157162" cy="28257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8BCC7340-9C7C-8B51-7B8F-EEBA98B07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575" y="600075"/>
            <a:ext cx="1790700" cy="5110163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Line 3">
            <a:extLst>
              <a:ext uri="{FF2B5EF4-FFF2-40B4-BE49-F238E27FC236}">
                <a16:creationId xmlns:a16="http://schemas.microsoft.com/office/drawing/2014/main" id="{E56A3105-436A-C737-5425-67FC476F7A81}"/>
              </a:ext>
            </a:extLst>
          </p:cNvPr>
          <p:cNvSpPr>
            <a:spLocks noChangeShapeType="1"/>
          </p:cNvSpPr>
          <p:nvPr/>
        </p:nvSpPr>
        <p:spPr bwMode="auto">
          <a:xfrm>
            <a:off x="917575" y="4864100"/>
            <a:ext cx="17907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2" name="Line 4">
            <a:extLst>
              <a:ext uri="{FF2B5EF4-FFF2-40B4-BE49-F238E27FC236}">
                <a16:creationId xmlns:a16="http://schemas.microsoft.com/office/drawing/2014/main" id="{96F58B03-00D0-0F15-E8F4-C7F24CAD60D9}"/>
              </a:ext>
            </a:extLst>
          </p:cNvPr>
          <p:cNvSpPr>
            <a:spLocks noChangeShapeType="1"/>
          </p:cNvSpPr>
          <p:nvPr/>
        </p:nvSpPr>
        <p:spPr bwMode="auto">
          <a:xfrm>
            <a:off x="917575" y="4002088"/>
            <a:ext cx="17907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3" name="Line 5">
            <a:extLst>
              <a:ext uri="{FF2B5EF4-FFF2-40B4-BE49-F238E27FC236}">
                <a16:creationId xmlns:a16="http://schemas.microsoft.com/office/drawing/2014/main" id="{942D46D0-AE59-C02B-4937-1F89B85B3A8D}"/>
              </a:ext>
            </a:extLst>
          </p:cNvPr>
          <p:cNvSpPr>
            <a:spLocks noChangeShapeType="1"/>
          </p:cNvSpPr>
          <p:nvPr/>
        </p:nvSpPr>
        <p:spPr bwMode="auto">
          <a:xfrm>
            <a:off x="917575" y="3155950"/>
            <a:ext cx="17907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4" name="Line 6">
            <a:extLst>
              <a:ext uri="{FF2B5EF4-FFF2-40B4-BE49-F238E27FC236}">
                <a16:creationId xmlns:a16="http://schemas.microsoft.com/office/drawing/2014/main" id="{401249A7-FB5C-FBEB-1526-CE8412094B0A}"/>
              </a:ext>
            </a:extLst>
          </p:cNvPr>
          <p:cNvSpPr>
            <a:spLocks noChangeShapeType="1"/>
          </p:cNvSpPr>
          <p:nvPr/>
        </p:nvSpPr>
        <p:spPr bwMode="auto">
          <a:xfrm>
            <a:off x="917575" y="2309813"/>
            <a:ext cx="17907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5" name="Line 7">
            <a:extLst>
              <a:ext uri="{FF2B5EF4-FFF2-40B4-BE49-F238E27FC236}">
                <a16:creationId xmlns:a16="http://schemas.microsoft.com/office/drawing/2014/main" id="{174CF292-9BB5-F5E9-CB4E-6831179F8C7F}"/>
              </a:ext>
            </a:extLst>
          </p:cNvPr>
          <p:cNvSpPr>
            <a:spLocks noChangeShapeType="1"/>
          </p:cNvSpPr>
          <p:nvPr/>
        </p:nvSpPr>
        <p:spPr bwMode="auto">
          <a:xfrm>
            <a:off x="917575" y="1446213"/>
            <a:ext cx="17907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6" name="Line 8">
            <a:extLst>
              <a:ext uri="{FF2B5EF4-FFF2-40B4-BE49-F238E27FC236}">
                <a16:creationId xmlns:a16="http://schemas.microsoft.com/office/drawing/2014/main" id="{18B9F10C-3195-3165-A2E2-A76858A89156}"/>
              </a:ext>
            </a:extLst>
          </p:cNvPr>
          <p:cNvSpPr>
            <a:spLocks noChangeShapeType="1"/>
          </p:cNvSpPr>
          <p:nvPr/>
        </p:nvSpPr>
        <p:spPr bwMode="auto">
          <a:xfrm>
            <a:off x="917575" y="600075"/>
            <a:ext cx="17907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7" name="Rectangle 9">
            <a:extLst>
              <a:ext uri="{FF2B5EF4-FFF2-40B4-BE49-F238E27FC236}">
                <a16:creationId xmlns:a16="http://schemas.microsoft.com/office/drawing/2014/main" id="{F2F05C48-2A25-5A5A-1CFD-50801CD19D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7575" y="600075"/>
            <a:ext cx="1790700" cy="5110163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8" name="Rectangle 10">
            <a:extLst>
              <a:ext uri="{FF2B5EF4-FFF2-40B4-BE49-F238E27FC236}">
                <a16:creationId xmlns:a16="http://schemas.microsoft.com/office/drawing/2014/main" id="{7E91D42C-1D84-A857-38D2-B4E1B27A0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275" y="2943225"/>
            <a:ext cx="361950" cy="2767013"/>
          </a:xfrm>
          <a:prstGeom prst="rect">
            <a:avLst/>
          </a:prstGeom>
          <a:pattFill prst="sphere">
            <a:fgClr>
              <a:schemeClr val="tx1"/>
            </a:fgClr>
            <a:bgClr>
              <a:srgbClr val="CC6600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9" name="Rectangle 11">
            <a:extLst>
              <a:ext uri="{FF2B5EF4-FFF2-40B4-BE49-F238E27FC236}">
                <a16:creationId xmlns:a16="http://schemas.microsoft.com/office/drawing/2014/main" id="{7D6B4E06-D2A6-C191-0C83-3FFBB581F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275" y="2943225"/>
            <a:ext cx="361950" cy="276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0" name="Rectangle 12">
            <a:extLst>
              <a:ext uri="{FF2B5EF4-FFF2-40B4-BE49-F238E27FC236}">
                <a16:creationId xmlns:a16="http://schemas.microsoft.com/office/drawing/2014/main" id="{8966645D-D652-BD16-8BB8-E397ACA23F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546475"/>
            <a:ext cx="361950" cy="2163763"/>
          </a:xfrm>
          <a:prstGeom prst="rect">
            <a:avLst/>
          </a:prstGeom>
          <a:pattFill prst="sphere">
            <a:fgClr>
              <a:schemeClr val="tx1"/>
            </a:fgClr>
            <a:bgClr>
              <a:srgbClr val="CC6600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1" name="Rectangle 13">
            <a:extLst>
              <a:ext uri="{FF2B5EF4-FFF2-40B4-BE49-F238E27FC236}">
                <a16:creationId xmlns:a16="http://schemas.microsoft.com/office/drawing/2014/main" id="{2F202C33-F5C3-04A9-E1E8-B65D2C19C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546475"/>
            <a:ext cx="361950" cy="216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2" name="Rectangle 14">
            <a:extLst>
              <a:ext uri="{FF2B5EF4-FFF2-40B4-BE49-F238E27FC236}">
                <a16:creationId xmlns:a16="http://schemas.microsoft.com/office/drawing/2014/main" id="{24D411C1-0E8F-9E0B-1887-339743D6C9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275" y="2552700"/>
            <a:ext cx="361950" cy="390525"/>
          </a:xfrm>
          <a:prstGeom prst="rect">
            <a:avLst/>
          </a:prstGeom>
          <a:pattFill prst="openDmnd">
            <a:fgClr>
              <a:schemeClr val="tx1"/>
            </a:fgClr>
            <a:bgClr>
              <a:srgbClr val="FFFC85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3" name="Rectangle 15">
            <a:extLst>
              <a:ext uri="{FF2B5EF4-FFF2-40B4-BE49-F238E27FC236}">
                <a16:creationId xmlns:a16="http://schemas.microsoft.com/office/drawing/2014/main" id="{B1D87A7F-1A42-7393-09D8-7344480083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275" y="2552700"/>
            <a:ext cx="36195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4" name="Rectangle 16">
            <a:extLst>
              <a:ext uri="{FF2B5EF4-FFF2-40B4-BE49-F238E27FC236}">
                <a16:creationId xmlns:a16="http://schemas.microsoft.com/office/drawing/2014/main" id="{F4348CC4-7CB7-C0E7-CB48-655EC4D4C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275" y="1658938"/>
            <a:ext cx="361950" cy="130175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5" name="Rectangle 17">
            <a:extLst>
              <a:ext uri="{FF2B5EF4-FFF2-40B4-BE49-F238E27FC236}">
                <a16:creationId xmlns:a16="http://schemas.microsoft.com/office/drawing/2014/main" id="{439E87AE-F265-9EB9-FE2D-FCAE4051BD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275" y="1203325"/>
            <a:ext cx="361950" cy="455613"/>
          </a:xfrm>
          <a:prstGeom prst="rect">
            <a:avLst/>
          </a:prstGeom>
          <a:pattFill prst="shingle">
            <a:fgClr>
              <a:schemeClr val="tx1"/>
            </a:fgClr>
            <a:bgClr>
              <a:srgbClr val="CC6600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6" name="Rectangle 18">
            <a:extLst>
              <a:ext uri="{FF2B5EF4-FFF2-40B4-BE49-F238E27FC236}">
                <a16:creationId xmlns:a16="http://schemas.microsoft.com/office/drawing/2014/main" id="{E5301750-B2F4-ECCA-94F6-C08056B95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106738"/>
            <a:ext cx="361950" cy="309562"/>
          </a:xfrm>
          <a:prstGeom prst="rect">
            <a:avLst/>
          </a:prstGeom>
          <a:pattFill prst="shingle">
            <a:fgClr>
              <a:schemeClr val="tx1"/>
            </a:fgClr>
            <a:bgClr>
              <a:srgbClr val="CC6600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7" name="Line 19">
            <a:extLst>
              <a:ext uri="{FF2B5EF4-FFF2-40B4-BE49-F238E27FC236}">
                <a16:creationId xmlns:a16="http://schemas.microsoft.com/office/drawing/2014/main" id="{1897A237-B007-FC65-0198-17693D1AB1A1}"/>
              </a:ext>
            </a:extLst>
          </p:cNvPr>
          <p:cNvSpPr>
            <a:spLocks noChangeShapeType="1"/>
          </p:cNvSpPr>
          <p:nvPr/>
        </p:nvSpPr>
        <p:spPr bwMode="auto">
          <a:xfrm>
            <a:off x="917575" y="600075"/>
            <a:ext cx="0" cy="51101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8" name="Line 20">
            <a:extLst>
              <a:ext uri="{FF2B5EF4-FFF2-40B4-BE49-F238E27FC236}">
                <a16:creationId xmlns:a16="http://schemas.microsoft.com/office/drawing/2014/main" id="{1AB2BC96-9D57-200C-E37D-FACC779EB73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9950" y="5710238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9" name="Line 21">
            <a:extLst>
              <a:ext uri="{FF2B5EF4-FFF2-40B4-BE49-F238E27FC236}">
                <a16:creationId xmlns:a16="http://schemas.microsoft.com/office/drawing/2014/main" id="{8F9DF417-748F-1DB9-637F-EAB2F5D61FE3}"/>
              </a:ext>
            </a:extLst>
          </p:cNvPr>
          <p:cNvSpPr>
            <a:spLocks noChangeShapeType="1"/>
          </p:cNvSpPr>
          <p:nvPr/>
        </p:nvSpPr>
        <p:spPr bwMode="auto">
          <a:xfrm>
            <a:off x="869950" y="4864100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0" name="Line 22">
            <a:extLst>
              <a:ext uri="{FF2B5EF4-FFF2-40B4-BE49-F238E27FC236}">
                <a16:creationId xmlns:a16="http://schemas.microsoft.com/office/drawing/2014/main" id="{621B884A-9438-C367-2CEC-EA7C3A4AEB90}"/>
              </a:ext>
            </a:extLst>
          </p:cNvPr>
          <p:cNvSpPr>
            <a:spLocks noChangeShapeType="1"/>
          </p:cNvSpPr>
          <p:nvPr/>
        </p:nvSpPr>
        <p:spPr bwMode="auto">
          <a:xfrm>
            <a:off x="869950" y="4002088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1" name="Line 23">
            <a:extLst>
              <a:ext uri="{FF2B5EF4-FFF2-40B4-BE49-F238E27FC236}">
                <a16:creationId xmlns:a16="http://schemas.microsoft.com/office/drawing/2014/main" id="{1A2CA41C-260A-0409-317E-97BD46F984D1}"/>
              </a:ext>
            </a:extLst>
          </p:cNvPr>
          <p:cNvSpPr>
            <a:spLocks noChangeShapeType="1"/>
          </p:cNvSpPr>
          <p:nvPr/>
        </p:nvSpPr>
        <p:spPr bwMode="auto">
          <a:xfrm>
            <a:off x="869950" y="3155950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2" name="Line 24">
            <a:extLst>
              <a:ext uri="{FF2B5EF4-FFF2-40B4-BE49-F238E27FC236}">
                <a16:creationId xmlns:a16="http://schemas.microsoft.com/office/drawing/2014/main" id="{2E289EA8-30A9-E040-D1B3-93B322F7FB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69950" y="2309813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3" name="Line 25">
            <a:extLst>
              <a:ext uri="{FF2B5EF4-FFF2-40B4-BE49-F238E27FC236}">
                <a16:creationId xmlns:a16="http://schemas.microsoft.com/office/drawing/2014/main" id="{B4612D6C-66FC-FB2A-3726-24EE3612C53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9950" y="1446213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4" name="Line 26">
            <a:extLst>
              <a:ext uri="{FF2B5EF4-FFF2-40B4-BE49-F238E27FC236}">
                <a16:creationId xmlns:a16="http://schemas.microsoft.com/office/drawing/2014/main" id="{BA01ED6D-74CC-DF18-4147-4D48A46FDC77}"/>
              </a:ext>
            </a:extLst>
          </p:cNvPr>
          <p:cNvSpPr>
            <a:spLocks noChangeShapeType="1"/>
          </p:cNvSpPr>
          <p:nvPr/>
        </p:nvSpPr>
        <p:spPr bwMode="auto">
          <a:xfrm>
            <a:off x="869950" y="600075"/>
            <a:ext cx="476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5" name="Line 27">
            <a:extLst>
              <a:ext uri="{FF2B5EF4-FFF2-40B4-BE49-F238E27FC236}">
                <a16:creationId xmlns:a16="http://schemas.microsoft.com/office/drawing/2014/main" id="{541E3477-5BB9-FA6C-786A-E80F131130CD}"/>
              </a:ext>
            </a:extLst>
          </p:cNvPr>
          <p:cNvSpPr>
            <a:spLocks noChangeShapeType="1"/>
          </p:cNvSpPr>
          <p:nvPr/>
        </p:nvSpPr>
        <p:spPr bwMode="auto">
          <a:xfrm>
            <a:off x="917575" y="5710238"/>
            <a:ext cx="1790700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6" name="Line 28">
            <a:extLst>
              <a:ext uri="{FF2B5EF4-FFF2-40B4-BE49-F238E27FC236}">
                <a16:creationId xmlns:a16="http://schemas.microsoft.com/office/drawing/2014/main" id="{F61553E8-9B44-4C44-84D7-792D988F31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7575" y="5710238"/>
            <a:ext cx="0" cy="968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7" name="Line 29">
            <a:extLst>
              <a:ext uri="{FF2B5EF4-FFF2-40B4-BE49-F238E27FC236}">
                <a16:creationId xmlns:a16="http://schemas.microsoft.com/office/drawing/2014/main" id="{D4B83DBA-9CE9-5164-24C3-E410013810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12925" y="5710238"/>
            <a:ext cx="0" cy="968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8" name="Line 30">
            <a:extLst>
              <a:ext uri="{FF2B5EF4-FFF2-40B4-BE49-F238E27FC236}">
                <a16:creationId xmlns:a16="http://schemas.microsoft.com/office/drawing/2014/main" id="{35B92290-E2CA-E535-A9D6-0D53E2126CC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08275" y="5710238"/>
            <a:ext cx="0" cy="968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9" name="Rectangle 31">
            <a:extLst>
              <a:ext uri="{FF2B5EF4-FFF2-40B4-BE49-F238E27FC236}">
                <a16:creationId xmlns:a16="http://schemas.microsoft.com/office/drawing/2014/main" id="{D6F4E5DF-5C48-D4B0-E423-01C9EBA86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075" y="5564188"/>
            <a:ext cx="80963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100" b="1">
                <a:solidFill>
                  <a:srgbClr val="000000"/>
                </a:solidFill>
                <a:latin typeface="Century Schoolbook" panose="02040604050505020304" pitchFamily="18" charset="0"/>
              </a:rPr>
              <a:t>0</a:t>
            </a:r>
            <a:endParaRPr lang="en-US" altLang="en-US" b="1"/>
          </a:p>
        </p:txBody>
      </p:sp>
      <p:sp>
        <p:nvSpPr>
          <p:cNvPr id="94240" name="Rectangle 32">
            <a:extLst>
              <a:ext uri="{FF2B5EF4-FFF2-40B4-BE49-F238E27FC236}">
                <a16:creationId xmlns:a16="http://schemas.microsoft.com/office/drawing/2014/main" id="{74560ABD-06D7-E72F-08EA-E3E9D19B7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4718050"/>
            <a:ext cx="161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100" b="1">
                <a:solidFill>
                  <a:srgbClr val="000000"/>
                </a:solidFill>
                <a:latin typeface="Century Schoolbook" panose="02040604050505020304" pitchFamily="18" charset="0"/>
              </a:rPr>
              <a:t>20</a:t>
            </a:r>
            <a:endParaRPr lang="en-US" altLang="en-US" b="1"/>
          </a:p>
        </p:txBody>
      </p:sp>
      <p:sp>
        <p:nvSpPr>
          <p:cNvPr id="94241" name="Rectangle 33">
            <a:extLst>
              <a:ext uri="{FF2B5EF4-FFF2-40B4-BE49-F238E27FC236}">
                <a16:creationId xmlns:a16="http://schemas.microsoft.com/office/drawing/2014/main" id="{E94E60C9-20E7-D8B8-7093-764CFAC8FD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3854450"/>
            <a:ext cx="161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100" b="1">
                <a:solidFill>
                  <a:srgbClr val="000000"/>
                </a:solidFill>
                <a:latin typeface="Century Schoolbook" panose="02040604050505020304" pitchFamily="18" charset="0"/>
              </a:rPr>
              <a:t>40</a:t>
            </a:r>
            <a:endParaRPr lang="en-US" altLang="en-US" b="1"/>
          </a:p>
        </p:txBody>
      </p:sp>
      <p:sp>
        <p:nvSpPr>
          <p:cNvPr id="94242" name="Rectangle 34">
            <a:extLst>
              <a:ext uri="{FF2B5EF4-FFF2-40B4-BE49-F238E27FC236}">
                <a16:creationId xmlns:a16="http://schemas.microsoft.com/office/drawing/2014/main" id="{4FC6C06A-CB3F-9309-C07D-1673E6800D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3008313"/>
            <a:ext cx="161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100" b="1">
                <a:solidFill>
                  <a:srgbClr val="000000"/>
                </a:solidFill>
                <a:latin typeface="Century Schoolbook" panose="02040604050505020304" pitchFamily="18" charset="0"/>
              </a:rPr>
              <a:t>60</a:t>
            </a:r>
            <a:endParaRPr lang="en-US" altLang="en-US" b="1"/>
          </a:p>
        </p:txBody>
      </p:sp>
      <p:sp>
        <p:nvSpPr>
          <p:cNvPr id="94243" name="Rectangle 35">
            <a:extLst>
              <a:ext uri="{FF2B5EF4-FFF2-40B4-BE49-F238E27FC236}">
                <a16:creationId xmlns:a16="http://schemas.microsoft.com/office/drawing/2014/main" id="{1983F45B-DC9A-D641-A914-61C9B3C03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2162175"/>
            <a:ext cx="161925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100" b="1">
                <a:solidFill>
                  <a:srgbClr val="000000"/>
                </a:solidFill>
                <a:latin typeface="Century Schoolbook" panose="02040604050505020304" pitchFamily="18" charset="0"/>
              </a:rPr>
              <a:t>80</a:t>
            </a:r>
            <a:endParaRPr lang="en-US" altLang="en-US" b="1"/>
          </a:p>
        </p:txBody>
      </p:sp>
      <p:sp>
        <p:nvSpPr>
          <p:cNvPr id="94244" name="Rectangle 36">
            <a:extLst>
              <a:ext uri="{FF2B5EF4-FFF2-40B4-BE49-F238E27FC236}">
                <a16:creationId xmlns:a16="http://schemas.microsoft.com/office/drawing/2014/main" id="{673A9E5B-7B4A-B23B-A978-773233998D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1300163"/>
            <a:ext cx="2428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100" b="1">
                <a:solidFill>
                  <a:srgbClr val="000000"/>
                </a:solidFill>
                <a:latin typeface="Century Schoolbook" panose="02040604050505020304" pitchFamily="18" charset="0"/>
              </a:rPr>
              <a:t>100</a:t>
            </a:r>
            <a:endParaRPr lang="en-US" altLang="en-US" b="1"/>
          </a:p>
        </p:txBody>
      </p:sp>
      <p:sp>
        <p:nvSpPr>
          <p:cNvPr id="94245" name="Rectangle 37">
            <a:extLst>
              <a:ext uri="{FF2B5EF4-FFF2-40B4-BE49-F238E27FC236}">
                <a16:creationId xmlns:a16="http://schemas.microsoft.com/office/drawing/2014/main" id="{E43FEF8A-86E1-5F6E-51BA-8A0D9D8759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454025"/>
            <a:ext cx="242888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100" b="1">
                <a:solidFill>
                  <a:srgbClr val="000000"/>
                </a:solidFill>
                <a:latin typeface="Century Schoolbook" panose="02040604050505020304" pitchFamily="18" charset="0"/>
              </a:rPr>
              <a:t>120</a:t>
            </a:r>
            <a:endParaRPr lang="en-US" altLang="en-US" b="1"/>
          </a:p>
        </p:txBody>
      </p:sp>
      <p:sp>
        <p:nvSpPr>
          <p:cNvPr id="94246" name="Rectangle 38">
            <a:extLst>
              <a:ext uri="{FF2B5EF4-FFF2-40B4-BE49-F238E27FC236}">
                <a16:creationId xmlns:a16="http://schemas.microsoft.com/office/drawing/2014/main" id="{2F836B44-9A94-2EA3-2BDC-A51619A87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5970588"/>
            <a:ext cx="525463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200" b="1">
                <a:solidFill>
                  <a:srgbClr val="000000"/>
                </a:solidFill>
                <a:latin typeface="Century Schoolbook" panose="02040604050505020304" pitchFamily="18" charset="0"/>
              </a:rPr>
              <a:t>Before</a:t>
            </a:r>
          </a:p>
        </p:txBody>
      </p:sp>
      <p:sp>
        <p:nvSpPr>
          <p:cNvPr id="94247" name="Rectangle 39">
            <a:extLst>
              <a:ext uri="{FF2B5EF4-FFF2-40B4-BE49-F238E27FC236}">
                <a16:creationId xmlns:a16="http://schemas.microsoft.com/office/drawing/2014/main" id="{4BEF8A1C-8683-F067-3963-42895DA831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0575" y="5970588"/>
            <a:ext cx="406400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200" b="1">
                <a:solidFill>
                  <a:srgbClr val="000000"/>
                </a:solidFill>
                <a:latin typeface="Century Schoolbook" panose="02040604050505020304" pitchFamily="18" charset="0"/>
              </a:rPr>
              <a:t>After</a:t>
            </a:r>
          </a:p>
        </p:txBody>
      </p:sp>
      <p:sp>
        <p:nvSpPr>
          <p:cNvPr id="94248" name="Rectangle 40">
            <a:extLst>
              <a:ext uri="{FF2B5EF4-FFF2-40B4-BE49-F238E27FC236}">
                <a16:creationId xmlns:a16="http://schemas.microsoft.com/office/drawing/2014/main" id="{1EA3053D-CE02-C8FD-1FA3-9A7E3E4C3E3A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-313531" y="3515519"/>
            <a:ext cx="1436687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0000"/>
                </a:solidFill>
                <a:latin typeface="Century Schoolbook" panose="02040604050505020304" pitchFamily="18" charset="0"/>
              </a:rPr>
              <a:t>Carbon (Mg/ha)</a:t>
            </a:r>
            <a:endParaRPr lang="en-US" altLang="en-US"/>
          </a:p>
        </p:txBody>
      </p:sp>
      <p:sp>
        <p:nvSpPr>
          <p:cNvPr id="94249" name="Rectangle 41">
            <a:extLst>
              <a:ext uri="{FF2B5EF4-FFF2-40B4-BE49-F238E27FC236}">
                <a16:creationId xmlns:a16="http://schemas.microsoft.com/office/drawing/2014/main" id="{6A26720E-60ED-717D-AC85-1FA76A3E5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5" y="862013"/>
            <a:ext cx="219075" cy="258762"/>
          </a:xfrm>
          <a:prstGeom prst="rect">
            <a:avLst/>
          </a:prstGeom>
          <a:pattFill prst="shingle">
            <a:fgClr>
              <a:schemeClr val="tx1"/>
            </a:fgClr>
            <a:bgClr>
              <a:srgbClr val="CC6600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50" name="Rectangle 42">
            <a:extLst>
              <a:ext uri="{FF2B5EF4-FFF2-40B4-BE49-F238E27FC236}">
                <a16:creationId xmlns:a16="http://schemas.microsoft.com/office/drawing/2014/main" id="{DBA03AD3-09D4-21F1-003A-197E2E364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825" y="877888"/>
            <a:ext cx="74453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entury Schoolbook" panose="02040604050505020304" pitchFamily="18" charset="0"/>
              </a:rPr>
              <a:t>Intact logs</a:t>
            </a:r>
            <a:endParaRPr lang="en-US" altLang="en-US"/>
          </a:p>
        </p:txBody>
      </p:sp>
      <p:sp>
        <p:nvSpPr>
          <p:cNvPr id="94251" name="Rectangle 43">
            <a:extLst>
              <a:ext uri="{FF2B5EF4-FFF2-40B4-BE49-F238E27FC236}">
                <a16:creationId xmlns:a16="http://schemas.microsoft.com/office/drawing/2014/main" id="{CB0D03A4-BE9D-5690-C0C6-F2DC480CB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5" y="1919288"/>
            <a:ext cx="219075" cy="260350"/>
          </a:xfrm>
          <a:prstGeom prst="rect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52" name="Rectangle 44">
            <a:extLst>
              <a:ext uri="{FF2B5EF4-FFF2-40B4-BE49-F238E27FC236}">
                <a16:creationId xmlns:a16="http://schemas.microsoft.com/office/drawing/2014/main" id="{A2CA28BD-1E9F-4B86-AABF-34901E2F5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825" y="1935163"/>
            <a:ext cx="912813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entury Schoolbook" panose="02040604050505020304" pitchFamily="18" charset="0"/>
              </a:rPr>
              <a:t>Decayed logs</a:t>
            </a:r>
            <a:endParaRPr lang="en-US" altLang="en-US"/>
          </a:p>
        </p:txBody>
      </p:sp>
      <p:sp>
        <p:nvSpPr>
          <p:cNvPr id="94253" name="Rectangle 45">
            <a:extLst>
              <a:ext uri="{FF2B5EF4-FFF2-40B4-BE49-F238E27FC236}">
                <a16:creationId xmlns:a16="http://schemas.microsoft.com/office/drawing/2014/main" id="{9C35830F-4BC7-2DE1-963A-09A85C7AE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5" y="2960688"/>
            <a:ext cx="219075" cy="260350"/>
          </a:xfrm>
          <a:prstGeom prst="rect">
            <a:avLst/>
          </a:prstGeom>
          <a:pattFill prst="ltHorz">
            <a:fgClr>
              <a:srgbClr val="000000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54" name="Rectangle 46">
            <a:extLst>
              <a:ext uri="{FF2B5EF4-FFF2-40B4-BE49-F238E27FC236}">
                <a16:creationId xmlns:a16="http://schemas.microsoft.com/office/drawing/2014/main" id="{6CBA0FFD-5644-4E10-5B8F-D9A4E01AE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825" y="2976563"/>
            <a:ext cx="700088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entury Schoolbook" panose="02040604050505020304" pitchFamily="18" charset="0"/>
              </a:rPr>
              <a:t>Fine fuels</a:t>
            </a:r>
            <a:endParaRPr lang="en-US" altLang="en-US"/>
          </a:p>
        </p:txBody>
      </p:sp>
      <p:sp>
        <p:nvSpPr>
          <p:cNvPr id="94255" name="Rectangle 47">
            <a:extLst>
              <a:ext uri="{FF2B5EF4-FFF2-40B4-BE49-F238E27FC236}">
                <a16:creationId xmlns:a16="http://schemas.microsoft.com/office/drawing/2014/main" id="{74820291-F000-87D4-6922-9E3E656A4E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25" y="4017963"/>
            <a:ext cx="219075" cy="260350"/>
          </a:xfrm>
          <a:prstGeom prst="rect">
            <a:avLst/>
          </a:prstGeom>
          <a:pattFill prst="openDmnd">
            <a:fgClr>
              <a:schemeClr val="tx1"/>
            </a:fgClr>
            <a:bgClr>
              <a:srgbClr val="FFFC85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56" name="Rectangle 48">
            <a:extLst>
              <a:ext uri="{FF2B5EF4-FFF2-40B4-BE49-F238E27FC236}">
                <a16:creationId xmlns:a16="http://schemas.microsoft.com/office/drawing/2014/main" id="{7A8E5194-5ABE-8855-CE32-E8190457D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825" y="4033838"/>
            <a:ext cx="6985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entury Schoolbook" panose="02040604050505020304" pitchFamily="18" charset="0"/>
              </a:rPr>
              <a:t>O-horizon</a:t>
            </a:r>
            <a:endParaRPr lang="en-US" altLang="en-US"/>
          </a:p>
        </p:txBody>
      </p:sp>
      <p:sp>
        <p:nvSpPr>
          <p:cNvPr id="94257" name="Rectangle 49">
            <a:extLst>
              <a:ext uri="{FF2B5EF4-FFF2-40B4-BE49-F238E27FC236}">
                <a16:creationId xmlns:a16="http://schemas.microsoft.com/office/drawing/2014/main" id="{DC45077A-61F4-AD52-0D2F-4DAA937DD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7838" y="5045075"/>
            <a:ext cx="233362" cy="274638"/>
          </a:xfrm>
          <a:prstGeom prst="rect">
            <a:avLst/>
          </a:prstGeom>
          <a:pattFill prst="sphere">
            <a:fgClr>
              <a:schemeClr val="tx1"/>
            </a:fgClr>
            <a:bgClr>
              <a:srgbClr val="CC6600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58" name="Rectangle 50">
            <a:extLst>
              <a:ext uri="{FF2B5EF4-FFF2-40B4-BE49-F238E27FC236}">
                <a16:creationId xmlns:a16="http://schemas.microsoft.com/office/drawing/2014/main" id="{6E7E37B7-E23F-6F9A-453A-3C13E7438D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7838" y="5046663"/>
            <a:ext cx="2428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59" name="Rectangle 51">
            <a:extLst>
              <a:ext uri="{FF2B5EF4-FFF2-40B4-BE49-F238E27FC236}">
                <a16:creationId xmlns:a16="http://schemas.microsoft.com/office/drawing/2014/main" id="{EB4C5D7E-ADFF-FD8E-4FC5-AC5EAA09A7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8825" y="5075238"/>
            <a:ext cx="846138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entury Schoolbook" panose="02040604050505020304" pitchFamily="18" charset="0"/>
              </a:rPr>
              <a:t>Mineral soil</a:t>
            </a:r>
            <a:endParaRPr lang="en-US" altLang="en-US"/>
          </a:p>
        </p:txBody>
      </p:sp>
      <p:sp>
        <p:nvSpPr>
          <p:cNvPr id="94260" name="Rectangle 52">
            <a:extLst>
              <a:ext uri="{FF2B5EF4-FFF2-40B4-BE49-F238E27FC236}">
                <a16:creationId xmlns:a16="http://schemas.microsoft.com/office/drawing/2014/main" id="{8F48F02A-A657-0B7B-6FC5-D80FFD478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" y="242888"/>
            <a:ext cx="4448175" cy="6329362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61" name="Rectangle 53">
            <a:extLst>
              <a:ext uri="{FF2B5EF4-FFF2-40B4-BE49-F238E27FC236}">
                <a16:creationId xmlns:a16="http://schemas.microsoft.com/office/drawing/2014/main" id="{6F3B46FD-8295-73B3-BB37-7790C1A7C7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9663" y="1177925"/>
            <a:ext cx="7381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100" b="1">
                <a:solidFill>
                  <a:srgbClr val="000000"/>
                </a:solidFill>
                <a:latin typeface="Century Schoolbook" panose="02040604050505020304" pitchFamily="18" charset="0"/>
              </a:rPr>
              <a:t>Down 38%</a:t>
            </a:r>
            <a:endParaRPr lang="en-US" altLang="en-US"/>
          </a:p>
        </p:txBody>
      </p:sp>
      <p:sp>
        <p:nvSpPr>
          <p:cNvPr id="94262" name="Rectangle 54">
            <a:extLst>
              <a:ext uri="{FF2B5EF4-FFF2-40B4-BE49-F238E27FC236}">
                <a16:creationId xmlns:a16="http://schemas.microsoft.com/office/drawing/2014/main" id="{AA74397D-3D7C-6D3A-D0B5-382036D16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9663" y="2233613"/>
            <a:ext cx="8191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100" b="1">
                <a:solidFill>
                  <a:srgbClr val="000000"/>
                </a:solidFill>
                <a:latin typeface="Century Schoolbook" panose="02040604050505020304" pitchFamily="18" charset="0"/>
              </a:rPr>
              <a:t>Down 100%</a:t>
            </a:r>
            <a:endParaRPr lang="en-US" altLang="en-US"/>
          </a:p>
        </p:txBody>
      </p:sp>
      <p:sp>
        <p:nvSpPr>
          <p:cNvPr id="94263" name="Rectangle 55">
            <a:extLst>
              <a:ext uri="{FF2B5EF4-FFF2-40B4-BE49-F238E27FC236}">
                <a16:creationId xmlns:a16="http://schemas.microsoft.com/office/drawing/2014/main" id="{07495C35-8FB2-1D99-F758-4EC3AD5AF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9663" y="3287713"/>
            <a:ext cx="7381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100" b="1">
                <a:solidFill>
                  <a:srgbClr val="000000"/>
                </a:solidFill>
                <a:latin typeface="Century Schoolbook" panose="02040604050505020304" pitchFamily="18" charset="0"/>
              </a:rPr>
              <a:t>Down 89%</a:t>
            </a:r>
            <a:endParaRPr lang="en-US" altLang="en-US"/>
          </a:p>
        </p:txBody>
      </p:sp>
      <p:sp>
        <p:nvSpPr>
          <p:cNvPr id="94264" name="Rectangle 56">
            <a:extLst>
              <a:ext uri="{FF2B5EF4-FFF2-40B4-BE49-F238E27FC236}">
                <a16:creationId xmlns:a16="http://schemas.microsoft.com/office/drawing/2014/main" id="{E54BC45E-9113-9A73-7174-37F5FDC3C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9663" y="4343400"/>
            <a:ext cx="8191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100" b="1">
                <a:solidFill>
                  <a:srgbClr val="000000"/>
                </a:solidFill>
                <a:latin typeface="Century Schoolbook" panose="02040604050505020304" pitchFamily="18" charset="0"/>
              </a:rPr>
              <a:t>Down 100%</a:t>
            </a:r>
            <a:endParaRPr lang="en-US" altLang="en-US"/>
          </a:p>
        </p:txBody>
      </p:sp>
      <p:sp>
        <p:nvSpPr>
          <p:cNvPr id="94265" name="Rectangle 57">
            <a:extLst>
              <a:ext uri="{FF2B5EF4-FFF2-40B4-BE49-F238E27FC236}">
                <a16:creationId xmlns:a16="http://schemas.microsoft.com/office/drawing/2014/main" id="{88DB553D-C947-FCE1-BF44-3CEB623B7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9663" y="5400675"/>
            <a:ext cx="738187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100" b="1">
                <a:solidFill>
                  <a:srgbClr val="000000"/>
                </a:solidFill>
                <a:latin typeface="Century Schoolbook" panose="02040604050505020304" pitchFamily="18" charset="0"/>
              </a:rPr>
              <a:t>Down 22%</a:t>
            </a:r>
            <a:endParaRPr lang="en-US" altLang="en-US"/>
          </a:p>
        </p:txBody>
      </p:sp>
      <p:sp>
        <p:nvSpPr>
          <p:cNvPr id="94266" name="Rectangle 58">
            <a:extLst>
              <a:ext uri="{FF2B5EF4-FFF2-40B4-BE49-F238E27FC236}">
                <a16:creationId xmlns:a16="http://schemas.microsoft.com/office/drawing/2014/main" id="{FAE8688D-69AA-A149-F3D4-5C3A7A582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4275" y="1789113"/>
            <a:ext cx="361950" cy="763587"/>
          </a:xfrm>
          <a:prstGeom prst="rect">
            <a:avLst/>
          </a:prstGeom>
          <a:pattFill prst="ltHorz">
            <a:fgClr>
              <a:srgbClr val="000000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67" name="Rectangle 59">
            <a:extLst>
              <a:ext uri="{FF2B5EF4-FFF2-40B4-BE49-F238E27FC236}">
                <a16:creationId xmlns:a16="http://schemas.microsoft.com/office/drawing/2014/main" id="{C58D301A-4329-97C3-EE9A-334D62FEFD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9625" y="3416300"/>
            <a:ext cx="361950" cy="130175"/>
          </a:xfrm>
          <a:prstGeom prst="rect">
            <a:avLst/>
          </a:prstGeom>
          <a:pattFill prst="ltHorz">
            <a:fgClr>
              <a:srgbClr val="000000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68" name="Line 60">
            <a:extLst>
              <a:ext uri="{FF2B5EF4-FFF2-40B4-BE49-F238E27FC236}">
                <a16:creationId xmlns:a16="http://schemas.microsoft.com/office/drawing/2014/main" id="{A1C562FB-D187-F8D4-7265-EF99792B395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4638" y="1785938"/>
            <a:ext cx="538162" cy="1627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69" name="Line 61">
            <a:extLst>
              <a:ext uri="{FF2B5EF4-FFF2-40B4-BE49-F238E27FC236}">
                <a16:creationId xmlns:a16="http://schemas.microsoft.com/office/drawing/2014/main" id="{6110AC45-C064-F9F8-E37B-4716E986D735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4638" y="2555875"/>
            <a:ext cx="536575" cy="987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70" name="Line 62">
            <a:extLst>
              <a:ext uri="{FF2B5EF4-FFF2-40B4-BE49-F238E27FC236}">
                <a16:creationId xmlns:a16="http://schemas.microsoft.com/office/drawing/2014/main" id="{7DAD6030-0F82-C7DF-E877-B769419C4B5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4638" y="2941638"/>
            <a:ext cx="541337" cy="60642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71" name="Line 63">
            <a:extLst>
              <a:ext uri="{FF2B5EF4-FFF2-40B4-BE49-F238E27FC236}">
                <a16:creationId xmlns:a16="http://schemas.microsoft.com/office/drawing/2014/main" id="{71261A9F-29DE-7177-8642-4C652BAF9F3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44638" y="1200150"/>
            <a:ext cx="533400" cy="1903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72" name="Line 64">
            <a:extLst>
              <a:ext uri="{FF2B5EF4-FFF2-40B4-BE49-F238E27FC236}">
                <a16:creationId xmlns:a16="http://schemas.microsoft.com/office/drawing/2014/main" id="{770AFD3B-4695-B503-05DE-CB6615EA4EA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7813" y="1655763"/>
            <a:ext cx="534987" cy="174625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73" name="Rectangle 65">
            <a:extLst>
              <a:ext uri="{FF2B5EF4-FFF2-40B4-BE49-F238E27FC236}">
                <a16:creationId xmlns:a16="http://schemas.microsoft.com/office/drawing/2014/main" id="{799C29DE-1BBB-1467-A004-7D3B1EEB5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1463" y="5665788"/>
            <a:ext cx="8731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200" b="1">
                <a:solidFill>
                  <a:srgbClr val="000000"/>
                </a:solidFill>
                <a:latin typeface="Century Schoolbook" panose="02040604050505020304" pitchFamily="18" charset="0"/>
              </a:rPr>
              <a:t>0</a:t>
            </a:r>
            <a:endParaRPr lang="en-US" altLang="en-US" sz="1200" b="1"/>
          </a:p>
        </p:txBody>
      </p:sp>
      <p:sp>
        <p:nvSpPr>
          <p:cNvPr id="94274" name="Rectangle 66">
            <a:extLst>
              <a:ext uri="{FF2B5EF4-FFF2-40B4-BE49-F238E27FC236}">
                <a16:creationId xmlns:a16="http://schemas.microsoft.com/office/drawing/2014/main" id="{CE5DCC1E-FB69-B7A2-2D88-E132C08E2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7163" y="4200525"/>
            <a:ext cx="2619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200" b="1">
                <a:solidFill>
                  <a:srgbClr val="000000"/>
                </a:solidFill>
                <a:latin typeface="Century Schoolbook" panose="02040604050505020304" pitchFamily="18" charset="0"/>
              </a:rPr>
              <a:t>100</a:t>
            </a:r>
            <a:endParaRPr lang="en-US" altLang="en-US" sz="1200" b="1"/>
          </a:p>
        </p:txBody>
      </p:sp>
      <p:sp>
        <p:nvSpPr>
          <p:cNvPr id="94275" name="Rectangle 67">
            <a:extLst>
              <a:ext uri="{FF2B5EF4-FFF2-40B4-BE49-F238E27FC236}">
                <a16:creationId xmlns:a16="http://schemas.microsoft.com/office/drawing/2014/main" id="{B6185D35-5CC1-78FE-C7F3-771B7807A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7163" y="2736850"/>
            <a:ext cx="2619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200" b="1">
                <a:solidFill>
                  <a:srgbClr val="000000"/>
                </a:solidFill>
                <a:latin typeface="Century Schoolbook" panose="02040604050505020304" pitchFamily="18" charset="0"/>
              </a:rPr>
              <a:t>200</a:t>
            </a:r>
            <a:endParaRPr lang="en-US" altLang="en-US" sz="1200" b="1"/>
          </a:p>
        </p:txBody>
      </p:sp>
      <p:sp>
        <p:nvSpPr>
          <p:cNvPr id="94276" name="Rectangle 68">
            <a:extLst>
              <a:ext uri="{FF2B5EF4-FFF2-40B4-BE49-F238E27FC236}">
                <a16:creationId xmlns:a16="http://schemas.microsoft.com/office/drawing/2014/main" id="{2CB7DAB6-540B-DA3A-DAD6-3832456AA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7163" y="1273175"/>
            <a:ext cx="2619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200" b="1">
                <a:solidFill>
                  <a:srgbClr val="000000"/>
                </a:solidFill>
                <a:latin typeface="Century Schoolbook" panose="02040604050505020304" pitchFamily="18" charset="0"/>
              </a:rPr>
              <a:t>300</a:t>
            </a:r>
            <a:endParaRPr lang="en-US" altLang="en-US" sz="1200" b="1"/>
          </a:p>
        </p:txBody>
      </p:sp>
      <p:sp>
        <p:nvSpPr>
          <p:cNvPr id="94277" name="Rectangle 69">
            <a:extLst>
              <a:ext uri="{FF2B5EF4-FFF2-40B4-BE49-F238E27FC236}">
                <a16:creationId xmlns:a16="http://schemas.microsoft.com/office/drawing/2014/main" id="{3FE41228-8D00-4DAB-8F22-41137EA66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628650"/>
            <a:ext cx="1730375" cy="5103813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78" name="Line 70">
            <a:extLst>
              <a:ext uri="{FF2B5EF4-FFF2-40B4-BE49-F238E27FC236}">
                <a16:creationId xmlns:a16="http://schemas.microsoft.com/office/drawing/2014/main" id="{90A62A85-B6CD-5F24-2AF8-CE799E95204F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7838" y="4275138"/>
            <a:ext cx="17303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79" name="Line 71">
            <a:extLst>
              <a:ext uri="{FF2B5EF4-FFF2-40B4-BE49-F238E27FC236}">
                <a16:creationId xmlns:a16="http://schemas.microsoft.com/office/drawing/2014/main" id="{73DA71FF-6C01-53EC-B005-DFB3F5874191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7838" y="2816225"/>
            <a:ext cx="17303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80" name="Line 72">
            <a:extLst>
              <a:ext uri="{FF2B5EF4-FFF2-40B4-BE49-F238E27FC236}">
                <a16:creationId xmlns:a16="http://schemas.microsoft.com/office/drawing/2014/main" id="{575FB924-E322-5161-3074-FA455CA305FE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7838" y="1357313"/>
            <a:ext cx="17303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81" name="Line 73">
            <a:extLst>
              <a:ext uri="{FF2B5EF4-FFF2-40B4-BE49-F238E27FC236}">
                <a16:creationId xmlns:a16="http://schemas.microsoft.com/office/drawing/2014/main" id="{DE4F91B6-1E0E-98F8-781F-E473B50C4C08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7838" y="628650"/>
            <a:ext cx="17303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82" name="Rectangle 74">
            <a:extLst>
              <a:ext uri="{FF2B5EF4-FFF2-40B4-BE49-F238E27FC236}">
                <a16:creationId xmlns:a16="http://schemas.microsoft.com/office/drawing/2014/main" id="{582600DD-D10D-89BB-72C7-70BD22A4EA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628650"/>
            <a:ext cx="1730375" cy="5103813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83" name="Rectangle 75">
            <a:extLst>
              <a:ext uri="{FF2B5EF4-FFF2-40B4-BE49-F238E27FC236}">
                <a16:creationId xmlns:a16="http://schemas.microsoft.com/office/drawing/2014/main" id="{60E2C63F-98A8-A5F9-04D0-CF3E777219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013" y="4781550"/>
            <a:ext cx="346075" cy="950913"/>
          </a:xfrm>
          <a:prstGeom prst="rect">
            <a:avLst/>
          </a:prstGeom>
          <a:pattFill prst="sphere">
            <a:fgClr>
              <a:schemeClr val="tx1"/>
            </a:fgClr>
            <a:bgClr>
              <a:srgbClr val="CC6600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84" name="Rectangle 76">
            <a:extLst>
              <a:ext uri="{FF2B5EF4-FFF2-40B4-BE49-F238E27FC236}">
                <a16:creationId xmlns:a16="http://schemas.microsoft.com/office/drawing/2014/main" id="{4FFF92DE-7FD8-13E0-935B-E3AC6EB77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013" y="4781550"/>
            <a:ext cx="346075" cy="95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85" name="Rectangle 77">
            <a:extLst>
              <a:ext uri="{FF2B5EF4-FFF2-40B4-BE49-F238E27FC236}">
                <a16:creationId xmlns:a16="http://schemas.microsoft.com/office/drawing/2014/main" id="{335AFB31-7AD8-7FED-80B2-43BF138CB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8613" y="4987925"/>
            <a:ext cx="346075" cy="744538"/>
          </a:xfrm>
          <a:prstGeom prst="rect">
            <a:avLst/>
          </a:prstGeom>
          <a:pattFill prst="sphere">
            <a:fgClr>
              <a:schemeClr val="tx1"/>
            </a:fgClr>
            <a:bgClr>
              <a:srgbClr val="CC6600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86" name="Rectangle 78">
            <a:extLst>
              <a:ext uri="{FF2B5EF4-FFF2-40B4-BE49-F238E27FC236}">
                <a16:creationId xmlns:a16="http://schemas.microsoft.com/office/drawing/2014/main" id="{1031A69B-14F3-4CB5-EAAD-3BDE14E2C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8613" y="4987925"/>
            <a:ext cx="346075" cy="7445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87" name="Rectangle 79">
            <a:extLst>
              <a:ext uri="{FF2B5EF4-FFF2-40B4-BE49-F238E27FC236}">
                <a16:creationId xmlns:a16="http://schemas.microsoft.com/office/drawing/2014/main" id="{5B43663F-1C97-ACBF-E0A2-B0FCFD0EA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013" y="4654550"/>
            <a:ext cx="346075" cy="127000"/>
          </a:xfrm>
          <a:prstGeom prst="rect">
            <a:avLst/>
          </a:prstGeom>
          <a:solidFill>
            <a:srgbClr val="C0C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88" name="Rectangle 80">
            <a:extLst>
              <a:ext uri="{FF2B5EF4-FFF2-40B4-BE49-F238E27FC236}">
                <a16:creationId xmlns:a16="http://schemas.microsoft.com/office/drawing/2014/main" id="{D3EEEC5A-0D13-B10A-17FC-840EC78F37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013" y="4654550"/>
            <a:ext cx="346075" cy="127000"/>
          </a:xfrm>
          <a:prstGeom prst="rect">
            <a:avLst/>
          </a:prstGeom>
          <a:pattFill prst="openDmnd">
            <a:fgClr>
              <a:schemeClr val="tx1"/>
            </a:fgClr>
            <a:bgClr>
              <a:srgbClr val="FFFC85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89" name="Rectangle 81">
            <a:extLst>
              <a:ext uri="{FF2B5EF4-FFF2-40B4-BE49-F238E27FC236}">
                <a16:creationId xmlns:a16="http://schemas.microsoft.com/office/drawing/2014/main" id="{7F1F57E1-FD5C-B05E-F648-913627481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013" y="4386263"/>
            <a:ext cx="346075" cy="268287"/>
          </a:xfrm>
          <a:prstGeom prst="rect">
            <a:avLst/>
          </a:prstGeom>
          <a:pattFill prst="ltHorz">
            <a:fgClr>
              <a:srgbClr val="000000"/>
            </a:fgClr>
            <a:bgClr>
              <a:srgbClr val="FFFFFF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90" name="Rectangle 82">
            <a:extLst>
              <a:ext uri="{FF2B5EF4-FFF2-40B4-BE49-F238E27FC236}">
                <a16:creationId xmlns:a16="http://schemas.microsoft.com/office/drawing/2014/main" id="{2E590F27-882F-6173-7FEC-BA97AAA4FB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8613" y="4940300"/>
            <a:ext cx="346075" cy="4762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91" name="Rectangle 83">
            <a:extLst>
              <a:ext uri="{FF2B5EF4-FFF2-40B4-BE49-F238E27FC236}">
                <a16:creationId xmlns:a16="http://schemas.microsoft.com/office/drawing/2014/main" id="{A4B232BC-1889-CDEB-D155-7025C051B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013" y="4354513"/>
            <a:ext cx="346075" cy="31750"/>
          </a:xfrm>
          <a:prstGeom prst="rect">
            <a:avLst/>
          </a:prstGeom>
          <a:solidFill>
            <a:srgbClr val="CC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92" name="Rectangle 84">
            <a:extLst>
              <a:ext uri="{FF2B5EF4-FFF2-40B4-BE49-F238E27FC236}">
                <a16:creationId xmlns:a16="http://schemas.microsoft.com/office/drawing/2014/main" id="{13FCA0CE-992E-9690-7CE3-157E062F13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013" y="4179888"/>
            <a:ext cx="346075" cy="174625"/>
          </a:xfrm>
          <a:prstGeom prst="rect">
            <a:avLst/>
          </a:prstGeom>
          <a:pattFill prst="shingle">
            <a:fgClr>
              <a:schemeClr val="tx1"/>
            </a:fgClr>
            <a:bgClr>
              <a:srgbClr val="CC6600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93" name="Rectangle 85">
            <a:extLst>
              <a:ext uri="{FF2B5EF4-FFF2-40B4-BE49-F238E27FC236}">
                <a16:creationId xmlns:a16="http://schemas.microsoft.com/office/drawing/2014/main" id="{A450B287-20A3-8EAE-914E-E94EE9E85D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8613" y="4845050"/>
            <a:ext cx="346075" cy="95250"/>
          </a:xfrm>
          <a:prstGeom prst="rect">
            <a:avLst/>
          </a:prstGeom>
          <a:pattFill prst="shingle">
            <a:fgClr>
              <a:schemeClr val="tx1"/>
            </a:fgClr>
            <a:bgClr>
              <a:srgbClr val="CC6600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94" name="Rectangle 86">
            <a:extLst>
              <a:ext uri="{FF2B5EF4-FFF2-40B4-BE49-F238E27FC236}">
                <a16:creationId xmlns:a16="http://schemas.microsoft.com/office/drawing/2014/main" id="{3ECAB312-3A56-98E0-F6B7-2155F61E7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013" y="1341438"/>
            <a:ext cx="346075" cy="2838450"/>
          </a:xfrm>
          <a:prstGeom prst="rect">
            <a:avLst/>
          </a:prstGeom>
          <a:solidFill>
            <a:srgbClr val="99CC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95" name="Rectangle 87">
            <a:extLst>
              <a:ext uri="{FF2B5EF4-FFF2-40B4-BE49-F238E27FC236}">
                <a16:creationId xmlns:a16="http://schemas.microsoft.com/office/drawing/2014/main" id="{BC3728E9-F5C8-6C33-CCC7-2E3946BA3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8613" y="2111375"/>
            <a:ext cx="346075" cy="2733675"/>
          </a:xfrm>
          <a:prstGeom prst="rect">
            <a:avLst/>
          </a:prstGeom>
          <a:pattFill prst="dkVert">
            <a:fgClr>
              <a:srgbClr val="993300"/>
            </a:fgClr>
            <a:bgClr>
              <a:srgbClr val="FFFFFF"/>
            </a:bgClr>
          </a:patt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96" name="Line 88">
            <a:extLst>
              <a:ext uri="{FF2B5EF4-FFF2-40B4-BE49-F238E27FC236}">
                <a16:creationId xmlns:a16="http://schemas.microsoft.com/office/drawing/2014/main" id="{3968DC78-90BB-FCAB-179A-1935922FEA1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7838" y="628650"/>
            <a:ext cx="0" cy="51038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97" name="Line 89">
            <a:extLst>
              <a:ext uri="{FF2B5EF4-FFF2-40B4-BE49-F238E27FC236}">
                <a16:creationId xmlns:a16="http://schemas.microsoft.com/office/drawing/2014/main" id="{1C98632B-7E29-9B5D-9BEC-EF926A49AF1E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0850" y="5732463"/>
            <a:ext cx="2698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98" name="Line 90">
            <a:extLst>
              <a:ext uri="{FF2B5EF4-FFF2-40B4-BE49-F238E27FC236}">
                <a16:creationId xmlns:a16="http://schemas.microsoft.com/office/drawing/2014/main" id="{A06788B7-9EF3-D564-89E6-0425F44159DF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0850" y="4275138"/>
            <a:ext cx="2698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99" name="Line 91">
            <a:extLst>
              <a:ext uri="{FF2B5EF4-FFF2-40B4-BE49-F238E27FC236}">
                <a16:creationId xmlns:a16="http://schemas.microsoft.com/office/drawing/2014/main" id="{BCC33DF8-7810-C903-974B-2C1F812E02C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0850" y="2816225"/>
            <a:ext cx="2698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300" name="Line 92">
            <a:extLst>
              <a:ext uri="{FF2B5EF4-FFF2-40B4-BE49-F238E27FC236}">
                <a16:creationId xmlns:a16="http://schemas.microsoft.com/office/drawing/2014/main" id="{03BCC430-57A1-B145-E102-1D73FDA88707}"/>
              </a:ext>
            </a:extLst>
          </p:cNvPr>
          <p:cNvSpPr>
            <a:spLocks noChangeShapeType="1"/>
          </p:cNvSpPr>
          <p:nvPr/>
        </p:nvSpPr>
        <p:spPr bwMode="auto">
          <a:xfrm>
            <a:off x="5530850" y="1357313"/>
            <a:ext cx="2698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301" name="Line 93">
            <a:extLst>
              <a:ext uri="{FF2B5EF4-FFF2-40B4-BE49-F238E27FC236}">
                <a16:creationId xmlns:a16="http://schemas.microsoft.com/office/drawing/2014/main" id="{C54C413D-C9DE-B049-FB4D-CCC79CF5390D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7838" y="5732463"/>
            <a:ext cx="173037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302" name="Line 94">
            <a:extLst>
              <a:ext uri="{FF2B5EF4-FFF2-40B4-BE49-F238E27FC236}">
                <a16:creationId xmlns:a16="http://schemas.microsoft.com/office/drawing/2014/main" id="{059CE442-0367-4196-29B0-36DEE1D29D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57838" y="5732463"/>
            <a:ext cx="0" cy="793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303" name="Line 95">
            <a:extLst>
              <a:ext uri="{FF2B5EF4-FFF2-40B4-BE49-F238E27FC236}">
                <a16:creationId xmlns:a16="http://schemas.microsoft.com/office/drawing/2014/main" id="{2FCF8A15-9D5C-23C2-FBF0-24C2DA7E95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23025" y="5732463"/>
            <a:ext cx="0" cy="793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304" name="Line 96">
            <a:extLst>
              <a:ext uri="{FF2B5EF4-FFF2-40B4-BE49-F238E27FC236}">
                <a16:creationId xmlns:a16="http://schemas.microsoft.com/office/drawing/2014/main" id="{C3E97DB8-1485-4208-4D4F-139E268CF7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88213" y="5732463"/>
            <a:ext cx="0" cy="793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305" name="Rectangle 97">
            <a:extLst>
              <a:ext uri="{FF2B5EF4-FFF2-40B4-BE49-F238E27FC236}">
                <a16:creationId xmlns:a16="http://schemas.microsoft.com/office/drawing/2014/main" id="{6C0FB8FF-9678-B127-85C9-3D059A2F3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5650" y="5938838"/>
            <a:ext cx="52546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200" b="1">
                <a:solidFill>
                  <a:srgbClr val="000000"/>
                </a:solidFill>
                <a:latin typeface="Century Schoolbook" panose="02040604050505020304" pitchFamily="18" charset="0"/>
              </a:rPr>
              <a:t>Before</a:t>
            </a:r>
            <a:endParaRPr lang="en-US" altLang="en-US" sz="1200" b="1"/>
          </a:p>
        </p:txBody>
      </p:sp>
      <p:sp>
        <p:nvSpPr>
          <p:cNvPr id="94306" name="Rectangle 98">
            <a:extLst>
              <a:ext uri="{FF2B5EF4-FFF2-40B4-BE49-F238E27FC236}">
                <a16:creationId xmlns:a16="http://schemas.microsoft.com/office/drawing/2014/main" id="{6E6E971A-0C78-1150-7B37-77140F5E5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4175" y="5938838"/>
            <a:ext cx="40640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200" b="1">
                <a:solidFill>
                  <a:srgbClr val="000000"/>
                </a:solidFill>
                <a:latin typeface="Century Schoolbook" panose="02040604050505020304" pitchFamily="18" charset="0"/>
              </a:rPr>
              <a:t>After</a:t>
            </a:r>
            <a:endParaRPr lang="en-US" altLang="en-US" sz="1200" b="1"/>
          </a:p>
        </p:txBody>
      </p:sp>
      <p:sp>
        <p:nvSpPr>
          <p:cNvPr id="94307" name="Rectangle 99">
            <a:extLst>
              <a:ext uri="{FF2B5EF4-FFF2-40B4-BE49-F238E27FC236}">
                <a16:creationId xmlns:a16="http://schemas.microsoft.com/office/drawing/2014/main" id="{21047575-8E2B-478C-0353-729EF7B47B1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294982" y="3374231"/>
            <a:ext cx="1435100" cy="21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b="1">
                <a:solidFill>
                  <a:srgbClr val="000000"/>
                </a:solidFill>
                <a:latin typeface="Century Schoolbook" panose="02040604050505020304" pitchFamily="18" charset="0"/>
              </a:rPr>
              <a:t>Carbon (Mg/ha)</a:t>
            </a:r>
          </a:p>
        </p:txBody>
      </p:sp>
      <p:sp>
        <p:nvSpPr>
          <p:cNvPr id="94308" name="Rectangle 100">
            <a:extLst>
              <a:ext uri="{FF2B5EF4-FFF2-40B4-BE49-F238E27FC236}">
                <a16:creationId xmlns:a16="http://schemas.microsoft.com/office/drawing/2014/main" id="{05673680-AEFD-E341-41D9-BE18ED2B6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4563" y="252413"/>
            <a:ext cx="4241800" cy="6311900"/>
          </a:xfrm>
          <a:prstGeom prst="rect">
            <a:avLst/>
          </a:prstGeom>
          <a:noFill/>
          <a:ln w="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309" name="Rectangle 101">
            <a:extLst>
              <a:ext uri="{FF2B5EF4-FFF2-40B4-BE49-F238E27FC236}">
                <a16:creationId xmlns:a16="http://schemas.microsoft.com/office/drawing/2014/main" id="{856A4831-BE5E-C16A-0B6C-511EBB1A23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8563" y="1204913"/>
            <a:ext cx="219075" cy="260350"/>
          </a:xfrm>
          <a:prstGeom prst="rect">
            <a:avLst/>
          </a:prstGeom>
          <a:solidFill>
            <a:srgbClr val="99CC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310" name="Rectangle 102">
            <a:extLst>
              <a:ext uri="{FF2B5EF4-FFF2-40B4-BE49-F238E27FC236}">
                <a16:creationId xmlns:a16="http://schemas.microsoft.com/office/drawing/2014/main" id="{2B0DC7A3-F159-5925-A769-C24EF55F4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263" y="1220788"/>
            <a:ext cx="700087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entury Schoolbook" panose="02040604050505020304" pitchFamily="18" charset="0"/>
              </a:rPr>
              <a:t>Live trees</a:t>
            </a:r>
            <a:endParaRPr lang="en-US" altLang="en-US"/>
          </a:p>
        </p:txBody>
      </p:sp>
      <p:sp>
        <p:nvSpPr>
          <p:cNvPr id="94311" name="Rectangle 103">
            <a:extLst>
              <a:ext uri="{FF2B5EF4-FFF2-40B4-BE49-F238E27FC236}">
                <a16:creationId xmlns:a16="http://schemas.microsoft.com/office/drawing/2014/main" id="{7B47F96A-7D41-3071-2645-6F5B39622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8563" y="2027238"/>
            <a:ext cx="219075" cy="260350"/>
          </a:xfrm>
          <a:prstGeom prst="rect">
            <a:avLst/>
          </a:prstGeom>
          <a:pattFill prst="dkVert">
            <a:fgClr>
              <a:srgbClr val="993300"/>
            </a:fgClr>
            <a:bgClr>
              <a:srgbClr val="FFFFFF"/>
            </a:bgClr>
          </a:patt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312" name="Rectangle 104">
            <a:extLst>
              <a:ext uri="{FF2B5EF4-FFF2-40B4-BE49-F238E27FC236}">
                <a16:creationId xmlns:a16="http://schemas.microsoft.com/office/drawing/2014/main" id="{40D52045-5466-A29F-1CAD-14C493EAD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263" y="2043113"/>
            <a:ext cx="4254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Century Schoolbook" panose="02040604050505020304" pitchFamily="18" charset="0"/>
              </a:rPr>
              <a:t>Snags</a:t>
            </a:r>
            <a:endParaRPr lang="en-US" altLang="en-US"/>
          </a:p>
        </p:txBody>
      </p:sp>
      <p:sp>
        <p:nvSpPr>
          <p:cNvPr id="94313" name="Rectangle 105">
            <a:extLst>
              <a:ext uri="{FF2B5EF4-FFF2-40B4-BE49-F238E27FC236}">
                <a16:creationId xmlns:a16="http://schemas.microsoft.com/office/drawing/2014/main" id="{7F4D3F32-475B-A437-E22F-D87957DBCD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7838" y="1463675"/>
            <a:ext cx="819150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100" b="1">
                <a:solidFill>
                  <a:srgbClr val="000000"/>
                </a:solidFill>
                <a:latin typeface="Century Schoolbook" panose="02040604050505020304" pitchFamily="18" charset="0"/>
              </a:rPr>
              <a:t>Down 100%</a:t>
            </a:r>
            <a:endParaRPr lang="en-US" altLang="en-US"/>
          </a:p>
        </p:txBody>
      </p:sp>
      <p:sp>
        <p:nvSpPr>
          <p:cNvPr id="94314" name="Text Box 106">
            <a:extLst>
              <a:ext uri="{FF2B5EF4-FFF2-40B4-BE49-F238E27FC236}">
                <a16:creationId xmlns:a16="http://schemas.microsoft.com/office/drawing/2014/main" id="{0D0E9217-8B7E-17A2-8F4E-C6AD6B6D6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1775" y="325438"/>
            <a:ext cx="2406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Ecosystem C budgets</a:t>
            </a:r>
          </a:p>
        </p:txBody>
      </p:sp>
      <p:sp>
        <p:nvSpPr>
          <p:cNvPr id="94315" name="Text Box 107">
            <a:extLst>
              <a:ext uri="{FF2B5EF4-FFF2-40B4-BE49-F238E27FC236}">
                <a16:creationId xmlns:a16="http://schemas.microsoft.com/office/drawing/2014/main" id="{908FDE87-7B8F-AE33-9B52-60F8CD2A3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9650" y="2973388"/>
            <a:ext cx="1619250" cy="2546350"/>
          </a:xfrm>
          <a:prstGeom prst="rect">
            <a:avLst/>
          </a:prstGeom>
          <a:solidFill>
            <a:srgbClr val="FFFF99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74320" tIns="45714" rIns="91429" bIns="45714">
            <a:spAutoFit/>
          </a:bodyPr>
          <a:lstStyle/>
          <a:p>
            <a:r>
              <a:rPr lang="en-US" altLang="en-US" sz="1600" b="1">
                <a:solidFill>
                  <a:srgbClr val="FF0000"/>
                </a:solidFill>
              </a:rPr>
              <a:t>New snags become the biggest C pool.</a:t>
            </a:r>
          </a:p>
          <a:p>
            <a:endParaRPr lang="en-US" altLang="en-US" sz="1600" b="1">
              <a:solidFill>
                <a:srgbClr val="FF0000"/>
              </a:solidFill>
            </a:endParaRPr>
          </a:p>
          <a:p>
            <a:r>
              <a:rPr lang="en-US" altLang="en-US" sz="1600" b="1">
                <a:solidFill>
                  <a:srgbClr val="FF0000"/>
                </a:solidFill>
              </a:rPr>
              <a:t>Lots of implications that are poorly understood.</a:t>
            </a:r>
          </a:p>
        </p:txBody>
      </p:sp>
      <p:sp>
        <p:nvSpPr>
          <p:cNvPr id="94316" name="AutoShape 108">
            <a:extLst>
              <a:ext uri="{FF2B5EF4-FFF2-40B4-BE49-F238E27FC236}">
                <a16:creationId xmlns:a16="http://schemas.microsoft.com/office/drawing/2014/main" id="{18196F2B-0E0D-A2EE-4632-E3B438AF6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5850" y="3030538"/>
            <a:ext cx="141288" cy="28257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318" name="AutoShape 110">
            <a:extLst>
              <a:ext uri="{FF2B5EF4-FFF2-40B4-BE49-F238E27FC236}">
                <a16:creationId xmlns:a16="http://schemas.microsoft.com/office/drawing/2014/main" id="{2D9DB201-ADA7-EF66-1748-56C61F1AE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35850" y="4278313"/>
            <a:ext cx="141288" cy="282575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>
            <a:extLst>
              <a:ext uri="{FF2B5EF4-FFF2-40B4-BE49-F238E27FC236}">
                <a16:creationId xmlns:a16="http://schemas.microsoft.com/office/drawing/2014/main" id="{A614EA25-63A6-6EA1-C0D3-001C65454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400" y="809625"/>
            <a:ext cx="7031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/>
              <a:t>Consider major changes in pre-fire mitigation strategies.</a:t>
            </a:r>
            <a:r>
              <a:rPr lang="en-US" altLang="en-US"/>
              <a:t>  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7F845A39-B3DB-14E3-C48F-E8A850E7D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6400" y="228600"/>
            <a:ext cx="225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Policy implications</a:t>
            </a:r>
          </a:p>
        </p:txBody>
      </p:sp>
      <p:grpSp>
        <p:nvGrpSpPr>
          <p:cNvPr id="5178" name="Group 58">
            <a:extLst>
              <a:ext uri="{FF2B5EF4-FFF2-40B4-BE49-F238E27FC236}">
                <a16:creationId xmlns:a16="http://schemas.microsoft.com/office/drawing/2014/main" id="{3BA450A2-C6EC-C938-31D0-3625555E2A56}"/>
              </a:ext>
            </a:extLst>
          </p:cNvPr>
          <p:cNvGrpSpPr>
            <a:grpSpLocks/>
          </p:cNvGrpSpPr>
          <p:nvPr/>
        </p:nvGrpSpPr>
        <p:grpSpPr bwMode="auto">
          <a:xfrm>
            <a:off x="1370013" y="2311400"/>
            <a:ext cx="7083425" cy="641350"/>
            <a:chOff x="863" y="1571"/>
            <a:chExt cx="4462" cy="404"/>
          </a:xfrm>
        </p:grpSpPr>
        <p:sp>
          <p:nvSpPr>
            <p:cNvPr id="5125" name="Text Box 5">
              <a:extLst>
                <a:ext uri="{FF2B5EF4-FFF2-40B4-BE49-F238E27FC236}">
                  <a16:creationId xmlns:a16="http://schemas.microsoft.com/office/drawing/2014/main" id="{86142F0D-145F-6407-6AC6-1BC800B028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1571"/>
              <a:ext cx="417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/>
                <a:t>Mid-story hardwoods dampened fire and reduced mortality of dominant conifers—consider leaving them when thinning.</a:t>
              </a:r>
            </a:p>
          </p:txBody>
        </p:sp>
        <p:grpSp>
          <p:nvGrpSpPr>
            <p:cNvPr id="5162" name="Group 42">
              <a:extLst>
                <a:ext uri="{FF2B5EF4-FFF2-40B4-BE49-F238E27FC236}">
                  <a16:creationId xmlns:a16="http://schemas.microsoft.com/office/drawing/2014/main" id="{4096D37E-2E28-2EF0-D5BB-98BC72B528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3" y="1634"/>
              <a:ext cx="215" cy="216"/>
              <a:chOff x="768" y="1547"/>
              <a:chExt cx="215" cy="216"/>
            </a:xfrm>
          </p:grpSpPr>
          <p:sp>
            <p:nvSpPr>
              <p:cNvPr id="5163" name="Oval 43">
                <a:extLst>
                  <a:ext uri="{FF2B5EF4-FFF2-40B4-BE49-F238E27FC236}">
                    <a16:creationId xmlns:a16="http://schemas.microsoft.com/office/drawing/2014/main" id="{8D8FF0DD-BA8F-F4AA-5721-B0E98CBD0C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547"/>
                <a:ext cx="215" cy="21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5164" name="Text Box 44">
                <a:extLst>
                  <a:ext uri="{FF2B5EF4-FFF2-40B4-BE49-F238E27FC236}">
                    <a16:creationId xmlns:a16="http://schemas.microsoft.com/office/drawing/2014/main" id="{2BBE49CF-C3AC-0CBD-84EA-141E1B459B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2" y="1566"/>
                <a:ext cx="12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b="1"/>
                  <a:t>2.</a:t>
                </a:r>
              </a:p>
            </p:txBody>
          </p:sp>
        </p:grpSp>
      </p:grpSp>
      <p:grpSp>
        <p:nvGrpSpPr>
          <p:cNvPr id="5168" name="Group 48">
            <a:extLst>
              <a:ext uri="{FF2B5EF4-FFF2-40B4-BE49-F238E27FC236}">
                <a16:creationId xmlns:a16="http://schemas.microsoft.com/office/drawing/2014/main" id="{CDC29AFB-863E-4135-C5DE-42EF2958E98E}"/>
              </a:ext>
            </a:extLst>
          </p:cNvPr>
          <p:cNvGrpSpPr>
            <a:grpSpLocks/>
          </p:cNvGrpSpPr>
          <p:nvPr/>
        </p:nvGrpSpPr>
        <p:grpSpPr bwMode="auto">
          <a:xfrm>
            <a:off x="754063" y="790575"/>
            <a:ext cx="455612" cy="457200"/>
            <a:chOff x="475" y="396"/>
            <a:chExt cx="287" cy="288"/>
          </a:xfrm>
        </p:grpSpPr>
        <p:sp>
          <p:nvSpPr>
            <p:cNvPr id="5169" name="Oval 49">
              <a:extLst>
                <a:ext uri="{FF2B5EF4-FFF2-40B4-BE49-F238E27FC236}">
                  <a16:creationId xmlns:a16="http://schemas.microsoft.com/office/drawing/2014/main" id="{749FE5D3-D0B8-29E1-50DF-86B5520E0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" y="396"/>
              <a:ext cx="287" cy="288"/>
            </a:xfrm>
            <a:prstGeom prst="ellipse">
              <a:avLst/>
            </a:prstGeom>
            <a:solidFill>
              <a:srgbClr val="FA2A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5170" name="Oval 50">
              <a:extLst>
                <a:ext uri="{FF2B5EF4-FFF2-40B4-BE49-F238E27FC236}">
                  <a16:creationId xmlns:a16="http://schemas.microsoft.com/office/drawing/2014/main" id="{42C2A017-F6A2-8F45-D7B2-D21EAEB49D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432"/>
              <a:ext cx="215" cy="21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5171" name="Text Box 51">
              <a:extLst>
                <a:ext uri="{FF2B5EF4-FFF2-40B4-BE49-F238E27FC236}">
                  <a16:creationId xmlns:a16="http://schemas.microsoft.com/office/drawing/2014/main" id="{B6077886-FCF5-7449-AFA8-52C372B136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" y="451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b="1"/>
                <a:t>C.</a:t>
              </a:r>
            </a:p>
          </p:txBody>
        </p:sp>
      </p:grpSp>
      <p:grpSp>
        <p:nvGrpSpPr>
          <p:cNvPr id="5179" name="Group 59">
            <a:extLst>
              <a:ext uri="{FF2B5EF4-FFF2-40B4-BE49-F238E27FC236}">
                <a16:creationId xmlns:a16="http://schemas.microsoft.com/office/drawing/2014/main" id="{C0B8D53F-7FD1-2FFC-9D40-690682EBFEAC}"/>
              </a:ext>
            </a:extLst>
          </p:cNvPr>
          <p:cNvGrpSpPr>
            <a:grpSpLocks/>
          </p:cNvGrpSpPr>
          <p:nvPr/>
        </p:nvGrpSpPr>
        <p:grpSpPr bwMode="auto">
          <a:xfrm>
            <a:off x="1370013" y="1455738"/>
            <a:ext cx="7083425" cy="641350"/>
            <a:chOff x="863" y="917"/>
            <a:chExt cx="4462" cy="404"/>
          </a:xfrm>
        </p:grpSpPr>
        <p:grpSp>
          <p:nvGrpSpPr>
            <p:cNvPr id="5159" name="Group 39">
              <a:extLst>
                <a:ext uri="{FF2B5EF4-FFF2-40B4-BE49-F238E27FC236}">
                  <a16:creationId xmlns:a16="http://schemas.microsoft.com/office/drawing/2014/main" id="{7ACAB3FB-FFBB-2263-8B15-F996B50CBD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3" y="981"/>
              <a:ext cx="215" cy="216"/>
              <a:chOff x="768" y="1079"/>
              <a:chExt cx="215" cy="216"/>
            </a:xfrm>
          </p:grpSpPr>
          <p:sp>
            <p:nvSpPr>
              <p:cNvPr id="5160" name="Oval 40">
                <a:extLst>
                  <a:ext uri="{FF2B5EF4-FFF2-40B4-BE49-F238E27FC236}">
                    <a16:creationId xmlns:a16="http://schemas.microsoft.com/office/drawing/2014/main" id="{800D9045-C257-C9DD-4C00-C36A9077B8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1079"/>
                <a:ext cx="215" cy="21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5161" name="Text Box 41">
                <a:extLst>
                  <a:ext uri="{FF2B5EF4-FFF2-40B4-BE49-F238E27FC236}">
                    <a16:creationId xmlns:a16="http://schemas.microsoft.com/office/drawing/2014/main" id="{4E91BD66-7099-3D2E-5191-47AB3236683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2" y="1098"/>
                <a:ext cx="12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b="1"/>
                  <a:t>1.</a:t>
                </a:r>
              </a:p>
            </p:txBody>
          </p:sp>
        </p:grpSp>
        <p:sp>
          <p:nvSpPr>
            <p:cNvPr id="5172" name="Text Box 52">
              <a:extLst>
                <a:ext uri="{FF2B5EF4-FFF2-40B4-BE49-F238E27FC236}">
                  <a16:creationId xmlns:a16="http://schemas.microsoft.com/office/drawing/2014/main" id="{5495AFB4-B526-F41D-E90A-D67FD6C0E7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917"/>
              <a:ext cx="417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/>
                <a:t>Without fuel reduction, thinning can lead to higher mortality than in untreated mature stands (80 to 100 years).</a:t>
              </a:r>
            </a:p>
          </p:txBody>
        </p:sp>
      </p:grpSp>
      <p:grpSp>
        <p:nvGrpSpPr>
          <p:cNvPr id="5180" name="Group 60">
            <a:extLst>
              <a:ext uri="{FF2B5EF4-FFF2-40B4-BE49-F238E27FC236}">
                <a16:creationId xmlns:a16="http://schemas.microsoft.com/office/drawing/2014/main" id="{BA3E51D4-8913-80C9-0BF3-BF53CE54FA2E}"/>
              </a:ext>
            </a:extLst>
          </p:cNvPr>
          <p:cNvGrpSpPr>
            <a:grpSpLocks/>
          </p:cNvGrpSpPr>
          <p:nvPr/>
        </p:nvGrpSpPr>
        <p:grpSpPr bwMode="auto">
          <a:xfrm>
            <a:off x="1370013" y="3167063"/>
            <a:ext cx="7083425" cy="641350"/>
            <a:chOff x="863" y="2052"/>
            <a:chExt cx="4462" cy="404"/>
          </a:xfrm>
        </p:grpSpPr>
        <p:grpSp>
          <p:nvGrpSpPr>
            <p:cNvPr id="5165" name="Group 45">
              <a:extLst>
                <a:ext uri="{FF2B5EF4-FFF2-40B4-BE49-F238E27FC236}">
                  <a16:creationId xmlns:a16="http://schemas.microsoft.com/office/drawing/2014/main" id="{D7F71383-9C4A-1269-C292-D36839639B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3" y="2120"/>
              <a:ext cx="215" cy="216"/>
              <a:chOff x="768" y="2159"/>
              <a:chExt cx="215" cy="216"/>
            </a:xfrm>
          </p:grpSpPr>
          <p:sp>
            <p:nvSpPr>
              <p:cNvPr id="5166" name="Oval 46">
                <a:extLst>
                  <a:ext uri="{FF2B5EF4-FFF2-40B4-BE49-F238E27FC236}">
                    <a16:creationId xmlns:a16="http://schemas.microsoft.com/office/drawing/2014/main" id="{2E25F196-9237-0676-31CF-3400B11501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2159"/>
                <a:ext cx="215" cy="21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5167" name="Text Box 47">
                <a:extLst>
                  <a:ext uri="{FF2B5EF4-FFF2-40B4-BE49-F238E27FC236}">
                    <a16:creationId xmlns:a16="http://schemas.microsoft.com/office/drawing/2014/main" id="{087F2FDB-AB22-DB65-664D-1C42CB135E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2" y="2178"/>
                <a:ext cx="12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b="1"/>
                  <a:t>3.</a:t>
                </a:r>
              </a:p>
            </p:txBody>
          </p:sp>
        </p:grpSp>
        <p:sp>
          <p:nvSpPr>
            <p:cNvPr id="5174" name="Text Box 54">
              <a:extLst>
                <a:ext uri="{FF2B5EF4-FFF2-40B4-BE49-F238E27FC236}">
                  <a16:creationId xmlns:a16="http://schemas.microsoft.com/office/drawing/2014/main" id="{B789F181-D182-48BF-904C-59FDC85FB7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2052"/>
              <a:ext cx="417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/>
                <a:t>Large woody debris added to canopy mortality (although less than fine fuels)—consider reducing woody debris targets.</a:t>
              </a:r>
            </a:p>
          </p:txBody>
        </p:sp>
      </p:grpSp>
      <p:grpSp>
        <p:nvGrpSpPr>
          <p:cNvPr id="5181" name="Group 61">
            <a:extLst>
              <a:ext uri="{FF2B5EF4-FFF2-40B4-BE49-F238E27FC236}">
                <a16:creationId xmlns:a16="http://schemas.microsoft.com/office/drawing/2014/main" id="{917399DF-FB1E-8E20-9E78-0DB145F5DDC3}"/>
              </a:ext>
            </a:extLst>
          </p:cNvPr>
          <p:cNvGrpSpPr>
            <a:grpSpLocks/>
          </p:cNvGrpSpPr>
          <p:nvPr/>
        </p:nvGrpSpPr>
        <p:grpSpPr bwMode="auto">
          <a:xfrm>
            <a:off x="1370013" y="4022725"/>
            <a:ext cx="7083425" cy="2009775"/>
            <a:chOff x="863" y="2534"/>
            <a:chExt cx="4462" cy="1266"/>
          </a:xfrm>
        </p:grpSpPr>
        <p:sp>
          <p:nvSpPr>
            <p:cNvPr id="5153" name="Text Box 33">
              <a:extLst>
                <a:ext uri="{FF2B5EF4-FFF2-40B4-BE49-F238E27FC236}">
                  <a16:creationId xmlns:a16="http://schemas.microsoft.com/office/drawing/2014/main" id="{B2D14269-FE05-F62D-43E6-E5C0037F62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0" y="3396"/>
              <a:ext cx="3725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/>
                <a:t>Find ways to pay for hazard reduction including flexibility in eastside screens, and especially fire-killed trees. 	</a:t>
              </a:r>
            </a:p>
          </p:txBody>
        </p:sp>
        <p:sp>
          <p:nvSpPr>
            <p:cNvPr id="5154" name="Text Box 34">
              <a:extLst>
                <a:ext uri="{FF2B5EF4-FFF2-40B4-BE49-F238E27FC236}">
                  <a16:creationId xmlns:a16="http://schemas.microsoft.com/office/drawing/2014/main" id="{6DACE360-F10D-92C4-1FBF-CF5B853667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0" y="2883"/>
              <a:ext cx="3725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/>
                <a:t>Improve fire attack strategies, including early response, burnout preparation, and ridgetop roads and trails.</a:t>
              </a:r>
            </a:p>
          </p:txBody>
        </p:sp>
        <p:sp>
          <p:nvSpPr>
            <p:cNvPr id="5157" name="Oval 37">
              <a:extLst>
                <a:ext uri="{FF2B5EF4-FFF2-40B4-BE49-F238E27FC236}">
                  <a16:creationId xmlns:a16="http://schemas.microsoft.com/office/drawing/2014/main" id="{5A88E553-2867-139B-578D-93171B583F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9" y="2992"/>
              <a:ext cx="128" cy="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8" name="Oval 38">
              <a:extLst>
                <a:ext uri="{FF2B5EF4-FFF2-40B4-BE49-F238E27FC236}">
                  <a16:creationId xmlns:a16="http://schemas.microsoft.com/office/drawing/2014/main" id="{7754D3BB-C33A-6EC9-9F7E-B7D3CF38BC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9" y="3472"/>
              <a:ext cx="128" cy="7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73" name="Text Box 53">
              <a:extLst>
                <a:ext uri="{FF2B5EF4-FFF2-40B4-BE49-F238E27FC236}">
                  <a16:creationId xmlns:a16="http://schemas.microsoft.com/office/drawing/2014/main" id="{503058C5-613C-2CC5-3E08-4129C7933D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2534"/>
              <a:ext cx="417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/>
                <a:t>Consider more than just fuels when reducing hazards.</a:t>
              </a:r>
            </a:p>
          </p:txBody>
        </p:sp>
        <p:grpSp>
          <p:nvGrpSpPr>
            <p:cNvPr id="5175" name="Group 55">
              <a:extLst>
                <a:ext uri="{FF2B5EF4-FFF2-40B4-BE49-F238E27FC236}">
                  <a16:creationId xmlns:a16="http://schemas.microsoft.com/office/drawing/2014/main" id="{AC3A3B57-B69A-70EF-F94B-9AF0E171DD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3" y="2554"/>
              <a:ext cx="215" cy="216"/>
              <a:chOff x="768" y="2159"/>
              <a:chExt cx="215" cy="216"/>
            </a:xfrm>
          </p:grpSpPr>
          <p:sp>
            <p:nvSpPr>
              <p:cNvPr id="5176" name="Oval 56">
                <a:extLst>
                  <a:ext uri="{FF2B5EF4-FFF2-40B4-BE49-F238E27FC236}">
                    <a16:creationId xmlns:a16="http://schemas.microsoft.com/office/drawing/2014/main" id="{F6E79BF9-7146-95D7-E4C3-B770AC34AD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8" y="2159"/>
                <a:ext cx="215" cy="21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/>
              <a:lstStyle/>
              <a:p>
                <a:endParaRPr lang="en-US"/>
              </a:p>
            </p:txBody>
          </p:sp>
          <p:sp>
            <p:nvSpPr>
              <p:cNvPr id="5177" name="Text Box 57">
                <a:extLst>
                  <a:ext uri="{FF2B5EF4-FFF2-40B4-BE49-F238E27FC236}">
                    <a16:creationId xmlns:a16="http://schemas.microsoft.com/office/drawing/2014/main" id="{684B16F7-7163-99CD-D517-917CF46ECE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22" y="2178"/>
                <a:ext cx="120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altLang="en-US" b="1"/>
                  <a:t>4.</a:t>
                </a: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>
            <a:extLst>
              <a:ext uri="{FF2B5EF4-FFF2-40B4-BE49-F238E27FC236}">
                <a16:creationId xmlns:a16="http://schemas.microsoft.com/office/drawing/2014/main" id="{46F05E7D-C3EF-0D50-8FF0-75B0D3903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974725"/>
            <a:ext cx="73691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/>
              <a:t>Elevating our concern over the potential losses of soil productivity?</a:t>
            </a:r>
            <a:endParaRPr lang="en-US" altLang="en-US"/>
          </a:p>
        </p:txBody>
      </p:sp>
      <p:sp>
        <p:nvSpPr>
          <p:cNvPr id="6154" name="Text Box 10">
            <a:extLst>
              <a:ext uri="{FF2B5EF4-FFF2-40B4-BE49-F238E27FC236}">
                <a16:creationId xmlns:a16="http://schemas.microsoft.com/office/drawing/2014/main" id="{D744F95B-53FF-F9F6-42AD-926A5B56F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1803400"/>
            <a:ext cx="7031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/>
              <a:t>Considering major changes in post-fire mitigation strategies?  </a:t>
            </a:r>
          </a:p>
        </p:txBody>
      </p:sp>
      <p:sp>
        <p:nvSpPr>
          <p:cNvPr id="6159" name="Text Box 15">
            <a:extLst>
              <a:ext uri="{FF2B5EF4-FFF2-40B4-BE49-F238E27FC236}">
                <a16:creationId xmlns:a16="http://schemas.microsoft.com/office/drawing/2014/main" id="{E174EC9E-0EE9-66CF-454E-7A930ADF1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025" y="2355850"/>
            <a:ext cx="70310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/>
              <a:t>Considering major changes in pre-fire mitigation strategies?</a:t>
            </a:r>
            <a:r>
              <a:rPr lang="en-US" altLang="en-US"/>
              <a:t>  </a:t>
            </a:r>
          </a:p>
        </p:txBody>
      </p:sp>
      <p:sp>
        <p:nvSpPr>
          <p:cNvPr id="6167" name="Text Box 23">
            <a:extLst>
              <a:ext uri="{FF2B5EF4-FFF2-40B4-BE49-F238E27FC236}">
                <a16:creationId xmlns:a16="http://schemas.microsoft.com/office/drawing/2014/main" id="{5B647429-2B40-3202-8016-32949EE2D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361950"/>
            <a:ext cx="3455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/>
              <a:t>What’s the science behind:</a:t>
            </a:r>
          </a:p>
        </p:txBody>
      </p:sp>
      <p:grpSp>
        <p:nvGrpSpPr>
          <p:cNvPr id="6172" name="Group 28">
            <a:extLst>
              <a:ext uri="{FF2B5EF4-FFF2-40B4-BE49-F238E27FC236}">
                <a16:creationId xmlns:a16="http://schemas.microsoft.com/office/drawing/2014/main" id="{FCB7F72D-2019-8676-E5E1-626091736643}"/>
              </a:ext>
            </a:extLst>
          </p:cNvPr>
          <p:cNvGrpSpPr>
            <a:grpSpLocks/>
          </p:cNvGrpSpPr>
          <p:nvPr/>
        </p:nvGrpSpPr>
        <p:grpSpPr bwMode="auto">
          <a:xfrm>
            <a:off x="754063" y="981075"/>
            <a:ext cx="455612" cy="457200"/>
            <a:chOff x="475" y="396"/>
            <a:chExt cx="287" cy="288"/>
          </a:xfrm>
        </p:grpSpPr>
        <p:sp>
          <p:nvSpPr>
            <p:cNvPr id="6173" name="Oval 29">
              <a:extLst>
                <a:ext uri="{FF2B5EF4-FFF2-40B4-BE49-F238E27FC236}">
                  <a16:creationId xmlns:a16="http://schemas.microsoft.com/office/drawing/2014/main" id="{5BEDA04A-D228-FA22-0D41-C372415F8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" y="396"/>
              <a:ext cx="287" cy="288"/>
            </a:xfrm>
            <a:prstGeom prst="ellipse">
              <a:avLst/>
            </a:prstGeom>
            <a:solidFill>
              <a:srgbClr val="FA2A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174" name="Oval 30">
              <a:extLst>
                <a:ext uri="{FF2B5EF4-FFF2-40B4-BE49-F238E27FC236}">
                  <a16:creationId xmlns:a16="http://schemas.microsoft.com/office/drawing/2014/main" id="{BDBF51F1-0D04-4CE7-3106-291BF1A07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432"/>
              <a:ext cx="215" cy="21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175" name="Text Box 31">
              <a:extLst>
                <a:ext uri="{FF2B5EF4-FFF2-40B4-BE49-F238E27FC236}">
                  <a16:creationId xmlns:a16="http://schemas.microsoft.com/office/drawing/2014/main" id="{F2A51533-C5B4-0065-44C9-A021FA82AC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" y="451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b="1"/>
                <a:t>A.</a:t>
              </a:r>
            </a:p>
          </p:txBody>
        </p:sp>
      </p:grpSp>
      <p:grpSp>
        <p:nvGrpSpPr>
          <p:cNvPr id="6176" name="Group 32">
            <a:extLst>
              <a:ext uri="{FF2B5EF4-FFF2-40B4-BE49-F238E27FC236}">
                <a16:creationId xmlns:a16="http://schemas.microsoft.com/office/drawing/2014/main" id="{3D7C3987-949C-24D2-6233-DB4D941AC73F}"/>
              </a:ext>
            </a:extLst>
          </p:cNvPr>
          <p:cNvGrpSpPr>
            <a:grpSpLocks/>
          </p:cNvGrpSpPr>
          <p:nvPr/>
        </p:nvGrpSpPr>
        <p:grpSpPr bwMode="auto">
          <a:xfrm>
            <a:off x="754063" y="1778000"/>
            <a:ext cx="455612" cy="457200"/>
            <a:chOff x="475" y="396"/>
            <a:chExt cx="287" cy="288"/>
          </a:xfrm>
        </p:grpSpPr>
        <p:sp>
          <p:nvSpPr>
            <p:cNvPr id="6177" name="Oval 33">
              <a:extLst>
                <a:ext uri="{FF2B5EF4-FFF2-40B4-BE49-F238E27FC236}">
                  <a16:creationId xmlns:a16="http://schemas.microsoft.com/office/drawing/2014/main" id="{01B8CB4A-EF96-FA90-6D63-3EE854579A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" y="396"/>
              <a:ext cx="287" cy="288"/>
            </a:xfrm>
            <a:prstGeom prst="ellipse">
              <a:avLst/>
            </a:prstGeom>
            <a:solidFill>
              <a:srgbClr val="FA2A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178" name="Oval 34">
              <a:extLst>
                <a:ext uri="{FF2B5EF4-FFF2-40B4-BE49-F238E27FC236}">
                  <a16:creationId xmlns:a16="http://schemas.microsoft.com/office/drawing/2014/main" id="{0B6D846D-8058-3483-31C4-0DA2C127F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432"/>
              <a:ext cx="215" cy="21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179" name="Text Box 35">
              <a:extLst>
                <a:ext uri="{FF2B5EF4-FFF2-40B4-BE49-F238E27FC236}">
                  <a16:creationId xmlns:a16="http://schemas.microsoft.com/office/drawing/2014/main" id="{7D1FE108-018F-E636-7C62-4461A9958C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" y="451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b="1"/>
                <a:t>B.</a:t>
              </a:r>
            </a:p>
          </p:txBody>
        </p:sp>
      </p:grpSp>
      <p:grpSp>
        <p:nvGrpSpPr>
          <p:cNvPr id="6180" name="Group 36">
            <a:extLst>
              <a:ext uri="{FF2B5EF4-FFF2-40B4-BE49-F238E27FC236}">
                <a16:creationId xmlns:a16="http://schemas.microsoft.com/office/drawing/2014/main" id="{7B3CFA6B-8FE2-A118-251E-366C09C7D4D4}"/>
              </a:ext>
            </a:extLst>
          </p:cNvPr>
          <p:cNvGrpSpPr>
            <a:grpSpLocks/>
          </p:cNvGrpSpPr>
          <p:nvPr/>
        </p:nvGrpSpPr>
        <p:grpSpPr bwMode="auto">
          <a:xfrm>
            <a:off x="754063" y="2300288"/>
            <a:ext cx="455612" cy="457200"/>
            <a:chOff x="475" y="396"/>
            <a:chExt cx="287" cy="288"/>
          </a:xfrm>
        </p:grpSpPr>
        <p:sp>
          <p:nvSpPr>
            <p:cNvPr id="6181" name="Oval 37">
              <a:extLst>
                <a:ext uri="{FF2B5EF4-FFF2-40B4-BE49-F238E27FC236}">
                  <a16:creationId xmlns:a16="http://schemas.microsoft.com/office/drawing/2014/main" id="{CD5A5247-1320-7580-9E0E-A23C0A3FD6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" y="396"/>
              <a:ext cx="287" cy="288"/>
            </a:xfrm>
            <a:prstGeom prst="ellipse">
              <a:avLst/>
            </a:prstGeom>
            <a:solidFill>
              <a:srgbClr val="FA2A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182" name="Oval 38">
              <a:extLst>
                <a:ext uri="{FF2B5EF4-FFF2-40B4-BE49-F238E27FC236}">
                  <a16:creationId xmlns:a16="http://schemas.microsoft.com/office/drawing/2014/main" id="{62F2D6B3-ABF1-333A-52B5-F3E08A1A5B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" y="432"/>
              <a:ext cx="215" cy="21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  <p:sp>
          <p:nvSpPr>
            <p:cNvPr id="6183" name="Text Box 39">
              <a:extLst>
                <a:ext uri="{FF2B5EF4-FFF2-40B4-BE49-F238E27FC236}">
                  <a16:creationId xmlns:a16="http://schemas.microsoft.com/office/drawing/2014/main" id="{DC73DA6D-A19E-817A-674B-40283B7D64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" y="451"/>
              <a:ext cx="14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b="1"/>
                <a:t>C.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>
            <a:extLst>
              <a:ext uri="{FF2B5EF4-FFF2-40B4-BE49-F238E27FC236}">
                <a16:creationId xmlns:a16="http://schemas.microsoft.com/office/drawing/2014/main" id="{7351342E-B7A9-ECFF-DE0B-970812A51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>
            <a:hlinkClick r:id="rId4"/>
            <a:extLst>
              <a:ext uri="{FF2B5EF4-FFF2-40B4-BE49-F238E27FC236}">
                <a16:creationId xmlns:a16="http://schemas.microsoft.com/office/drawing/2014/main" id="{2937D01E-0F36-3F24-D777-327769FA8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638" y="5816600"/>
            <a:ext cx="3851275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844" name="Group 4">
            <a:extLst>
              <a:ext uri="{FF2B5EF4-FFF2-40B4-BE49-F238E27FC236}">
                <a16:creationId xmlns:a16="http://schemas.microsoft.com/office/drawing/2014/main" id="{F63FEEE6-BC9E-6585-AA84-F416D6111ABE}"/>
              </a:ext>
            </a:extLst>
          </p:cNvPr>
          <p:cNvGrpSpPr>
            <a:grpSpLocks/>
          </p:cNvGrpSpPr>
          <p:nvPr/>
        </p:nvGrpSpPr>
        <p:grpSpPr bwMode="auto">
          <a:xfrm>
            <a:off x="169863" y="5872163"/>
            <a:ext cx="2409825" cy="830262"/>
            <a:chOff x="3470" y="2770"/>
            <a:chExt cx="1726" cy="523"/>
          </a:xfrm>
        </p:grpSpPr>
        <p:sp>
          <p:nvSpPr>
            <p:cNvPr id="35845" name="Oval 5">
              <a:extLst>
                <a:ext uri="{FF2B5EF4-FFF2-40B4-BE49-F238E27FC236}">
                  <a16:creationId xmlns:a16="http://schemas.microsoft.com/office/drawing/2014/main" id="{597940C3-1F7F-C77A-F3E5-1C43A8E548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0" y="2777"/>
              <a:ext cx="1726" cy="516"/>
            </a:xfrm>
            <a:prstGeom prst="ellipse">
              <a:avLst/>
            </a:prstGeom>
            <a:solidFill>
              <a:srgbClr val="FFFF99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46" name="Text Box 6">
              <a:extLst>
                <a:ext uri="{FF2B5EF4-FFF2-40B4-BE49-F238E27FC236}">
                  <a16:creationId xmlns:a16="http://schemas.microsoft.com/office/drawing/2014/main" id="{0DE2FA62-C76A-8568-5044-77BDCAD114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0" y="2976"/>
              <a:ext cx="165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altLang="en-US" sz="1000" b="1">
                  <a:latin typeface="BinnerD" pitchFamily="34" charset="0"/>
                </a:rPr>
                <a:t>Long-Term Ecosystem Productivity</a:t>
              </a:r>
            </a:p>
          </p:txBody>
        </p:sp>
        <p:sp>
          <p:nvSpPr>
            <p:cNvPr id="35847" name="Freeform 7">
              <a:extLst>
                <a:ext uri="{FF2B5EF4-FFF2-40B4-BE49-F238E27FC236}">
                  <a16:creationId xmlns:a16="http://schemas.microsoft.com/office/drawing/2014/main" id="{E0A54E6E-B80B-F25D-BEB5-504A8D2DBDF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4" y="3145"/>
              <a:ext cx="1413" cy="147"/>
            </a:xfrm>
            <a:custGeom>
              <a:avLst/>
              <a:gdLst>
                <a:gd name="T0" fmla="*/ 4643 w 4643"/>
                <a:gd name="T1" fmla="*/ 150 h 645"/>
                <a:gd name="T2" fmla="*/ 4515 w 4643"/>
                <a:gd name="T3" fmla="*/ 225 h 645"/>
                <a:gd name="T4" fmla="*/ 4359 w 4643"/>
                <a:gd name="T5" fmla="*/ 300 h 645"/>
                <a:gd name="T6" fmla="*/ 4134 w 4643"/>
                <a:gd name="T7" fmla="*/ 384 h 645"/>
                <a:gd name="T8" fmla="*/ 3792 w 4643"/>
                <a:gd name="T9" fmla="*/ 477 h 645"/>
                <a:gd name="T10" fmla="*/ 3336 w 4643"/>
                <a:gd name="T11" fmla="*/ 570 h 645"/>
                <a:gd name="T12" fmla="*/ 2805 w 4643"/>
                <a:gd name="T13" fmla="*/ 633 h 645"/>
                <a:gd name="T14" fmla="*/ 2259 w 4643"/>
                <a:gd name="T15" fmla="*/ 645 h 645"/>
                <a:gd name="T16" fmla="*/ 1896 w 4643"/>
                <a:gd name="T17" fmla="*/ 633 h 645"/>
                <a:gd name="T18" fmla="*/ 1539 w 4643"/>
                <a:gd name="T19" fmla="*/ 606 h 645"/>
                <a:gd name="T20" fmla="*/ 1185 w 4643"/>
                <a:gd name="T21" fmla="*/ 561 h 645"/>
                <a:gd name="T22" fmla="*/ 858 w 4643"/>
                <a:gd name="T23" fmla="*/ 492 h 645"/>
                <a:gd name="T24" fmla="*/ 615 w 4643"/>
                <a:gd name="T25" fmla="*/ 429 h 645"/>
                <a:gd name="T26" fmla="*/ 291 w 4643"/>
                <a:gd name="T27" fmla="*/ 324 h 645"/>
                <a:gd name="T28" fmla="*/ 0 w 4643"/>
                <a:gd name="T29" fmla="*/ 189 h 645"/>
                <a:gd name="T30" fmla="*/ 2222 w 4643"/>
                <a:gd name="T31" fmla="*/ 0 h 645"/>
                <a:gd name="T32" fmla="*/ 4643 w 4643"/>
                <a:gd name="T33" fmla="*/ 150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643" h="645">
                  <a:moveTo>
                    <a:pt x="4643" y="150"/>
                  </a:moveTo>
                  <a:lnTo>
                    <a:pt x="4515" y="225"/>
                  </a:lnTo>
                  <a:lnTo>
                    <a:pt x="4359" y="300"/>
                  </a:lnTo>
                  <a:lnTo>
                    <a:pt x="4134" y="384"/>
                  </a:lnTo>
                  <a:lnTo>
                    <a:pt x="3792" y="477"/>
                  </a:lnTo>
                  <a:lnTo>
                    <a:pt x="3336" y="570"/>
                  </a:lnTo>
                  <a:lnTo>
                    <a:pt x="2805" y="633"/>
                  </a:lnTo>
                  <a:lnTo>
                    <a:pt x="2259" y="645"/>
                  </a:lnTo>
                  <a:lnTo>
                    <a:pt x="1896" y="633"/>
                  </a:lnTo>
                  <a:lnTo>
                    <a:pt x="1539" y="606"/>
                  </a:lnTo>
                  <a:lnTo>
                    <a:pt x="1185" y="561"/>
                  </a:lnTo>
                  <a:lnTo>
                    <a:pt x="858" y="492"/>
                  </a:lnTo>
                  <a:lnTo>
                    <a:pt x="615" y="429"/>
                  </a:lnTo>
                  <a:lnTo>
                    <a:pt x="291" y="324"/>
                  </a:lnTo>
                  <a:lnTo>
                    <a:pt x="0" y="189"/>
                  </a:lnTo>
                  <a:lnTo>
                    <a:pt x="2222" y="0"/>
                  </a:lnTo>
                  <a:lnTo>
                    <a:pt x="4643" y="150"/>
                  </a:lnTo>
                  <a:close/>
                </a:path>
              </a:pathLst>
            </a:custGeom>
            <a:pattFill prst="horzBrick">
              <a:fgClr>
                <a:srgbClr val="996633"/>
              </a:fgClr>
              <a:bgClr>
                <a:srgbClr val="472F17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48" name="Freeform 8">
              <a:extLst>
                <a:ext uri="{FF2B5EF4-FFF2-40B4-BE49-F238E27FC236}">
                  <a16:creationId xmlns:a16="http://schemas.microsoft.com/office/drawing/2014/main" id="{84B2F04C-7849-92F7-D2A9-CB39AA560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7" y="2770"/>
              <a:ext cx="35" cy="220"/>
            </a:xfrm>
            <a:custGeom>
              <a:avLst/>
              <a:gdLst>
                <a:gd name="T0" fmla="*/ 43 w 112"/>
                <a:gd name="T1" fmla="*/ 18 h 852"/>
                <a:gd name="T2" fmla="*/ 0 w 112"/>
                <a:gd name="T3" fmla="*/ 847 h 852"/>
                <a:gd name="T4" fmla="*/ 102 w 112"/>
                <a:gd name="T5" fmla="*/ 852 h 852"/>
                <a:gd name="T6" fmla="*/ 99 w 112"/>
                <a:gd name="T7" fmla="*/ 778 h 852"/>
                <a:gd name="T8" fmla="*/ 108 w 112"/>
                <a:gd name="T9" fmla="*/ 483 h 852"/>
                <a:gd name="T10" fmla="*/ 112 w 112"/>
                <a:gd name="T11" fmla="*/ 145 h 852"/>
                <a:gd name="T12" fmla="*/ 112 w 112"/>
                <a:gd name="T13" fmla="*/ 42 h 852"/>
                <a:gd name="T14" fmla="*/ 109 w 112"/>
                <a:gd name="T15" fmla="*/ 19 h 852"/>
                <a:gd name="T16" fmla="*/ 99 w 112"/>
                <a:gd name="T17" fmla="*/ 57 h 852"/>
                <a:gd name="T18" fmla="*/ 82 w 112"/>
                <a:gd name="T19" fmla="*/ 15 h 852"/>
                <a:gd name="T20" fmla="*/ 72 w 112"/>
                <a:gd name="T21" fmla="*/ 40 h 852"/>
                <a:gd name="T22" fmla="*/ 63 w 112"/>
                <a:gd name="T23" fmla="*/ 0 h 852"/>
                <a:gd name="T24" fmla="*/ 42 w 112"/>
                <a:gd name="T25" fmla="*/ 15 h 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852">
                  <a:moveTo>
                    <a:pt x="43" y="18"/>
                  </a:moveTo>
                  <a:lnTo>
                    <a:pt x="0" y="847"/>
                  </a:lnTo>
                  <a:lnTo>
                    <a:pt x="102" y="852"/>
                  </a:lnTo>
                  <a:lnTo>
                    <a:pt x="99" y="778"/>
                  </a:lnTo>
                  <a:lnTo>
                    <a:pt x="108" y="483"/>
                  </a:lnTo>
                  <a:lnTo>
                    <a:pt x="112" y="145"/>
                  </a:lnTo>
                  <a:lnTo>
                    <a:pt x="112" y="42"/>
                  </a:lnTo>
                  <a:lnTo>
                    <a:pt x="109" y="19"/>
                  </a:lnTo>
                  <a:lnTo>
                    <a:pt x="99" y="57"/>
                  </a:lnTo>
                  <a:lnTo>
                    <a:pt x="82" y="15"/>
                  </a:lnTo>
                  <a:lnTo>
                    <a:pt x="72" y="40"/>
                  </a:lnTo>
                  <a:lnTo>
                    <a:pt x="63" y="0"/>
                  </a:lnTo>
                  <a:lnTo>
                    <a:pt x="42" y="15"/>
                  </a:lnTo>
                </a:path>
              </a:pathLst>
            </a:custGeom>
            <a:pattFill prst="smGrid">
              <a:fgClr>
                <a:srgbClr val="993300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49" name="Freeform 9">
              <a:extLst>
                <a:ext uri="{FF2B5EF4-FFF2-40B4-BE49-F238E27FC236}">
                  <a16:creationId xmlns:a16="http://schemas.microsoft.com/office/drawing/2014/main" id="{635ED485-4986-C029-E165-46B1E5A0A00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1" y="2857"/>
              <a:ext cx="155" cy="133"/>
            </a:xfrm>
            <a:custGeom>
              <a:avLst/>
              <a:gdLst>
                <a:gd name="T0" fmla="*/ 138 w 473"/>
                <a:gd name="T1" fmla="*/ 87 h 509"/>
                <a:gd name="T2" fmla="*/ 77 w 473"/>
                <a:gd name="T3" fmla="*/ 155 h 509"/>
                <a:gd name="T4" fmla="*/ 45 w 473"/>
                <a:gd name="T5" fmla="*/ 221 h 509"/>
                <a:gd name="T6" fmla="*/ 8 w 473"/>
                <a:gd name="T7" fmla="*/ 306 h 509"/>
                <a:gd name="T8" fmla="*/ 0 w 473"/>
                <a:gd name="T9" fmla="*/ 386 h 509"/>
                <a:gd name="T10" fmla="*/ 14 w 473"/>
                <a:gd name="T11" fmla="*/ 434 h 509"/>
                <a:gd name="T12" fmla="*/ 77 w 473"/>
                <a:gd name="T13" fmla="*/ 485 h 509"/>
                <a:gd name="T14" fmla="*/ 177 w 473"/>
                <a:gd name="T15" fmla="*/ 509 h 509"/>
                <a:gd name="T16" fmla="*/ 329 w 473"/>
                <a:gd name="T17" fmla="*/ 503 h 509"/>
                <a:gd name="T18" fmla="*/ 441 w 473"/>
                <a:gd name="T19" fmla="*/ 455 h 509"/>
                <a:gd name="T20" fmla="*/ 473 w 473"/>
                <a:gd name="T21" fmla="*/ 345 h 509"/>
                <a:gd name="T22" fmla="*/ 438 w 473"/>
                <a:gd name="T23" fmla="*/ 195 h 509"/>
                <a:gd name="T24" fmla="*/ 350 w 473"/>
                <a:gd name="T25" fmla="*/ 99 h 509"/>
                <a:gd name="T26" fmla="*/ 264 w 473"/>
                <a:gd name="T27" fmla="*/ 18 h 509"/>
                <a:gd name="T28" fmla="*/ 227 w 473"/>
                <a:gd name="T29" fmla="*/ 0 h 509"/>
                <a:gd name="T30" fmla="*/ 138 w 473"/>
                <a:gd name="T31" fmla="*/ 87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3" h="509">
                  <a:moveTo>
                    <a:pt x="138" y="87"/>
                  </a:moveTo>
                  <a:lnTo>
                    <a:pt x="77" y="155"/>
                  </a:lnTo>
                  <a:lnTo>
                    <a:pt x="45" y="221"/>
                  </a:lnTo>
                  <a:lnTo>
                    <a:pt x="8" y="306"/>
                  </a:lnTo>
                  <a:lnTo>
                    <a:pt x="0" y="386"/>
                  </a:lnTo>
                  <a:lnTo>
                    <a:pt x="14" y="434"/>
                  </a:lnTo>
                  <a:lnTo>
                    <a:pt x="77" y="485"/>
                  </a:lnTo>
                  <a:lnTo>
                    <a:pt x="177" y="509"/>
                  </a:lnTo>
                  <a:lnTo>
                    <a:pt x="329" y="503"/>
                  </a:lnTo>
                  <a:lnTo>
                    <a:pt x="441" y="455"/>
                  </a:lnTo>
                  <a:lnTo>
                    <a:pt x="473" y="345"/>
                  </a:lnTo>
                  <a:lnTo>
                    <a:pt x="438" y="195"/>
                  </a:lnTo>
                  <a:lnTo>
                    <a:pt x="350" y="99"/>
                  </a:lnTo>
                  <a:lnTo>
                    <a:pt x="264" y="18"/>
                  </a:lnTo>
                  <a:lnTo>
                    <a:pt x="227" y="0"/>
                  </a:lnTo>
                  <a:lnTo>
                    <a:pt x="138" y="87"/>
                  </a:lnTo>
                  <a:close/>
                </a:path>
              </a:pathLst>
            </a:custGeom>
            <a:pattFill prst="lgConfetti">
              <a:fgClr>
                <a:srgbClr val="00FF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0" name="Freeform 10">
              <a:extLst>
                <a:ext uri="{FF2B5EF4-FFF2-40B4-BE49-F238E27FC236}">
                  <a16:creationId xmlns:a16="http://schemas.microsoft.com/office/drawing/2014/main" id="{C3379B81-DDEA-DE2F-5DB7-BFC0F07A8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7" y="2857"/>
              <a:ext cx="155" cy="134"/>
            </a:xfrm>
            <a:custGeom>
              <a:avLst/>
              <a:gdLst>
                <a:gd name="T0" fmla="*/ 138 w 473"/>
                <a:gd name="T1" fmla="*/ 87 h 509"/>
                <a:gd name="T2" fmla="*/ 77 w 473"/>
                <a:gd name="T3" fmla="*/ 155 h 509"/>
                <a:gd name="T4" fmla="*/ 45 w 473"/>
                <a:gd name="T5" fmla="*/ 221 h 509"/>
                <a:gd name="T6" fmla="*/ 8 w 473"/>
                <a:gd name="T7" fmla="*/ 306 h 509"/>
                <a:gd name="T8" fmla="*/ 0 w 473"/>
                <a:gd name="T9" fmla="*/ 386 h 509"/>
                <a:gd name="T10" fmla="*/ 14 w 473"/>
                <a:gd name="T11" fmla="*/ 434 h 509"/>
                <a:gd name="T12" fmla="*/ 77 w 473"/>
                <a:gd name="T13" fmla="*/ 485 h 509"/>
                <a:gd name="T14" fmla="*/ 177 w 473"/>
                <a:gd name="T15" fmla="*/ 509 h 509"/>
                <a:gd name="T16" fmla="*/ 329 w 473"/>
                <a:gd name="T17" fmla="*/ 503 h 509"/>
                <a:gd name="T18" fmla="*/ 441 w 473"/>
                <a:gd name="T19" fmla="*/ 455 h 509"/>
                <a:gd name="T20" fmla="*/ 473 w 473"/>
                <a:gd name="T21" fmla="*/ 345 h 509"/>
                <a:gd name="T22" fmla="*/ 438 w 473"/>
                <a:gd name="T23" fmla="*/ 195 h 509"/>
                <a:gd name="T24" fmla="*/ 350 w 473"/>
                <a:gd name="T25" fmla="*/ 99 h 509"/>
                <a:gd name="T26" fmla="*/ 264 w 473"/>
                <a:gd name="T27" fmla="*/ 18 h 509"/>
                <a:gd name="T28" fmla="*/ 227 w 473"/>
                <a:gd name="T29" fmla="*/ 0 h 509"/>
                <a:gd name="T30" fmla="*/ 138 w 473"/>
                <a:gd name="T31" fmla="*/ 87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3" h="509">
                  <a:moveTo>
                    <a:pt x="138" y="87"/>
                  </a:moveTo>
                  <a:lnTo>
                    <a:pt x="77" y="155"/>
                  </a:lnTo>
                  <a:lnTo>
                    <a:pt x="45" y="221"/>
                  </a:lnTo>
                  <a:lnTo>
                    <a:pt x="8" y="306"/>
                  </a:lnTo>
                  <a:lnTo>
                    <a:pt x="0" y="386"/>
                  </a:lnTo>
                  <a:lnTo>
                    <a:pt x="14" y="434"/>
                  </a:lnTo>
                  <a:lnTo>
                    <a:pt x="77" y="485"/>
                  </a:lnTo>
                  <a:lnTo>
                    <a:pt x="177" y="509"/>
                  </a:lnTo>
                  <a:lnTo>
                    <a:pt x="329" y="503"/>
                  </a:lnTo>
                  <a:lnTo>
                    <a:pt x="441" y="455"/>
                  </a:lnTo>
                  <a:lnTo>
                    <a:pt x="473" y="345"/>
                  </a:lnTo>
                  <a:lnTo>
                    <a:pt x="438" y="195"/>
                  </a:lnTo>
                  <a:lnTo>
                    <a:pt x="350" y="99"/>
                  </a:lnTo>
                  <a:lnTo>
                    <a:pt x="264" y="18"/>
                  </a:lnTo>
                  <a:lnTo>
                    <a:pt x="227" y="0"/>
                  </a:lnTo>
                  <a:lnTo>
                    <a:pt x="138" y="87"/>
                  </a:lnTo>
                  <a:close/>
                </a:path>
              </a:pathLst>
            </a:custGeom>
            <a:pattFill prst="lgConfetti">
              <a:fgClr>
                <a:srgbClr val="00FF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1" name="Freeform 11">
              <a:extLst>
                <a:ext uri="{FF2B5EF4-FFF2-40B4-BE49-F238E27FC236}">
                  <a16:creationId xmlns:a16="http://schemas.microsoft.com/office/drawing/2014/main" id="{05CD7104-739C-4C58-7AB2-2C0B1A5AF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8" y="2850"/>
              <a:ext cx="159" cy="138"/>
            </a:xfrm>
            <a:custGeom>
              <a:avLst/>
              <a:gdLst>
                <a:gd name="T0" fmla="*/ 12 w 492"/>
                <a:gd name="T1" fmla="*/ 528 h 528"/>
                <a:gd name="T2" fmla="*/ 156 w 492"/>
                <a:gd name="T3" fmla="*/ 432 h 528"/>
                <a:gd name="T4" fmla="*/ 60 w 492"/>
                <a:gd name="T5" fmla="*/ 480 h 528"/>
                <a:gd name="T6" fmla="*/ 204 w 492"/>
                <a:gd name="T7" fmla="*/ 288 h 528"/>
                <a:gd name="T8" fmla="*/ 156 w 492"/>
                <a:gd name="T9" fmla="*/ 336 h 528"/>
                <a:gd name="T10" fmla="*/ 204 w 492"/>
                <a:gd name="T11" fmla="*/ 240 h 528"/>
                <a:gd name="T12" fmla="*/ 252 w 492"/>
                <a:gd name="T13" fmla="*/ 96 h 528"/>
                <a:gd name="T14" fmla="*/ 252 w 492"/>
                <a:gd name="T15" fmla="*/ 0 h 528"/>
                <a:gd name="T16" fmla="*/ 348 w 492"/>
                <a:gd name="T17" fmla="*/ 240 h 528"/>
                <a:gd name="T18" fmla="*/ 396 w 492"/>
                <a:gd name="T19" fmla="*/ 288 h 528"/>
                <a:gd name="T20" fmla="*/ 348 w 492"/>
                <a:gd name="T21" fmla="*/ 288 h 528"/>
                <a:gd name="T22" fmla="*/ 444 w 492"/>
                <a:gd name="T23" fmla="*/ 384 h 528"/>
                <a:gd name="T24" fmla="*/ 348 w 492"/>
                <a:gd name="T25" fmla="*/ 384 h 528"/>
                <a:gd name="T26" fmla="*/ 444 w 492"/>
                <a:gd name="T27" fmla="*/ 480 h 528"/>
                <a:gd name="T28" fmla="*/ 492 w 492"/>
                <a:gd name="T29" fmla="*/ 480 h 528"/>
                <a:gd name="T30" fmla="*/ 396 w 492"/>
                <a:gd name="T31" fmla="*/ 528 h 528"/>
                <a:gd name="T32" fmla="*/ 0 w 492"/>
                <a:gd name="T33" fmla="*/ 528 h 528"/>
                <a:gd name="T34" fmla="*/ 12 w 492"/>
                <a:gd name="T35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2" h="528">
                  <a:moveTo>
                    <a:pt x="12" y="528"/>
                  </a:moveTo>
                  <a:lnTo>
                    <a:pt x="156" y="432"/>
                  </a:lnTo>
                  <a:lnTo>
                    <a:pt x="60" y="480"/>
                  </a:lnTo>
                  <a:lnTo>
                    <a:pt x="204" y="288"/>
                  </a:lnTo>
                  <a:lnTo>
                    <a:pt x="156" y="336"/>
                  </a:lnTo>
                  <a:lnTo>
                    <a:pt x="204" y="240"/>
                  </a:lnTo>
                  <a:lnTo>
                    <a:pt x="252" y="96"/>
                  </a:lnTo>
                  <a:lnTo>
                    <a:pt x="252" y="0"/>
                  </a:lnTo>
                  <a:lnTo>
                    <a:pt x="348" y="240"/>
                  </a:lnTo>
                  <a:lnTo>
                    <a:pt x="396" y="288"/>
                  </a:lnTo>
                  <a:lnTo>
                    <a:pt x="348" y="288"/>
                  </a:lnTo>
                  <a:lnTo>
                    <a:pt x="444" y="384"/>
                  </a:lnTo>
                  <a:lnTo>
                    <a:pt x="348" y="384"/>
                  </a:lnTo>
                  <a:lnTo>
                    <a:pt x="444" y="480"/>
                  </a:lnTo>
                  <a:lnTo>
                    <a:pt x="492" y="480"/>
                  </a:lnTo>
                  <a:lnTo>
                    <a:pt x="396" y="528"/>
                  </a:lnTo>
                  <a:lnTo>
                    <a:pt x="0" y="528"/>
                  </a:lnTo>
                  <a:lnTo>
                    <a:pt x="12" y="528"/>
                  </a:lnTo>
                  <a:close/>
                </a:path>
              </a:pathLst>
            </a:custGeom>
            <a:solidFill>
              <a:srgbClr val="66FF33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2" name="Freeform 12">
              <a:extLst>
                <a:ext uri="{FF2B5EF4-FFF2-40B4-BE49-F238E27FC236}">
                  <a16:creationId xmlns:a16="http://schemas.microsoft.com/office/drawing/2014/main" id="{023E12F1-B265-4BC5-9700-9E136A35A6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" y="2850"/>
              <a:ext cx="159" cy="138"/>
            </a:xfrm>
            <a:custGeom>
              <a:avLst/>
              <a:gdLst>
                <a:gd name="T0" fmla="*/ 12 w 492"/>
                <a:gd name="T1" fmla="*/ 528 h 528"/>
                <a:gd name="T2" fmla="*/ 156 w 492"/>
                <a:gd name="T3" fmla="*/ 432 h 528"/>
                <a:gd name="T4" fmla="*/ 60 w 492"/>
                <a:gd name="T5" fmla="*/ 480 h 528"/>
                <a:gd name="T6" fmla="*/ 204 w 492"/>
                <a:gd name="T7" fmla="*/ 288 h 528"/>
                <a:gd name="T8" fmla="*/ 156 w 492"/>
                <a:gd name="T9" fmla="*/ 336 h 528"/>
                <a:gd name="T10" fmla="*/ 204 w 492"/>
                <a:gd name="T11" fmla="*/ 240 h 528"/>
                <a:gd name="T12" fmla="*/ 252 w 492"/>
                <a:gd name="T13" fmla="*/ 96 h 528"/>
                <a:gd name="T14" fmla="*/ 252 w 492"/>
                <a:gd name="T15" fmla="*/ 0 h 528"/>
                <a:gd name="T16" fmla="*/ 348 w 492"/>
                <a:gd name="T17" fmla="*/ 240 h 528"/>
                <a:gd name="T18" fmla="*/ 396 w 492"/>
                <a:gd name="T19" fmla="*/ 288 h 528"/>
                <a:gd name="T20" fmla="*/ 348 w 492"/>
                <a:gd name="T21" fmla="*/ 288 h 528"/>
                <a:gd name="T22" fmla="*/ 444 w 492"/>
                <a:gd name="T23" fmla="*/ 384 h 528"/>
                <a:gd name="T24" fmla="*/ 348 w 492"/>
                <a:gd name="T25" fmla="*/ 384 h 528"/>
                <a:gd name="T26" fmla="*/ 444 w 492"/>
                <a:gd name="T27" fmla="*/ 480 h 528"/>
                <a:gd name="T28" fmla="*/ 492 w 492"/>
                <a:gd name="T29" fmla="*/ 480 h 528"/>
                <a:gd name="T30" fmla="*/ 396 w 492"/>
                <a:gd name="T31" fmla="*/ 528 h 528"/>
                <a:gd name="T32" fmla="*/ 0 w 492"/>
                <a:gd name="T33" fmla="*/ 528 h 528"/>
                <a:gd name="T34" fmla="*/ 12 w 492"/>
                <a:gd name="T35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2" h="528">
                  <a:moveTo>
                    <a:pt x="12" y="528"/>
                  </a:moveTo>
                  <a:lnTo>
                    <a:pt x="156" y="432"/>
                  </a:lnTo>
                  <a:lnTo>
                    <a:pt x="60" y="480"/>
                  </a:lnTo>
                  <a:lnTo>
                    <a:pt x="204" y="288"/>
                  </a:lnTo>
                  <a:lnTo>
                    <a:pt x="156" y="336"/>
                  </a:lnTo>
                  <a:lnTo>
                    <a:pt x="204" y="240"/>
                  </a:lnTo>
                  <a:lnTo>
                    <a:pt x="252" y="96"/>
                  </a:lnTo>
                  <a:lnTo>
                    <a:pt x="252" y="0"/>
                  </a:lnTo>
                  <a:lnTo>
                    <a:pt x="348" y="240"/>
                  </a:lnTo>
                  <a:lnTo>
                    <a:pt x="396" y="288"/>
                  </a:lnTo>
                  <a:lnTo>
                    <a:pt x="348" y="288"/>
                  </a:lnTo>
                  <a:lnTo>
                    <a:pt x="444" y="384"/>
                  </a:lnTo>
                  <a:lnTo>
                    <a:pt x="348" y="384"/>
                  </a:lnTo>
                  <a:lnTo>
                    <a:pt x="444" y="480"/>
                  </a:lnTo>
                  <a:lnTo>
                    <a:pt x="492" y="480"/>
                  </a:lnTo>
                  <a:lnTo>
                    <a:pt x="396" y="528"/>
                  </a:lnTo>
                  <a:lnTo>
                    <a:pt x="0" y="528"/>
                  </a:lnTo>
                  <a:lnTo>
                    <a:pt x="12" y="528"/>
                  </a:lnTo>
                  <a:close/>
                </a:path>
              </a:pathLst>
            </a:custGeom>
            <a:solidFill>
              <a:srgbClr val="66FF33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3" name="Freeform 13">
              <a:extLst>
                <a:ext uri="{FF2B5EF4-FFF2-40B4-BE49-F238E27FC236}">
                  <a16:creationId xmlns:a16="http://schemas.microsoft.com/office/drawing/2014/main" id="{A0384169-D79D-1597-946F-5496FF2DF0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5" y="2850"/>
              <a:ext cx="161" cy="138"/>
            </a:xfrm>
            <a:custGeom>
              <a:avLst/>
              <a:gdLst>
                <a:gd name="T0" fmla="*/ 12 w 492"/>
                <a:gd name="T1" fmla="*/ 528 h 528"/>
                <a:gd name="T2" fmla="*/ 156 w 492"/>
                <a:gd name="T3" fmla="*/ 432 h 528"/>
                <a:gd name="T4" fmla="*/ 60 w 492"/>
                <a:gd name="T5" fmla="*/ 480 h 528"/>
                <a:gd name="T6" fmla="*/ 204 w 492"/>
                <a:gd name="T7" fmla="*/ 288 h 528"/>
                <a:gd name="T8" fmla="*/ 156 w 492"/>
                <a:gd name="T9" fmla="*/ 336 h 528"/>
                <a:gd name="T10" fmla="*/ 204 w 492"/>
                <a:gd name="T11" fmla="*/ 240 h 528"/>
                <a:gd name="T12" fmla="*/ 252 w 492"/>
                <a:gd name="T13" fmla="*/ 96 h 528"/>
                <a:gd name="T14" fmla="*/ 252 w 492"/>
                <a:gd name="T15" fmla="*/ 0 h 528"/>
                <a:gd name="T16" fmla="*/ 348 w 492"/>
                <a:gd name="T17" fmla="*/ 240 h 528"/>
                <a:gd name="T18" fmla="*/ 396 w 492"/>
                <a:gd name="T19" fmla="*/ 288 h 528"/>
                <a:gd name="T20" fmla="*/ 348 w 492"/>
                <a:gd name="T21" fmla="*/ 288 h 528"/>
                <a:gd name="T22" fmla="*/ 444 w 492"/>
                <a:gd name="T23" fmla="*/ 384 h 528"/>
                <a:gd name="T24" fmla="*/ 348 w 492"/>
                <a:gd name="T25" fmla="*/ 384 h 528"/>
                <a:gd name="T26" fmla="*/ 444 w 492"/>
                <a:gd name="T27" fmla="*/ 480 h 528"/>
                <a:gd name="T28" fmla="*/ 492 w 492"/>
                <a:gd name="T29" fmla="*/ 480 h 528"/>
                <a:gd name="T30" fmla="*/ 396 w 492"/>
                <a:gd name="T31" fmla="*/ 528 h 528"/>
                <a:gd name="T32" fmla="*/ 0 w 492"/>
                <a:gd name="T33" fmla="*/ 528 h 528"/>
                <a:gd name="T34" fmla="*/ 12 w 492"/>
                <a:gd name="T35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2" h="528">
                  <a:moveTo>
                    <a:pt x="12" y="528"/>
                  </a:moveTo>
                  <a:lnTo>
                    <a:pt x="156" y="432"/>
                  </a:lnTo>
                  <a:lnTo>
                    <a:pt x="60" y="480"/>
                  </a:lnTo>
                  <a:lnTo>
                    <a:pt x="204" y="288"/>
                  </a:lnTo>
                  <a:lnTo>
                    <a:pt x="156" y="336"/>
                  </a:lnTo>
                  <a:lnTo>
                    <a:pt x="204" y="240"/>
                  </a:lnTo>
                  <a:lnTo>
                    <a:pt x="252" y="96"/>
                  </a:lnTo>
                  <a:lnTo>
                    <a:pt x="252" y="0"/>
                  </a:lnTo>
                  <a:lnTo>
                    <a:pt x="348" y="240"/>
                  </a:lnTo>
                  <a:lnTo>
                    <a:pt x="396" y="288"/>
                  </a:lnTo>
                  <a:lnTo>
                    <a:pt x="348" y="288"/>
                  </a:lnTo>
                  <a:lnTo>
                    <a:pt x="444" y="384"/>
                  </a:lnTo>
                  <a:lnTo>
                    <a:pt x="348" y="384"/>
                  </a:lnTo>
                  <a:lnTo>
                    <a:pt x="444" y="480"/>
                  </a:lnTo>
                  <a:lnTo>
                    <a:pt x="492" y="480"/>
                  </a:lnTo>
                  <a:lnTo>
                    <a:pt x="396" y="528"/>
                  </a:lnTo>
                  <a:lnTo>
                    <a:pt x="0" y="528"/>
                  </a:lnTo>
                  <a:lnTo>
                    <a:pt x="12" y="528"/>
                  </a:lnTo>
                  <a:close/>
                </a:path>
              </a:pathLst>
            </a:custGeom>
            <a:solidFill>
              <a:srgbClr val="66FF33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4" name="Freeform 14">
              <a:extLst>
                <a:ext uri="{FF2B5EF4-FFF2-40B4-BE49-F238E27FC236}">
                  <a16:creationId xmlns:a16="http://schemas.microsoft.com/office/drawing/2014/main" id="{C7339040-5B59-3E00-C0C0-749750A409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" y="2850"/>
              <a:ext cx="160" cy="138"/>
            </a:xfrm>
            <a:custGeom>
              <a:avLst/>
              <a:gdLst>
                <a:gd name="T0" fmla="*/ 12 w 492"/>
                <a:gd name="T1" fmla="*/ 528 h 528"/>
                <a:gd name="T2" fmla="*/ 156 w 492"/>
                <a:gd name="T3" fmla="*/ 432 h 528"/>
                <a:gd name="T4" fmla="*/ 60 w 492"/>
                <a:gd name="T5" fmla="*/ 480 h 528"/>
                <a:gd name="T6" fmla="*/ 204 w 492"/>
                <a:gd name="T7" fmla="*/ 288 h 528"/>
                <a:gd name="T8" fmla="*/ 156 w 492"/>
                <a:gd name="T9" fmla="*/ 336 h 528"/>
                <a:gd name="T10" fmla="*/ 204 w 492"/>
                <a:gd name="T11" fmla="*/ 240 h 528"/>
                <a:gd name="T12" fmla="*/ 252 w 492"/>
                <a:gd name="T13" fmla="*/ 96 h 528"/>
                <a:gd name="T14" fmla="*/ 252 w 492"/>
                <a:gd name="T15" fmla="*/ 0 h 528"/>
                <a:gd name="T16" fmla="*/ 348 w 492"/>
                <a:gd name="T17" fmla="*/ 240 h 528"/>
                <a:gd name="T18" fmla="*/ 396 w 492"/>
                <a:gd name="T19" fmla="*/ 288 h 528"/>
                <a:gd name="T20" fmla="*/ 348 w 492"/>
                <a:gd name="T21" fmla="*/ 288 h 528"/>
                <a:gd name="T22" fmla="*/ 444 w 492"/>
                <a:gd name="T23" fmla="*/ 384 h 528"/>
                <a:gd name="T24" fmla="*/ 348 w 492"/>
                <a:gd name="T25" fmla="*/ 384 h 528"/>
                <a:gd name="T26" fmla="*/ 444 w 492"/>
                <a:gd name="T27" fmla="*/ 480 h 528"/>
                <a:gd name="T28" fmla="*/ 492 w 492"/>
                <a:gd name="T29" fmla="*/ 480 h 528"/>
                <a:gd name="T30" fmla="*/ 396 w 492"/>
                <a:gd name="T31" fmla="*/ 528 h 528"/>
                <a:gd name="T32" fmla="*/ 0 w 492"/>
                <a:gd name="T33" fmla="*/ 528 h 528"/>
                <a:gd name="T34" fmla="*/ 12 w 492"/>
                <a:gd name="T35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2" h="528">
                  <a:moveTo>
                    <a:pt x="12" y="528"/>
                  </a:moveTo>
                  <a:lnTo>
                    <a:pt x="156" y="432"/>
                  </a:lnTo>
                  <a:lnTo>
                    <a:pt x="60" y="480"/>
                  </a:lnTo>
                  <a:lnTo>
                    <a:pt x="204" y="288"/>
                  </a:lnTo>
                  <a:lnTo>
                    <a:pt x="156" y="336"/>
                  </a:lnTo>
                  <a:lnTo>
                    <a:pt x="204" y="240"/>
                  </a:lnTo>
                  <a:lnTo>
                    <a:pt x="252" y="96"/>
                  </a:lnTo>
                  <a:lnTo>
                    <a:pt x="252" y="0"/>
                  </a:lnTo>
                  <a:lnTo>
                    <a:pt x="348" y="240"/>
                  </a:lnTo>
                  <a:lnTo>
                    <a:pt x="396" y="288"/>
                  </a:lnTo>
                  <a:lnTo>
                    <a:pt x="348" y="288"/>
                  </a:lnTo>
                  <a:lnTo>
                    <a:pt x="444" y="384"/>
                  </a:lnTo>
                  <a:lnTo>
                    <a:pt x="348" y="384"/>
                  </a:lnTo>
                  <a:lnTo>
                    <a:pt x="444" y="480"/>
                  </a:lnTo>
                  <a:lnTo>
                    <a:pt x="492" y="480"/>
                  </a:lnTo>
                  <a:lnTo>
                    <a:pt x="396" y="528"/>
                  </a:lnTo>
                  <a:lnTo>
                    <a:pt x="0" y="528"/>
                  </a:lnTo>
                  <a:lnTo>
                    <a:pt x="12" y="528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5" name="Freeform 15">
              <a:extLst>
                <a:ext uri="{FF2B5EF4-FFF2-40B4-BE49-F238E27FC236}">
                  <a16:creationId xmlns:a16="http://schemas.microsoft.com/office/drawing/2014/main" id="{94CF25BE-CC86-2C0F-E923-F6318A335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2" y="2850"/>
              <a:ext cx="160" cy="138"/>
            </a:xfrm>
            <a:custGeom>
              <a:avLst/>
              <a:gdLst>
                <a:gd name="T0" fmla="*/ 12 w 492"/>
                <a:gd name="T1" fmla="*/ 528 h 528"/>
                <a:gd name="T2" fmla="*/ 156 w 492"/>
                <a:gd name="T3" fmla="*/ 432 h 528"/>
                <a:gd name="T4" fmla="*/ 60 w 492"/>
                <a:gd name="T5" fmla="*/ 480 h 528"/>
                <a:gd name="T6" fmla="*/ 204 w 492"/>
                <a:gd name="T7" fmla="*/ 288 h 528"/>
                <a:gd name="T8" fmla="*/ 156 w 492"/>
                <a:gd name="T9" fmla="*/ 336 h 528"/>
                <a:gd name="T10" fmla="*/ 204 w 492"/>
                <a:gd name="T11" fmla="*/ 240 h 528"/>
                <a:gd name="T12" fmla="*/ 252 w 492"/>
                <a:gd name="T13" fmla="*/ 96 h 528"/>
                <a:gd name="T14" fmla="*/ 252 w 492"/>
                <a:gd name="T15" fmla="*/ 0 h 528"/>
                <a:gd name="T16" fmla="*/ 348 w 492"/>
                <a:gd name="T17" fmla="*/ 240 h 528"/>
                <a:gd name="T18" fmla="*/ 396 w 492"/>
                <a:gd name="T19" fmla="*/ 288 h 528"/>
                <a:gd name="T20" fmla="*/ 348 w 492"/>
                <a:gd name="T21" fmla="*/ 288 h 528"/>
                <a:gd name="T22" fmla="*/ 444 w 492"/>
                <a:gd name="T23" fmla="*/ 384 h 528"/>
                <a:gd name="T24" fmla="*/ 348 w 492"/>
                <a:gd name="T25" fmla="*/ 384 h 528"/>
                <a:gd name="T26" fmla="*/ 444 w 492"/>
                <a:gd name="T27" fmla="*/ 480 h 528"/>
                <a:gd name="T28" fmla="*/ 492 w 492"/>
                <a:gd name="T29" fmla="*/ 480 h 528"/>
                <a:gd name="T30" fmla="*/ 396 w 492"/>
                <a:gd name="T31" fmla="*/ 528 h 528"/>
                <a:gd name="T32" fmla="*/ 0 w 492"/>
                <a:gd name="T33" fmla="*/ 528 h 528"/>
                <a:gd name="T34" fmla="*/ 12 w 492"/>
                <a:gd name="T35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2" h="528">
                  <a:moveTo>
                    <a:pt x="12" y="528"/>
                  </a:moveTo>
                  <a:lnTo>
                    <a:pt x="156" y="432"/>
                  </a:lnTo>
                  <a:lnTo>
                    <a:pt x="60" y="480"/>
                  </a:lnTo>
                  <a:lnTo>
                    <a:pt x="204" y="288"/>
                  </a:lnTo>
                  <a:lnTo>
                    <a:pt x="156" y="336"/>
                  </a:lnTo>
                  <a:lnTo>
                    <a:pt x="204" y="240"/>
                  </a:lnTo>
                  <a:lnTo>
                    <a:pt x="252" y="96"/>
                  </a:lnTo>
                  <a:lnTo>
                    <a:pt x="252" y="0"/>
                  </a:lnTo>
                  <a:lnTo>
                    <a:pt x="348" y="240"/>
                  </a:lnTo>
                  <a:lnTo>
                    <a:pt x="396" y="288"/>
                  </a:lnTo>
                  <a:lnTo>
                    <a:pt x="348" y="288"/>
                  </a:lnTo>
                  <a:lnTo>
                    <a:pt x="444" y="384"/>
                  </a:lnTo>
                  <a:lnTo>
                    <a:pt x="348" y="384"/>
                  </a:lnTo>
                  <a:lnTo>
                    <a:pt x="444" y="480"/>
                  </a:lnTo>
                  <a:lnTo>
                    <a:pt x="492" y="480"/>
                  </a:lnTo>
                  <a:lnTo>
                    <a:pt x="396" y="528"/>
                  </a:lnTo>
                  <a:lnTo>
                    <a:pt x="0" y="528"/>
                  </a:lnTo>
                  <a:lnTo>
                    <a:pt x="12" y="528"/>
                  </a:lnTo>
                  <a:close/>
                </a:path>
              </a:pathLst>
            </a:custGeom>
            <a:solidFill>
              <a:srgbClr val="66FF33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6" name="Freeform 16">
              <a:extLst>
                <a:ext uri="{FF2B5EF4-FFF2-40B4-BE49-F238E27FC236}">
                  <a16:creationId xmlns:a16="http://schemas.microsoft.com/office/drawing/2014/main" id="{6973CF51-21AB-2A6E-65DE-5615743A45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1" y="2852"/>
              <a:ext cx="160" cy="138"/>
            </a:xfrm>
            <a:custGeom>
              <a:avLst/>
              <a:gdLst>
                <a:gd name="T0" fmla="*/ 12 w 492"/>
                <a:gd name="T1" fmla="*/ 528 h 528"/>
                <a:gd name="T2" fmla="*/ 156 w 492"/>
                <a:gd name="T3" fmla="*/ 432 h 528"/>
                <a:gd name="T4" fmla="*/ 60 w 492"/>
                <a:gd name="T5" fmla="*/ 480 h 528"/>
                <a:gd name="T6" fmla="*/ 204 w 492"/>
                <a:gd name="T7" fmla="*/ 288 h 528"/>
                <a:gd name="T8" fmla="*/ 156 w 492"/>
                <a:gd name="T9" fmla="*/ 336 h 528"/>
                <a:gd name="T10" fmla="*/ 204 w 492"/>
                <a:gd name="T11" fmla="*/ 240 h 528"/>
                <a:gd name="T12" fmla="*/ 252 w 492"/>
                <a:gd name="T13" fmla="*/ 96 h 528"/>
                <a:gd name="T14" fmla="*/ 252 w 492"/>
                <a:gd name="T15" fmla="*/ 0 h 528"/>
                <a:gd name="T16" fmla="*/ 348 w 492"/>
                <a:gd name="T17" fmla="*/ 240 h 528"/>
                <a:gd name="T18" fmla="*/ 396 w 492"/>
                <a:gd name="T19" fmla="*/ 288 h 528"/>
                <a:gd name="T20" fmla="*/ 348 w 492"/>
                <a:gd name="T21" fmla="*/ 288 h 528"/>
                <a:gd name="T22" fmla="*/ 444 w 492"/>
                <a:gd name="T23" fmla="*/ 384 h 528"/>
                <a:gd name="T24" fmla="*/ 348 w 492"/>
                <a:gd name="T25" fmla="*/ 384 h 528"/>
                <a:gd name="T26" fmla="*/ 444 w 492"/>
                <a:gd name="T27" fmla="*/ 480 h 528"/>
                <a:gd name="T28" fmla="*/ 492 w 492"/>
                <a:gd name="T29" fmla="*/ 480 h 528"/>
                <a:gd name="T30" fmla="*/ 396 w 492"/>
                <a:gd name="T31" fmla="*/ 528 h 528"/>
                <a:gd name="T32" fmla="*/ 0 w 492"/>
                <a:gd name="T33" fmla="*/ 528 h 528"/>
                <a:gd name="T34" fmla="*/ 12 w 492"/>
                <a:gd name="T35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2" h="528">
                  <a:moveTo>
                    <a:pt x="12" y="528"/>
                  </a:moveTo>
                  <a:lnTo>
                    <a:pt x="156" y="432"/>
                  </a:lnTo>
                  <a:lnTo>
                    <a:pt x="60" y="480"/>
                  </a:lnTo>
                  <a:lnTo>
                    <a:pt x="204" y="288"/>
                  </a:lnTo>
                  <a:lnTo>
                    <a:pt x="156" y="336"/>
                  </a:lnTo>
                  <a:lnTo>
                    <a:pt x="204" y="240"/>
                  </a:lnTo>
                  <a:lnTo>
                    <a:pt x="252" y="96"/>
                  </a:lnTo>
                  <a:lnTo>
                    <a:pt x="252" y="0"/>
                  </a:lnTo>
                  <a:lnTo>
                    <a:pt x="348" y="240"/>
                  </a:lnTo>
                  <a:lnTo>
                    <a:pt x="396" y="288"/>
                  </a:lnTo>
                  <a:lnTo>
                    <a:pt x="348" y="288"/>
                  </a:lnTo>
                  <a:lnTo>
                    <a:pt x="444" y="384"/>
                  </a:lnTo>
                  <a:lnTo>
                    <a:pt x="348" y="384"/>
                  </a:lnTo>
                  <a:lnTo>
                    <a:pt x="444" y="480"/>
                  </a:lnTo>
                  <a:lnTo>
                    <a:pt x="492" y="480"/>
                  </a:lnTo>
                  <a:lnTo>
                    <a:pt x="396" y="528"/>
                  </a:lnTo>
                  <a:lnTo>
                    <a:pt x="0" y="528"/>
                  </a:lnTo>
                  <a:lnTo>
                    <a:pt x="12" y="528"/>
                  </a:lnTo>
                  <a:close/>
                </a:path>
              </a:pathLst>
            </a:custGeom>
            <a:solidFill>
              <a:srgbClr val="66FF33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7" name="Freeform 17">
              <a:extLst>
                <a:ext uri="{FF2B5EF4-FFF2-40B4-BE49-F238E27FC236}">
                  <a16:creationId xmlns:a16="http://schemas.microsoft.com/office/drawing/2014/main" id="{A477EA57-7EFB-DF08-CA6E-EBFA7D12E5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" y="2852"/>
              <a:ext cx="160" cy="138"/>
            </a:xfrm>
            <a:custGeom>
              <a:avLst/>
              <a:gdLst>
                <a:gd name="T0" fmla="*/ 12 w 492"/>
                <a:gd name="T1" fmla="*/ 528 h 528"/>
                <a:gd name="T2" fmla="*/ 156 w 492"/>
                <a:gd name="T3" fmla="*/ 432 h 528"/>
                <a:gd name="T4" fmla="*/ 60 w 492"/>
                <a:gd name="T5" fmla="*/ 480 h 528"/>
                <a:gd name="T6" fmla="*/ 204 w 492"/>
                <a:gd name="T7" fmla="*/ 288 h 528"/>
                <a:gd name="T8" fmla="*/ 156 w 492"/>
                <a:gd name="T9" fmla="*/ 336 h 528"/>
                <a:gd name="T10" fmla="*/ 204 w 492"/>
                <a:gd name="T11" fmla="*/ 240 h 528"/>
                <a:gd name="T12" fmla="*/ 252 w 492"/>
                <a:gd name="T13" fmla="*/ 96 h 528"/>
                <a:gd name="T14" fmla="*/ 252 w 492"/>
                <a:gd name="T15" fmla="*/ 0 h 528"/>
                <a:gd name="T16" fmla="*/ 348 w 492"/>
                <a:gd name="T17" fmla="*/ 240 h 528"/>
                <a:gd name="T18" fmla="*/ 396 w 492"/>
                <a:gd name="T19" fmla="*/ 288 h 528"/>
                <a:gd name="T20" fmla="*/ 348 w 492"/>
                <a:gd name="T21" fmla="*/ 288 h 528"/>
                <a:gd name="T22" fmla="*/ 444 w 492"/>
                <a:gd name="T23" fmla="*/ 384 h 528"/>
                <a:gd name="T24" fmla="*/ 348 w 492"/>
                <a:gd name="T25" fmla="*/ 384 h 528"/>
                <a:gd name="T26" fmla="*/ 444 w 492"/>
                <a:gd name="T27" fmla="*/ 480 h 528"/>
                <a:gd name="T28" fmla="*/ 492 w 492"/>
                <a:gd name="T29" fmla="*/ 480 h 528"/>
                <a:gd name="T30" fmla="*/ 396 w 492"/>
                <a:gd name="T31" fmla="*/ 528 h 528"/>
                <a:gd name="T32" fmla="*/ 0 w 492"/>
                <a:gd name="T33" fmla="*/ 528 h 528"/>
                <a:gd name="T34" fmla="*/ 12 w 492"/>
                <a:gd name="T35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2" h="528">
                  <a:moveTo>
                    <a:pt x="12" y="528"/>
                  </a:moveTo>
                  <a:lnTo>
                    <a:pt x="156" y="432"/>
                  </a:lnTo>
                  <a:lnTo>
                    <a:pt x="60" y="480"/>
                  </a:lnTo>
                  <a:lnTo>
                    <a:pt x="204" y="288"/>
                  </a:lnTo>
                  <a:lnTo>
                    <a:pt x="156" y="336"/>
                  </a:lnTo>
                  <a:lnTo>
                    <a:pt x="204" y="240"/>
                  </a:lnTo>
                  <a:lnTo>
                    <a:pt x="252" y="96"/>
                  </a:lnTo>
                  <a:lnTo>
                    <a:pt x="252" y="0"/>
                  </a:lnTo>
                  <a:lnTo>
                    <a:pt x="348" y="240"/>
                  </a:lnTo>
                  <a:lnTo>
                    <a:pt x="396" y="288"/>
                  </a:lnTo>
                  <a:lnTo>
                    <a:pt x="348" y="288"/>
                  </a:lnTo>
                  <a:lnTo>
                    <a:pt x="444" y="384"/>
                  </a:lnTo>
                  <a:lnTo>
                    <a:pt x="348" y="384"/>
                  </a:lnTo>
                  <a:lnTo>
                    <a:pt x="444" y="480"/>
                  </a:lnTo>
                  <a:lnTo>
                    <a:pt x="492" y="480"/>
                  </a:lnTo>
                  <a:lnTo>
                    <a:pt x="396" y="528"/>
                  </a:lnTo>
                  <a:lnTo>
                    <a:pt x="0" y="528"/>
                  </a:lnTo>
                  <a:lnTo>
                    <a:pt x="12" y="528"/>
                  </a:lnTo>
                  <a:close/>
                </a:path>
              </a:pathLst>
            </a:custGeom>
            <a:solidFill>
              <a:srgbClr val="66FF33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8" name="Freeform 18">
              <a:extLst>
                <a:ext uri="{FF2B5EF4-FFF2-40B4-BE49-F238E27FC236}">
                  <a16:creationId xmlns:a16="http://schemas.microsoft.com/office/drawing/2014/main" id="{624EE93B-367F-A64B-8B03-48A8A8A4B4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6" y="2852"/>
              <a:ext cx="161" cy="138"/>
            </a:xfrm>
            <a:custGeom>
              <a:avLst/>
              <a:gdLst>
                <a:gd name="T0" fmla="*/ 12 w 492"/>
                <a:gd name="T1" fmla="*/ 528 h 528"/>
                <a:gd name="T2" fmla="*/ 156 w 492"/>
                <a:gd name="T3" fmla="*/ 432 h 528"/>
                <a:gd name="T4" fmla="*/ 60 w 492"/>
                <a:gd name="T5" fmla="*/ 480 h 528"/>
                <a:gd name="T6" fmla="*/ 204 w 492"/>
                <a:gd name="T7" fmla="*/ 288 h 528"/>
                <a:gd name="T8" fmla="*/ 156 w 492"/>
                <a:gd name="T9" fmla="*/ 336 h 528"/>
                <a:gd name="T10" fmla="*/ 204 w 492"/>
                <a:gd name="T11" fmla="*/ 240 h 528"/>
                <a:gd name="T12" fmla="*/ 252 w 492"/>
                <a:gd name="T13" fmla="*/ 96 h 528"/>
                <a:gd name="T14" fmla="*/ 252 w 492"/>
                <a:gd name="T15" fmla="*/ 0 h 528"/>
                <a:gd name="T16" fmla="*/ 348 w 492"/>
                <a:gd name="T17" fmla="*/ 240 h 528"/>
                <a:gd name="T18" fmla="*/ 396 w 492"/>
                <a:gd name="T19" fmla="*/ 288 h 528"/>
                <a:gd name="T20" fmla="*/ 348 w 492"/>
                <a:gd name="T21" fmla="*/ 288 h 528"/>
                <a:gd name="T22" fmla="*/ 444 w 492"/>
                <a:gd name="T23" fmla="*/ 384 h 528"/>
                <a:gd name="T24" fmla="*/ 348 w 492"/>
                <a:gd name="T25" fmla="*/ 384 h 528"/>
                <a:gd name="T26" fmla="*/ 444 w 492"/>
                <a:gd name="T27" fmla="*/ 480 h 528"/>
                <a:gd name="T28" fmla="*/ 492 w 492"/>
                <a:gd name="T29" fmla="*/ 480 h 528"/>
                <a:gd name="T30" fmla="*/ 396 w 492"/>
                <a:gd name="T31" fmla="*/ 528 h 528"/>
                <a:gd name="T32" fmla="*/ 0 w 492"/>
                <a:gd name="T33" fmla="*/ 528 h 528"/>
                <a:gd name="T34" fmla="*/ 12 w 492"/>
                <a:gd name="T35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2" h="528">
                  <a:moveTo>
                    <a:pt x="12" y="528"/>
                  </a:moveTo>
                  <a:lnTo>
                    <a:pt x="156" y="432"/>
                  </a:lnTo>
                  <a:lnTo>
                    <a:pt x="60" y="480"/>
                  </a:lnTo>
                  <a:lnTo>
                    <a:pt x="204" y="288"/>
                  </a:lnTo>
                  <a:lnTo>
                    <a:pt x="156" y="336"/>
                  </a:lnTo>
                  <a:lnTo>
                    <a:pt x="204" y="240"/>
                  </a:lnTo>
                  <a:lnTo>
                    <a:pt x="252" y="96"/>
                  </a:lnTo>
                  <a:lnTo>
                    <a:pt x="252" y="0"/>
                  </a:lnTo>
                  <a:lnTo>
                    <a:pt x="348" y="240"/>
                  </a:lnTo>
                  <a:lnTo>
                    <a:pt x="396" y="288"/>
                  </a:lnTo>
                  <a:lnTo>
                    <a:pt x="348" y="288"/>
                  </a:lnTo>
                  <a:lnTo>
                    <a:pt x="444" y="384"/>
                  </a:lnTo>
                  <a:lnTo>
                    <a:pt x="348" y="384"/>
                  </a:lnTo>
                  <a:lnTo>
                    <a:pt x="444" y="480"/>
                  </a:lnTo>
                  <a:lnTo>
                    <a:pt x="492" y="480"/>
                  </a:lnTo>
                  <a:lnTo>
                    <a:pt x="396" y="528"/>
                  </a:lnTo>
                  <a:lnTo>
                    <a:pt x="0" y="528"/>
                  </a:lnTo>
                  <a:lnTo>
                    <a:pt x="12" y="528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9" name="Freeform 19">
              <a:extLst>
                <a:ext uri="{FF2B5EF4-FFF2-40B4-BE49-F238E27FC236}">
                  <a16:creationId xmlns:a16="http://schemas.microsoft.com/office/drawing/2014/main" id="{A0D871AC-78CC-B691-7EEB-4EB759C07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6" y="2852"/>
              <a:ext cx="160" cy="138"/>
            </a:xfrm>
            <a:custGeom>
              <a:avLst/>
              <a:gdLst>
                <a:gd name="T0" fmla="*/ 12 w 492"/>
                <a:gd name="T1" fmla="*/ 528 h 528"/>
                <a:gd name="T2" fmla="*/ 156 w 492"/>
                <a:gd name="T3" fmla="*/ 432 h 528"/>
                <a:gd name="T4" fmla="*/ 60 w 492"/>
                <a:gd name="T5" fmla="*/ 480 h 528"/>
                <a:gd name="T6" fmla="*/ 204 w 492"/>
                <a:gd name="T7" fmla="*/ 288 h 528"/>
                <a:gd name="T8" fmla="*/ 156 w 492"/>
                <a:gd name="T9" fmla="*/ 336 h 528"/>
                <a:gd name="T10" fmla="*/ 204 w 492"/>
                <a:gd name="T11" fmla="*/ 240 h 528"/>
                <a:gd name="T12" fmla="*/ 252 w 492"/>
                <a:gd name="T13" fmla="*/ 96 h 528"/>
                <a:gd name="T14" fmla="*/ 252 w 492"/>
                <a:gd name="T15" fmla="*/ 0 h 528"/>
                <a:gd name="T16" fmla="*/ 348 w 492"/>
                <a:gd name="T17" fmla="*/ 240 h 528"/>
                <a:gd name="T18" fmla="*/ 396 w 492"/>
                <a:gd name="T19" fmla="*/ 288 h 528"/>
                <a:gd name="T20" fmla="*/ 348 w 492"/>
                <a:gd name="T21" fmla="*/ 288 h 528"/>
                <a:gd name="T22" fmla="*/ 444 w 492"/>
                <a:gd name="T23" fmla="*/ 384 h 528"/>
                <a:gd name="T24" fmla="*/ 348 w 492"/>
                <a:gd name="T25" fmla="*/ 384 h 528"/>
                <a:gd name="T26" fmla="*/ 444 w 492"/>
                <a:gd name="T27" fmla="*/ 480 h 528"/>
                <a:gd name="T28" fmla="*/ 492 w 492"/>
                <a:gd name="T29" fmla="*/ 480 h 528"/>
                <a:gd name="T30" fmla="*/ 396 w 492"/>
                <a:gd name="T31" fmla="*/ 528 h 528"/>
                <a:gd name="T32" fmla="*/ 0 w 492"/>
                <a:gd name="T33" fmla="*/ 528 h 528"/>
                <a:gd name="T34" fmla="*/ 12 w 492"/>
                <a:gd name="T35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2" h="528">
                  <a:moveTo>
                    <a:pt x="12" y="528"/>
                  </a:moveTo>
                  <a:lnTo>
                    <a:pt x="156" y="432"/>
                  </a:lnTo>
                  <a:lnTo>
                    <a:pt x="60" y="480"/>
                  </a:lnTo>
                  <a:lnTo>
                    <a:pt x="204" y="288"/>
                  </a:lnTo>
                  <a:lnTo>
                    <a:pt x="156" y="336"/>
                  </a:lnTo>
                  <a:lnTo>
                    <a:pt x="204" y="240"/>
                  </a:lnTo>
                  <a:lnTo>
                    <a:pt x="252" y="96"/>
                  </a:lnTo>
                  <a:lnTo>
                    <a:pt x="252" y="0"/>
                  </a:lnTo>
                  <a:lnTo>
                    <a:pt x="348" y="240"/>
                  </a:lnTo>
                  <a:lnTo>
                    <a:pt x="396" y="288"/>
                  </a:lnTo>
                  <a:lnTo>
                    <a:pt x="348" y="288"/>
                  </a:lnTo>
                  <a:lnTo>
                    <a:pt x="444" y="384"/>
                  </a:lnTo>
                  <a:lnTo>
                    <a:pt x="348" y="384"/>
                  </a:lnTo>
                  <a:lnTo>
                    <a:pt x="444" y="480"/>
                  </a:lnTo>
                  <a:lnTo>
                    <a:pt x="492" y="480"/>
                  </a:lnTo>
                  <a:lnTo>
                    <a:pt x="396" y="528"/>
                  </a:lnTo>
                  <a:lnTo>
                    <a:pt x="0" y="528"/>
                  </a:lnTo>
                  <a:lnTo>
                    <a:pt x="12" y="528"/>
                  </a:lnTo>
                  <a:close/>
                </a:path>
              </a:pathLst>
            </a:custGeom>
            <a:solidFill>
              <a:srgbClr val="66FF33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0" name="Freeform 20">
              <a:extLst>
                <a:ext uri="{FF2B5EF4-FFF2-40B4-BE49-F238E27FC236}">
                  <a16:creationId xmlns:a16="http://schemas.microsoft.com/office/drawing/2014/main" id="{C3D787EE-5195-364A-EC7A-08C52562F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5" y="2852"/>
              <a:ext cx="162" cy="138"/>
            </a:xfrm>
            <a:custGeom>
              <a:avLst/>
              <a:gdLst>
                <a:gd name="T0" fmla="*/ 12 w 492"/>
                <a:gd name="T1" fmla="*/ 528 h 528"/>
                <a:gd name="T2" fmla="*/ 156 w 492"/>
                <a:gd name="T3" fmla="*/ 432 h 528"/>
                <a:gd name="T4" fmla="*/ 60 w 492"/>
                <a:gd name="T5" fmla="*/ 480 h 528"/>
                <a:gd name="T6" fmla="*/ 204 w 492"/>
                <a:gd name="T7" fmla="*/ 288 h 528"/>
                <a:gd name="T8" fmla="*/ 156 w 492"/>
                <a:gd name="T9" fmla="*/ 336 h 528"/>
                <a:gd name="T10" fmla="*/ 204 w 492"/>
                <a:gd name="T11" fmla="*/ 240 h 528"/>
                <a:gd name="T12" fmla="*/ 252 w 492"/>
                <a:gd name="T13" fmla="*/ 96 h 528"/>
                <a:gd name="T14" fmla="*/ 252 w 492"/>
                <a:gd name="T15" fmla="*/ 0 h 528"/>
                <a:gd name="T16" fmla="*/ 348 w 492"/>
                <a:gd name="T17" fmla="*/ 240 h 528"/>
                <a:gd name="T18" fmla="*/ 396 w 492"/>
                <a:gd name="T19" fmla="*/ 288 h 528"/>
                <a:gd name="T20" fmla="*/ 348 w 492"/>
                <a:gd name="T21" fmla="*/ 288 h 528"/>
                <a:gd name="T22" fmla="*/ 444 w 492"/>
                <a:gd name="T23" fmla="*/ 384 h 528"/>
                <a:gd name="T24" fmla="*/ 348 w 492"/>
                <a:gd name="T25" fmla="*/ 384 h 528"/>
                <a:gd name="T26" fmla="*/ 444 w 492"/>
                <a:gd name="T27" fmla="*/ 480 h 528"/>
                <a:gd name="T28" fmla="*/ 492 w 492"/>
                <a:gd name="T29" fmla="*/ 480 h 528"/>
                <a:gd name="T30" fmla="*/ 396 w 492"/>
                <a:gd name="T31" fmla="*/ 528 h 528"/>
                <a:gd name="T32" fmla="*/ 0 w 492"/>
                <a:gd name="T33" fmla="*/ 528 h 528"/>
                <a:gd name="T34" fmla="*/ 12 w 492"/>
                <a:gd name="T35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2" h="528">
                  <a:moveTo>
                    <a:pt x="12" y="528"/>
                  </a:moveTo>
                  <a:lnTo>
                    <a:pt x="156" y="432"/>
                  </a:lnTo>
                  <a:lnTo>
                    <a:pt x="60" y="480"/>
                  </a:lnTo>
                  <a:lnTo>
                    <a:pt x="204" y="288"/>
                  </a:lnTo>
                  <a:lnTo>
                    <a:pt x="156" y="336"/>
                  </a:lnTo>
                  <a:lnTo>
                    <a:pt x="204" y="240"/>
                  </a:lnTo>
                  <a:lnTo>
                    <a:pt x="252" y="96"/>
                  </a:lnTo>
                  <a:lnTo>
                    <a:pt x="252" y="0"/>
                  </a:lnTo>
                  <a:lnTo>
                    <a:pt x="348" y="240"/>
                  </a:lnTo>
                  <a:lnTo>
                    <a:pt x="396" y="288"/>
                  </a:lnTo>
                  <a:lnTo>
                    <a:pt x="348" y="288"/>
                  </a:lnTo>
                  <a:lnTo>
                    <a:pt x="444" y="384"/>
                  </a:lnTo>
                  <a:lnTo>
                    <a:pt x="348" y="384"/>
                  </a:lnTo>
                  <a:lnTo>
                    <a:pt x="444" y="480"/>
                  </a:lnTo>
                  <a:lnTo>
                    <a:pt x="492" y="480"/>
                  </a:lnTo>
                  <a:lnTo>
                    <a:pt x="396" y="528"/>
                  </a:lnTo>
                  <a:lnTo>
                    <a:pt x="0" y="528"/>
                  </a:lnTo>
                  <a:lnTo>
                    <a:pt x="12" y="528"/>
                  </a:lnTo>
                  <a:close/>
                </a:path>
              </a:pathLst>
            </a:custGeom>
            <a:solidFill>
              <a:srgbClr val="66FF33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1" name="Freeform 21">
              <a:extLst>
                <a:ext uri="{FF2B5EF4-FFF2-40B4-BE49-F238E27FC236}">
                  <a16:creationId xmlns:a16="http://schemas.microsoft.com/office/drawing/2014/main" id="{B056F0C0-4A56-C8F1-1D7F-21B2D3F86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3" y="2852"/>
              <a:ext cx="159" cy="138"/>
            </a:xfrm>
            <a:custGeom>
              <a:avLst/>
              <a:gdLst>
                <a:gd name="T0" fmla="*/ 12 w 492"/>
                <a:gd name="T1" fmla="*/ 528 h 528"/>
                <a:gd name="T2" fmla="*/ 156 w 492"/>
                <a:gd name="T3" fmla="*/ 432 h 528"/>
                <a:gd name="T4" fmla="*/ 60 w 492"/>
                <a:gd name="T5" fmla="*/ 480 h 528"/>
                <a:gd name="T6" fmla="*/ 204 w 492"/>
                <a:gd name="T7" fmla="*/ 288 h 528"/>
                <a:gd name="T8" fmla="*/ 156 w 492"/>
                <a:gd name="T9" fmla="*/ 336 h 528"/>
                <a:gd name="T10" fmla="*/ 204 w 492"/>
                <a:gd name="T11" fmla="*/ 240 h 528"/>
                <a:gd name="T12" fmla="*/ 252 w 492"/>
                <a:gd name="T13" fmla="*/ 96 h 528"/>
                <a:gd name="T14" fmla="*/ 252 w 492"/>
                <a:gd name="T15" fmla="*/ 0 h 528"/>
                <a:gd name="T16" fmla="*/ 348 w 492"/>
                <a:gd name="T17" fmla="*/ 240 h 528"/>
                <a:gd name="T18" fmla="*/ 396 w 492"/>
                <a:gd name="T19" fmla="*/ 288 h 528"/>
                <a:gd name="T20" fmla="*/ 348 w 492"/>
                <a:gd name="T21" fmla="*/ 288 h 528"/>
                <a:gd name="T22" fmla="*/ 444 w 492"/>
                <a:gd name="T23" fmla="*/ 384 h 528"/>
                <a:gd name="T24" fmla="*/ 348 w 492"/>
                <a:gd name="T25" fmla="*/ 384 h 528"/>
                <a:gd name="T26" fmla="*/ 444 w 492"/>
                <a:gd name="T27" fmla="*/ 480 h 528"/>
                <a:gd name="T28" fmla="*/ 492 w 492"/>
                <a:gd name="T29" fmla="*/ 480 h 528"/>
                <a:gd name="T30" fmla="*/ 396 w 492"/>
                <a:gd name="T31" fmla="*/ 528 h 528"/>
                <a:gd name="T32" fmla="*/ 0 w 492"/>
                <a:gd name="T33" fmla="*/ 528 h 528"/>
                <a:gd name="T34" fmla="*/ 12 w 492"/>
                <a:gd name="T35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2" h="528">
                  <a:moveTo>
                    <a:pt x="12" y="528"/>
                  </a:moveTo>
                  <a:lnTo>
                    <a:pt x="156" y="432"/>
                  </a:lnTo>
                  <a:lnTo>
                    <a:pt x="60" y="480"/>
                  </a:lnTo>
                  <a:lnTo>
                    <a:pt x="204" y="288"/>
                  </a:lnTo>
                  <a:lnTo>
                    <a:pt x="156" y="336"/>
                  </a:lnTo>
                  <a:lnTo>
                    <a:pt x="204" y="240"/>
                  </a:lnTo>
                  <a:lnTo>
                    <a:pt x="252" y="96"/>
                  </a:lnTo>
                  <a:lnTo>
                    <a:pt x="252" y="0"/>
                  </a:lnTo>
                  <a:lnTo>
                    <a:pt x="348" y="240"/>
                  </a:lnTo>
                  <a:lnTo>
                    <a:pt x="396" y="288"/>
                  </a:lnTo>
                  <a:lnTo>
                    <a:pt x="348" y="288"/>
                  </a:lnTo>
                  <a:lnTo>
                    <a:pt x="444" y="384"/>
                  </a:lnTo>
                  <a:lnTo>
                    <a:pt x="348" y="384"/>
                  </a:lnTo>
                  <a:lnTo>
                    <a:pt x="444" y="480"/>
                  </a:lnTo>
                  <a:lnTo>
                    <a:pt x="492" y="480"/>
                  </a:lnTo>
                  <a:lnTo>
                    <a:pt x="396" y="528"/>
                  </a:lnTo>
                  <a:lnTo>
                    <a:pt x="0" y="528"/>
                  </a:lnTo>
                  <a:lnTo>
                    <a:pt x="12" y="528"/>
                  </a:lnTo>
                  <a:close/>
                </a:path>
              </a:pathLst>
            </a:custGeom>
            <a:solidFill>
              <a:srgbClr val="66FF33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2" name="Freeform 22">
              <a:extLst>
                <a:ext uri="{FF2B5EF4-FFF2-40B4-BE49-F238E27FC236}">
                  <a16:creationId xmlns:a16="http://schemas.microsoft.com/office/drawing/2014/main" id="{1441F828-7169-020F-BFDC-FEB2D38BD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6" y="2852"/>
              <a:ext cx="160" cy="138"/>
            </a:xfrm>
            <a:custGeom>
              <a:avLst/>
              <a:gdLst>
                <a:gd name="T0" fmla="*/ 12 w 492"/>
                <a:gd name="T1" fmla="*/ 528 h 528"/>
                <a:gd name="T2" fmla="*/ 156 w 492"/>
                <a:gd name="T3" fmla="*/ 432 h 528"/>
                <a:gd name="T4" fmla="*/ 60 w 492"/>
                <a:gd name="T5" fmla="*/ 480 h 528"/>
                <a:gd name="T6" fmla="*/ 204 w 492"/>
                <a:gd name="T7" fmla="*/ 288 h 528"/>
                <a:gd name="T8" fmla="*/ 156 w 492"/>
                <a:gd name="T9" fmla="*/ 336 h 528"/>
                <a:gd name="T10" fmla="*/ 204 w 492"/>
                <a:gd name="T11" fmla="*/ 240 h 528"/>
                <a:gd name="T12" fmla="*/ 252 w 492"/>
                <a:gd name="T13" fmla="*/ 96 h 528"/>
                <a:gd name="T14" fmla="*/ 252 w 492"/>
                <a:gd name="T15" fmla="*/ 0 h 528"/>
                <a:gd name="T16" fmla="*/ 348 w 492"/>
                <a:gd name="T17" fmla="*/ 240 h 528"/>
                <a:gd name="T18" fmla="*/ 396 w 492"/>
                <a:gd name="T19" fmla="*/ 288 h 528"/>
                <a:gd name="T20" fmla="*/ 348 w 492"/>
                <a:gd name="T21" fmla="*/ 288 h 528"/>
                <a:gd name="T22" fmla="*/ 444 w 492"/>
                <a:gd name="T23" fmla="*/ 384 h 528"/>
                <a:gd name="T24" fmla="*/ 348 w 492"/>
                <a:gd name="T25" fmla="*/ 384 h 528"/>
                <a:gd name="T26" fmla="*/ 444 w 492"/>
                <a:gd name="T27" fmla="*/ 480 h 528"/>
                <a:gd name="T28" fmla="*/ 492 w 492"/>
                <a:gd name="T29" fmla="*/ 480 h 528"/>
                <a:gd name="T30" fmla="*/ 396 w 492"/>
                <a:gd name="T31" fmla="*/ 528 h 528"/>
                <a:gd name="T32" fmla="*/ 0 w 492"/>
                <a:gd name="T33" fmla="*/ 528 h 528"/>
                <a:gd name="T34" fmla="*/ 12 w 492"/>
                <a:gd name="T35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2" h="528">
                  <a:moveTo>
                    <a:pt x="12" y="528"/>
                  </a:moveTo>
                  <a:lnTo>
                    <a:pt x="156" y="432"/>
                  </a:lnTo>
                  <a:lnTo>
                    <a:pt x="60" y="480"/>
                  </a:lnTo>
                  <a:lnTo>
                    <a:pt x="204" y="288"/>
                  </a:lnTo>
                  <a:lnTo>
                    <a:pt x="156" y="336"/>
                  </a:lnTo>
                  <a:lnTo>
                    <a:pt x="204" y="240"/>
                  </a:lnTo>
                  <a:lnTo>
                    <a:pt x="252" y="96"/>
                  </a:lnTo>
                  <a:lnTo>
                    <a:pt x="252" y="0"/>
                  </a:lnTo>
                  <a:lnTo>
                    <a:pt x="348" y="240"/>
                  </a:lnTo>
                  <a:lnTo>
                    <a:pt x="396" y="288"/>
                  </a:lnTo>
                  <a:lnTo>
                    <a:pt x="348" y="288"/>
                  </a:lnTo>
                  <a:lnTo>
                    <a:pt x="444" y="384"/>
                  </a:lnTo>
                  <a:lnTo>
                    <a:pt x="348" y="384"/>
                  </a:lnTo>
                  <a:lnTo>
                    <a:pt x="444" y="480"/>
                  </a:lnTo>
                  <a:lnTo>
                    <a:pt x="492" y="480"/>
                  </a:lnTo>
                  <a:lnTo>
                    <a:pt x="396" y="528"/>
                  </a:lnTo>
                  <a:lnTo>
                    <a:pt x="0" y="528"/>
                  </a:lnTo>
                  <a:lnTo>
                    <a:pt x="12" y="528"/>
                  </a:lnTo>
                  <a:close/>
                </a:path>
              </a:pathLst>
            </a:custGeom>
            <a:solidFill>
              <a:srgbClr val="66FF33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3" name="Freeform 23">
              <a:extLst>
                <a:ext uri="{FF2B5EF4-FFF2-40B4-BE49-F238E27FC236}">
                  <a16:creationId xmlns:a16="http://schemas.microsoft.com/office/drawing/2014/main" id="{5D413524-9A26-8204-DEE4-EDEAFF1A0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4" y="2852"/>
              <a:ext cx="160" cy="138"/>
            </a:xfrm>
            <a:custGeom>
              <a:avLst/>
              <a:gdLst>
                <a:gd name="T0" fmla="*/ 12 w 492"/>
                <a:gd name="T1" fmla="*/ 528 h 528"/>
                <a:gd name="T2" fmla="*/ 156 w 492"/>
                <a:gd name="T3" fmla="*/ 432 h 528"/>
                <a:gd name="T4" fmla="*/ 60 w 492"/>
                <a:gd name="T5" fmla="*/ 480 h 528"/>
                <a:gd name="T6" fmla="*/ 204 w 492"/>
                <a:gd name="T7" fmla="*/ 288 h 528"/>
                <a:gd name="T8" fmla="*/ 156 w 492"/>
                <a:gd name="T9" fmla="*/ 336 h 528"/>
                <a:gd name="T10" fmla="*/ 204 w 492"/>
                <a:gd name="T11" fmla="*/ 240 h 528"/>
                <a:gd name="T12" fmla="*/ 252 w 492"/>
                <a:gd name="T13" fmla="*/ 96 h 528"/>
                <a:gd name="T14" fmla="*/ 252 w 492"/>
                <a:gd name="T15" fmla="*/ 0 h 528"/>
                <a:gd name="T16" fmla="*/ 348 w 492"/>
                <a:gd name="T17" fmla="*/ 240 h 528"/>
                <a:gd name="T18" fmla="*/ 396 w 492"/>
                <a:gd name="T19" fmla="*/ 288 h 528"/>
                <a:gd name="T20" fmla="*/ 348 w 492"/>
                <a:gd name="T21" fmla="*/ 288 h 528"/>
                <a:gd name="T22" fmla="*/ 444 w 492"/>
                <a:gd name="T23" fmla="*/ 384 h 528"/>
                <a:gd name="T24" fmla="*/ 348 w 492"/>
                <a:gd name="T25" fmla="*/ 384 h 528"/>
                <a:gd name="T26" fmla="*/ 444 w 492"/>
                <a:gd name="T27" fmla="*/ 480 h 528"/>
                <a:gd name="T28" fmla="*/ 492 w 492"/>
                <a:gd name="T29" fmla="*/ 480 h 528"/>
                <a:gd name="T30" fmla="*/ 396 w 492"/>
                <a:gd name="T31" fmla="*/ 528 h 528"/>
                <a:gd name="T32" fmla="*/ 0 w 492"/>
                <a:gd name="T33" fmla="*/ 528 h 528"/>
                <a:gd name="T34" fmla="*/ 12 w 492"/>
                <a:gd name="T35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2" h="528">
                  <a:moveTo>
                    <a:pt x="12" y="528"/>
                  </a:moveTo>
                  <a:lnTo>
                    <a:pt x="156" y="432"/>
                  </a:lnTo>
                  <a:lnTo>
                    <a:pt x="60" y="480"/>
                  </a:lnTo>
                  <a:lnTo>
                    <a:pt x="204" y="288"/>
                  </a:lnTo>
                  <a:lnTo>
                    <a:pt x="156" y="336"/>
                  </a:lnTo>
                  <a:lnTo>
                    <a:pt x="204" y="240"/>
                  </a:lnTo>
                  <a:lnTo>
                    <a:pt x="252" y="96"/>
                  </a:lnTo>
                  <a:lnTo>
                    <a:pt x="252" y="0"/>
                  </a:lnTo>
                  <a:lnTo>
                    <a:pt x="348" y="240"/>
                  </a:lnTo>
                  <a:lnTo>
                    <a:pt x="396" y="288"/>
                  </a:lnTo>
                  <a:lnTo>
                    <a:pt x="348" y="288"/>
                  </a:lnTo>
                  <a:lnTo>
                    <a:pt x="444" y="384"/>
                  </a:lnTo>
                  <a:lnTo>
                    <a:pt x="348" y="384"/>
                  </a:lnTo>
                  <a:lnTo>
                    <a:pt x="444" y="480"/>
                  </a:lnTo>
                  <a:lnTo>
                    <a:pt x="492" y="480"/>
                  </a:lnTo>
                  <a:lnTo>
                    <a:pt x="396" y="528"/>
                  </a:lnTo>
                  <a:lnTo>
                    <a:pt x="0" y="528"/>
                  </a:lnTo>
                  <a:lnTo>
                    <a:pt x="12" y="528"/>
                  </a:lnTo>
                  <a:close/>
                </a:path>
              </a:pathLst>
            </a:cu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4" name="Freeform 24">
              <a:extLst>
                <a:ext uri="{FF2B5EF4-FFF2-40B4-BE49-F238E27FC236}">
                  <a16:creationId xmlns:a16="http://schemas.microsoft.com/office/drawing/2014/main" id="{586D1054-FC41-416A-A0A4-9C5B20F3D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852"/>
              <a:ext cx="161" cy="138"/>
            </a:xfrm>
            <a:custGeom>
              <a:avLst/>
              <a:gdLst>
                <a:gd name="T0" fmla="*/ 12 w 492"/>
                <a:gd name="T1" fmla="*/ 528 h 528"/>
                <a:gd name="T2" fmla="*/ 156 w 492"/>
                <a:gd name="T3" fmla="*/ 432 h 528"/>
                <a:gd name="T4" fmla="*/ 60 w 492"/>
                <a:gd name="T5" fmla="*/ 480 h 528"/>
                <a:gd name="T6" fmla="*/ 204 w 492"/>
                <a:gd name="T7" fmla="*/ 288 h 528"/>
                <a:gd name="T8" fmla="*/ 156 w 492"/>
                <a:gd name="T9" fmla="*/ 336 h 528"/>
                <a:gd name="T10" fmla="*/ 204 w 492"/>
                <a:gd name="T11" fmla="*/ 240 h 528"/>
                <a:gd name="T12" fmla="*/ 252 w 492"/>
                <a:gd name="T13" fmla="*/ 96 h 528"/>
                <a:gd name="T14" fmla="*/ 252 w 492"/>
                <a:gd name="T15" fmla="*/ 0 h 528"/>
                <a:gd name="T16" fmla="*/ 348 w 492"/>
                <a:gd name="T17" fmla="*/ 240 h 528"/>
                <a:gd name="T18" fmla="*/ 396 w 492"/>
                <a:gd name="T19" fmla="*/ 288 h 528"/>
                <a:gd name="T20" fmla="*/ 348 w 492"/>
                <a:gd name="T21" fmla="*/ 288 h 528"/>
                <a:gd name="T22" fmla="*/ 444 w 492"/>
                <a:gd name="T23" fmla="*/ 384 h 528"/>
                <a:gd name="T24" fmla="*/ 348 w 492"/>
                <a:gd name="T25" fmla="*/ 384 h 528"/>
                <a:gd name="T26" fmla="*/ 444 w 492"/>
                <a:gd name="T27" fmla="*/ 480 h 528"/>
                <a:gd name="T28" fmla="*/ 492 w 492"/>
                <a:gd name="T29" fmla="*/ 480 h 528"/>
                <a:gd name="T30" fmla="*/ 396 w 492"/>
                <a:gd name="T31" fmla="*/ 528 h 528"/>
                <a:gd name="T32" fmla="*/ 0 w 492"/>
                <a:gd name="T33" fmla="*/ 528 h 528"/>
                <a:gd name="T34" fmla="*/ 12 w 492"/>
                <a:gd name="T35" fmla="*/ 528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92" h="528">
                  <a:moveTo>
                    <a:pt x="12" y="528"/>
                  </a:moveTo>
                  <a:lnTo>
                    <a:pt x="156" y="432"/>
                  </a:lnTo>
                  <a:lnTo>
                    <a:pt x="60" y="480"/>
                  </a:lnTo>
                  <a:lnTo>
                    <a:pt x="204" y="288"/>
                  </a:lnTo>
                  <a:lnTo>
                    <a:pt x="156" y="336"/>
                  </a:lnTo>
                  <a:lnTo>
                    <a:pt x="204" y="240"/>
                  </a:lnTo>
                  <a:lnTo>
                    <a:pt x="252" y="96"/>
                  </a:lnTo>
                  <a:lnTo>
                    <a:pt x="252" y="0"/>
                  </a:lnTo>
                  <a:lnTo>
                    <a:pt x="348" y="240"/>
                  </a:lnTo>
                  <a:lnTo>
                    <a:pt x="396" y="288"/>
                  </a:lnTo>
                  <a:lnTo>
                    <a:pt x="348" y="288"/>
                  </a:lnTo>
                  <a:lnTo>
                    <a:pt x="444" y="384"/>
                  </a:lnTo>
                  <a:lnTo>
                    <a:pt x="348" y="384"/>
                  </a:lnTo>
                  <a:lnTo>
                    <a:pt x="444" y="480"/>
                  </a:lnTo>
                  <a:lnTo>
                    <a:pt x="492" y="480"/>
                  </a:lnTo>
                  <a:lnTo>
                    <a:pt x="396" y="528"/>
                  </a:lnTo>
                  <a:lnTo>
                    <a:pt x="0" y="528"/>
                  </a:lnTo>
                  <a:lnTo>
                    <a:pt x="12" y="528"/>
                  </a:lnTo>
                  <a:close/>
                </a:path>
              </a:pathLst>
            </a:custGeom>
            <a:solidFill>
              <a:srgbClr val="66FF33">
                <a:alpha val="50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5" name="Freeform 25">
              <a:extLst>
                <a:ext uri="{FF2B5EF4-FFF2-40B4-BE49-F238E27FC236}">
                  <a16:creationId xmlns:a16="http://schemas.microsoft.com/office/drawing/2014/main" id="{16927264-9F9B-E1D4-E27B-D1140FBFA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7" y="3093"/>
              <a:ext cx="1679" cy="99"/>
            </a:xfrm>
            <a:custGeom>
              <a:avLst/>
              <a:gdLst>
                <a:gd name="T0" fmla="*/ 5436 w 5520"/>
                <a:gd name="T1" fmla="*/ 113 h 432"/>
                <a:gd name="T2" fmla="*/ 5381 w 5520"/>
                <a:gd name="T3" fmla="*/ 170 h 432"/>
                <a:gd name="T4" fmla="*/ 5118 w 5520"/>
                <a:gd name="T5" fmla="*/ 312 h 432"/>
                <a:gd name="T6" fmla="*/ 3906 w 5520"/>
                <a:gd name="T7" fmla="*/ 432 h 432"/>
                <a:gd name="T8" fmla="*/ 510 w 5520"/>
                <a:gd name="T9" fmla="*/ 252 h 432"/>
                <a:gd name="T10" fmla="*/ 119 w 5520"/>
                <a:gd name="T11" fmla="*/ 169 h 432"/>
                <a:gd name="T12" fmla="*/ 58 w 5520"/>
                <a:gd name="T13" fmla="*/ 111 h 432"/>
                <a:gd name="T14" fmla="*/ 0 w 5520"/>
                <a:gd name="T15" fmla="*/ 34 h 432"/>
                <a:gd name="T16" fmla="*/ 752 w 5520"/>
                <a:gd name="T17" fmla="*/ 82 h 432"/>
                <a:gd name="T18" fmla="*/ 1504 w 5520"/>
                <a:gd name="T19" fmla="*/ 82 h 432"/>
                <a:gd name="T20" fmla="*/ 2366 w 5520"/>
                <a:gd name="T21" fmla="*/ 69 h 432"/>
                <a:gd name="T22" fmla="*/ 2900 w 5520"/>
                <a:gd name="T23" fmla="*/ 76 h 432"/>
                <a:gd name="T24" fmla="*/ 3264 w 5520"/>
                <a:gd name="T25" fmla="*/ 90 h 432"/>
                <a:gd name="T26" fmla="*/ 3636 w 5520"/>
                <a:gd name="T27" fmla="*/ 126 h 432"/>
                <a:gd name="T28" fmla="*/ 3858 w 5520"/>
                <a:gd name="T29" fmla="*/ 162 h 432"/>
                <a:gd name="T30" fmla="*/ 4011 w 5520"/>
                <a:gd name="T31" fmla="*/ 183 h 432"/>
                <a:gd name="T32" fmla="*/ 4136 w 5520"/>
                <a:gd name="T33" fmla="*/ 189 h 432"/>
                <a:gd name="T34" fmla="*/ 4254 w 5520"/>
                <a:gd name="T35" fmla="*/ 186 h 432"/>
                <a:gd name="T36" fmla="*/ 4482 w 5520"/>
                <a:gd name="T37" fmla="*/ 162 h 432"/>
                <a:gd name="T38" fmla="*/ 5004 w 5520"/>
                <a:gd name="T39" fmla="*/ 90 h 432"/>
                <a:gd name="T40" fmla="*/ 5520 w 5520"/>
                <a:gd name="T41" fmla="*/ 0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520" h="432">
                  <a:moveTo>
                    <a:pt x="5436" y="113"/>
                  </a:moveTo>
                  <a:lnTo>
                    <a:pt x="5381" y="170"/>
                  </a:lnTo>
                  <a:lnTo>
                    <a:pt x="5118" y="312"/>
                  </a:lnTo>
                  <a:lnTo>
                    <a:pt x="3906" y="432"/>
                  </a:lnTo>
                  <a:lnTo>
                    <a:pt x="510" y="252"/>
                  </a:lnTo>
                  <a:lnTo>
                    <a:pt x="119" y="169"/>
                  </a:lnTo>
                  <a:lnTo>
                    <a:pt x="58" y="111"/>
                  </a:lnTo>
                  <a:lnTo>
                    <a:pt x="0" y="34"/>
                  </a:lnTo>
                  <a:lnTo>
                    <a:pt x="752" y="82"/>
                  </a:lnTo>
                  <a:lnTo>
                    <a:pt x="1504" y="82"/>
                  </a:lnTo>
                  <a:lnTo>
                    <a:pt x="2366" y="69"/>
                  </a:lnTo>
                  <a:lnTo>
                    <a:pt x="2900" y="76"/>
                  </a:lnTo>
                  <a:lnTo>
                    <a:pt x="3264" y="90"/>
                  </a:lnTo>
                  <a:lnTo>
                    <a:pt x="3636" y="126"/>
                  </a:lnTo>
                  <a:lnTo>
                    <a:pt x="3858" y="162"/>
                  </a:lnTo>
                  <a:lnTo>
                    <a:pt x="4011" y="183"/>
                  </a:lnTo>
                  <a:lnTo>
                    <a:pt x="4136" y="189"/>
                  </a:lnTo>
                  <a:lnTo>
                    <a:pt x="4254" y="186"/>
                  </a:lnTo>
                  <a:lnTo>
                    <a:pt x="4482" y="162"/>
                  </a:lnTo>
                  <a:lnTo>
                    <a:pt x="5004" y="90"/>
                  </a:lnTo>
                  <a:lnTo>
                    <a:pt x="5520" y="0"/>
                  </a:lnTo>
                </a:path>
              </a:pathLst>
            </a:custGeom>
            <a:pattFill prst="lgCheck">
              <a:fgClr>
                <a:srgbClr val="663300"/>
              </a:fgClr>
              <a:bgClr>
                <a:srgbClr val="CC9900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66" name="Freeform 26">
              <a:extLst>
                <a:ext uri="{FF2B5EF4-FFF2-40B4-BE49-F238E27FC236}">
                  <a16:creationId xmlns:a16="http://schemas.microsoft.com/office/drawing/2014/main" id="{526F7093-7B4B-046A-1A77-76A402C89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2" y="3131"/>
              <a:ext cx="1598" cy="78"/>
            </a:xfrm>
            <a:custGeom>
              <a:avLst/>
              <a:gdLst>
                <a:gd name="T0" fmla="*/ 196 w 5255"/>
                <a:gd name="T1" fmla="*/ 157 h 340"/>
                <a:gd name="T2" fmla="*/ 0 w 5255"/>
                <a:gd name="T3" fmla="*/ 0 h 340"/>
                <a:gd name="T4" fmla="*/ 480 w 5255"/>
                <a:gd name="T5" fmla="*/ 48 h 340"/>
                <a:gd name="T6" fmla="*/ 595 w 5255"/>
                <a:gd name="T7" fmla="*/ 50 h 340"/>
                <a:gd name="T8" fmla="*/ 1357 w 5255"/>
                <a:gd name="T9" fmla="*/ 20 h 340"/>
                <a:gd name="T10" fmla="*/ 1843 w 5255"/>
                <a:gd name="T11" fmla="*/ 20 h 340"/>
                <a:gd name="T12" fmla="*/ 2257 w 5255"/>
                <a:gd name="T13" fmla="*/ 14 h 340"/>
                <a:gd name="T14" fmla="*/ 2769 w 5255"/>
                <a:gd name="T15" fmla="*/ 36 h 340"/>
                <a:gd name="T16" fmla="*/ 3436 w 5255"/>
                <a:gd name="T17" fmla="*/ 145 h 340"/>
                <a:gd name="T18" fmla="*/ 3558 w 5255"/>
                <a:gd name="T19" fmla="*/ 157 h 340"/>
                <a:gd name="T20" fmla="*/ 3960 w 5255"/>
                <a:gd name="T21" fmla="*/ 148 h 340"/>
                <a:gd name="T22" fmla="*/ 4153 w 5255"/>
                <a:gd name="T23" fmla="*/ 128 h 340"/>
                <a:gd name="T24" fmla="*/ 4635 w 5255"/>
                <a:gd name="T25" fmla="*/ 96 h 340"/>
                <a:gd name="T26" fmla="*/ 4881 w 5255"/>
                <a:gd name="T27" fmla="*/ 75 h 340"/>
                <a:gd name="T28" fmla="*/ 5038 w 5255"/>
                <a:gd name="T29" fmla="*/ 54 h 340"/>
                <a:gd name="T30" fmla="*/ 5255 w 5255"/>
                <a:gd name="T31" fmla="*/ 10 h 340"/>
                <a:gd name="T32" fmla="*/ 5159 w 5255"/>
                <a:gd name="T33" fmla="*/ 98 h 340"/>
                <a:gd name="T34" fmla="*/ 5023 w 5255"/>
                <a:gd name="T35" fmla="*/ 191 h 340"/>
                <a:gd name="T36" fmla="*/ 4933 w 5255"/>
                <a:gd name="T37" fmla="*/ 241 h 340"/>
                <a:gd name="T38" fmla="*/ 4507 w 5255"/>
                <a:gd name="T39" fmla="*/ 266 h 340"/>
                <a:gd name="T40" fmla="*/ 3799 w 5255"/>
                <a:gd name="T41" fmla="*/ 314 h 340"/>
                <a:gd name="T42" fmla="*/ 3247 w 5255"/>
                <a:gd name="T43" fmla="*/ 338 h 340"/>
                <a:gd name="T44" fmla="*/ 2992 w 5255"/>
                <a:gd name="T45" fmla="*/ 340 h 340"/>
                <a:gd name="T46" fmla="*/ 2815 w 5255"/>
                <a:gd name="T47" fmla="*/ 326 h 340"/>
                <a:gd name="T48" fmla="*/ 2563 w 5255"/>
                <a:gd name="T49" fmla="*/ 284 h 340"/>
                <a:gd name="T50" fmla="*/ 2233 w 5255"/>
                <a:gd name="T51" fmla="*/ 212 h 340"/>
                <a:gd name="T52" fmla="*/ 2029 w 5255"/>
                <a:gd name="T53" fmla="*/ 194 h 340"/>
                <a:gd name="T54" fmla="*/ 1747 w 5255"/>
                <a:gd name="T55" fmla="*/ 200 h 340"/>
                <a:gd name="T56" fmla="*/ 891 w 5255"/>
                <a:gd name="T57" fmla="*/ 247 h 340"/>
                <a:gd name="T58" fmla="*/ 487 w 5255"/>
                <a:gd name="T59" fmla="*/ 257 h 340"/>
                <a:gd name="T60" fmla="*/ 352 w 5255"/>
                <a:gd name="T61" fmla="*/ 247 h 340"/>
                <a:gd name="T62" fmla="*/ 196 w 5255"/>
                <a:gd name="T63" fmla="*/ 157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55" h="340">
                  <a:moveTo>
                    <a:pt x="196" y="157"/>
                  </a:moveTo>
                  <a:lnTo>
                    <a:pt x="0" y="0"/>
                  </a:lnTo>
                  <a:lnTo>
                    <a:pt x="480" y="48"/>
                  </a:lnTo>
                  <a:lnTo>
                    <a:pt x="595" y="50"/>
                  </a:lnTo>
                  <a:lnTo>
                    <a:pt x="1357" y="20"/>
                  </a:lnTo>
                  <a:lnTo>
                    <a:pt x="1843" y="20"/>
                  </a:lnTo>
                  <a:lnTo>
                    <a:pt x="2257" y="14"/>
                  </a:lnTo>
                  <a:lnTo>
                    <a:pt x="2769" y="36"/>
                  </a:lnTo>
                  <a:lnTo>
                    <a:pt x="3436" y="145"/>
                  </a:lnTo>
                  <a:lnTo>
                    <a:pt x="3558" y="157"/>
                  </a:lnTo>
                  <a:lnTo>
                    <a:pt x="3960" y="148"/>
                  </a:lnTo>
                  <a:lnTo>
                    <a:pt x="4153" y="128"/>
                  </a:lnTo>
                  <a:lnTo>
                    <a:pt x="4635" y="96"/>
                  </a:lnTo>
                  <a:lnTo>
                    <a:pt x="4881" y="75"/>
                  </a:lnTo>
                  <a:lnTo>
                    <a:pt x="5038" y="54"/>
                  </a:lnTo>
                  <a:lnTo>
                    <a:pt x="5255" y="10"/>
                  </a:lnTo>
                  <a:lnTo>
                    <a:pt x="5159" y="98"/>
                  </a:lnTo>
                  <a:lnTo>
                    <a:pt x="5023" y="191"/>
                  </a:lnTo>
                  <a:lnTo>
                    <a:pt x="4933" y="241"/>
                  </a:lnTo>
                  <a:lnTo>
                    <a:pt x="4507" y="266"/>
                  </a:lnTo>
                  <a:lnTo>
                    <a:pt x="3799" y="314"/>
                  </a:lnTo>
                  <a:lnTo>
                    <a:pt x="3247" y="338"/>
                  </a:lnTo>
                  <a:lnTo>
                    <a:pt x="2992" y="340"/>
                  </a:lnTo>
                  <a:lnTo>
                    <a:pt x="2815" y="326"/>
                  </a:lnTo>
                  <a:lnTo>
                    <a:pt x="2563" y="284"/>
                  </a:lnTo>
                  <a:lnTo>
                    <a:pt x="2233" y="212"/>
                  </a:lnTo>
                  <a:lnTo>
                    <a:pt x="2029" y="194"/>
                  </a:lnTo>
                  <a:lnTo>
                    <a:pt x="1747" y="200"/>
                  </a:lnTo>
                  <a:lnTo>
                    <a:pt x="891" y="247"/>
                  </a:lnTo>
                  <a:lnTo>
                    <a:pt x="487" y="257"/>
                  </a:lnTo>
                  <a:lnTo>
                    <a:pt x="352" y="247"/>
                  </a:lnTo>
                  <a:lnTo>
                    <a:pt x="196" y="157"/>
                  </a:lnTo>
                  <a:close/>
                </a:path>
              </a:pathLst>
            </a:custGeom>
            <a:pattFill prst="weave">
              <a:fgClr>
                <a:srgbClr val="CC9900"/>
              </a:fgClr>
              <a:bgClr>
                <a:srgbClr val="5E4700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5867" name="Picture 27">
            <a:extLst>
              <a:ext uri="{FF2B5EF4-FFF2-40B4-BE49-F238E27FC236}">
                <a16:creationId xmlns:a16="http://schemas.microsoft.com/office/drawing/2014/main" id="{957BE481-AC71-BB78-D472-E1739012A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588" y="5224463"/>
            <a:ext cx="2284412" cy="163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68" name="Rectangle 28">
            <a:extLst>
              <a:ext uri="{FF2B5EF4-FFF2-40B4-BE49-F238E27FC236}">
                <a16:creationId xmlns:a16="http://schemas.microsoft.com/office/drawing/2014/main" id="{DE32B63F-29A5-69A1-C3FA-C8455ACFF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3575050" cy="471488"/>
          </a:xfrm>
          <a:prstGeom prst="rect">
            <a:avLst/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69" name="Text Box 29">
            <a:extLst>
              <a:ext uri="{FF2B5EF4-FFF2-40B4-BE49-F238E27FC236}">
                <a16:creationId xmlns:a16="http://schemas.microsoft.com/office/drawing/2014/main" id="{F2B2434F-2825-B709-7DCD-E306D7EC2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0"/>
            <a:ext cx="3376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2400">
                <a:solidFill>
                  <a:schemeClr val="bg1"/>
                </a:solidFill>
                <a:latin typeface="Times New Roman" panose="02020603050405020304" pitchFamily="18" charset="0"/>
              </a:rPr>
              <a:t>LTEP Biscuit Fire study</a:t>
            </a:r>
            <a:endParaRPr lang="en-US" altLang="en-US" sz="14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2C36804A-1EFF-F289-0B74-2D69CF17E0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7963" y="182563"/>
            <a:ext cx="1009650" cy="161925"/>
          </a:xfrm>
        </p:spPr>
        <p:txBody>
          <a:bodyPr/>
          <a:lstStyle/>
          <a:p>
            <a:r>
              <a:rPr lang="en-US" altLang="en-US" sz="800" i="1"/>
              <a:t>Introduction</a:t>
            </a:r>
          </a:p>
        </p:txBody>
      </p:sp>
      <p:pic>
        <p:nvPicPr>
          <p:cNvPr id="64516" name="Picture 4">
            <a:extLst>
              <a:ext uri="{FF2B5EF4-FFF2-40B4-BE49-F238E27FC236}">
                <a16:creationId xmlns:a16="http://schemas.microsoft.com/office/drawing/2014/main" id="{4985CE32-8D2F-6C29-2B3F-764C5E017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1425" r="2402" b="1790"/>
          <a:stretch>
            <a:fillRect/>
          </a:stretch>
        </p:blipFill>
        <p:spPr bwMode="auto">
          <a:xfrm>
            <a:off x="5286375" y="1652588"/>
            <a:ext cx="3857625" cy="520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18" name="Rectangle 6">
            <a:extLst>
              <a:ext uri="{FF2B5EF4-FFF2-40B4-BE49-F238E27FC236}">
                <a16:creationId xmlns:a16="http://schemas.microsoft.com/office/drawing/2014/main" id="{428DB770-2483-E9A5-861C-9009A86241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88" y="3368675"/>
            <a:ext cx="792162" cy="7366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43" name="Text Box 31">
            <a:extLst>
              <a:ext uri="{FF2B5EF4-FFF2-40B4-BE49-F238E27FC236}">
                <a16:creationId xmlns:a16="http://schemas.microsoft.com/office/drawing/2014/main" id="{974EF4F3-9EFD-033A-9FF6-9D7513860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575" y="5967413"/>
            <a:ext cx="9255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Times New Roman" panose="02020603050405020304" pitchFamily="18" charset="0"/>
              </a:rPr>
              <a:t>Brookings</a:t>
            </a:r>
          </a:p>
        </p:txBody>
      </p:sp>
      <p:sp>
        <p:nvSpPr>
          <p:cNvPr id="64544" name="Text Box 32">
            <a:extLst>
              <a:ext uri="{FF2B5EF4-FFF2-40B4-BE49-F238E27FC236}">
                <a16:creationId xmlns:a16="http://schemas.microsoft.com/office/drawing/2014/main" id="{CB88AA3C-671F-0029-4561-DDD0B4C9BD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18463" y="1181100"/>
            <a:ext cx="10795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Times New Roman" panose="02020603050405020304" pitchFamily="18" charset="0"/>
              </a:rPr>
              <a:t>Grant’s Pass</a:t>
            </a:r>
          </a:p>
        </p:txBody>
      </p:sp>
      <p:sp>
        <p:nvSpPr>
          <p:cNvPr id="64545" name="Freeform 33">
            <a:extLst>
              <a:ext uri="{FF2B5EF4-FFF2-40B4-BE49-F238E27FC236}">
                <a16:creationId xmlns:a16="http://schemas.microsoft.com/office/drawing/2014/main" id="{2E81DC3A-0CA3-25CF-AC98-63E9F233AA91}"/>
              </a:ext>
            </a:extLst>
          </p:cNvPr>
          <p:cNvSpPr>
            <a:spLocks/>
          </p:cNvSpPr>
          <p:nvPr/>
        </p:nvSpPr>
        <p:spPr bwMode="auto">
          <a:xfrm flipV="1">
            <a:off x="8547100" y="1452563"/>
            <a:ext cx="596900" cy="322262"/>
          </a:xfrm>
          <a:custGeom>
            <a:avLst/>
            <a:gdLst>
              <a:gd name="T0" fmla="*/ 0 w 102"/>
              <a:gd name="T1" fmla="*/ 228 h 228"/>
              <a:gd name="T2" fmla="*/ 102 w 102"/>
              <a:gd name="T3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02" h="228">
                <a:moveTo>
                  <a:pt x="0" y="228"/>
                </a:moveTo>
                <a:lnTo>
                  <a:pt x="102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46" name="AutoShape 34">
            <a:extLst>
              <a:ext uri="{FF2B5EF4-FFF2-40B4-BE49-F238E27FC236}">
                <a16:creationId xmlns:a16="http://schemas.microsoft.com/office/drawing/2014/main" id="{4266ECEF-88D1-7EA2-B128-FB6D2CD522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6075" y="5986463"/>
            <a:ext cx="252413" cy="230187"/>
          </a:xfrm>
          <a:prstGeom prst="star5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547" name="Text Box 35">
            <a:extLst>
              <a:ext uri="{FF2B5EF4-FFF2-40B4-BE49-F238E27FC236}">
                <a16:creationId xmlns:a16="http://schemas.microsoft.com/office/drawing/2014/main" id="{496BFEE7-639C-B235-8529-C8F4BCD37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863" y="6397625"/>
            <a:ext cx="9048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>
                <a:latin typeface="Times New Roman" panose="02020603050405020304" pitchFamily="18" charset="0"/>
              </a:rPr>
              <a:t>California</a:t>
            </a:r>
          </a:p>
        </p:txBody>
      </p:sp>
      <p:sp>
        <p:nvSpPr>
          <p:cNvPr id="64548" name="Freeform 36">
            <a:extLst>
              <a:ext uri="{FF2B5EF4-FFF2-40B4-BE49-F238E27FC236}">
                <a16:creationId xmlns:a16="http://schemas.microsoft.com/office/drawing/2014/main" id="{34F32A1D-2922-7A7E-C2F7-685E27388F4E}"/>
              </a:ext>
            </a:extLst>
          </p:cNvPr>
          <p:cNvSpPr>
            <a:spLocks/>
          </p:cNvSpPr>
          <p:nvPr/>
        </p:nvSpPr>
        <p:spPr bwMode="auto">
          <a:xfrm>
            <a:off x="5286375" y="5821363"/>
            <a:ext cx="831850" cy="1039812"/>
          </a:xfrm>
          <a:custGeom>
            <a:avLst/>
            <a:gdLst>
              <a:gd name="T0" fmla="*/ 524 w 524"/>
              <a:gd name="T1" fmla="*/ 655 h 655"/>
              <a:gd name="T2" fmla="*/ 458 w 524"/>
              <a:gd name="T3" fmla="*/ 510 h 655"/>
              <a:gd name="T4" fmla="*/ 393 w 524"/>
              <a:gd name="T5" fmla="*/ 342 h 655"/>
              <a:gd name="T6" fmla="*/ 257 w 524"/>
              <a:gd name="T7" fmla="*/ 271 h 655"/>
              <a:gd name="T8" fmla="*/ 93 w 524"/>
              <a:gd name="T9" fmla="*/ 239 h 655"/>
              <a:gd name="T10" fmla="*/ 0 w 524"/>
              <a:gd name="T11" fmla="*/ 0 h 6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24" h="655">
                <a:moveTo>
                  <a:pt x="524" y="655"/>
                </a:moveTo>
                <a:lnTo>
                  <a:pt x="458" y="510"/>
                </a:lnTo>
                <a:lnTo>
                  <a:pt x="393" y="342"/>
                </a:lnTo>
                <a:lnTo>
                  <a:pt x="257" y="271"/>
                </a:lnTo>
                <a:lnTo>
                  <a:pt x="93" y="239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49" name="Line 37">
            <a:extLst>
              <a:ext uri="{FF2B5EF4-FFF2-40B4-BE49-F238E27FC236}">
                <a16:creationId xmlns:a16="http://schemas.microsoft.com/office/drawing/2014/main" id="{DD5E9C35-D537-545C-E296-2F38A37713F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672138" y="6253163"/>
            <a:ext cx="3471862" cy="42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50" name="Text Box 38">
            <a:extLst>
              <a:ext uri="{FF2B5EF4-FFF2-40B4-BE49-F238E27FC236}">
                <a16:creationId xmlns:a16="http://schemas.microsoft.com/office/drawing/2014/main" id="{215AC26E-A364-C3E1-310D-C5474B8CEC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1538" y="554038"/>
            <a:ext cx="1758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The Biscuit Fire</a:t>
            </a:r>
          </a:p>
          <a:p>
            <a:pPr algn="ctr"/>
            <a:r>
              <a:rPr lang="en-US" altLang="en-US" b="1">
                <a:latin typeface="Times New Roman" panose="02020603050405020304" pitchFamily="18" charset="0"/>
              </a:rPr>
              <a:t>2002</a:t>
            </a:r>
          </a:p>
        </p:txBody>
      </p:sp>
      <p:sp>
        <p:nvSpPr>
          <p:cNvPr id="64551" name="Text Box 39">
            <a:extLst>
              <a:ext uri="{FF2B5EF4-FFF2-40B4-BE49-F238E27FC236}">
                <a16:creationId xmlns:a16="http://schemas.microsoft.com/office/drawing/2014/main" id="{7118C482-A13C-404F-8FAE-6C3232E3E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875" y="4763"/>
            <a:ext cx="3527425" cy="7302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1">
                <a:solidFill>
                  <a:schemeClr val="bg1"/>
                </a:solidFill>
                <a:latin typeface="Times New Roman" panose="02020603050405020304" pitchFamily="18" charset="0"/>
              </a:rPr>
              <a:t>The long-term ecosystem productivity program experiment near Gold Beach, OR, on the western flank of the Biscuit fire</a:t>
            </a:r>
            <a:endParaRPr lang="en-US" altLang="en-US" sz="1400" b="1">
              <a:solidFill>
                <a:schemeClr val="bg1"/>
              </a:solidFill>
            </a:endParaRPr>
          </a:p>
        </p:txBody>
      </p:sp>
      <p:sp>
        <p:nvSpPr>
          <p:cNvPr id="64580" name="Oval 68">
            <a:extLst>
              <a:ext uri="{FF2B5EF4-FFF2-40B4-BE49-F238E27FC236}">
                <a16:creationId xmlns:a16="http://schemas.microsoft.com/office/drawing/2014/main" id="{807F2BC9-CA43-3C8F-0EE7-11B36E6248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2009775"/>
            <a:ext cx="14288" cy="111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4555" name="Picture 43">
            <a:hlinkClick r:id="rId4" action="ppaction://hlinkfile"/>
            <a:extLst>
              <a:ext uri="{FF2B5EF4-FFF2-40B4-BE49-F238E27FC236}">
                <a16:creationId xmlns:a16="http://schemas.microsoft.com/office/drawing/2014/main" id="{69EE3BF9-4204-478B-73F0-D44F2EBB7CD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82"/>
          <a:stretch>
            <a:fillRect/>
          </a:stretch>
        </p:blipFill>
        <p:spPr bwMode="auto">
          <a:xfrm>
            <a:off x="3048000" y="5711825"/>
            <a:ext cx="2149475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56" name="Picture 44">
            <a:hlinkClick r:id="rId6" action="ppaction://hlinkfile"/>
            <a:extLst>
              <a:ext uri="{FF2B5EF4-FFF2-40B4-BE49-F238E27FC236}">
                <a16:creationId xmlns:a16="http://schemas.microsoft.com/office/drawing/2014/main" id="{BE036883-4157-3295-F9EB-F5394446018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1"/>
          <a:stretch>
            <a:fillRect/>
          </a:stretch>
        </p:blipFill>
        <p:spPr bwMode="auto">
          <a:xfrm>
            <a:off x="38100" y="4232275"/>
            <a:ext cx="860425" cy="147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57" name="Picture 45">
            <a:hlinkClick r:id="rId8" action="ppaction://hlinkfile"/>
            <a:extLst>
              <a:ext uri="{FF2B5EF4-FFF2-40B4-BE49-F238E27FC236}">
                <a16:creationId xmlns:a16="http://schemas.microsoft.com/office/drawing/2014/main" id="{846C030A-95CB-2D63-599F-4D99117A61F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4232275"/>
            <a:ext cx="2154238" cy="147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58" name="Picture 46">
            <a:hlinkClick r:id="rId10" action="ppaction://hlinkfile"/>
            <a:extLst>
              <a:ext uri="{FF2B5EF4-FFF2-40B4-BE49-F238E27FC236}">
                <a16:creationId xmlns:a16="http://schemas.microsoft.com/office/drawing/2014/main" id="{3AD5D8F9-B139-8E44-1336-2E973918371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232275"/>
            <a:ext cx="2149475" cy="147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59" name="Picture 47">
            <a:hlinkClick r:id="rId12" action="ppaction://hlinkfile"/>
            <a:extLst>
              <a:ext uri="{FF2B5EF4-FFF2-40B4-BE49-F238E27FC236}">
                <a16:creationId xmlns:a16="http://schemas.microsoft.com/office/drawing/2014/main" id="{61072A9A-04D8-66D6-D38E-7F0444E3514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1" b="59621"/>
          <a:stretch>
            <a:fillRect/>
          </a:stretch>
        </p:blipFill>
        <p:spPr bwMode="auto">
          <a:xfrm>
            <a:off x="38100" y="5711825"/>
            <a:ext cx="860425" cy="59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60" name="Picture 48">
            <a:hlinkClick r:id="rId14" action="ppaction://hlinkfile"/>
            <a:extLst>
              <a:ext uri="{FF2B5EF4-FFF2-40B4-BE49-F238E27FC236}">
                <a16:creationId xmlns:a16="http://schemas.microsoft.com/office/drawing/2014/main" id="{D708EC78-24E0-694F-BD9F-B429A2CE578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082"/>
          <a:stretch>
            <a:fillRect/>
          </a:stretch>
        </p:blipFill>
        <p:spPr bwMode="auto">
          <a:xfrm>
            <a:off x="898525" y="5711825"/>
            <a:ext cx="2154238" cy="57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61" name="Picture 49">
            <a:hlinkClick r:id="rId16" action="ppaction://hlinkfile"/>
            <a:extLst>
              <a:ext uri="{FF2B5EF4-FFF2-40B4-BE49-F238E27FC236}">
                <a16:creationId xmlns:a16="http://schemas.microsoft.com/office/drawing/2014/main" id="{5666C062-74EC-693C-041E-EB5C9B21891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1" t="58138" b="798"/>
          <a:stretch>
            <a:fillRect/>
          </a:stretch>
        </p:blipFill>
        <p:spPr bwMode="auto">
          <a:xfrm>
            <a:off x="38100" y="728663"/>
            <a:ext cx="860425" cy="60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62" name="Picture 50">
            <a:hlinkClick r:id="rId18" action="ppaction://hlinkfile"/>
            <a:extLst>
              <a:ext uri="{FF2B5EF4-FFF2-40B4-BE49-F238E27FC236}">
                <a16:creationId xmlns:a16="http://schemas.microsoft.com/office/drawing/2014/main" id="{7AF79EDA-88BE-FAD6-96E8-40B64866503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51"/>
          <a:stretch>
            <a:fillRect/>
          </a:stretch>
        </p:blipFill>
        <p:spPr bwMode="auto">
          <a:xfrm>
            <a:off x="26988" y="1347788"/>
            <a:ext cx="871537" cy="147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63" name="Picture 51">
            <a:hlinkClick r:id="rId20" action="ppaction://hlinkfile"/>
            <a:extLst>
              <a:ext uri="{FF2B5EF4-FFF2-40B4-BE49-F238E27FC236}">
                <a16:creationId xmlns:a16="http://schemas.microsoft.com/office/drawing/2014/main" id="{B8F2FF5C-C32B-DB06-5F9D-E660812D27B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347788"/>
            <a:ext cx="2154238" cy="147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64" name="Picture 52">
            <a:hlinkClick r:id="rId22" action="ppaction://hlinkfile"/>
            <a:extLst>
              <a:ext uri="{FF2B5EF4-FFF2-40B4-BE49-F238E27FC236}">
                <a16:creationId xmlns:a16="http://schemas.microsoft.com/office/drawing/2014/main" id="{047E999E-7C17-5E83-A135-EF774C8B549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47788"/>
            <a:ext cx="2149475" cy="147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65" name="Picture 53">
            <a:hlinkClick r:id="rId24" action="ppaction://hlinkfile"/>
            <a:extLst>
              <a:ext uri="{FF2B5EF4-FFF2-40B4-BE49-F238E27FC236}">
                <a16:creationId xmlns:a16="http://schemas.microsoft.com/office/drawing/2014/main" id="{CE30B776-8793-9158-0DBB-675BB019786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1"/>
          <a:stretch>
            <a:fillRect/>
          </a:stretch>
        </p:blipFill>
        <p:spPr bwMode="auto">
          <a:xfrm>
            <a:off x="38100" y="2827338"/>
            <a:ext cx="86042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66" name="Picture 54">
            <a:hlinkClick r:id="rId26" action="ppaction://hlinkfile"/>
            <a:extLst>
              <a:ext uri="{FF2B5EF4-FFF2-40B4-BE49-F238E27FC236}">
                <a16:creationId xmlns:a16="http://schemas.microsoft.com/office/drawing/2014/main" id="{01D0EB55-DDAB-92C7-C112-F513115D31E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2827338"/>
            <a:ext cx="2154238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67" name="Picture 55">
            <a:hlinkClick r:id="rId28" action="ppaction://hlinkfile"/>
            <a:extLst>
              <a:ext uri="{FF2B5EF4-FFF2-40B4-BE49-F238E27FC236}">
                <a16:creationId xmlns:a16="http://schemas.microsoft.com/office/drawing/2014/main" id="{070BC768-7AB3-26AB-8B6B-8660AB342F2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827338"/>
            <a:ext cx="21494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68" name="Freeform 56">
            <a:extLst>
              <a:ext uri="{FF2B5EF4-FFF2-40B4-BE49-F238E27FC236}">
                <a16:creationId xmlns:a16="http://schemas.microsoft.com/office/drawing/2014/main" id="{BB2CEFE2-077F-58F2-F123-95CEAB216BA6}"/>
              </a:ext>
            </a:extLst>
          </p:cNvPr>
          <p:cNvSpPr>
            <a:spLocks/>
          </p:cNvSpPr>
          <p:nvPr/>
        </p:nvSpPr>
        <p:spPr bwMode="auto">
          <a:xfrm>
            <a:off x="744538" y="1806575"/>
            <a:ext cx="236537" cy="190500"/>
          </a:xfrm>
          <a:custGeom>
            <a:avLst/>
            <a:gdLst>
              <a:gd name="T0" fmla="*/ 609 w 624"/>
              <a:gd name="T1" fmla="*/ 321 h 570"/>
              <a:gd name="T2" fmla="*/ 606 w 624"/>
              <a:gd name="T3" fmla="*/ 453 h 570"/>
              <a:gd name="T4" fmla="*/ 624 w 624"/>
              <a:gd name="T5" fmla="*/ 570 h 570"/>
              <a:gd name="T6" fmla="*/ 546 w 624"/>
              <a:gd name="T7" fmla="*/ 564 h 570"/>
              <a:gd name="T8" fmla="*/ 513 w 624"/>
              <a:gd name="T9" fmla="*/ 534 h 570"/>
              <a:gd name="T10" fmla="*/ 423 w 624"/>
              <a:gd name="T11" fmla="*/ 528 h 570"/>
              <a:gd name="T12" fmla="*/ 369 w 624"/>
              <a:gd name="T13" fmla="*/ 510 h 570"/>
              <a:gd name="T14" fmla="*/ 279 w 624"/>
              <a:gd name="T15" fmla="*/ 501 h 570"/>
              <a:gd name="T16" fmla="*/ 204 w 624"/>
              <a:gd name="T17" fmla="*/ 456 h 570"/>
              <a:gd name="T18" fmla="*/ 114 w 624"/>
              <a:gd name="T19" fmla="*/ 441 h 570"/>
              <a:gd name="T20" fmla="*/ 24 w 624"/>
              <a:gd name="T21" fmla="*/ 318 h 570"/>
              <a:gd name="T22" fmla="*/ 42 w 624"/>
              <a:gd name="T23" fmla="*/ 252 h 570"/>
              <a:gd name="T24" fmla="*/ 102 w 624"/>
              <a:gd name="T25" fmla="*/ 237 h 570"/>
              <a:gd name="T26" fmla="*/ 99 w 624"/>
              <a:gd name="T27" fmla="*/ 168 h 570"/>
              <a:gd name="T28" fmla="*/ 0 w 624"/>
              <a:gd name="T29" fmla="*/ 126 h 570"/>
              <a:gd name="T30" fmla="*/ 3 w 624"/>
              <a:gd name="T31" fmla="*/ 45 h 570"/>
              <a:gd name="T32" fmla="*/ 66 w 624"/>
              <a:gd name="T33" fmla="*/ 0 h 570"/>
              <a:gd name="T34" fmla="*/ 156 w 624"/>
              <a:gd name="T35" fmla="*/ 36 h 570"/>
              <a:gd name="T36" fmla="*/ 231 w 624"/>
              <a:gd name="T37" fmla="*/ 111 h 570"/>
              <a:gd name="T38" fmla="*/ 372 w 624"/>
              <a:gd name="T39" fmla="*/ 195 h 570"/>
              <a:gd name="T40" fmla="*/ 549 w 624"/>
              <a:gd name="T41" fmla="*/ 279 h 570"/>
              <a:gd name="T42" fmla="*/ 609 w 624"/>
              <a:gd name="T43" fmla="*/ 321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24" h="570">
                <a:moveTo>
                  <a:pt x="609" y="321"/>
                </a:moveTo>
                <a:lnTo>
                  <a:pt x="606" y="453"/>
                </a:lnTo>
                <a:lnTo>
                  <a:pt x="624" y="570"/>
                </a:lnTo>
                <a:lnTo>
                  <a:pt x="546" y="564"/>
                </a:lnTo>
                <a:lnTo>
                  <a:pt x="513" y="534"/>
                </a:lnTo>
                <a:lnTo>
                  <a:pt x="423" y="528"/>
                </a:lnTo>
                <a:lnTo>
                  <a:pt x="369" y="510"/>
                </a:lnTo>
                <a:lnTo>
                  <a:pt x="279" y="501"/>
                </a:lnTo>
                <a:lnTo>
                  <a:pt x="204" y="456"/>
                </a:lnTo>
                <a:lnTo>
                  <a:pt x="114" y="441"/>
                </a:lnTo>
                <a:lnTo>
                  <a:pt x="24" y="318"/>
                </a:lnTo>
                <a:lnTo>
                  <a:pt x="42" y="252"/>
                </a:lnTo>
                <a:lnTo>
                  <a:pt x="102" y="237"/>
                </a:lnTo>
                <a:lnTo>
                  <a:pt x="99" y="168"/>
                </a:lnTo>
                <a:lnTo>
                  <a:pt x="0" y="126"/>
                </a:lnTo>
                <a:lnTo>
                  <a:pt x="3" y="45"/>
                </a:lnTo>
                <a:lnTo>
                  <a:pt x="66" y="0"/>
                </a:lnTo>
                <a:lnTo>
                  <a:pt x="156" y="36"/>
                </a:lnTo>
                <a:lnTo>
                  <a:pt x="231" y="111"/>
                </a:lnTo>
                <a:lnTo>
                  <a:pt x="372" y="195"/>
                </a:lnTo>
                <a:lnTo>
                  <a:pt x="549" y="279"/>
                </a:lnTo>
                <a:lnTo>
                  <a:pt x="609" y="321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69" name="Freeform 57">
            <a:extLst>
              <a:ext uri="{FF2B5EF4-FFF2-40B4-BE49-F238E27FC236}">
                <a16:creationId xmlns:a16="http://schemas.microsoft.com/office/drawing/2014/main" id="{25DFEE14-065F-0356-C7BE-3D2602D4B13F}"/>
              </a:ext>
            </a:extLst>
          </p:cNvPr>
          <p:cNvSpPr>
            <a:spLocks/>
          </p:cNvSpPr>
          <p:nvPr/>
        </p:nvSpPr>
        <p:spPr bwMode="auto">
          <a:xfrm>
            <a:off x="765175" y="1954213"/>
            <a:ext cx="239713" cy="190500"/>
          </a:xfrm>
          <a:custGeom>
            <a:avLst/>
            <a:gdLst>
              <a:gd name="T0" fmla="*/ 60 w 630"/>
              <a:gd name="T1" fmla="*/ 0 h 564"/>
              <a:gd name="T2" fmla="*/ 0 w 630"/>
              <a:gd name="T3" fmla="*/ 120 h 564"/>
              <a:gd name="T4" fmla="*/ 78 w 630"/>
              <a:gd name="T5" fmla="*/ 210 h 564"/>
              <a:gd name="T6" fmla="*/ 81 w 630"/>
              <a:gd name="T7" fmla="*/ 300 h 564"/>
              <a:gd name="T8" fmla="*/ 45 w 630"/>
              <a:gd name="T9" fmla="*/ 375 h 564"/>
              <a:gd name="T10" fmla="*/ 111 w 630"/>
              <a:gd name="T11" fmla="*/ 405 h 564"/>
              <a:gd name="T12" fmla="*/ 174 w 630"/>
              <a:gd name="T13" fmla="*/ 387 h 564"/>
              <a:gd name="T14" fmla="*/ 204 w 630"/>
              <a:gd name="T15" fmla="*/ 306 h 564"/>
              <a:gd name="T16" fmla="*/ 264 w 630"/>
              <a:gd name="T17" fmla="*/ 300 h 564"/>
              <a:gd name="T18" fmla="*/ 270 w 630"/>
              <a:gd name="T19" fmla="*/ 498 h 564"/>
              <a:gd name="T20" fmla="*/ 363 w 630"/>
              <a:gd name="T21" fmla="*/ 546 h 564"/>
              <a:gd name="T22" fmla="*/ 465 w 630"/>
              <a:gd name="T23" fmla="*/ 564 h 564"/>
              <a:gd name="T24" fmla="*/ 531 w 630"/>
              <a:gd name="T25" fmla="*/ 531 h 564"/>
              <a:gd name="T26" fmla="*/ 552 w 630"/>
              <a:gd name="T27" fmla="*/ 432 h 564"/>
              <a:gd name="T28" fmla="*/ 579 w 630"/>
              <a:gd name="T29" fmla="*/ 333 h 564"/>
              <a:gd name="T30" fmla="*/ 591 w 630"/>
              <a:gd name="T31" fmla="*/ 249 h 564"/>
              <a:gd name="T32" fmla="*/ 630 w 630"/>
              <a:gd name="T33" fmla="*/ 198 h 564"/>
              <a:gd name="T34" fmla="*/ 567 w 630"/>
              <a:gd name="T35" fmla="*/ 126 h 564"/>
              <a:gd name="T36" fmla="*/ 486 w 630"/>
              <a:gd name="T37" fmla="*/ 117 h 564"/>
              <a:gd name="T38" fmla="*/ 447 w 630"/>
              <a:gd name="T39" fmla="*/ 84 h 564"/>
              <a:gd name="T40" fmla="*/ 369 w 630"/>
              <a:gd name="T41" fmla="*/ 87 h 564"/>
              <a:gd name="T42" fmla="*/ 312 w 630"/>
              <a:gd name="T43" fmla="*/ 66 h 564"/>
              <a:gd name="T44" fmla="*/ 213 w 630"/>
              <a:gd name="T45" fmla="*/ 48 h 564"/>
              <a:gd name="T46" fmla="*/ 144 w 630"/>
              <a:gd name="T47" fmla="*/ 12 h 564"/>
              <a:gd name="T48" fmla="*/ 60 w 630"/>
              <a:gd name="T49" fmla="*/ 0 h 5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630" h="564">
                <a:moveTo>
                  <a:pt x="60" y="0"/>
                </a:moveTo>
                <a:lnTo>
                  <a:pt x="0" y="120"/>
                </a:lnTo>
                <a:lnTo>
                  <a:pt x="78" y="210"/>
                </a:lnTo>
                <a:lnTo>
                  <a:pt x="81" y="300"/>
                </a:lnTo>
                <a:lnTo>
                  <a:pt x="45" y="375"/>
                </a:lnTo>
                <a:lnTo>
                  <a:pt x="111" y="405"/>
                </a:lnTo>
                <a:lnTo>
                  <a:pt x="174" y="387"/>
                </a:lnTo>
                <a:lnTo>
                  <a:pt x="204" y="306"/>
                </a:lnTo>
                <a:lnTo>
                  <a:pt x="264" y="300"/>
                </a:lnTo>
                <a:lnTo>
                  <a:pt x="270" y="498"/>
                </a:lnTo>
                <a:lnTo>
                  <a:pt x="363" y="546"/>
                </a:lnTo>
                <a:lnTo>
                  <a:pt x="465" y="564"/>
                </a:lnTo>
                <a:lnTo>
                  <a:pt x="531" y="531"/>
                </a:lnTo>
                <a:lnTo>
                  <a:pt x="552" y="432"/>
                </a:lnTo>
                <a:lnTo>
                  <a:pt x="579" y="333"/>
                </a:lnTo>
                <a:lnTo>
                  <a:pt x="591" y="249"/>
                </a:lnTo>
                <a:lnTo>
                  <a:pt x="630" y="198"/>
                </a:lnTo>
                <a:lnTo>
                  <a:pt x="567" y="126"/>
                </a:lnTo>
                <a:lnTo>
                  <a:pt x="486" y="117"/>
                </a:lnTo>
                <a:lnTo>
                  <a:pt x="447" y="84"/>
                </a:lnTo>
                <a:lnTo>
                  <a:pt x="369" y="87"/>
                </a:lnTo>
                <a:lnTo>
                  <a:pt x="312" y="66"/>
                </a:lnTo>
                <a:lnTo>
                  <a:pt x="213" y="48"/>
                </a:lnTo>
                <a:lnTo>
                  <a:pt x="144" y="12"/>
                </a:lnTo>
                <a:lnTo>
                  <a:pt x="60" y="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70" name="Freeform 58">
            <a:extLst>
              <a:ext uri="{FF2B5EF4-FFF2-40B4-BE49-F238E27FC236}">
                <a16:creationId xmlns:a16="http://schemas.microsoft.com/office/drawing/2014/main" id="{5D9DB659-6DF2-66A0-295D-1D24B2306C6B}"/>
              </a:ext>
            </a:extLst>
          </p:cNvPr>
          <p:cNvSpPr>
            <a:spLocks/>
          </p:cNvSpPr>
          <p:nvPr/>
        </p:nvSpPr>
        <p:spPr bwMode="auto">
          <a:xfrm>
            <a:off x="533400" y="1927225"/>
            <a:ext cx="211138" cy="185738"/>
          </a:xfrm>
          <a:custGeom>
            <a:avLst/>
            <a:gdLst>
              <a:gd name="T0" fmla="*/ 15 w 558"/>
              <a:gd name="T1" fmla="*/ 375 h 555"/>
              <a:gd name="T2" fmla="*/ 99 w 558"/>
              <a:gd name="T3" fmla="*/ 429 h 555"/>
              <a:gd name="T4" fmla="*/ 201 w 558"/>
              <a:gd name="T5" fmla="*/ 465 h 555"/>
              <a:gd name="T6" fmla="*/ 396 w 558"/>
              <a:gd name="T7" fmla="*/ 555 h 555"/>
              <a:gd name="T8" fmla="*/ 489 w 558"/>
              <a:gd name="T9" fmla="*/ 489 h 555"/>
              <a:gd name="T10" fmla="*/ 534 w 558"/>
              <a:gd name="T11" fmla="*/ 456 h 555"/>
              <a:gd name="T12" fmla="*/ 483 w 558"/>
              <a:gd name="T13" fmla="*/ 393 h 555"/>
              <a:gd name="T14" fmla="*/ 504 w 558"/>
              <a:gd name="T15" fmla="*/ 336 h 555"/>
              <a:gd name="T16" fmla="*/ 552 w 558"/>
              <a:gd name="T17" fmla="*/ 327 h 555"/>
              <a:gd name="T18" fmla="*/ 558 w 558"/>
              <a:gd name="T19" fmla="*/ 276 h 555"/>
              <a:gd name="T20" fmla="*/ 495 w 558"/>
              <a:gd name="T21" fmla="*/ 216 h 555"/>
              <a:gd name="T22" fmla="*/ 438 w 558"/>
              <a:gd name="T23" fmla="*/ 141 h 555"/>
              <a:gd name="T24" fmla="*/ 369 w 558"/>
              <a:gd name="T25" fmla="*/ 99 h 555"/>
              <a:gd name="T26" fmla="*/ 297 w 558"/>
              <a:gd name="T27" fmla="*/ 48 h 555"/>
              <a:gd name="T28" fmla="*/ 255 w 558"/>
              <a:gd name="T29" fmla="*/ 0 h 555"/>
              <a:gd name="T30" fmla="*/ 204 w 558"/>
              <a:gd name="T31" fmla="*/ 12 h 555"/>
              <a:gd name="T32" fmla="*/ 243 w 558"/>
              <a:gd name="T33" fmla="*/ 102 h 555"/>
              <a:gd name="T34" fmla="*/ 249 w 558"/>
              <a:gd name="T35" fmla="*/ 159 h 555"/>
              <a:gd name="T36" fmla="*/ 183 w 558"/>
              <a:gd name="T37" fmla="*/ 177 h 555"/>
              <a:gd name="T38" fmla="*/ 138 w 558"/>
              <a:gd name="T39" fmla="*/ 165 h 555"/>
              <a:gd name="T40" fmla="*/ 96 w 558"/>
              <a:gd name="T41" fmla="*/ 159 h 555"/>
              <a:gd name="T42" fmla="*/ 0 w 558"/>
              <a:gd name="T43" fmla="*/ 240 h 555"/>
              <a:gd name="T44" fmla="*/ 15 w 558"/>
              <a:gd name="T45" fmla="*/ 375 h 5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558" h="555">
                <a:moveTo>
                  <a:pt x="15" y="375"/>
                </a:moveTo>
                <a:lnTo>
                  <a:pt x="99" y="429"/>
                </a:lnTo>
                <a:lnTo>
                  <a:pt x="201" y="465"/>
                </a:lnTo>
                <a:lnTo>
                  <a:pt x="396" y="555"/>
                </a:lnTo>
                <a:lnTo>
                  <a:pt x="489" y="489"/>
                </a:lnTo>
                <a:lnTo>
                  <a:pt x="534" y="456"/>
                </a:lnTo>
                <a:lnTo>
                  <a:pt x="483" y="393"/>
                </a:lnTo>
                <a:lnTo>
                  <a:pt x="504" y="336"/>
                </a:lnTo>
                <a:lnTo>
                  <a:pt x="552" y="327"/>
                </a:lnTo>
                <a:lnTo>
                  <a:pt x="558" y="276"/>
                </a:lnTo>
                <a:lnTo>
                  <a:pt x="495" y="216"/>
                </a:lnTo>
                <a:lnTo>
                  <a:pt x="438" y="141"/>
                </a:lnTo>
                <a:lnTo>
                  <a:pt x="369" y="99"/>
                </a:lnTo>
                <a:lnTo>
                  <a:pt x="297" y="48"/>
                </a:lnTo>
                <a:lnTo>
                  <a:pt x="255" y="0"/>
                </a:lnTo>
                <a:lnTo>
                  <a:pt x="204" y="12"/>
                </a:lnTo>
                <a:lnTo>
                  <a:pt x="243" y="102"/>
                </a:lnTo>
                <a:lnTo>
                  <a:pt x="249" y="159"/>
                </a:lnTo>
                <a:lnTo>
                  <a:pt x="183" y="177"/>
                </a:lnTo>
                <a:lnTo>
                  <a:pt x="138" y="165"/>
                </a:lnTo>
                <a:lnTo>
                  <a:pt x="96" y="159"/>
                </a:lnTo>
                <a:lnTo>
                  <a:pt x="0" y="240"/>
                </a:lnTo>
                <a:lnTo>
                  <a:pt x="15" y="375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71" name="Freeform 59">
            <a:extLst>
              <a:ext uri="{FF2B5EF4-FFF2-40B4-BE49-F238E27FC236}">
                <a16:creationId xmlns:a16="http://schemas.microsoft.com/office/drawing/2014/main" id="{3C9F5AC1-B3CE-1320-3B96-03D739315DF5}"/>
              </a:ext>
            </a:extLst>
          </p:cNvPr>
          <p:cNvSpPr>
            <a:spLocks/>
          </p:cNvSpPr>
          <p:nvPr/>
        </p:nvSpPr>
        <p:spPr bwMode="auto">
          <a:xfrm>
            <a:off x="490538" y="2054225"/>
            <a:ext cx="239712" cy="161925"/>
          </a:xfrm>
          <a:custGeom>
            <a:avLst/>
            <a:gdLst>
              <a:gd name="T0" fmla="*/ 126 w 633"/>
              <a:gd name="T1" fmla="*/ 0 h 483"/>
              <a:gd name="T2" fmla="*/ 210 w 633"/>
              <a:gd name="T3" fmla="*/ 57 h 483"/>
              <a:gd name="T4" fmla="*/ 309 w 633"/>
              <a:gd name="T5" fmla="*/ 90 h 483"/>
              <a:gd name="T6" fmla="*/ 438 w 633"/>
              <a:gd name="T7" fmla="*/ 150 h 483"/>
              <a:gd name="T8" fmla="*/ 513 w 633"/>
              <a:gd name="T9" fmla="*/ 180 h 483"/>
              <a:gd name="T10" fmla="*/ 612 w 633"/>
              <a:gd name="T11" fmla="*/ 258 h 483"/>
              <a:gd name="T12" fmla="*/ 633 w 633"/>
              <a:gd name="T13" fmla="*/ 315 h 483"/>
              <a:gd name="T14" fmla="*/ 582 w 633"/>
              <a:gd name="T15" fmla="*/ 381 h 483"/>
              <a:gd name="T16" fmla="*/ 531 w 633"/>
              <a:gd name="T17" fmla="*/ 381 h 483"/>
              <a:gd name="T18" fmla="*/ 456 w 633"/>
              <a:gd name="T19" fmla="*/ 339 h 483"/>
              <a:gd name="T20" fmla="*/ 396 w 633"/>
              <a:gd name="T21" fmla="*/ 315 h 483"/>
              <a:gd name="T22" fmla="*/ 396 w 633"/>
              <a:gd name="T23" fmla="*/ 363 h 483"/>
              <a:gd name="T24" fmla="*/ 447 w 633"/>
              <a:gd name="T25" fmla="*/ 414 h 483"/>
              <a:gd name="T26" fmla="*/ 432 w 633"/>
              <a:gd name="T27" fmla="*/ 450 h 483"/>
              <a:gd name="T28" fmla="*/ 162 w 633"/>
              <a:gd name="T29" fmla="*/ 447 h 483"/>
              <a:gd name="T30" fmla="*/ 129 w 633"/>
              <a:gd name="T31" fmla="*/ 483 h 483"/>
              <a:gd name="T32" fmla="*/ 60 w 633"/>
              <a:gd name="T33" fmla="*/ 459 h 483"/>
              <a:gd name="T34" fmla="*/ 33 w 633"/>
              <a:gd name="T35" fmla="*/ 396 h 483"/>
              <a:gd name="T36" fmla="*/ 72 w 633"/>
              <a:gd name="T37" fmla="*/ 312 h 483"/>
              <a:gd name="T38" fmla="*/ 54 w 633"/>
              <a:gd name="T39" fmla="*/ 249 h 483"/>
              <a:gd name="T40" fmla="*/ 0 w 633"/>
              <a:gd name="T41" fmla="*/ 177 h 483"/>
              <a:gd name="T42" fmla="*/ 27 w 633"/>
              <a:gd name="T43" fmla="*/ 111 h 483"/>
              <a:gd name="T44" fmla="*/ 102 w 633"/>
              <a:gd name="T45" fmla="*/ 57 h 483"/>
              <a:gd name="T46" fmla="*/ 126 w 633"/>
              <a:gd name="T47" fmla="*/ 0 h 4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633" h="483">
                <a:moveTo>
                  <a:pt x="126" y="0"/>
                </a:moveTo>
                <a:lnTo>
                  <a:pt x="210" y="57"/>
                </a:lnTo>
                <a:lnTo>
                  <a:pt x="309" y="90"/>
                </a:lnTo>
                <a:lnTo>
                  <a:pt x="438" y="150"/>
                </a:lnTo>
                <a:lnTo>
                  <a:pt x="513" y="180"/>
                </a:lnTo>
                <a:lnTo>
                  <a:pt x="612" y="258"/>
                </a:lnTo>
                <a:lnTo>
                  <a:pt x="633" y="315"/>
                </a:lnTo>
                <a:lnTo>
                  <a:pt x="582" y="381"/>
                </a:lnTo>
                <a:lnTo>
                  <a:pt x="531" y="381"/>
                </a:lnTo>
                <a:lnTo>
                  <a:pt x="456" y="339"/>
                </a:lnTo>
                <a:lnTo>
                  <a:pt x="396" y="315"/>
                </a:lnTo>
                <a:lnTo>
                  <a:pt x="396" y="363"/>
                </a:lnTo>
                <a:lnTo>
                  <a:pt x="447" y="414"/>
                </a:lnTo>
                <a:lnTo>
                  <a:pt x="432" y="450"/>
                </a:lnTo>
                <a:lnTo>
                  <a:pt x="162" y="447"/>
                </a:lnTo>
                <a:lnTo>
                  <a:pt x="129" y="483"/>
                </a:lnTo>
                <a:lnTo>
                  <a:pt x="60" y="459"/>
                </a:lnTo>
                <a:lnTo>
                  <a:pt x="33" y="396"/>
                </a:lnTo>
                <a:lnTo>
                  <a:pt x="72" y="312"/>
                </a:lnTo>
                <a:lnTo>
                  <a:pt x="54" y="249"/>
                </a:lnTo>
                <a:lnTo>
                  <a:pt x="0" y="177"/>
                </a:lnTo>
                <a:lnTo>
                  <a:pt x="27" y="111"/>
                </a:lnTo>
                <a:lnTo>
                  <a:pt x="102" y="57"/>
                </a:lnTo>
                <a:lnTo>
                  <a:pt x="126" y="0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72" name="Freeform 60">
            <a:extLst>
              <a:ext uri="{FF2B5EF4-FFF2-40B4-BE49-F238E27FC236}">
                <a16:creationId xmlns:a16="http://schemas.microsoft.com/office/drawing/2014/main" id="{CFAAF54A-4249-0A83-9F5D-191516A82F1E}"/>
              </a:ext>
            </a:extLst>
          </p:cNvPr>
          <p:cNvSpPr>
            <a:spLocks/>
          </p:cNvSpPr>
          <p:nvPr/>
        </p:nvSpPr>
        <p:spPr bwMode="auto">
          <a:xfrm>
            <a:off x="538163" y="2192338"/>
            <a:ext cx="233362" cy="153987"/>
          </a:xfrm>
          <a:custGeom>
            <a:avLst/>
            <a:gdLst>
              <a:gd name="T0" fmla="*/ 0 w 615"/>
              <a:gd name="T1" fmla="*/ 72 h 462"/>
              <a:gd name="T2" fmla="*/ 33 w 615"/>
              <a:gd name="T3" fmla="*/ 36 h 462"/>
              <a:gd name="T4" fmla="*/ 309 w 615"/>
              <a:gd name="T5" fmla="*/ 39 h 462"/>
              <a:gd name="T6" fmla="*/ 318 w 615"/>
              <a:gd name="T7" fmla="*/ 0 h 462"/>
              <a:gd name="T8" fmla="*/ 393 w 615"/>
              <a:gd name="T9" fmla="*/ 21 h 462"/>
              <a:gd name="T10" fmla="*/ 396 w 615"/>
              <a:gd name="T11" fmla="*/ 78 h 462"/>
              <a:gd name="T12" fmla="*/ 483 w 615"/>
              <a:gd name="T13" fmla="*/ 111 h 462"/>
              <a:gd name="T14" fmla="*/ 465 w 615"/>
              <a:gd name="T15" fmla="*/ 177 h 462"/>
              <a:gd name="T16" fmla="*/ 429 w 615"/>
              <a:gd name="T17" fmla="*/ 207 h 462"/>
              <a:gd name="T18" fmla="*/ 456 w 615"/>
              <a:gd name="T19" fmla="*/ 237 h 462"/>
              <a:gd name="T20" fmla="*/ 522 w 615"/>
              <a:gd name="T21" fmla="*/ 234 h 462"/>
              <a:gd name="T22" fmla="*/ 543 w 615"/>
              <a:gd name="T23" fmla="*/ 276 h 462"/>
              <a:gd name="T24" fmla="*/ 552 w 615"/>
              <a:gd name="T25" fmla="*/ 345 h 462"/>
              <a:gd name="T26" fmla="*/ 615 w 615"/>
              <a:gd name="T27" fmla="*/ 414 h 462"/>
              <a:gd name="T28" fmla="*/ 564 w 615"/>
              <a:gd name="T29" fmla="*/ 462 h 462"/>
              <a:gd name="T30" fmla="*/ 474 w 615"/>
              <a:gd name="T31" fmla="*/ 429 h 462"/>
              <a:gd name="T32" fmla="*/ 294 w 615"/>
              <a:gd name="T33" fmla="*/ 360 h 462"/>
              <a:gd name="T34" fmla="*/ 129 w 615"/>
              <a:gd name="T35" fmla="*/ 267 h 462"/>
              <a:gd name="T36" fmla="*/ 93 w 615"/>
              <a:gd name="T37" fmla="*/ 240 h 462"/>
              <a:gd name="T38" fmla="*/ 15 w 615"/>
              <a:gd name="T39" fmla="*/ 240 h 462"/>
              <a:gd name="T40" fmla="*/ 0 w 615"/>
              <a:gd name="T41" fmla="*/ 72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15" h="462">
                <a:moveTo>
                  <a:pt x="0" y="72"/>
                </a:moveTo>
                <a:lnTo>
                  <a:pt x="33" y="36"/>
                </a:lnTo>
                <a:lnTo>
                  <a:pt x="309" y="39"/>
                </a:lnTo>
                <a:lnTo>
                  <a:pt x="318" y="0"/>
                </a:lnTo>
                <a:lnTo>
                  <a:pt x="393" y="21"/>
                </a:lnTo>
                <a:lnTo>
                  <a:pt x="396" y="78"/>
                </a:lnTo>
                <a:lnTo>
                  <a:pt x="483" y="111"/>
                </a:lnTo>
                <a:lnTo>
                  <a:pt x="465" y="177"/>
                </a:lnTo>
                <a:lnTo>
                  <a:pt x="429" y="207"/>
                </a:lnTo>
                <a:lnTo>
                  <a:pt x="456" y="237"/>
                </a:lnTo>
                <a:lnTo>
                  <a:pt x="522" y="234"/>
                </a:lnTo>
                <a:lnTo>
                  <a:pt x="543" y="276"/>
                </a:lnTo>
                <a:lnTo>
                  <a:pt x="552" y="345"/>
                </a:lnTo>
                <a:lnTo>
                  <a:pt x="615" y="414"/>
                </a:lnTo>
                <a:lnTo>
                  <a:pt x="564" y="462"/>
                </a:lnTo>
                <a:lnTo>
                  <a:pt x="474" y="429"/>
                </a:lnTo>
                <a:lnTo>
                  <a:pt x="294" y="360"/>
                </a:lnTo>
                <a:lnTo>
                  <a:pt x="129" y="267"/>
                </a:lnTo>
                <a:lnTo>
                  <a:pt x="93" y="240"/>
                </a:lnTo>
                <a:lnTo>
                  <a:pt x="15" y="240"/>
                </a:lnTo>
                <a:lnTo>
                  <a:pt x="0" y="72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73" name="Freeform 61">
            <a:extLst>
              <a:ext uri="{FF2B5EF4-FFF2-40B4-BE49-F238E27FC236}">
                <a16:creationId xmlns:a16="http://schemas.microsoft.com/office/drawing/2014/main" id="{2485A3AE-1690-9712-03C1-BBDC0A173A22}"/>
              </a:ext>
            </a:extLst>
          </p:cNvPr>
          <p:cNvSpPr>
            <a:spLocks/>
          </p:cNvSpPr>
          <p:nvPr/>
        </p:nvSpPr>
        <p:spPr bwMode="auto">
          <a:xfrm>
            <a:off x="498475" y="2271713"/>
            <a:ext cx="257175" cy="144462"/>
          </a:xfrm>
          <a:custGeom>
            <a:avLst/>
            <a:gdLst>
              <a:gd name="T0" fmla="*/ 120 w 678"/>
              <a:gd name="T1" fmla="*/ 0 h 426"/>
              <a:gd name="T2" fmla="*/ 198 w 678"/>
              <a:gd name="T3" fmla="*/ 3 h 426"/>
              <a:gd name="T4" fmla="*/ 393 w 678"/>
              <a:gd name="T5" fmla="*/ 120 h 426"/>
              <a:gd name="T6" fmla="*/ 672 w 678"/>
              <a:gd name="T7" fmla="*/ 225 h 426"/>
              <a:gd name="T8" fmla="*/ 678 w 678"/>
              <a:gd name="T9" fmla="*/ 303 h 426"/>
              <a:gd name="T10" fmla="*/ 633 w 678"/>
              <a:gd name="T11" fmla="*/ 348 h 426"/>
              <a:gd name="T12" fmla="*/ 597 w 678"/>
              <a:gd name="T13" fmla="*/ 336 h 426"/>
              <a:gd name="T14" fmla="*/ 507 w 678"/>
              <a:gd name="T15" fmla="*/ 279 h 426"/>
              <a:gd name="T16" fmla="*/ 465 w 678"/>
              <a:gd name="T17" fmla="*/ 282 h 426"/>
              <a:gd name="T18" fmla="*/ 546 w 678"/>
              <a:gd name="T19" fmla="*/ 354 h 426"/>
              <a:gd name="T20" fmla="*/ 609 w 678"/>
              <a:gd name="T21" fmla="*/ 375 h 426"/>
              <a:gd name="T22" fmla="*/ 639 w 678"/>
              <a:gd name="T23" fmla="*/ 426 h 426"/>
              <a:gd name="T24" fmla="*/ 468 w 678"/>
              <a:gd name="T25" fmla="*/ 420 h 426"/>
              <a:gd name="T26" fmla="*/ 183 w 678"/>
              <a:gd name="T27" fmla="*/ 390 h 426"/>
              <a:gd name="T28" fmla="*/ 9 w 678"/>
              <a:gd name="T29" fmla="*/ 363 h 426"/>
              <a:gd name="T30" fmla="*/ 0 w 678"/>
              <a:gd name="T31" fmla="*/ 255 h 426"/>
              <a:gd name="T32" fmla="*/ 12 w 678"/>
              <a:gd name="T33" fmla="*/ 204 h 426"/>
              <a:gd name="T34" fmla="*/ 75 w 678"/>
              <a:gd name="T35" fmla="*/ 171 h 426"/>
              <a:gd name="T36" fmla="*/ 120 w 678"/>
              <a:gd name="T37" fmla="*/ 66 h 426"/>
              <a:gd name="T38" fmla="*/ 120 w 678"/>
              <a:gd name="T39" fmla="*/ 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78" h="426">
                <a:moveTo>
                  <a:pt x="120" y="0"/>
                </a:moveTo>
                <a:lnTo>
                  <a:pt x="198" y="3"/>
                </a:lnTo>
                <a:lnTo>
                  <a:pt x="393" y="120"/>
                </a:lnTo>
                <a:lnTo>
                  <a:pt x="672" y="225"/>
                </a:lnTo>
                <a:lnTo>
                  <a:pt x="678" y="303"/>
                </a:lnTo>
                <a:lnTo>
                  <a:pt x="633" y="348"/>
                </a:lnTo>
                <a:lnTo>
                  <a:pt x="597" y="336"/>
                </a:lnTo>
                <a:lnTo>
                  <a:pt x="507" y="279"/>
                </a:lnTo>
                <a:lnTo>
                  <a:pt x="465" y="282"/>
                </a:lnTo>
                <a:lnTo>
                  <a:pt x="546" y="354"/>
                </a:lnTo>
                <a:lnTo>
                  <a:pt x="609" y="375"/>
                </a:lnTo>
                <a:lnTo>
                  <a:pt x="639" y="426"/>
                </a:lnTo>
                <a:lnTo>
                  <a:pt x="468" y="420"/>
                </a:lnTo>
                <a:lnTo>
                  <a:pt x="183" y="390"/>
                </a:lnTo>
                <a:lnTo>
                  <a:pt x="9" y="363"/>
                </a:lnTo>
                <a:lnTo>
                  <a:pt x="0" y="255"/>
                </a:lnTo>
                <a:lnTo>
                  <a:pt x="12" y="204"/>
                </a:lnTo>
                <a:lnTo>
                  <a:pt x="75" y="171"/>
                </a:lnTo>
                <a:lnTo>
                  <a:pt x="120" y="66"/>
                </a:lnTo>
                <a:lnTo>
                  <a:pt x="120" y="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74" name="Freeform 62">
            <a:extLst>
              <a:ext uri="{FF2B5EF4-FFF2-40B4-BE49-F238E27FC236}">
                <a16:creationId xmlns:a16="http://schemas.microsoft.com/office/drawing/2014/main" id="{F5EF8A5B-DF34-17C5-906C-998A3CC1EF6A}"/>
              </a:ext>
            </a:extLst>
          </p:cNvPr>
          <p:cNvSpPr>
            <a:spLocks/>
          </p:cNvSpPr>
          <p:nvPr/>
        </p:nvSpPr>
        <p:spPr bwMode="auto">
          <a:xfrm>
            <a:off x="501650" y="2393950"/>
            <a:ext cx="263525" cy="141288"/>
          </a:xfrm>
          <a:custGeom>
            <a:avLst/>
            <a:gdLst>
              <a:gd name="T0" fmla="*/ 0 w 693"/>
              <a:gd name="T1" fmla="*/ 0 h 417"/>
              <a:gd name="T2" fmla="*/ 189 w 693"/>
              <a:gd name="T3" fmla="*/ 27 h 417"/>
              <a:gd name="T4" fmla="*/ 465 w 693"/>
              <a:gd name="T5" fmla="*/ 57 h 417"/>
              <a:gd name="T6" fmla="*/ 630 w 693"/>
              <a:gd name="T7" fmla="*/ 60 h 417"/>
              <a:gd name="T8" fmla="*/ 663 w 693"/>
              <a:gd name="T9" fmla="*/ 105 h 417"/>
              <a:gd name="T10" fmla="*/ 666 w 693"/>
              <a:gd name="T11" fmla="*/ 168 h 417"/>
              <a:gd name="T12" fmla="*/ 693 w 693"/>
              <a:gd name="T13" fmla="*/ 204 h 417"/>
              <a:gd name="T14" fmla="*/ 666 w 693"/>
              <a:gd name="T15" fmla="*/ 231 h 417"/>
              <a:gd name="T16" fmla="*/ 633 w 693"/>
              <a:gd name="T17" fmla="*/ 303 h 417"/>
              <a:gd name="T18" fmla="*/ 558 w 693"/>
              <a:gd name="T19" fmla="*/ 321 h 417"/>
              <a:gd name="T20" fmla="*/ 489 w 693"/>
              <a:gd name="T21" fmla="*/ 342 h 417"/>
              <a:gd name="T22" fmla="*/ 402 w 693"/>
              <a:gd name="T23" fmla="*/ 342 h 417"/>
              <a:gd name="T24" fmla="*/ 342 w 693"/>
              <a:gd name="T25" fmla="*/ 312 h 417"/>
              <a:gd name="T26" fmla="*/ 255 w 693"/>
              <a:gd name="T27" fmla="*/ 378 h 417"/>
              <a:gd name="T28" fmla="*/ 105 w 693"/>
              <a:gd name="T29" fmla="*/ 408 h 417"/>
              <a:gd name="T30" fmla="*/ 42 w 693"/>
              <a:gd name="T31" fmla="*/ 417 h 417"/>
              <a:gd name="T32" fmla="*/ 39 w 693"/>
              <a:gd name="T33" fmla="*/ 360 h 417"/>
              <a:gd name="T34" fmla="*/ 78 w 693"/>
              <a:gd name="T35" fmla="*/ 258 h 417"/>
              <a:gd name="T36" fmla="*/ 138 w 693"/>
              <a:gd name="T37" fmla="*/ 180 h 417"/>
              <a:gd name="T38" fmla="*/ 120 w 693"/>
              <a:gd name="T39" fmla="*/ 135 h 417"/>
              <a:gd name="T40" fmla="*/ 42 w 693"/>
              <a:gd name="T41" fmla="*/ 108 h 417"/>
              <a:gd name="T42" fmla="*/ 6 w 693"/>
              <a:gd name="T43" fmla="*/ 30 h 417"/>
              <a:gd name="T44" fmla="*/ 0 w 693"/>
              <a:gd name="T45" fmla="*/ 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93" h="417">
                <a:moveTo>
                  <a:pt x="0" y="0"/>
                </a:moveTo>
                <a:lnTo>
                  <a:pt x="189" y="27"/>
                </a:lnTo>
                <a:lnTo>
                  <a:pt x="465" y="57"/>
                </a:lnTo>
                <a:lnTo>
                  <a:pt x="630" y="60"/>
                </a:lnTo>
                <a:lnTo>
                  <a:pt x="663" y="105"/>
                </a:lnTo>
                <a:lnTo>
                  <a:pt x="666" y="168"/>
                </a:lnTo>
                <a:lnTo>
                  <a:pt x="693" y="204"/>
                </a:lnTo>
                <a:lnTo>
                  <a:pt x="666" y="231"/>
                </a:lnTo>
                <a:lnTo>
                  <a:pt x="633" y="303"/>
                </a:lnTo>
                <a:lnTo>
                  <a:pt x="558" y="321"/>
                </a:lnTo>
                <a:lnTo>
                  <a:pt x="489" y="342"/>
                </a:lnTo>
                <a:lnTo>
                  <a:pt x="402" y="342"/>
                </a:lnTo>
                <a:lnTo>
                  <a:pt x="342" y="312"/>
                </a:lnTo>
                <a:lnTo>
                  <a:pt x="255" y="378"/>
                </a:lnTo>
                <a:lnTo>
                  <a:pt x="105" y="408"/>
                </a:lnTo>
                <a:lnTo>
                  <a:pt x="42" y="417"/>
                </a:lnTo>
                <a:lnTo>
                  <a:pt x="39" y="360"/>
                </a:lnTo>
                <a:lnTo>
                  <a:pt x="78" y="258"/>
                </a:lnTo>
                <a:lnTo>
                  <a:pt x="138" y="180"/>
                </a:lnTo>
                <a:lnTo>
                  <a:pt x="120" y="135"/>
                </a:lnTo>
                <a:lnTo>
                  <a:pt x="42" y="108"/>
                </a:lnTo>
                <a:lnTo>
                  <a:pt x="6" y="3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75" name="Freeform 63">
            <a:extLst>
              <a:ext uri="{FF2B5EF4-FFF2-40B4-BE49-F238E27FC236}">
                <a16:creationId xmlns:a16="http://schemas.microsoft.com/office/drawing/2014/main" id="{62938F36-35C2-26BE-70E2-9464EE8922E3}"/>
              </a:ext>
            </a:extLst>
          </p:cNvPr>
          <p:cNvSpPr>
            <a:spLocks/>
          </p:cNvSpPr>
          <p:nvPr/>
        </p:nvSpPr>
        <p:spPr bwMode="auto">
          <a:xfrm>
            <a:off x="1374775" y="1116013"/>
            <a:ext cx="215900" cy="230187"/>
          </a:xfrm>
          <a:custGeom>
            <a:avLst/>
            <a:gdLst>
              <a:gd name="T0" fmla="*/ 294 w 570"/>
              <a:gd name="T1" fmla="*/ 687 h 687"/>
              <a:gd name="T2" fmla="*/ 120 w 570"/>
              <a:gd name="T3" fmla="*/ 540 h 687"/>
              <a:gd name="T4" fmla="*/ 78 w 570"/>
              <a:gd name="T5" fmla="*/ 471 h 687"/>
              <a:gd name="T6" fmla="*/ 84 w 570"/>
              <a:gd name="T7" fmla="*/ 411 h 687"/>
              <a:gd name="T8" fmla="*/ 0 w 570"/>
              <a:gd name="T9" fmla="*/ 321 h 687"/>
              <a:gd name="T10" fmla="*/ 24 w 570"/>
              <a:gd name="T11" fmla="*/ 177 h 687"/>
              <a:gd name="T12" fmla="*/ 3 w 570"/>
              <a:gd name="T13" fmla="*/ 135 h 687"/>
              <a:gd name="T14" fmla="*/ 192 w 570"/>
              <a:gd name="T15" fmla="*/ 177 h 687"/>
              <a:gd name="T16" fmla="*/ 300 w 570"/>
              <a:gd name="T17" fmla="*/ 87 h 687"/>
              <a:gd name="T18" fmla="*/ 387 w 570"/>
              <a:gd name="T19" fmla="*/ 0 h 687"/>
              <a:gd name="T20" fmla="*/ 570 w 570"/>
              <a:gd name="T21" fmla="*/ 198 h 687"/>
              <a:gd name="T22" fmla="*/ 507 w 570"/>
              <a:gd name="T23" fmla="*/ 273 h 687"/>
              <a:gd name="T24" fmla="*/ 444 w 570"/>
              <a:gd name="T25" fmla="*/ 315 h 687"/>
              <a:gd name="T26" fmla="*/ 423 w 570"/>
              <a:gd name="T27" fmla="*/ 408 h 687"/>
              <a:gd name="T28" fmla="*/ 285 w 570"/>
              <a:gd name="T29" fmla="*/ 483 h 687"/>
              <a:gd name="T30" fmla="*/ 255 w 570"/>
              <a:gd name="T31" fmla="*/ 534 h 687"/>
              <a:gd name="T32" fmla="*/ 276 w 570"/>
              <a:gd name="T33" fmla="*/ 609 h 687"/>
              <a:gd name="T34" fmla="*/ 294 w 570"/>
              <a:gd name="T35" fmla="*/ 687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70" h="687">
                <a:moveTo>
                  <a:pt x="294" y="687"/>
                </a:moveTo>
                <a:lnTo>
                  <a:pt x="120" y="540"/>
                </a:lnTo>
                <a:lnTo>
                  <a:pt x="78" y="471"/>
                </a:lnTo>
                <a:lnTo>
                  <a:pt x="84" y="411"/>
                </a:lnTo>
                <a:lnTo>
                  <a:pt x="0" y="321"/>
                </a:lnTo>
                <a:lnTo>
                  <a:pt x="24" y="177"/>
                </a:lnTo>
                <a:lnTo>
                  <a:pt x="3" y="135"/>
                </a:lnTo>
                <a:lnTo>
                  <a:pt x="192" y="177"/>
                </a:lnTo>
                <a:lnTo>
                  <a:pt x="300" y="87"/>
                </a:lnTo>
                <a:lnTo>
                  <a:pt x="387" y="0"/>
                </a:lnTo>
                <a:lnTo>
                  <a:pt x="570" y="198"/>
                </a:lnTo>
                <a:lnTo>
                  <a:pt x="507" y="273"/>
                </a:lnTo>
                <a:lnTo>
                  <a:pt x="444" y="315"/>
                </a:lnTo>
                <a:lnTo>
                  <a:pt x="423" y="408"/>
                </a:lnTo>
                <a:lnTo>
                  <a:pt x="285" y="483"/>
                </a:lnTo>
                <a:lnTo>
                  <a:pt x="255" y="534"/>
                </a:lnTo>
                <a:lnTo>
                  <a:pt x="276" y="609"/>
                </a:lnTo>
                <a:lnTo>
                  <a:pt x="294" y="687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76" name="Freeform 64">
            <a:extLst>
              <a:ext uri="{FF2B5EF4-FFF2-40B4-BE49-F238E27FC236}">
                <a16:creationId xmlns:a16="http://schemas.microsoft.com/office/drawing/2014/main" id="{F39CE103-C15B-8281-B3BE-DE7AA9184772}"/>
              </a:ext>
            </a:extLst>
          </p:cNvPr>
          <p:cNvSpPr>
            <a:spLocks/>
          </p:cNvSpPr>
          <p:nvPr/>
        </p:nvSpPr>
        <p:spPr bwMode="auto">
          <a:xfrm>
            <a:off x="1344613" y="1041400"/>
            <a:ext cx="179387" cy="133350"/>
          </a:xfrm>
          <a:custGeom>
            <a:avLst/>
            <a:gdLst>
              <a:gd name="T0" fmla="*/ 81 w 468"/>
              <a:gd name="T1" fmla="*/ 360 h 402"/>
              <a:gd name="T2" fmla="*/ 264 w 468"/>
              <a:gd name="T3" fmla="*/ 402 h 402"/>
              <a:gd name="T4" fmla="*/ 381 w 468"/>
              <a:gd name="T5" fmla="*/ 309 h 402"/>
              <a:gd name="T6" fmla="*/ 468 w 468"/>
              <a:gd name="T7" fmla="*/ 222 h 402"/>
              <a:gd name="T8" fmla="*/ 432 w 468"/>
              <a:gd name="T9" fmla="*/ 69 h 402"/>
              <a:gd name="T10" fmla="*/ 333 w 468"/>
              <a:gd name="T11" fmla="*/ 33 h 402"/>
              <a:gd name="T12" fmla="*/ 261 w 468"/>
              <a:gd name="T13" fmla="*/ 72 h 402"/>
              <a:gd name="T14" fmla="*/ 153 w 468"/>
              <a:gd name="T15" fmla="*/ 0 h 402"/>
              <a:gd name="T16" fmla="*/ 72 w 468"/>
              <a:gd name="T17" fmla="*/ 84 h 402"/>
              <a:gd name="T18" fmla="*/ 0 w 468"/>
              <a:gd name="T19" fmla="*/ 267 h 402"/>
              <a:gd name="T20" fmla="*/ 81 w 468"/>
              <a:gd name="T21" fmla="*/ 360 h 4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68" h="402">
                <a:moveTo>
                  <a:pt x="81" y="360"/>
                </a:moveTo>
                <a:lnTo>
                  <a:pt x="264" y="402"/>
                </a:lnTo>
                <a:lnTo>
                  <a:pt x="381" y="309"/>
                </a:lnTo>
                <a:lnTo>
                  <a:pt x="468" y="222"/>
                </a:lnTo>
                <a:lnTo>
                  <a:pt x="432" y="69"/>
                </a:lnTo>
                <a:lnTo>
                  <a:pt x="333" y="33"/>
                </a:lnTo>
                <a:lnTo>
                  <a:pt x="261" y="72"/>
                </a:lnTo>
                <a:lnTo>
                  <a:pt x="153" y="0"/>
                </a:lnTo>
                <a:lnTo>
                  <a:pt x="72" y="84"/>
                </a:lnTo>
                <a:lnTo>
                  <a:pt x="0" y="267"/>
                </a:lnTo>
                <a:lnTo>
                  <a:pt x="81" y="36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77" name="Freeform 65">
            <a:extLst>
              <a:ext uri="{FF2B5EF4-FFF2-40B4-BE49-F238E27FC236}">
                <a16:creationId xmlns:a16="http://schemas.microsoft.com/office/drawing/2014/main" id="{352A4B7E-37EF-0224-22F4-ED969A35027F}"/>
              </a:ext>
            </a:extLst>
          </p:cNvPr>
          <p:cNvSpPr>
            <a:spLocks/>
          </p:cNvSpPr>
          <p:nvPr/>
        </p:nvSpPr>
        <p:spPr bwMode="auto">
          <a:xfrm>
            <a:off x="1473200" y="835025"/>
            <a:ext cx="207963" cy="280988"/>
          </a:xfrm>
          <a:custGeom>
            <a:avLst/>
            <a:gdLst>
              <a:gd name="T0" fmla="*/ 150 w 555"/>
              <a:gd name="T1" fmla="*/ 0 h 837"/>
              <a:gd name="T2" fmla="*/ 51 w 555"/>
              <a:gd name="T3" fmla="*/ 105 h 837"/>
              <a:gd name="T4" fmla="*/ 0 w 555"/>
              <a:gd name="T5" fmla="*/ 300 h 837"/>
              <a:gd name="T6" fmla="*/ 123 w 555"/>
              <a:gd name="T7" fmla="*/ 456 h 837"/>
              <a:gd name="T8" fmla="*/ 138 w 555"/>
              <a:gd name="T9" fmla="*/ 564 h 837"/>
              <a:gd name="T10" fmla="*/ 99 w 555"/>
              <a:gd name="T11" fmla="*/ 681 h 837"/>
              <a:gd name="T12" fmla="*/ 141 w 555"/>
              <a:gd name="T13" fmla="*/ 837 h 837"/>
              <a:gd name="T14" fmla="*/ 285 w 555"/>
              <a:gd name="T15" fmla="*/ 588 h 837"/>
              <a:gd name="T16" fmla="*/ 399 w 555"/>
              <a:gd name="T17" fmla="*/ 708 h 837"/>
              <a:gd name="T18" fmla="*/ 555 w 555"/>
              <a:gd name="T19" fmla="*/ 591 h 837"/>
              <a:gd name="T20" fmla="*/ 465 w 555"/>
              <a:gd name="T21" fmla="*/ 489 h 837"/>
              <a:gd name="T22" fmla="*/ 414 w 555"/>
              <a:gd name="T23" fmla="*/ 396 h 837"/>
              <a:gd name="T24" fmla="*/ 312 w 555"/>
              <a:gd name="T25" fmla="*/ 372 h 837"/>
              <a:gd name="T26" fmla="*/ 297 w 555"/>
              <a:gd name="T27" fmla="*/ 132 h 837"/>
              <a:gd name="T28" fmla="*/ 150 w 555"/>
              <a:gd name="T29" fmla="*/ 0 h 8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55" h="837">
                <a:moveTo>
                  <a:pt x="150" y="0"/>
                </a:moveTo>
                <a:lnTo>
                  <a:pt x="51" y="105"/>
                </a:lnTo>
                <a:lnTo>
                  <a:pt x="0" y="300"/>
                </a:lnTo>
                <a:lnTo>
                  <a:pt x="123" y="456"/>
                </a:lnTo>
                <a:lnTo>
                  <a:pt x="138" y="564"/>
                </a:lnTo>
                <a:lnTo>
                  <a:pt x="99" y="681"/>
                </a:lnTo>
                <a:lnTo>
                  <a:pt x="141" y="837"/>
                </a:lnTo>
                <a:lnTo>
                  <a:pt x="285" y="588"/>
                </a:lnTo>
                <a:lnTo>
                  <a:pt x="399" y="708"/>
                </a:lnTo>
                <a:lnTo>
                  <a:pt x="555" y="591"/>
                </a:lnTo>
                <a:lnTo>
                  <a:pt x="465" y="489"/>
                </a:lnTo>
                <a:lnTo>
                  <a:pt x="414" y="396"/>
                </a:lnTo>
                <a:lnTo>
                  <a:pt x="312" y="372"/>
                </a:lnTo>
                <a:lnTo>
                  <a:pt x="297" y="132"/>
                </a:lnTo>
                <a:lnTo>
                  <a:pt x="150" y="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81" name="Oval 69">
            <a:extLst>
              <a:ext uri="{FF2B5EF4-FFF2-40B4-BE49-F238E27FC236}">
                <a16:creationId xmlns:a16="http://schemas.microsoft.com/office/drawing/2014/main" id="{46C082DD-D46B-532A-2E04-723141A25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423988"/>
            <a:ext cx="17463" cy="142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4582" name="Picture 70">
            <a:hlinkClick r:id="rId30" action="ppaction://hlinkfile"/>
            <a:extLst>
              <a:ext uri="{FF2B5EF4-FFF2-40B4-BE49-F238E27FC236}">
                <a16:creationId xmlns:a16="http://schemas.microsoft.com/office/drawing/2014/main" id="{6A1412A9-2FFA-DA5D-21B9-361D3EEE876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8"/>
          <a:stretch>
            <a:fillRect/>
          </a:stretch>
        </p:blipFill>
        <p:spPr bwMode="auto">
          <a:xfrm>
            <a:off x="898525" y="728663"/>
            <a:ext cx="2154238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83" name="Picture 71">
            <a:hlinkClick r:id="rId32" action="ppaction://hlinkfile"/>
            <a:extLst>
              <a:ext uri="{FF2B5EF4-FFF2-40B4-BE49-F238E27FC236}">
                <a16:creationId xmlns:a16="http://schemas.microsoft.com/office/drawing/2014/main" id="{B4FCAD86-7A29-9D2E-48F2-6C1BE9701C0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8"/>
          <a:stretch>
            <a:fillRect/>
          </a:stretch>
        </p:blipFill>
        <p:spPr bwMode="auto">
          <a:xfrm>
            <a:off x="3048000" y="728663"/>
            <a:ext cx="2149475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584" name="Freeform 72">
            <a:extLst>
              <a:ext uri="{FF2B5EF4-FFF2-40B4-BE49-F238E27FC236}">
                <a16:creationId xmlns:a16="http://schemas.microsoft.com/office/drawing/2014/main" id="{5DD012C9-1569-2CE0-DA3F-67E2B6BC30BB}"/>
              </a:ext>
            </a:extLst>
          </p:cNvPr>
          <p:cNvSpPr>
            <a:spLocks/>
          </p:cNvSpPr>
          <p:nvPr/>
        </p:nvSpPr>
        <p:spPr bwMode="auto">
          <a:xfrm>
            <a:off x="1403350" y="1065213"/>
            <a:ext cx="180975" cy="209550"/>
          </a:xfrm>
          <a:custGeom>
            <a:avLst/>
            <a:gdLst>
              <a:gd name="T0" fmla="*/ 298 w 564"/>
              <a:gd name="T1" fmla="*/ 653 h 653"/>
              <a:gd name="T2" fmla="*/ 246 w 564"/>
              <a:gd name="T3" fmla="*/ 639 h 653"/>
              <a:gd name="T4" fmla="*/ 148 w 564"/>
              <a:gd name="T5" fmla="*/ 559 h 653"/>
              <a:gd name="T6" fmla="*/ 74 w 564"/>
              <a:gd name="T7" fmla="*/ 469 h 653"/>
              <a:gd name="T8" fmla="*/ 78 w 564"/>
              <a:gd name="T9" fmla="*/ 427 h 653"/>
              <a:gd name="T10" fmla="*/ 64 w 564"/>
              <a:gd name="T11" fmla="*/ 397 h 653"/>
              <a:gd name="T12" fmla="*/ 8 w 564"/>
              <a:gd name="T13" fmla="*/ 319 h 653"/>
              <a:gd name="T14" fmla="*/ 0 w 564"/>
              <a:gd name="T15" fmla="*/ 287 h 653"/>
              <a:gd name="T16" fmla="*/ 20 w 564"/>
              <a:gd name="T17" fmla="*/ 189 h 653"/>
              <a:gd name="T18" fmla="*/ 12 w 564"/>
              <a:gd name="T19" fmla="*/ 141 h 653"/>
              <a:gd name="T20" fmla="*/ 201 w 564"/>
              <a:gd name="T21" fmla="*/ 168 h 653"/>
              <a:gd name="T22" fmla="*/ 304 w 564"/>
              <a:gd name="T23" fmla="*/ 83 h 653"/>
              <a:gd name="T24" fmla="*/ 386 w 564"/>
              <a:gd name="T25" fmla="*/ 0 h 653"/>
              <a:gd name="T26" fmla="*/ 564 w 564"/>
              <a:gd name="T27" fmla="*/ 191 h 653"/>
              <a:gd name="T28" fmla="*/ 534 w 564"/>
              <a:gd name="T29" fmla="*/ 267 h 653"/>
              <a:gd name="T30" fmla="*/ 502 w 564"/>
              <a:gd name="T31" fmla="*/ 273 h 653"/>
              <a:gd name="T32" fmla="*/ 440 w 564"/>
              <a:gd name="T33" fmla="*/ 299 h 653"/>
              <a:gd name="T34" fmla="*/ 440 w 564"/>
              <a:gd name="T35" fmla="*/ 379 h 653"/>
              <a:gd name="T36" fmla="*/ 420 w 564"/>
              <a:gd name="T37" fmla="*/ 388 h 653"/>
              <a:gd name="T38" fmla="*/ 346 w 564"/>
              <a:gd name="T39" fmla="*/ 453 h 653"/>
              <a:gd name="T40" fmla="*/ 290 w 564"/>
              <a:gd name="T41" fmla="*/ 459 h 653"/>
              <a:gd name="T42" fmla="*/ 261 w 564"/>
              <a:gd name="T43" fmla="*/ 508 h 653"/>
              <a:gd name="T44" fmla="*/ 281 w 564"/>
              <a:gd name="T45" fmla="*/ 579 h 653"/>
              <a:gd name="T46" fmla="*/ 296 w 564"/>
              <a:gd name="T47" fmla="*/ 617 h 653"/>
              <a:gd name="T48" fmla="*/ 298 w 564"/>
              <a:gd name="T49" fmla="*/ 653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564" h="653">
                <a:moveTo>
                  <a:pt x="298" y="653"/>
                </a:moveTo>
                <a:lnTo>
                  <a:pt x="246" y="639"/>
                </a:lnTo>
                <a:lnTo>
                  <a:pt x="148" y="559"/>
                </a:lnTo>
                <a:lnTo>
                  <a:pt x="74" y="469"/>
                </a:lnTo>
                <a:lnTo>
                  <a:pt x="78" y="427"/>
                </a:lnTo>
                <a:lnTo>
                  <a:pt x="64" y="397"/>
                </a:lnTo>
                <a:lnTo>
                  <a:pt x="8" y="319"/>
                </a:lnTo>
                <a:lnTo>
                  <a:pt x="0" y="287"/>
                </a:lnTo>
                <a:lnTo>
                  <a:pt x="20" y="189"/>
                </a:lnTo>
                <a:lnTo>
                  <a:pt x="12" y="141"/>
                </a:lnTo>
                <a:lnTo>
                  <a:pt x="201" y="168"/>
                </a:lnTo>
                <a:lnTo>
                  <a:pt x="304" y="83"/>
                </a:lnTo>
                <a:lnTo>
                  <a:pt x="386" y="0"/>
                </a:lnTo>
                <a:lnTo>
                  <a:pt x="564" y="191"/>
                </a:lnTo>
                <a:lnTo>
                  <a:pt x="534" y="267"/>
                </a:lnTo>
                <a:lnTo>
                  <a:pt x="502" y="273"/>
                </a:lnTo>
                <a:lnTo>
                  <a:pt x="440" y="299"/>
                </a:lnTo>
                <a:lnTo>
                  <a:pt x="440" y="379"/>
                </a:lnTo>
                <a:lnTo>
                  <a:pt x="420" y="388"/>
                </a:lnTo>
                <a:lnTo>
                  <a:pt x="346" y="453"/>
                </a:lnTo>
                <a:lnTo>
                  <a:pt x="290" y="459"/>
                </a:lnTo>
                <a:lnTo>
                  <a:pt x="261" y="508"/>
                </a:lnTo>
                <a:lnTo>
                  <a:pt x="281" y="579"/>
                </a:lnTo>
                <a:lnTo>
                  <a:pt x="296" y="617"/>
                </a:lnTo>
                <a:lnTo>
                  <a:pt x="298" y="653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85" name="Freeform 73">
            <a:extLst>
              <a:ext uri="{FF2B5EF4-FFF2-40B4-BE49-F238E27FC236}">
                <a16:creationId xmlns:a16="http://schemas.microsoft.com/office/drawing/2014/main" id="{2E564957-4A4E-7BA8-33CF-D31A210FBFB0}"/>
              </a:ext>
            </a:extLst>
          </p:cNvPr>
          <p:cNvSpPr>
            <a:spLocks/>
          </p:cNvSpPr>
          <p:nvPr/>
        </p:nvSpPr>
        <p:spPr bwMode="auto">
          <a:xfrm>
            <a:off x="1390650" y="1001713"/>
            <a:ext cx="141288" cy="122237"/>
          </a:xfrm>
          <a:custGeom>
            <a:avLst/>
            <a:gdLst>
              <a:gd name="T0" fmla="*/ 60 w 445"/>
              <a:gd name="T1" fmla="*/ 340 h 377"/>
              <a:gd name="T2" fmla="*/ 251 w 445"/>
              <a:gd name="T3" fmla="*/ 377 h 377"/>
              <a:gd name="T4" fmla="*/ 362 w 445"/>
              <a:gd name="T5" fmla="*/ 288 h 377"/>
              <a:gd name="T6" fmla="*/ 445 w 445"/>
              <a:gd name="T7" fmla="*/ 206 h 377"/>
              <a:gd name="T8" fmla="*/ 406 w 445"/>
              <a:gd name="T9" fmla="*/ 60 h 377"/>
              <a:gd name="T10" fmla="*/ 317 w 445"/>
              <a:gd name="T11" fmla="*/ 25 h 377"/>
              <a:gd name="T12" fmla="*/ 248 w 445"/>
              <a:gd name="T13" fmla="*/ 63 h 377"/>
              <a:gd name="T14" fmla="*/ 154 w 445"/>
              <a:gd name="T15" fmla="*/ 0 h 377"/>
              <a:gd name="T16" fmla="*/ 78 w 445"/>
              <a:gd name="T17" fmla="*/ 80 h 377"/>
              <a:gd name="T18" fmla="*/ 0 w 445"/>
              <a:gd name="T19" fmla="*/ 248 h 377"/>
              <a:gd name="T20" fmla="*/ 60 w 445"/>
              <a:gd name="T21" fmla="*/ 340 h 3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445" h="377">
                <a:moveTo>
                  <a:pt x="60" y="340"/>
                </a:moveTo>
                <a:lnTo>
                  <a:pt x="251" y="377"/>
                </a:lnTo>
                <a:lnTo>
                  <a:pt x="362" y="288"/>
                </a:lnTo>
                <a:lnTo>
                  <a:pt x="445" y="206"/>
                </a:lnTo>
                <a:lnTo>
                  <a:pt x="406" y="60"/>
                </a:lnTo>
                <a:lnTo>
                  <a:pt x="317" y="25"/>
                </a:lnTo>
                <a:lnTo>
                  <a:pt x="248" y="63"/>
                </a:lnTo>
                <a:lnTo>
                  <a:pt x="154" y="0"/>
                </a:lnTo>
                <a:lnTo>
                  <a:pt x="78" y="80"/>
                </a:lnTo>
                <a:lnTo>
                  <a:pt x="0" y="248"/>
                </a:lnTo>
                <a:lnTo>
                  <a:pt x="60" y="340"/>
                </a:lnTo>
                <a:close/>
              </a:path>
            </a:pathLst>
          </a:custGeom>
          <a:pattFill prst="solidDmnd">
            <a:fgClr>
              <a:srgbClr val="FFFF00"/>
            </a:fgClr>
            <a:bgClr>
              <a:schemeClr val="tx1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86" name="Freeform 74">
            <a:extLst>
              <a:ext uri="{FF2B5EF4-FFF2-40B4-BE49-F238E27FC236}">
                <a16:creationId xmlns:a16="http://schemas.microsoft.com/office/drawing/2014/main" id="{24BA3FA1-3BF2-D903-F421-52F44936549B}"/>
              </a:ext>
            </a:extLst>
          </p:cNvPr>
          <p:cNvSpPr>
            <a:spLocks/>
          </p:cNvSpPr>
          <p:nvPr/>
        </p:nvSpPr>
        <p:spPr bwMode="auto">
          <a:xfrm>
            <a:off x="1492250" y="815975"/>
            <a:ext cx="163513" cy="254000"/>
          </a:xfrm>
          <a:custGeom>
            <a:avLst/>
            <a:gdLst>
              <a:gd name="T0" fmla="*/ 128 w 513"/>
              <a:gd name="T1" fmla="*/ 0 h 794"/>
              <a:gd name="T2" fmla="*/ 48 w 513"/>
              <a:gd name="T3" fmla="*/ 123 h 794"/>
              <a:gd name="T4" fmla="*/ 0 w 513"/>
              <a:gd name="T5" fmla="*/ 299 h 794"/>
              <a:gd name="T6" fmla="*/ 103 w 513"/>
              <a:gd name="T7" fmla="*/ 433 h 794"/>
              <a:gd name="T8" fmla="*/ 117 w 513"/>
              <a:gd name="T9" fmla="*/ 535 h 794"/>
              <a:gd name="T10" fmla="*/ 80 w 513"/>
              <a:gd name="T11" fmla="*/ 646 h 794"/>
              <a:gd name="T12" fmla="*/ 120 w 513"/>
              <a:gd name="T13" fmla="*/ 794 h 794"/>
              <a:gd name="T14" fmla="*/ 257 w 513"/>
              <a:gd name="T15" fmla="*/ 558 h 794"/>
              <a:gd name="T16" fmla="*/ 365 w 513"/>
              <a:gd name="T17" fmla="*/ 672 h 794"/>
              <a:gd name="T18" fmla="*/ 513 w 513"/>
              <a:gd name="T19" fmla="*/ 561 h 794"/>
              <a:gd name="T20" fmla="*/ 428 w 513"/>
              <a:gd name="T21" fmla="*/ 464 h 794"/>
              <a:gd name="T22" fmla="*/ 379 w 513"/>
              <a:gd name="T23" fmla="*/ 376 h 794"/>
              <a:gd name="T24" fmla="*/ 282 w 513"/>
              <a:gd name="T25" fmla="*/ 353 h 794"/>
              <a:gd name="T26" fmla="*/ 268 w 513"/>
              <a:gd name="T27" fmla="*/ 125 h 794"/>
              <a:gd name="T28" fmla="*/ 128 w 513"/>
              <a:gd name="T29" fmla="*/ 0 h 7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13" h="794">
                <a:moveTo>
                  <a:pt x="128" y="0"/>
                </a:moveTo>
                <a:lnTo>
                  <a:pt x="48" y="123"/>
                </a:lnTo>
                <a:lnTo>
                  <a:pt x="0" y="299"/>
                </a:lnTo>
                <a:lnTo>
                  <a:pt x="103" y="433"/>
                </a:lnTo>
                <a:lnTo>
                  <a:pt x="117" y="535"/>
                </a:lnTo>
                <a:lnTo>
                  <a:pt x="80" y="646"/>
                </a:lnTo>
                <a:lnTo>
                  <a:pt x="120" y="794"/>
                </a:lnTo>
                <a:lnTo>
                  <a:pt x="257" y="558"/>
                </a:lnTo>
                <a:lnTo>
                  <a:pt x="365" y="672"/>
                </a:lnTo>
                <a:lnTo>
                  <a:pt x="513" y="561"/>
                </a:lnTo>
                <a:lnTo>
                  <a:pt x="428" y="464"/>
                </a:lnTo>
                <a:lnTo>
                  <a:pt x="379" y="376"/>
                </a:lnTo>
                <a:lnTo>
                  <a:pt x="282" y="353"/>
                </a:lnTo>
                <a:lnTo>
                  <a:pt x="268" y="125"/>
                </a:lnTo>
                <a:lnTo>
                  <a:pt x="128" y="0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98" name="Freeform 86">
            <a:extLst>
              <a:ext uri="{FF2B5EF4-FFF2-40B4-BE49-F238E27FC236}">
                <a16:creationId xmlns:a16="http://schemas.microsoft.com/office/drawing/2014/main" id="{A3BC8E3A-0A9F-C728-CC40-3D766B18362D}"/>
              </a:ext>
            </a:extLst>
          </p:cNvPr>
          <p:cNvSpPr>
            <a:spLocks/>
          </p:cNvSpPr>
          <p:nvPr/>
        </p:nvSpPr>
        <p:spPr bwMode="auto">
          <a:xfrm>
            <a:off x="2141538" y="727075"/>
            <a:ext cx="3076575" cy="5546725"/>
          </a:xfrm>
          <a:custGeom>
            <a:avLst/>
            <a:gdLst>
              <a:gd name="T0" fmla="*/ 2374 w 2392"/>
              <a:gd name="T1" fmla="*/ 5 h 4355"/>
              <a:gd name="T2" fmla="*/ 345 w 2392"/>
              <a:gd name="T3" fmla="*/ 0 h 4355"/>
              <a:gd name="T4" fmla="*/ 304 w 2392"/>
              <a:gd name="T5" fmla="*/ 61 h 4355"/>
              <a:gd name="T6" fmla="*/ 443 w 2392"/>
              <a:gd name="T7" fmla="*/ 222 h 4355"/>
              <a:gd name="T8" fmla="*/ 623 w 2392"/>
              <a:gd name="T9" fmla="*/ 424 h 4355"/>
              <a:gd name="T10" fmla="*/ 623 w 2392"/>
              <a:gd name="T11" fmla="*/ 867 h 4355"/>
              <a:gd name="T12" fmla="*/ 888 w 2392"/>
              <a:gd name="T13" fmla="*/ 1277 h 4355"/>
              <a:gd name="T14" fmla="*/ 923 w 2392"/>
              <a:gd name="T15" fmla="*/ 1499 h 4355"/>
              <a:gd name="T16" fmla="*/ 665 w 2392"/>
              <a:gd name="T17" fmla="*/ 1588 h 4355"/>
              <a:gd name="T18" fmla="*/ 365 w 2392"/>
              <a:gd name="T19" fmla="*/ 1649 h 4355"/>
              <a:gd name="T20" fmla="*/ 232 w 2392"/>
              <a:gd name="T21" fmla="*/ 1979 h 4355"/>
              <a:gd name="T22" fmla="*/ 45 w 2392"/>
              <a:gd name="T23" fmla="*/ 1952 h 4355"/>
              <a:gd name="T24" fmla="*/ 72 w 2392"/>
              <a:gd name="T25" fmla="*/ 2343 h 4355"/>
              <a:gd name="T26" fmla="*/ 408 w 2392"/>
              <a:gd name="T27" fmla="*/ 2607 h 4355"/>
              <a:gd name="T28" fmla="*/ 187 w 2392"/>
              <a:gd name="T29" fmla="*/ 2669 h 4355"/>
              <a:gd name="T30" fmla="*/ 293 w 2392"/>
              <a:gd name="T31" fmla="*/ 2760 h 4355"/>
              <a:gd name="T32" fmla="*/ 206 w 2392"/>
              <a:gd name="T33" fmla="*/ 3095 h 4355"/>
              <a:gd name="T34" fmla="*/ 134 w 2392"/>
              <a:gd name="T35" fmla="*/ 3203 h 4355"/>
              <a:gd name="T36" fmla="*/ 337 w 2392"/>
              <a:gd name="T37" fmla="*/ 3255 h 4355"/>
              <a:gd name="T38" fmla="*/ 108 w 2392"/>
              <a:gd name="T39" fmla="*/ 3344 h 4355"/>
              <a:gd name="T40" fmla="*/ 248 w 2392"/>
              <a:gd name="T41" fmla="*/ 3468 h 4355"/>
              <a:gd name="T42" fmla="*/ 176 w 2392"/>
              <a:gd name="T43" fmla="*/ 3503 h 4355"/>
              <a:gd name="T44" fmla="*/ 0 w 2392"/>
              <a:gd name="T45" fmla="*/ 3627 h 4355"/>
              <a:gd name="T46" fmla="*/ 195 w 2392"/>
              <a:gd name="T47" fmla="*/ 3920 h 4355"/>
              <a:gd name="T48" fmla="*/ 382 w 2392"/>
              <a:gd name="T49" fmla="*/ 4232 h 4355"/>
              <a:gd name="T50" fmla="*/ 442 w 2392"/>
              <a:gd name="T51" fmla="*/ 4355 h 4355"/>
              <a:gd name="T52" fmla="*/ 2392 w 2392"/>
              <a:gd name="T53" fmla="*/ 4355 h 4355"/>
              <a:gd name="T54" fmla="*/ 2374 w 2392"/>
              <a:gd name="T55" fmla="*/ 5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392" h="4355">
                <a:moveTo>
                  <a:pt x="2374" y="5"/>
                </a:moveTo>
                <a:lnTo>
                  <a:pt x="345" y="0"/>
                </a:lnTo>
                <a:lnTo>
                  <a:pt x="304" y="61"/>
                </a:lnTo>
                <a:lnTo>
                  <a:pt x="443" y="222"/>
                </a:lnTo>
                <a:lnTo>
                  <a:pt x="623" y="424"/>
                </a:lnTo>
                <a:lnTo>
                  <a:pt x="623" y="867"/>
                </a:lnTo>
                <a:lnTo>
                  <a:pt x="888" y="1277"/>
                </a:lnTo>
                <a:lnTo>
                  <a:pt x="923" y="1499"/>
                </a:lnTo>
                <a:lnTo>
                  <a:pt x="665" y="1588"/>
                </a:lnTo>
                <a:lnTo>
                  <a:pt x="365" y="1649"/>
                </a:lnTo>
                <a:lnTo>
                  <a:pt x="232" y="1979"/>
                </a:lnTo>
                <a:lnTo>
                  <a:pt x="45" y="1952"/>
                </a:lnTo>
                <a:lnTo>
                  <a:pt x="72" y="2343"/>
                </a:lnTo>
                <a:lnTo>
                  <a:pt x="408" y="2607"/>
                </a:lnTo>
                <a:lnTo>
                  <a:pt x="187" y="2669"/>
                </a:lnTo>
                <a:lnTo>
                  <a:pt x="293" y="2760"/>
                </a:lnTo>
                <a:lnTo>
                  <a:pt x="206" y="3095"/>
                </a:lnTo>
                <a:lnTo>
                  <a:pt x="134" y="3203"/>
                </a:lnTo>
                <a:lnTo>
                  <a:pt x="337" y="3255"/>
                </a:lnTo>
                <a:lnTo>
                  <a:pt x="108" y="3344"/>
                </a:lnTo>
                <a:lnTo>
                  <a:pt x="248" y="3468"/>
                </a:lnTo>
                <a:lnTo>
                  <a:pt x="176" y="3503"/>
                </a:lnTo>
                <a:lnTo>
                  <a:pt x="0" y="3627"/>
                </a:lnTo>
                <a:lnTo>
                  <a:pt x="195" y="3920"/>
                </a:lnTo>
                <a:lnTo>
                  <a:pt x="382" y="4232"/>
                </a:lnTo>
                <a:lnTo>
                  <a:pt x="442" y="4355"/>
                </a:lnTo>
                <a:lnTo>
                  <a:pt x="2392" y="4355"/>
                </a:lnTo>
                <a:lnTo>
                  <a:pt x="2374" y="5"/>
                </a:lnTo>
                <a:close/>
              </a:path>
            </a:pathLst>
          </a:custGeom>
          <a:solidFill>
            <a:srgbClr val="FF0000">
              <a:alpha val="2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99" name="Freeform 87">
            <a:extLst>
              <a:ext uri="{FF2B5EF4-FFF2-40B4-BE49-F238E27FC236}">
                <a16:creationId xmlns:a16="http://schemas.microsoft.com/office/drawing/2014/main" id="{84D72FED-FA87-8FBA-7EF4-3B36AAC7DFFC}"/>
              </a:ext>
            </a:extLst>
          </p:cNvPr>
          <p:cNvSpPr>
            <a:spLocks/>
          </p:cNvSpPr>
          <p:nvPr/>
        </p:nvSpPr>
        <p:spPr bwMode="auto">
          <a:xfrm>
            <a:off x="3897313" y="5130800"/>
            <a:ext cx="190500" cy="158750"/>
          </a:xfrm>
          <a:custGeom>
            <a:avLst/>
            <a:gdLst>
              <a:gd name="T0" fmla="*/ 486 w 504"/>
              <a:gd name="T1" fmla="*/ 465 h 474"/>
              <a:gd name="T2" fmla="*/ 303 w 504"/>
              <a:gd name="T3" fmla="*/ 474 h 474"/>
              <a:gd name="T4" fmla="*/ 123 w 504"/>
              <a:gd name="T5" fmla="*/ 381 h 474"/>
              <a:gd name="T6" fmla="*/ 78 w 504"/>
              <a:gd name="T7" fmla="*/ 288 h 474"/>
              <a:gd name="T8" fmla="*/ 0 w 504"/>
              <a:gd name="T9" fmla="*/ 231 h 474"/>
              <a:gd name="T10" fmla="*/ 60 w 504"/>
              <a:gd name="T11" fmla="*/ 144 h 474"/>
              <a:gd name="T12" fmla="*/ 90 w 504"/>
              <a:gd name="T13" fmla="*/ 96 h 474"/>
              <a:gd name="T14" fmla="*/ 318 w 504"/>
              <a:gd name="T15" fmla="*/ 102 h 474"/>
              <a:gd name="T16" fmla="*/ 384 w 504"/>
              <a:gd name="T17" fmla="*/ 0 h 474"/>
              <a:gd name="T18" fmla="*/ 453 w 504"/>
              <a:gd name="T19" fmla="*/ 108 h 474"/>
              <a:gd name="T20" fmla="*/ 456 w 504"/>
              <a:gd name="T21" fmla="*/ 174 h 474"/>
              <a:gd name="T22" fmla="*/ 504 w 504"/>
              <a:gd name="T23" fmla="*/ 210 h 474"/>
              <a:gd name="T24" fmla="*/ 486 w 504"/>
              <a:gd name="T25" fmla="*/ 465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4" h="474">
                <a:moveTo>
                  <a:pt x="486" y="465"/>
                </a:moveTo>
                <a:lnTo>
                  <a:pt x="303" y="474"/>
                </a:lnTo>
                <a:lnTo>
                  <a:pt x="123" y="381"/>
                </a:lnTo>
                <a:lnTo>
                  <a:pt x="78" y="288"/>
                </a:lnTo>
                <a:lnTo>
                  <a:pt x="0" y="231"/>
                </a:lnTo>
                <a:lnTo>
                  <a:pt x="60" y="144"/>
                </a:lnTo>
                <a:lnTo>
                  <a:pt x="90" y="96"/>
                </a:lnTo>
                <a:lnTo>
                  <a:pt x="318" y="102"/>
                </a:lnTo>
                <a:lnTo>
                  <a:pt x="384" y="0"/>
                </a:lnTo>
                <a:lnTo>
                  <a:pt x="453" y="108"/>
                </a:lnTo>
                <a:lnTo>
                  <a:pt x="456" y="174"/>
                </a:lnTo>
                <a:lnTo>
                  <a:pt x="504" y="210"/>
                </a:lnTo>
                <a:lnTo>
                  <a:pt x="486" y="465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00" name="Freeform 88">
            <a:extLst>
              <a:ext uri="{FF2B5EF4-FFF2-40B4-BE49-F238E27FC236}">
                <a16:creationId xmlns:a16="http://schemas.microsoft.com/office/drawing/2014/main" id="{87061EB1-7535-06C3-3583-84F66A17F14B}"/>
              </a:ext>
            </a:extLst>
          </p:cNvPr>
          <p:cNvSpPr>
            <a:spLocks/>
          </p:cNvSpPr>
          <p:nvPr/>
        </p:nvSpPr>
        <p:spPr bwMode="auto">
          <a:xfrm>
            <a:off x="3881438" y="5276850"/>
            <a:ext cx="212725" cy="115888"/>
          </a:xfrm>
          <a:custGeom>
            <a:avLst/>
            <a:gdLst>
              <a:gd name="T0" fmla="*/ 525 w 561"/>
              <a:gd name="T1" fmla="*/ 36 h 348"/>
              <a:gd name="T2" fmla="*/ 345 w 561"/>
              <a:gd name="T3" fmla="*/ 42 h 348"/>
              <a:gd name="T4" fmla="*/ 261 w 561"/>
              <a:gd name="T5" fmla="*/ 0 h 348"/>
              <a:gd name="T6" fmla="*/ 153 w 561"/>
              <a:gd name="T7" fmla="*/ 12 h 348"/>
              <a:gd name="T8" fmla="*/ 99 w 561"/>
              <a:gd name="T9" fmla="*/ 87 h 348"/>
              <a:gd name="T10" fmla="*/ 102 w 561"/>
              <a:gd name="T11" fmla="*/ 162 h 348"/>
              <a:gd name="T12" fmla="*/ 0 w 561"/>
              <a:gd name="T13" fmla="*/ 219 h 348"/>
              <a:gd name="T14" fmla="*/ 18 w 561"/>
              <a:gd name="T15" fmla="*/ 285 h 348"/>
              <a:gd name="T16" fmla="*/ 3 w 561"/>
              <a:gd name="T17" fmla="*/ 345 h 348"/>
              <a:gd name="T18" fmla="*/ 234 w 561"/>
              <a:gd name="T19" fmla="*/ 348 h 348"/>
              <a:gd name="T20" fmla="*/ 348 w 561"/>
              <a:gd name="T21" fmla="*/ 309 h 348"/>
              <a:gd name="T22" fmla="*/ 525 w 561"/>
              <a:gd name="T23" fmla="*/ 246 h 348"/>
              <a:gd name="T24" fmla="*/ 537 w 561"/>
              <a:gd name="T25" fmla="*/ 96 h 348"/>
              <a:gd name="T26" fmla="*/ 561 w 561"/>
              <a:gd name="T27" fmla="*/ 54 h 348"/>
              <a:gd name="T28" fmla="*/ 525 w 561"/>
              <a:gd name="T29" fmla="*/ 36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61" h="348">
                <a:moveTo>
                  <a:pt x="525" y="36"/>
                </a:moveTo>
                <a:lnTo>
                  <a:pt x="345" y="42"/>
                </a:lnTo>
                <a:lnTo>
                  <a:pt x="261" y="0"/>
                </a:lnTo>
                <a:lnTo>
                  <a:pt x="153" y="12"/>
                </a:lnTo>
                <a:lnTo>
                  <a:pt x="99" y="87"/>
                </a:lnTo>
                <a:lnTo>
                  <a:pt x="102" y="162"/>
                </a:lnTo>
                <a:lnTo>
                  <a:pt x="0" y="219"/>
                </a:lnTo>
                <a:lnTo>
                  <a:pt x="18" y="285"/>
                </a:lnTo>
                <a:lnTo>
                  <a:pt x="3" y="345"/>
                </a:lnTo>
                <a:lnTo>
                  <a:pt x="234" y="348"/>
                </a:lnTo>
                <a:lnTo>
                  <a:pt x="348" y="309"/>
                </a:lnTo>
                <a:lnTo>
                  <a:pt x="525" y="246"/>
                </a:lnTo>
                <a:lnTo>
                  <a:pt x="537" y="96"/>
                </a:lnTo>
                <a:lnTo>
                  <a:pt x="561" y="54"/>
                </a:lnTo>
                <a:lnTo>
                  <a:pt x="525" y="36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01" name="Freeform 89">
            <a:extLst>
              <a:ext uri="{FF2B5EF4-FFF2-40B4-BE49-F238E27FC236}">
                <a16:creationId xmlns:a16="http://schemas.microsoft.com/office/drawing/2014/main" id="{FF46E7FD-6E99-385B-6FEA-4623AFC87FDD}"/>
              </a:ext>
            </a:extLst>
          </p:cNvPr>
          <p:cNvSpPr>
            <a:spLocks/>
          </p:cNvSpPr>
          <p:nvPr/>
        </p:nvSpPr>
        <p:spPr bwMode="auto">
          <a:xfrm>
            <a:off x="3794125" y="5359400"/>
            <a:ext cx="290513" cy="149225"/>
          </a:xfrm>
          <a:custGeom>
            <a:avLst/>
            <a:gdLst>
              <a:gd name="T0" fmla="*/ 759 w 771"/>
              <a:gd name="T1" fmla="*/ 0 h 444"/>
              <a:gd name="T2" fmla="*/ 771 w 771"/>
              <a:gd name="T3" fmla="*/ 111 h 444"/>
              <a:gd name="T4" fmla="*/ 729 w 771"/>
              <a:gd name="T5" fmla="*/ 171 h 444"/>
              <a:gd name="T6" fmla="*/ 720 w 771"/>
              <a:gd name="T7" fmla="*/ 279 h 444"/>
              <a:gd name="T8" fmla="*/ 684 w 771"/>
              <a:gd name="T9" fmla="*/ 369 h 444"/>
              <a:gd name="T10" fmla="*/ 645 w 771"/>
              <a:gd name="T11" fmla="*/ 444 h 444"/>
              <a:gd name="T12" fmla="*/ 600 w 771"/>
              <a:gd name="T13" fmla="*/ 408 h 444"/>
              <a:gd name="T14" fmla="*/ 507 w 771"/>
              <a:gd name="T15" fmla="*/ 405 h 444"/>
              <a:gd name="T16" fmla="*/ 441 w 771"/>
              <a:gd name="T17" fmla="*/ 378 h 444"/>
              <a:gd name="T18" fmla="*/ 273 w 771"/>
              <a:gd name="T19" fmla="*/ 378 h 444"/>
              <a:gd name="T20" fmla="*/ 231 w 771"/>
              <a:gd name="T21" fmla="*/ 408 h 444"/>
              <a:gd name="T22" fmla="*/ 0 w 771"/>
              <a:gd name="T23" fmla="*/ 297 h 444"/>
              <a:gd name="T24" fmla="*/ 105 w 771"/>
              <a:gd name="T25" fmla="*/ 276 h 444"/>
              <a:gd name="T26" fmla="*/ 150 w 771"/>
              <a:gd name="T27" fmla="*/ 258 h 444"/>
              <a:gd name="T28" fmla="*/ 165 w 771"/>
              <a:gd name="T29" fmla="*/ 171 h 444"/>
              <a:gd name="T30" fmla="*/ 240 w 771"/>
              <a:gd name="T31" fmla="*/ 99 h 444"/>
              <a:gd name="T32" fmla="*/ 492 w 771"/>
              <a:gd name="T33" fmla="*/ 96 h 444"/>
              <a:gd name="T34" fmla="*/ 759 w 771"/>
              <a:gd name="T35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71" h="444">
                <a:moveTo>
                  <a:pt x="759" y="0"/>
                </a:moveTo>
                <a:lnTo>
                  <a:pt x="771" y="111"/>
                </a:lnTo>
                <a:lnTo>
                  <a:pt x="729" y="171"/>
                </a:lnTo>
                <a:lnTo>
                  <a:pt x="720" y="279"/>
                </a:lnTo>
                <a:lnTo>
                  <a:pt x="684" y="369"/>
                </a:lnTo>
                <a:lnTo>
                  <a:pt x="645" y="444"/>
                </a:lnTo>
                <a:lnTo>
                  <a:pt x="600" y="408"/>
                </a:lnTo>
                <a:lnTo>
                  <a:pt x="507" y="405"/>
                </a:lnTo>
                <a:lnTo>
                  <a:pt x="441" y="378"/>
                </a:lnTo>
                <a:lnTo>
                  <a:pt x="273" y="378"/>
                </a:lnTo>
                <a:lnTo>
                  <a:pt x="231" y="408"/>
                </a:lnTo>
                <a:lnTo>
                  <a:pt x="0" y="297"/>
                </a:lnTo>
                <a:lnTo>
                  <a:pt x="105" y="276"/>
                </a:lnTo>
                <a:lnTo>
                  <a:pt x="150" y="258"/>
                </a:lnTo>
                <a:lnTo>
                  <a:pt x="165" y="171"/>
                </a:lnTo>
                <a:lnTo>
                  <a:pt x="240" y="99"/>
                </a:lnTo>
                <a:lnTo>
                  <a:pt x="492" y="96"/>
                </a:lnTo>
                <a:lnTo>
                  <a:pt x="759" y="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02" name="Freeform 90">
            <a:extLst>
              <a:ext uri="{FF2B5EF4-FFF2-40B4-BE49-F238E27FC236}">
                <a16:creationId xmlns:a16="http://schemas.microsoft.com/office/drawing/2014/main" id="{6E8C5BD6-FF93-B99B-1466-7CE50973DC50}"/>
              </a:ext>
            </a:extLst>
          </p:cNvPr>
          <p:cNvSpPr>
            <a:spLocks/>
          </p:cNvSpPr>
          <p:nvPr/>
        </p:nvSpPr>
        <p:spPr bwMode="auto">
          <a:xfrm>
            <a:off x="3760788" y="5461000"/>
            <a:ext cx="298450" cy="158750"/>
          </a:xfrm>
          <a:custGeom>
            <a:avLst/>
            <a:gdLst>
              <a:gd name="T0" fmla="*/ 729 w 786"/>
              <a:gd name="T1" fmla="*/ 144 h 471"/>
              <a:gd name="T2" fmla="*/ 684 w 786"/>
              <a:gd name="T3" fmla="*/ 102 h 471"/>
              <a:gd name="T4" fmla="*/ 597 w 786"/>
              <a:gd name="T5" fmla="*/ 105 h 471"/>
              <a:gd name="T6" fmla="*/ 525 w 786"/>
              <a:gd name="T7" fmla="*/ 75 h 471"/>
              <a:gd name="T8" fmla="*/ 360 w 786"/>
              <a:gd name="T9" fmla="*/ 72 h 471"/>
              <a:gd name="T10" fmla="*/ 315 w 786"/>
              <a:gd name="T11" fmla="*/ 102 h 471"/>
              <a:gd name="T12" fmla="*/ 93 w 786"/>
              <a:gd name="T13" fmla="*/ 0 h 471"/>
              <a:gd name="T14" fmla="*/ 33 w 786"/>
              <a:gd name="T15" fmla="*/ 15 h 471"/>
              <a:gd name="T16" fmla="*/ 9 w 786"/>
              <a:gd name="T17" fmla="*/ 150 h 471"/>
              <a:gd name="T18" fmla="*/ 0 w 786"/>
              <a:gd name="T19" fmla="*/ 216 h 471"/>
              <a:gd name="T20" fmla="*/ 60 w 786"/>
              <a:gd name="T21" fmla="*/ 228 h 471"/>
              <a:gd name="T22" fmla="*/ 132 w 786"/>
              <a:gd name="T23" fmla="*/ 327 h 471"/>
              <a:gd name="T24" fmla="*/ 225 w 786"/>
              <a:gd name="T25" fmla="*/ 348 h 471"/>
              <a:gd name="T26" fmla="*/ 333 w 786"/>
              <a:gd name="T27" fmla="*/ 387 h 471"/>
              <a:gd name="T28" fmla="*/ 405 w 786"/>
              <a:gd name="T29" fmla="*/ 471 h 471"/>
              <a:gd name="T30" fmla="*/ 501 w 786"/>
              <a:gd name="T31" fmla="*/ 468 h 471"/>
              <a:gd name="T32" fmla="*/ 636 w 786"/>
              <a:gd name="T33" fmla="*/ 330 h 471"/>
              <a:gd name="T34" fmla="*/ 717 w 786"/>
              <a:gd name="T35" fmla="*/ 273 h 471"/>
              <a:gd name="T36" fmla="*/ 786 w 786"/>
              <a:gd name="T37" fmla="*/ 204 h 471"/>
              <a:gd name="T38" fmla="*/ 729 w 786"/>
              <a:gd name="T39" fmla="*/ 144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86" h="471">
                <a:moveTo>
                  <a:pt x="729" y="144"/>
                </a:moveTo>
                <a:lnTo>
                  <a:pt x="684" y="102"/>
                </a:lnTo>
                <a:lnTo>
                  <a:pt x="597" y="105"/>
                </a:lnTo>
                <a:lnTo>
                  <a:pt x="525" y="75"/>
                </a:lnTo>
                <a:lnTo>
                  <a:pt x="360" y="72"/>
                </a:lnTo>
                <a:lnTo>
                  <a:pt x="315" y="102"/>
                </a:lnTo>
                <a:lnTo>
                  <a:pt x="93" y="0"/>
                </a:lnTo>
                <a:lnTo>
                  <a:pt x="33" y="15"/>
                </a:lnTo>
                <a:lnTo>
                  <a:pt x="9" y="150"/>
                </a:lnTo>
                <a:lnTo>
                  <a:pt x="0" y="216"/>
                </a:lnTo>
                <a:lnTo>
                  <a:pt x="60" y="228"/>
                </a:lnTo>
                <a:lnTo>
                  <a:pt x="132" y="327"/>
                </a:lnTo>
                <a:lnTo>
                  <a:pt x="225" y="348"/>
                </a:lnTo>
                <a:lnTo>
                  <a:pt x="333" y="387"/>
                </a:lnTo>
                <a:lnTo>
                  <a:pt x="405" y="471"/>
                </a:lnTo>
                <a:lnTo>
                  <a:pt x="501" y="468"/>
                </a:lnTo>
                <a:lnTo>
                  <a:pt x="636" y="330"/>
                </a:lnTo>
                <a:lnTo>
                  <a:pt x="717" y="273"/>
                </a:lnTo>
                <a:lnTo>
                  <a:pt x="786" y="204"/>
                </a:lnTo>
                <a:lnTo>
                  <a:pt x="729" y="144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03" name="Freeform 91">
            <a:extLst>
              <a:ext uri="{FF2B5EF4-FFF2-40B4-BE49-F238E27FC236}">
                <a16:creationId xmlns:a16="http://schemas.microsoft.com/office/drawing/2014/main" id="{820A7414-209A-F028-5350-5A6641F0D46D}"/>
              </a:ext>
            </a:extLst>
          </p:cNvPr>
          <p:cNvSpPr>
            <a:spLocks/>
          </p:cNvSpPr>
          <p:nvPr/>
        </p:nvSpPr>
        <p:spPr bwMode="auto">
          <a:xfrm>
            <a:off x="3951288" y="5527675"/>
            <a:ext cx="160337" cy="171450"/>
          </a:xfrm>
          <a:custGeom>
            <a:avLst/>
            <a:gdLst>
              <a:gd name="T0" fmla="*/ 282 w 420"/>
              <a:gd name="T1" fmla="*/ 0 h 510"/>
              <a:gd name="T2" fmla="*/ 219 w 420"/>
              <a:gd name="T3" fmla="*/ 72 h 510"/>
              <a:gd name="T4" fmla="*/ 138 w 420"/>
              <a:gd name="T5" fmla="*/ 126 h 510"/>
              <a:gd name="T6" fmla="*/ 63 w 420"/>
              <a:gd name="T7" fmla="*/ 201 h 510"/>
              <a:gd name="T8" fmla="*/ 0 w 420"/>
              <a:gd name="T9" fmla="*/ 270 h 510"/>
              <a:gd name="T10" fmla="*/ 33 w 420"/>
              <a:gd name="T11" fmla="*/ 297 h 510"/>
              <a:gd name="T12" fmla="*/ 120 w 420"/>
              <a:gd name="T13" fmla="*/ 336 h 510"/>
              <a:gd name="T14" fmla="*/ 213 w 420"/>
              <a:gd name="T15" fmla="*/ 510 h 510"/>
              <a:gd name="T16" fmla="*/ 375 w 420"/>
              <a:gd name="T17" fmla="*/ 507 h 510"/>
              <a:gd name="T18" fmla="*/ 390 w 420"/>
              <a:gd name="T19" fmla="*/ 390 h 510"/>
              <a:gd name="T20" fmla="*/ 420 w 420"/>
              <a:gd name="T21" fmla="*/ 315 h 510"/>
              <a:gd name="T22" fmla="*/ 408 w 420"/>
              <a:gd name="T23" fmla="*/ 195 h 510"/>
              <a:gd name="T24" fmla="*/ 369 w 420"/>
              <a:gd name="T25" fmla="*/ 111 h 510"/>
              <a:gd name="T26" fmla="*/ 345 w 420"/>
              <a:gd name="T27" fmla="*/ 36 h 510"/>
              <a:gd name="T28" fmla="*/ 282 w 420"/>
              <a:gd name="T29" fmla="*/ 0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20" h="510">
                <a:moveTo>
                  <a:pt x="282" y="0"/>
                </a:moveTo>
                <a:lnTo>
                  <a:pt x="219" y="72"/>
                </a:lnTo>
                <a:lnTo>
                  <a:pt x="138" y="126"/>
                </a:lnTo>
                <a:lnTo>
                  <a:pt x="63" y="201"/>
                </a:lnTo>
                <a:lnTo>
                  <a:pt x="0" y="270"/>
                </a:lnTo>
                <a:lnTo>
                  <a:pt x="33" y="297"/>
                </a:lnTo>
                <a:lnTo>
                  <a:pt x="120" y="336"/>
                </a:lnTo>
                <a:lnTo>
                  <a:pt x="213" y="510"/>
                </a:lnTo>
                <a:lnTo>
                  <a:pt x="375" y="507"/>
                </a:lnTo>
                <a:lnTo>
                  <a:pt x="390" y="390"/>
                </a:lnTo>
                <a:lnTo>
                  <a:pt x="420" y="315"/>
                </a:lnTo>
                <a:lnTo>
                  <a:pt x="408" y="195"/>
                </a:lnTo>
                <a:lnTo>
                  <a:pt x="369" y="111"/>
                </a:lnTo>
                <a:lnTo>
                  <a:pt x="345" y="36"/>
                </a:lnTo>
                <a:lnTo>
                  <a:pt x="282" y="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04" name="Freeform 92">
            <a:extLst>
              <a:ext uri="{FF2B5EF4-FFF2-40B4-BE49-F238E27FC236}">
                <a16:creationId xmlns:a16="http://schemas.microsoft.com/office/drawing/2014/main" id="{0A738FDB-D585-6410-A4FF-6957DF39ED4F}"/>
              </a:ext>
            </a:extLst>
          </p:cNvPr>
          <p:cNvSpPr>
            <a:spLocks/>
          </p:cNvSpPr>
          <p:nvPr/>
        </p:nvSpPr>
        <p:spPr bwMode="auto">
          <a:xfrm>
            <a:off x="3887788" y="5619750"/>
            <a:ext cx="287337" cy="179388"/>
          </a:xfrm>
          <a:custGeom>
            <a:avLst/>
            <a:gdLst>
              <a:gd name="T0" fmla="*/ 555 w 759"/>
              <a:gd name="T1" fmla="*/ 147 h 534"/>
              <a:gd name="T2" fmla="*/ 546 w 759"/>
              <a:gd name="T3" fmla="*/ 237 h 534"/>
              <a:gd name="T4" fmla="*/ 378 w 759"/>
              <a:gd name="T5" fmla="*/ 234 h 534"/>
              <a:gd name="T6" fmla="*/ 285 w 759"/>
              <a:gd name="T7" fmla="*/ 60 h 534"/>
              <a:gd name="T8" fmla="*/ 168 w 759"/>
              <a:gd name="T9" fmla="*/ 0 h 534"/>
              <a:gd name="T10" fmla="*/ 180 w 759"/>
              <a:gd name="T11" fmla="*/ 171 h 534"/>
              <a:gd name="T12" fmla="*/ 129 w 759"/>
              <a:gd name="T13" fmla="*/ 243 h 534"/>
              <a:gd name="T14" fmla="*/ 48 w 759"/>
              <a:gd name="T15" fmla="*/ 240 h 534"/>
              <a:gd name="T16" fmla="*/ 0 w 759"/>
              <a:gd name="T17" fmla="*/ 276 h 534"/>
              <a:gd name="T18" fmla="*/ 207 w 759"/>
              <a:gd name="T19" fmla="*/ 351 h 534"/>
              <a:gd name="T20" fmla="*/ 396 w 759"/>
              <a:gd name="T21" fmla="*/ 453 h 534"/>
              <a:gd name="T22" fmla="*/ 534 w 759"/>
              <a:gd name="T23" fmla="*/ 534 h 534"/>
              <a:gd name="T24" fmla="*/ 624 w 759"/>
              <a:gd name="T25" fmla="*/ 447 h 534"/>
              <a:gd name="T26" fmla="*/ 669 w 759"/>
              <a:gd name="T27" fmla="*/ 447 h 534"/>
              <a:gd name="T28" fmla="*/ 759 w 759"/>
              <a:gd name="T29" fmla="*/ 342 h 534"/>
              <a:gd name="T30" fmla="*/ 741 w 759"/>
              <a:gd name="T31" fmla="*/ 243 h 534"/>
              <a:gd name="T32" fmla="*/ 690 w 759"/>
              <a:gd name="T33" fmla="*/ 201 h 534"/>
              <a:gd name="T34" fmla="*/ 597 w 759"/>
              <a:gd name="T35" fmla="*/ 207 h 534"/>
              <a:gd name="T36" fmla="*/ 555 w 759"/>
              <a:gd name="T37" fmla="*/ 147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59" h="534">
                <a:moveTo>
                  <a:pt x="555" y="147"/>
                </a:moveTo>
                <a:lnTo>
                  <a:pt x="546" y="237"/>
                </a:lnTo>
                <a:lnTo>
                  <a:pt x="378" y="234"/>
                </a:lnTo>
                <a:lnTo>
                  <a:pt x="285" y="60"/>
                </a:lnTo>
                <a:lnTo>
                  <a:pt x="168" y="0"/>
                </a:lnTo>
                <a:lnTo>
                  <a:pt x="180" y="171"/>
                </a:lnTo>
                <a:lnTo>
                  <a:pt x="129" y="243"/>
                </a:lnTo>
                <a:lnTo>
                  <a:pt x="48" y="240"/>
                </a:lnTo>
                <a:lnTo>
                  <a:pt x="0" y="276"/>
                </a:lnTo>
                <a:lnTo>
                  <a:pt x="207" y="351"/>
                </a:lnTo>
                <a:lnTo>
                  <a:pt x="396" y="453"/>
                </a:lnTo>
                <a:lnTo>
                  <a:pt x="534" y="534"/>
                </a:lnTo>
                <a:lnTo>
                  <a:pt x="624" y="447"/>
                </a:lnTo>
                <a:lnTo>
                  <a:pt x="669" y="447"/>
                </a:lnTo>
                <a:lnTo>
                  <a:pt x="759" y="342"/>
                </a:lnTo>
                <a:lnTo>
                  <a:pt x="741" y="243"/>
                </a:lnTo>
                <a:lnTo>
                  <a:pt x="690" y="201"/>
                </a:lnTo>
                <a:lnTo>
                  <a:pt x="597" y="207"/>
                </a:lnTo>
                <a:lnTo>
                  <a:pt x="555" y="14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05" name="Freeform 93">
            <a:extLst>
              <a:ext uri="{FF2B5EF4-FFF2-40B4-BE49-F238E27FC236}">
                <a16:creationId xmlns:a16="http://schemas.microsoft.com/office/drawing/2014/main" id="{875E01DA-0A9B-726D-1002-5725650EA6E2}"/>
              </a:ext>
            </a:extLst>
          </p:cNvPr>
          <p:cNvSpPr>
            <a:spLocks/>
          </p:cNvSpPr>
          <p:nvPr/>
        </p:nvSpPr>
        <p:spPr bwMode="auto">
          <a:xfrm>
            <a:off x="4090988" y="5734050"/>
            <a:ext cx="153987" cy="173038"/>
          </a:xfrm>
          <a:custGeom>
            <a:avLst/>
            <a:gdLst>
              <a:gd name="T0" fmla="*/ 0 w 408"/>
              <a:gd name="T1" fmla="*/ 189 h 516"/>
              <a:gd name="T2" fmla="*/ 27 w 408"/>
              <a:gd name="T3" fmla="*/ 324 h 516"/>
              <a:gd name="T4" fmla="*/ 87 w 408"/>
              <a:gd name="T5" fmla="*/ 450 h 516"/>
              <a:gd name="T6" fmla="*/ 228 w 408"/>
              <a:gd name="T7" fmla="*/ 516 h 516"/>
              <a:gd name="T8" fmla="*/ 348 w 408"/>
              <a:gd name="T9" fmla="*/ 510 h 516"/>
              <a:gd name="T10" fmla="*/ 408 w 408"/>
              <a:gd name="T11" fmla="*/ 459 h 516"/>
              <a:gd name="T12" fmla="*/ 387 w 408"/>
              <a:gd name="T13" fmla="*/ 369 h 516"/>
              <a:gd name="T14" fmla="*/ 342 w 408"/>
              <a:gd name="T15" fmla="*/ 297 h 516"/>
              <a:gd name="T16" fmla="*/ 336 w 408"/>
              <a:gd name="T17" fmla="*/ 219 h 516"/>
              <a:gd name="T18" fmla="*/ 312 w 408"/>
              <a:gd name="T19" fmla="*/ 195 h 516"/>
              <a:gd name="T20" fmla="*/ 315 w 408"/>
              <a:gd name="T21" fmla="*/ 27 h 516"/>
              <a:gd name="T22" fmla="*/ 225 w 408"/>
              <a:gd name="T23" fmla="*/ 0 h 516"/>
              <a:gd name="T24" fmla="*/ 138 w 408"/>
              <a:gd name="T25" fmla="*/ 108 h 516"/>
              <a:gd name="T26" fmla="*/ 96 w 408"/>
              <a:gd name="T27" fmla="*/ 105 h 516"/>
              <a:gd name="T28" fmla="*/ 0 w 408"/>
              <a:gd name="T29" fmla="*/ 189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08" h="516">
                <a:moveTo>
                  <a:pt x="0" y="189"/>
                </a:moveTo>
                <a:lnTo>
                  <a:pt x="27" y="324"/>
                </a:lnTo>
                <a:lnTo>
                  <a:pt x="87" y="450"/>
                </a:lnTo>
                <a:lnTo>
                  <a:pt x="228" y="516"/>
                </a:lnTo>
                <a:lnTo>
                  <a:pt x="348" y="510"/>
                </a:lnTo>
                <a:lnTo>
                  <a:pt x="408" y="459"/>
                </a:lnTo>
                <a:lnTo>
                  <a:pt x="387" y="369"/>
                </a:lnTo>
                <a:lnTo>
                  <a:pt x="342" y="297"/>
                </a:lnTo>
                <a:lnTo>
                  <a:pt x="336" y="219"/>
                </a:lnTo>
                <a:lnTo>
                  <a:pt x="312" y="195"/>
                </a:lnTo>
                <a:lnTo>
                  <a:pt x="315" y="27"/>
                </a:lnTo>
                <a:lnTo>
                  <a:pt x="225" y="0"/>
                </a:lnTo>
                <a:lnTo>
                  <a:pt x="138" y="108"/>
                </a:lnTo>
                <a:lnTo>
                  <a:pt x="96" y="105"/>
                </a:lnTo>
                <a:lnTo>
                  <a:pt x="0" y="189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06" name="Text Box 94">
            <a:extLst>
              <a:ext uri="{FF2B5EF4-FFF2-40B4-BE49-F238E27FC236}">
                <a16:creationId xmlns:a16="http://schemas.microsoft.com/office/drawing/2014/main" id="{28E97907-6AD2-1C10-90CC-A498A3F8F5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9388" y="3625850"/>
            <a:ext cx="1100137" cy="3952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000" b="1">
                <a:solidFill>
                  <a:schemeClr val="bg1"/>
                </a:solidFill>
              </a:rPr>
              <a:t>Snowcamp Lookout</a:t>
            </a:r>
          </a:p>
        </p:txBody>
      </p:sp>
      <p:sp>
        <p:nvSpPr>
          <p:cNvPr id="64607" name="Freeform 95">
            <a:extLst>
              <a:ext uri="{FF2B5EF4-FFF2-40B4-BE49-F238E27FC236}">
                <a16:creationId xmlns:a16="http://schemas.microsoft.com/office/drawing/2014/main" id="{7027A26C-3917-0CD3-43DF-B92E6DB626E8}"/>
              </a:ext>
            </a:extLst>
          </p:cNvPr>
          <p:cNvSpPr>
            <a:spLocks/>
          </p:cNvSpPr>
          <p:nvPr/>
        </p:nvSpPr>
        <p:spPr bwMode="auto">
          <a:xfrm>
            <a:off x="2892425" y="2341563"/>
            <a:ext cx="374650" cy="176212"/>
          </a:xfrm>
          <a:custGeom>
            <a:avLst/>
            <a:gdLst>
              <a:gd name="T0" fmla="*/ 852 w 963"/>
              <a:gd name="T1" fmla="*/ 0 h 522"/>
              <a:gd name="T2" fmla="*/ 921 w 963"/>
              <a:gd name="T3" fmla="*/ 150 h 522"/>
              <a:gd name="T4" fmla="*/ 963 w 963"/>
              <a:gd name="T5" fmla="*/ 267 h 522"/>
              <a:gd name="T6" fmla="*/ 696 w 963"/>
              <a:gd name="T7" fmla="*/ 345 h 522"/>
              <a:gd name="T8" fmla="*/ 456 w 963"/>
              <a:gd name="T9" fmla="*/ 429 h 522"/>
              <a:gd name="T10" fmla="*/ 321 w 963"/>
              <a:gd name="T11" fmla="*/ 486 h 522"/>
              <a:gd name="T12" fmla="*/ 255 w 963"/>
              <a:gd name="T13" fmla="*/ 522 h 522"/>
              <a:gd name="T14" fmla="*/ 171 w 963"/>
              <a:gd name="T15" fmla="*/ 492 h 522"/>
              <a:gd name="T16" fmla="*/ 75 w 963"/>
              <a:gd name="T17" fmla="*/ 483 h 522"/>
              <a:gd name="T18" fmla="*/ 24 w 963"/>
              <a:gd name="T19" fmla="*/ 471 h 522"/>
              <a:gd name="T20" fmla="*/ 0 w 963"/>
              <a:gd name="T21" fmla="*/ 399 h 522"/>
              <a:gd name="T22" fmla="*/ 39 w 963"/>
              <a:gd name="T23" fmla="*/ 315 h 522"/>
              <a:gd name="T24" fmla="*/ 183 w 963"/>
              <a:gd name="T25" fmla="*/ 312 h 522"/>
              <a:gd name="T26" fmla="*/ 249 w 963"/>
              <a:gd name="T27" fmla="*/ 276 h 522"/>
              <a:gd name="T28" fmla="*/ 351 w 963"/>
              <a:gd name="T29" fmla="*/ 309 h 522"/>
              <a:gd name="T30" fmla="*/ 546 w 963"/>
              <a:gd name="T31" fmla="*/ 207 h 522"/>
              <a:gd name="T32" fmla="*/ 633 w 963"/>
              <a:gd name="T33" fmla="*/ 192 h 522"/>
              <a:gd name="T34" fmla="*/ 801 w 963"/>
              <a:gd name="T35" fmla="*/ 93 h 522"/>
              <a:gd name="T36" fmla="*/ 849 w 963"/>
              <a:gd name="T37" fmla="*/ 3 h 522"/>
              <a:gd name="T38" fmla="*/ 852 w 963"/>
              <a:gd name="T39" fmla="*/ 0 h 5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63" h="522">
                <a:moveTo>
                  <a:pt x="852" y="0"/>
                </a:moveTo>
                <a:lnTo>
                  <a:pt x="921" y="150"/>
                </a:lnTo>
                <a:lnTo>
                  <a:pt x="963" y="267"/>
                </a:lnTo>
                <a:lnTo>
                  <a:pt x="696" y="345"/>
                </a:lnTo>
                <a:lnTo>
                  <a:pt x="456" y="429"/>
                </a:lnTo>
                <a:lnTo>
                  <a:pt x="321" y="486"/>
                </a:lnTo>
                <a:lnTo>
                  <a:pt x="255" y="522"/>
                </a:lnTo>
                <a:lnTo>
                  <a:pt x="171" y="492"/>
                </a:lnTo>
                <a:lnTo>
                  <a:pt x="75" y="483"/>
                </a:lnTo>
                <a:lnTo>
                  <a:pt x="24" y="471"/>
                </a:lnTo>
                <a:lnTo>
                  <a:pt x="0" y="399"/>
                </a:lnTo>
                <a:lnTo>
                  <a:pt x="39" y="315"/>
                </a:lnTo>
                <a:lnTo>
                  <a:pt x="183" y="312"/>
                </a:lnTo>
                <a:lnTo>
                  <a:pt x="249" y="276"/>
                </a:lnTo>
                <a:lnTo>
                  <a:pt x="351" y="309"/>
                </a:lnTo>
                <a:lnTo>
                  <a:pt x="546" y="207"/>
                </a:lnTo>
                <a:lnTo>
                  <a:pt x="633" y="192"/>
                </a:lnTo>
                <a:lnTo>
                  <a:pt x="801" y="93"/>
                </a:lnTo>
                <a:lnTo>
                  <a:pt x="849" y="3"/>
                </a:lnTo>
                <a:lnTo>
                  <a:pt x="852" y="0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08" name="Freeform 96">
            <a:extLst>
              <a:ext uri="{FF2B5EF4-FFF2-40B4-BE49-F238E27FC236}">
                <a16:creationId xmlns:a16="http://schemas.microsoft.com/office/drawing/2014/main" id="{106ACC8A-B38C-FB56-77FD-66B5CD91D4DF}"/>
              </a:ext>
            </a:extLst>
          </p:cNvPr>
          <p:cNvSpPr>
            <a:spLocks/>
          </p:cNvSpPr>
          <p:nvPr/>
        </p:nvSpPr>
        <p:spPr bwMode="auto">
          <a:xfrm>
            <a:off x="2992438" y="2432050"/>
            <a:ext cx="328612" cy="123825"/>
          </a:xfrm>
          <a:custGeom>
            <a:avLst/>
            <a:gdLst>
              <a:gd name="T0" fmla="*/ 0 w 837"/>
              <a:gd name="T1" fmla="*/ 255 h 366"/>
              <a:gd name="T2" fmla="*/ 156 w 837"/>
              <a:gd name="T3" fmla="*/ 342 h 366"/>
              <a:gd name="T4" fmla="*/ 222 w 837"/>
              <a:gd name="T5" fmla="*/ 366 h 366"/>
              <a:gd name="T6" fmla="*/ 312 w 837"/>
              <a:gd name="T7" fmla="*/ 288 h 366"/>
              <a:gd name="T8" fmla="*/ 372 w 837"/>
              <a:gd name="T9" fmla="*/ 300 h 366"/>
              <a:gd name="T10" fmla="*/ 414 w 837"/>
              <a:gd name="T11" fmla="*/ 264 h 366"/>
              <a:gd name="T12" fmla="*/ 837 w 837"/>
              <a:gd name="T13" fmla="*/ 267 h 366"/>
              <a:gd name="T14" fmla="*/ 804 w 837"/>
              <a:gd name="T15" fmla="*/ 177 h 366"/>
              <a:gd name="T16" fmla="*/ 747 w 837"/>
              <a:gd name="T17" fmla="*/ 78 h 366"/>
              <a:gd name="T18" fmla="*/ 708 w 837"/>
              <a:gd name="T19" fmla="*/ 0 h 366"/>
              <a:gd name="T20" fmla="*/ 438 w 837"/>
              <a:gd name="T21" fmla="*/ 75 h 366"/>
              <a:gd name="T22" fmla="*/ 195 w 837"/>
              <a:gd name="T23" fmla="*/ 162 h 366"/>
              <a:gd name="T24" fmla="*/ 63 w 837"/>
              <a:gd name="T25" fmla="*/ 219 h 366"/>
              <a:gd name="T26" fmla="*/ 0 w 837"/>
              <a:gd name="T27" fmla="*/ 255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837" h="366">
                <a:moveTo>
                  <a:pt x="0" y="255"/>
                </a:moveTo>
                <a:lnTo>
                  <a:pt x="156" y="342"/>
                </a:lnTo>
                <a:lnTo>
                  <a:pt x="222" y="366"/>
                </a:lnTo>
                <a:lnTo>
                  <a:pt x="312" y="288"/>
                </a:lnTo>
                <a:lnTo>
                  <a:pt x="372" y="300"/>
                </a:lnTo>
                <a:lnTo>
                  <a:pt x="414" y="264"/>
                </a:lnTo>
                <a:lnTo>
                  <a:pt x="837" y="267"/>
                </a:lnTo>
                <a:lnTo>
                  <a:pt x="804" y="177"/>
                </a:lnTo>
                <a:lnTo>
                  <a:pt x="747" y="78"/>
                </a:lnTo>
                <a:lnTo>
                  <a:pt x="708" y="0"/>
                </a:lnTo>
                <a:lnTo>
                  <a:pt x="438" y="75"/>
                </a:lnTo>
                <a:lnTo>
                  <a:pt x="195" y="162"/>
                </a:lnTo>
                <a:lnTo>
                  <a:pt x="63" y="219"/>
                </a:lnTo>
                <a:lnTo>
                  <a:pt x="0" y="255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09" name="Freeform 97">
            <a:extLst>
              <a:ext uri="{FF2B5EF4-FFF2-40B4-BE49-F238E27FC236}">
                <a16:creationId xmlns:a16="http://schemas.microsoft.com/office/drawing/2014/main" id="{65AE3C41-6C6F-DA94-7324-C586F8947BC2}"/>
              </a:ext>
            </a:extLst>
          </p:cNvPr>
          <p:cNvSpPr>
            <a:spLocks/>
          </p:cNvSpPr>
          <p:nvPr/>
        </p:nvSpPr>
        <p:spPr bwMode="auto">
          <a:xfrm>
            <a:off x="2989263" y="2633663"/>
            <a:ext cx="406400" cy="111125"/>
          </a:xfrm>
          <a:custGeom>
            <a:avLst/>
            <a:gdLst>
              <a:gd name="T0" fmla="*/ 1041 w 1041"/>
              <a:gd name="T1" fmla="*/ 90 h 327"/>
              <a:gd name="T2" fmla="*/ 990 w 1041"/>
              <a:gd name="T3" fmla="*/ 150 h 327"/>
              <a:gd name="T4" fmla="*/ 987 w 1041"/>
              <a:gd name="T5" fmla="*/ 249 h 327"/>
              <a:gd name="T6" fmla="*/ 801 w 1041"/>
              <a:gd name="T7" fmla="*/ 246 h 327"/>
              <a:gd name="T8" fmla="*/ 813 w 1041"/>
              <a:gd name="T9" fmla="*/ 201 h 327"/>
              <a:gd name="T10" fmla="*/ 891 w 1041"/>
              <a:gd name="T11" fmla="*/ 171 h 327"/>
              <a:gd name="T12" fmla="*/ 894 w 1041"/>
              <a:gd name="T13" fmla="*/ 132 h 327"/>
              <a:gd name="T14" fmla="*/ 852 w 1041"/>
              <a:gd name="T15" fmla="*/ 126 h 327"/>
              <a:gd name="T16" fmla="*/ 750 w 1041"/>
              <a:gd name="T17" fmla="*/ 177 h 327"/>
              <a:gd name="T18" fmla="*/ 690 w 1041"/>
              <a:gd name="T19" fmla="*/ 270 h 327"/>
              <a:gd name="T20" fmla="*/ 600 w 1041"/>
              <a:gd name="T21" fmla="*/ 279 h 327"/>
              <a:gd name="T22" fmla="*/ 576 w 1041"/>
              <a:gd name="T23" fmla="*/ 306 h 327"/>
              <a:gd name="T24" fmla="*/ 354 w 1041"/>
              <a:gd name="T25" fmla="*/ 303 h 327"/>
              <a:gd name="T26" fmla="*/ 306 w 1041"/>
              <a:gd name="T27" fmla="*/ 270 h 327"/>
              <a:gd name="T28" fmla="*/ 249 w 1041"/>
              <a:gd name="T29" fmla="*/ 327 h 327"/>
              <a:gd name="T30" fmla="*/ 195 w 1041"/>
              <a:gd name="T31" fmla="*/ 282 h 327"/>
              <a:gd name="T32" fmla="*/ 138 w 1041"/>
              <a:gd name="T33" fmla="*/ 213 h 327"/>
              <a:gd name="T34" fmla="*/ 69 w 1041"/>
              <a:gd name="T35" fmla="*/ 219 h 327"/>
              <a:gd name="T36" fmla="*/ 18 w 1041"/>
              <a:gd name="T37" fmla="*/ 174 h 327"/>
              <a:gd name="T38" fmla="*/ 0 w 1041"/>
              <a:gd name="T39" fmla="*/ 117 h 327"/>
              <a:gd name="T40" fmla="*/ 42 w 1041"/>
              <a:gd name="T41" fmla="*/ 81 h 327"/>
              <a:gd name="T42" fmla="*/ 84 w 1041"/>
              <a:gd name="T43" fmla="*/ 60 h 327"/>
              <a:gd name="T44" fmla="*/ 129 w 1041"/>
              <a:gd name="T45" fmla="*/ 69 h 327"/>
              <a:gd name="T46" fmla="*/ 186 w 1041"/>
              <a:gd name="T47" fmla="*/ 27 h 327"/>
              <a:gd name="T48" fmla="*/ 300 w 1041"/>
              <a:gd name="T49" fmla="*/ 33 h 327"/>
              <a:gd name="T50" fmla="*/ 402 w 1041"/>
              <a:gd name="T51" fmla="*/ 75 h 327"/>
              <a:gd name="T52" fmla="*/ 444 w 1041"/>
              <a:gd name="T53" fmla="*/ 90 h 327"/>
              <a:gd name="T54" fmla="*/ 600 w 1041"/>
              <a:gd name="T55" fmla="*/ 99 h 327"/>
              <a:gd name="T56" fmla="*/ 645 w 1041"/>
              <a:gd name="T57" fmla="*/ 123 h 327"/>
              <a:gd name="T58" fmla="*/ 693 w 1041"/>
              <a:gd name="T59" fmla="*/ 114 h 327"/>
              <a:gd name="T60" fmla="*/ 753 w 1041"/>
              <a:gd name="T61" fmla="*/ 81 h 327"/>
              <a:gd name="T62" fmla="*/ 837 w 1041"/>
              <a:gd name="T63" fmla="*/ 57 h 327"/>
              <a:gd name="T64" fmla="*/ 888 w 1041"/>
              <a:gd name="T65" fmla="*/ 60 h 327"/>
              <a:gd name="T66" fmla="*/ 942 w 1041"/>
              <a:gd name="T67" fmla="*/ 0 h 327"/>
              <a:gd name="T68" fmla="*/ 1041 w 1041"/>
              <a:gd name="T69" fmla="*/ 90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41" h="327">
                <a:moveTo>
                  <a:pt x="1041" y="90"/>
                </a:moveTo>
                <a:lnTo>
                  <a:pt x="990" y="150"/>
                </a:lnTo>
                <a:lnTo>
                  <a:pt x="987" y="249"/>
                </a:lnTo>
                <a:lnTo>
                  <a:pt x="801" y="246"/>
                </a:lnTo>
                <a:lnTo>
                  <a:pt x="813" y="201"/>
                </a:lnTo>
                <a:lnTo>
                  <a:pt x="891" y="171"/>
                </a:lnTo>
                <a:lnTo>
                  <a:pt x="894" y="132"/>
                </a:lnTo>
                <a:lnTo>
                  <a:pt x="852" y="126"/>
                </a:lnTo>
                <a:lnTo>
                  <a:pt x="750" y="177"/>
                </a:lnTo>
                <a:lnTo>
                  <a:pt x="690" y="270"/>
                </a:lnTo>
                <a:lnTo>
                  <a:pt x="600" y="279"/>
                </a:lnTo>
                <a:lnTo>
                  <a:pt x="576" y="306"/>
                </a:lnTo>
                <a:lnTo>
                  <a:pt x="354" y="303"/>
                </a:lnTo>
                <a:lnTo>
                  <a:pt x="306" y="270"/>
                </a:lnTo>
                <a:lnTo>
                  <a:pt x="249" y="327"/>
                </a:lnTo>
                <a:lnTo>
                  <a:pt x="195" y="282"/>
                </a:lnTo>
                <a:lnTo>
                  <a:pt x="138" y="213"/>
                </a:lnTo>
                <a:lnTo>
                  <a:pt x="69" y="219"/>
                </a:lnTo>
                <a:lnTo>
                  <a:pt x="18" y="174"/>
                </a:lnTo>
                <a:lnTo>
                  <a:pt x="0" y="117"/>
                </a:lnTo>
                <a:lnTo>
                  <a:pt x="42" y="81"/>
                </a:lnTo>
                <a:lnTo>
                  <a:pt x="84" y="60"/>
                </a:lnTo>
                <a:lnTo>
                  <a:pt x="129" y="69"/>
                </a:lnTo>
                <a:lnTo>
                  <a:pt x="186" y="27"/>
                </a:lnTo>
                <a:lnTo>
                  <a:pt x="300" y="33"/>
                </a:lnTo>
                <a:lnTo>
                  <a:pt x="402" y="75"/>
                </a:lnTo>
                <a:lnTo>
                  <a:pt x="444" y="90"/>
                </a:lnTo>
                <a:lnTo>
                  <a:pt x="600" y="99"/>
                </a:lnTo>
                <a:lnTo>
                  <a:pt x="645" y="123"/>
                </a:lnTo>
                <a:lnTo>
                  <a:pt x="693" y="114"/>
                </a:lnTo>
                <a:lnTo>
                  <a:pt x="753" y="81"/>
                </a:lnTo>
                <a:lnTo>
                  <a:pt x="837" y="57"/>
                </a:lnTo>
                <a:lnTo>
                  <a:pt x="888" y="60"/>
                </a:lnTo>
                <a:lnTo>
                  <a:pt x="942" y="0"/>
                </a:lnTo>
                <a:cubicBezTo>
                  <a:pt x="975" y="30"/>
                  <a:pt x="1041" y="90"/>
                  <a:pt x="1041" y="90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10" name="Freeform 98">
            <a:extLst>
              <a:ext uri="{FF2B5EF4-FFF2-40B4-BE49-F238E27FC236}">
                <a16:creationId xmlns:a16="http://schemas.microsoft.com/office/drawing/2014/main" id="{2E751C60-5279-2FDF-5F9E-55F88E39EAC5}"/>
              </a:ext>
            </a:extLst>
          </p:cNvPr>
          <p:cNvSpPr>
            <a:spLocks/>
          </p:cNvSpPr>
          <p:nvPr/>
        </p:nvSpPr>
        <p:spPr bwMode="auto">
          <a:xfrm>
            <a:off x="3089275" y="2738438"/>
            <a:ext cx="250825" cy="153987"/>
          </a:xfrm>
          <a:custGeom>
            <a:avLst/>
            <a:gdLst>
              <a:gd name="T0" fmla="*/ 0 w 645"/>
              <a:gd name="T1" fmla="*/ 129 h 465"/>
              <a:gd name="T2" fmla="*/ 0 w 645"/>
              <a:gd name="T3" fmla="*/ 174 h 465"/>
              <a:gd name="T4" fmla="*/ 69 w 645"/>
              <a:gd name="T5" fmla="*/ 210 h 465"/>
              <a:gd name="T6" fmla="*/ 147 w 645"/>
              <a:gd name="T7" fmla="*/ 279 h 465"/>
              <a:gd name="T8" fmla="*/ 201 w 645"/>
              <a:gd name="T9" fmla="*/ 384 h 465"/>
              <a:gd name="T10" fmla="*/ 210 w 645"/>
              <a:gd name="T11" fmla="*/ 462 h 465"/>
              <a:gd name="T12" fmla="*/ 261 w 645"/>
              <a:gd name="T13" fmla="*/ 465 h 465"/>
              <a:gd name="T14" fmla="*/ 384 w 645"/>
              <a:gd name="T15" fmla="*/ 366 h 465"/>
              <a:gd name="T16" fmla="*/ 417 w 645"/>
              <a:gd name="T17" fmla="*/ 360 h 465"/>
              <a:gd name="T18" fmla="*/ 480 w 645"/>
              <a:gd name="T19" fmla="*/ 267 h 465"/>
              <a:gd name="T20" fmla="*/ 552 w 645"/>
              <a:gd name="T21" fmla="*/ 210 h 465"/>
              <a:gd name="T22" fmla="*/ 591 w 645"/>
              <a:gd name="T23" fmla="*/ 183 h 465"/>
              <a:gd name="T24" fmla="*/ 579 w 645"/>
              <a:gd name="T25" fmla="*/ 153 h 465"/>
              <a:gd name="T26" fmla="*/ 585 w 645"/>
              <a:gd name="T27" fmla="*/ 87 h 465"/>
              <a:gd name="T28" fmla="*/ 645 w 645"/>
              <a:gd name="T29" fmla="*/ 33 h 465"/>
              <a:gd name="T30" fmla="*/ 333 w 645"/>
              <a:gd name="T31" fmla="*/ 42 h 465"/>
              <a:gd name="T32" fmla="*/ 321 w 645"/>
              <a:gd name="T33" fmla="*/ 0 h 465"/>
              <a:gd name="T34" fmla="*/ 204 w 645"/>
              <a:gd name="T35" fmla="*/ 6 h 465"/>
              <a:gd name="T36" fmla="*/ 198 w 645"/>
              <a:gd name="T37" fmla="*/ 66 h 465"/>
              <a:gd name="T38" fmla="*/ 99 w 645"/>
              <a:gd name="T39" fmla="*/ 63 h 465"/>
              <a:gd name="T40" fmla="*/ 63 w 645"/>
              <a:gd name="T41" fmla="*/ 93 h 465"/>
              <a:gd name="T42" fmla="*/ 39 w 645"/>
              <a:gd name="T43" fmla="*/ 138 h 465"/>
              <a:gd name="T44" fmla="*/ 0 w 645"/>
              <a:gd name="T45" fmla="*/ 129 h 4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645" h="465">
                <a:moveTo>
                  <a:pt x="0" y="129"/>
                </a:moveTo>
                <a:lnTo>
                  <a:pt x="0" y="174"/>
                </a:lnTo>
                <a:lnTo>
                  <a:pt x="69" y="210"/>
                </a:lnTo>
                <a:lnTo>
                  <a:pt x="147" y="279"/>
                </a:lnTo>
                <a:lnTo>
                  <a:pt x="201" y="384"/>
                </a:lnTo>
                <a:lnTo>
                  <a:pt x="210" y="462"/>
                </a:lnTo>
                <a:lnTo>
                  <a:pt x="261" y="465"/>
                </a:lnTo>
                <a:lnTo>
                  <a:pt x="384" y="366"/>
                </a:lnTo>
                <a:lnTo>
                  <a:pt x="417" y="360"/>
                </a:lnTo>
                <a:lnTo>
                  <a:pt x="480" y="267"/>
                </a:lnTo>
                <a:lnTo>
                  <a:pt x="552" y="210"/>
                </a:lnTo>
                <a:lnTo>
                  <a:pt x="591" y="183"/>
                </a:lnTo>
                <a:lnTo>
                  <a:pt x="579" y="153"/>
                </a:lnTo>
                <a:lnTo>
                  <a:pt x="585" y="87"/>
                </a:lnTo>
                <a:lnTo>
                  <a:pt x="645" y="33"/>
                </a:lnTo>
                <a:lnTo>
                  <a:pt x="333" y="42"/>
                </a:lnTo>
                <a:lnTo>
                  <a:pt x="321" y="0"/>
                </a:lnTo>
                <a:lnTo>
                  <a:pt x="204" y="6"/>
                </a:lnTo>
                <a:lnTo>
                  <a:pt x="198" y="66"/>
                </a:lnTo>
                <a:lnTo>
                  <a:pt x="99" y="63"/>
                </a:lnTo>
                <a:lnTo>
                  <a:pt x="63" y="93"/>
                </a:lnTo>
                <a:lnTo>
                  <a:pt x="39" y="138"/>
                </a:lnTo>
                <a:lnTo>
                  <a:pt x="0" y="129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11" name="Freeform 99">
            <a:extLst>
              <a:ext uri="{FF2B5EF4-FFF2-40B4-BE49-F238E27FC236}">
                <a16:creationId xmlns:a16="http://schemas.microsoft.com/office/drawing/2014/main" id="{061E6763-7898-722A-411D-672C6B9C977F}"/>
              </a:ext>
            </a:extLst>
          </p:cNvPr>
          <p:cNvSpPr>
            <a:spLocks/>
          </p:cNvSpPr>
          <p:nvPr/>
        </p:nvSpPr>
        <p:spPr bwMode="auto">
          <a:xfrm>
            <a:off x="3155950" y="2990850"/>
            <a:ext cx="207963" cy="228600"/>
          </a:xfrm>
          <a:custGeom>
            <a:avLst/>
            <a:gdLst>
              <a:gd name="T0" fmla="*/ 483 w 534"/>
              <a:gd name="T1" fmla="*/ 0 h 672"/>
              <a:gd name="T2" fmla="*/ 534 w 534"/>
              <a:gd name="T3" fmla="*/ 63 h 672"/>
              <a:gd name="T4" fmla="*/ 528 w 534"/>
              <a:gd name="T5" fmla="*/ 162 h 672"/>
              <a:gd name="T6" fmla="*/ 504 w 534"/>
              <a:gd name="T7" fmla="*/ 204 h 672"/>
              <a:gd name="T8" fmla="*/ 507 w 534"/>
              <a:gd name="T9" fmla="*/ 309 h 672"/>
              <a:gd name="T10" fmla="*/ 534 w 534"/>
              <a:gd name="T11" fmla="*/ 387 h 672"/>
              <a:gd name="T12" fmla="*/ 510 w 534"/>
              <a:gd name="T13" fmla="*/ 423 h 672"/>
              <a:gd name="T14" fmla="*/ 438 w 534"/>
              <a:gd name="T15" fmla="*/ 456 h 672"/>
              <a:gd name="T16" fmla="*/ 354 w 534"/>
              <a:gd name="T17" fmla="*/ 435 h 672"/>
              <a:gd name="T18" fmla="*/ 294 w 534"/>
              <a:gd name="T19" fmla="*/ 432 h 672"/>
              <a:gd name="T20" fmla="*/ 216 w 534"/>
              <a:gd name="T21" fmla="*/ 510 h 672"/>
              <a:gd name="T22" fmla="*/ 159 w 534"/>
              <a:gd name="T23" fmla="*/ 534 h 672"/>
              <a:gd name="T24" fmla="*/ 81 w 534"/>
              <a:gd name="T25" fmla="*/ 672 h 672"/>
              <a:gd name="T26" fmla="*/ 69 w 534"/>
              <a:gd name="T27" fmla="*/ 528 h 672"/>
              <a:gd name="T28" fmla="*/ 42 w 534"/>
              <a:gd name="T29" fmla="*/ 492 h 672"/>
              <a:gd name="T30" fmla="*/ 33 w 534"/>
              <a:gd name="T31" fmla="*/ 348 h 672"/>
              <a:gd name="T32" fmla="*/ 0 w 534"/>
              <a:gd name="T33" fmla="*/ 336 h 672"/>
              <a:gd name="T34" fmla="*/ 84 w 534"/>
              <a:gd name="T35" fmla="*/ 249 h 672"/>
              <a:gd name="T36" fmla="*/ 207 w 534"/>
              <a:gd name="T37" fmla="*/ 162 h 672"/>
              <a:gd name="T38" fmla="*/ 303 w 534"/>
              <a:gd name="T39" fmla="*/ 105 h 672"/>
              <a:gd name="T40" fmla="*/ 384 w 534"/>
              <a:gd name="T41" fmla="*/ 45 h 672"/>
              <a:gd name="T42" fmla="*/ 483 w 534"/>
              <a:gd name="T43" fmla="*/ 0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534" h="672">
                <a:moveTo>
                  <a:pt x="483" y="0"/>
                </a:moveTo>
                <a:lnTo>
                  <a:pt x="534" y="63"/>
                </a:lnTo>
                <a:lnTo>
                  <a:pt x="528" y="162"/>
                </a:lnTo>
                <a:lnTo>
                  <a:pt x="504" y="204"/>
                </a:lnTo>
                <a:lnTo>
                  <a:pt x="507" y="309"/>
                </a:lnTo>
                <a:lnTo>
                  <a:pt x="534" y="387"/>
                </a:lnTo>
                <a:lnTo>
                  <a:pt x="510" y="423"/>
                </a:lnTo>
                <a:lnTo>
                  <a:pt x="438" y="456"/>
                </a:lnTo>
                <a:lnTo>
                  <a:pt x="354" y="435"/>
                </a:lnTo>
                <a:lnTo>
                  <a:pt x="294" y="432"/>
                </a:lnTo>
                <a:lnTo>
                  <a:pt x="216" y="510"/>
                </a:lnTo>
                <a:lnTo>
                  <a:pt x="159" y="534"/>
                </a:lnTo>
                <a:lnTo>
                  <a:pt x="81" y="672"/>
                </a:lnTo>
                <a:lnTo>
                  <a:pt x="69" y="528"/>
                </a:lnTo>
                <a:lnTo>
                  <a:pt x="42" y="492"/>
                </a:lnTo>
                <a:lnTo>
                  <a:pt x="33" y="348"/>
                </a:lnTo>
                <a:lnTo>
                  <a:pt x="0" y="336"/>
                </a:lnTo>
                <a:lnTo>
                  <a:pt x="84" y="249"/>
                </a:lnTo>
                <a:lnTo>
                  <a:pt x="207" y="162"/>
                </a:lnTo>
                <a:lnTo>
                  <a:pt x="303" y="105"/>
                </a:lnTo>
                <a:lnTo>
                  <a:pt x="384" y="45"/>
                </a:lnTo>
                <a:lnTo>
                  <a:pt x="483" y="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12" name="Freeform 100">
            <a:extLst>
              <a:ext uri="{FF2B5EF4-FFF2-40B4-BE49-F238E27FC236}">
                <a16:creationId xmlns:a16="http://schemas.microsoft.com/office/drawing/2014/main" id="{32134DAA-9EAA-28F6-BD9D-82316B9232E6}"/>
              </a:ext>
            </a:extLst>
          </p:cNvPr>
          <p:cNvSpPr>
            <a:spLocks/>
          </p:cNvSpPr>
          <p:nvPr/>
        </p:nvSpPr>
        <p:spPr bwMode="auto">
          <a:xfrm>
            <a:off x="3114675" y="2982913"/>
            <a:ext cx="153988" cy="123825"/>
          </a:xfrm>
          <a:custGeom>
            <a:avLst/>
            <a:gdLst>
              <a:gd name="T0" fmla="*/ 396 w 396"/>
              <a:gd name="T1" fmla="*/ 138 h 366"/>
              <a:gd name="T2" fmla="*/ 279 w 396"/>
              <a:gd name="T3" fmla="*/ 0 h 366"/>
              <a:gd name="T4" fmla="*/ 192 w 396"/>
              <a:gd name="T5" fmla="*/ 3 h 366"/>
              <a:gd name="T6" fmla="*/ 129 w 396"/>
              <a:gd name="T7" fmla="*/ 24 h 366"/>
              <a:gd name="T8" fmla="*/ 93 w 396"/>
              <a:gd name="T9" fmla="*/ 48 h 366"/>
              <a:gd name="T10" fmla="*/ 90 w 396"/>
              <a:gd name="T11" fmla="*/ 150 h 366"/>
              <a:gd name="T12" fmla="*/ 15 w 396"/>
              <a:gd name="T13" fmla="*/ 183 h 366"/>
              <a:gd name="T14" fmla="*/ 0 w 396"/>
              <a:gd name="T15" fmla="*/ 318 h 366"/>
              <a:gd name="T16" fmla="*/ 18 w 396"/>
              <a:gd name="T17" fmla="*/ 366 h 366"/>
              <a:gd name="T18" fmla="*/ 102 w 396"/>
              <a:gd name="T19" fmla="*/ 366 h 366"/>
              <a:gd name="T20" fmla="*/ 192 w 396"/>
              <a:gd name="T21" fmla="*/ 270 h 366"/>
              <a:gd name="T22" fmla="*/ 318 w 396"/>
              <a:gd name="T23" fmla="*/ 180 h 366"/>
              <a:gd name="T24" fmla="*/ 396 w 396"/>
              <a:gd name="T25" fmla="*/ 138 h 3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96" h="366">
                <a:moveTo>
                  <a:pt x="396" y="138"/>
                </a:moveTo>
                <a:lnTo>
                  <a:pt x="279" y="0"/>
                </a:lnTo>
                <a:lnTo>
                  <a:pt x="192" y="3"/>
                </a:lnTo>
                <a:lnTo>
                  <a:pt x="129" y="24"/>
                </a:lnTo>
                <a:lnTo>
                  <a:pt x="93" y="48"/>
                </a:lnTo>
                <a:lnTo>
                  <a:pt x="90" y="150"/>
                </a:lnTo>
                <a:lnTo>
                  <a:pt x="15" y="183"/>
                </a:lnTo>
                <a:lnTo>
                  <a:pt x="0" y="318"/>
                </a:lnTo>
                <a:lnTo>
                  <a:pt x="18" y="366"/>
                </a:lnTo>
                <a:lnTo>
                  <a:pt x="102" y="366"/>
                </a:lnTo>
                <a:lnTo>
                  <a:pt x="192" y="270"/>
                </a:lnTo>
                <a:lnTo>
                  <a:pt x="318" y="180"/>
                </a:lnTo>
                <a:lnTo>
                  <a:pt x="396" y="138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13" name="Freeform 101">
            <a:extLst>
              <a:ext uri="{FF2B5EF4-FFF2-40B4-BE49-F238E27FC236}">
                <a16:creationId xmlns:a16="http://schemas.microsoft.com/office/drawing/2014/main" id="{47169408-5C2A-74B1-DE70-4511368CB366}"/>
              </a:ext>
            </a:extLst>
          </p:cNvPr>
          <p:cNvSpPr>
            <a:spLocks/>
          </p:cNvSpPr>
          <p:nvPr/>
        </p:nvSpPr>
        <p:spPr bwMode="auto">
          <a:xfrm>
            <a:off x="3152775" y="3136900"/>
            <a:ext cx="198438" cy="192088"/>
          </a:xfrm>
          <a:custGeom>
            <a:avLst/>
            <a:gdLst>
              <a:gd name="T0" fmla="*/ 42 w 507"/>
              <a:gd name="T1" fmla="*/ 399 h 570"/>
              <a:gd name="T2" fmla="*/ 171 w 507"/>
              <a:gd name="T3" fmla="*/ 354 h 570"/>
              <a:gd name="T4" fmla="*/ 222 w 507"/>
              <a:gd name="T5" fmla="*/ 234 h 570"/>
              <a:gd name="T6" fmla="*/ 306 w 507"/>
              <a:gd name="T7" fmla="*/ 135 h 570"/>
              <a:gd name="T8" fmla="*/ 396 w 507"/>
              <a:gd name="T9" fmla="*/ 39 h 570"/>
              <a:gd name="T10" fmla="*/ 438 w 507"/>
              <a:gd name="T11" fmla="*/ 24 h 570"/>
              <a:gd name="T12" fmla="*/ 507 w 507"/>
              <a:gd name="T13" fmla="*/ 0 h 570"/>
              <a:gd name="T14" fmla="*/ 462 w 507"/>
              <a:gd name="T15" fmla="*/ 141 h 570"/>
              <a:gd name="T16" fmla="*/ 408 w 507"/>
              <a:gd name="T17" fmla="*/ 252 h 570"/>
              <a:gd name="T18" fmla="*/ 408 w 507"/>
              <a:gd name="T19" fmla="*/ 357 h 570"/>
              <a:gd name="T20" fmla="*/ 366 w 507"/>
              <a:gd name="T21" fmla="*/ 405 h 570"/>
              <a:gd name="T22" fmla="*/ 321 w 507"/>
              <a:gd name="T23" fmla="*/ 564 h 570"/>
              <a:gd name="T24" fmla="*/ 123 w 507"/>
              <a:gd name="T25" fmla="*/ 570 h 570"/>
              <a:gd name="T26" fmla="*/ 45 w 507"/>
              <a:gd name="T27" fmla="*/ 543 h 570"/>
              <a:gd name="T28" fmla="*/ 12 w 507"/>
              <a:gd name="T29" fmla="*/ 486 h 570"/>
              <a:gd name="T30" fmla="*/ 0 w 507"/>
              <a:gd name="T31" fmla="*/ 444 h 570"/>
              <a:gd name="T32" fmla="*/ 42 w 507"/>
              <a:gd name="T33" fmla="*/ 399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07" h="570">
                <a:moveTo>
                  <a:pt x="42" y="399"/>
                </a:moveTo>
                <a:lnTo>
                  <a:pt x="171" y="354"/>
                </a:lnTo>
                <a:lnTo>
                  <a:pt x="222" y="234"/>
                </a:lnTo>
                <a:lnTo>
                  <a:pt x="306" y="135"/>
                </a:lnTo>
                <a:lnTo>
                  <a:pt x="396" y="39"/>
                </a:lnTo>
                <a:lnTo>
                  <a:pt x="438" y="24"/>
                </a:lnTo>
                <a:lnTo>
                  <a:pt x="507" y="0"/>
                </a:lnTo>
                <a:lnTo>
                  <a:pt x="462" y="141"/>
                </a:lnTo>
                <a:lnTo>
                  <a:pt x="408" y="252"/>
                </a:lnTo>
                <a:lnTo>
                  <a:pt x="408" y="357"/>
                </a:lnTo>
                <a:lnTo>
                  <a:pt x="366" y="405"/>
                </a:lnTo>
                <a:lnTo>
                  <a:pt x="321" y="564"/>
                </a:lnTo>
                <a:lnTo>
                  <a:pt x="123" y="570"/>
                </a:lnTo>
                <a:lnTo>
                  <a:pt x="45" y="543"/>
                </a:lnTo>
                <a:lnTo>
                  <a:pt x="12" y="486"/>
                </a:lnTo>
                <a:lnTo>
                  <a:pt x="0" y="444"/>
                </a:lnTo>
                <a:lnTo>
                  <a:pt x="42" y="399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23" name="Freeform 111">
            <a:extLst>
              <a:ext uri="{FF2B5EF4-FFF2-40B4-BE49-F238E27FC236}">
                <a16:creationId xmlns:a16="http://schemas.microsoft.com/office/drawing/2014/main" id="{4A9D6DDE-9721-CEA3-6CCC-345D1AC7B8BC}"/>
              </a:ext>
            </a:extLst>
          </p:cNvPr>
          <p:cNvSpPr>
            <a:spLocks/>
          </p:cNvSpPr>
          <p:nvPr/>
        </p:nvSpPr>
        <p:spPr bwMode="auto">
          <a:xfrm>
            <a:off x="3190875" y="4505325"/>
            <a:ext cx="96838" cy="217488"/>
          </a:xfrm>
          <a:custGeom>
            <a:avLst/>
            <a:gdLst>
              <a:gd name="T0" fmla="*/ 84 w 267"/>
              <a:gd name="T1" fmla="*/ 555 h 600"/>
              <a:gd name="T2" fmla="*/ 177 w 267"/>
              <a:gd name="T3" fmla="*/ 468 h 600"/>
              <a:gd name="T4" fmla="*/ 228 w 267"/>
              <a:gd name="T5" fmla="*/ 462 h 600"/>
              <a:gd name="T6" fmla="*/ 228 w 267"/>
              <a:gd name="T7" fmla="*/ 399 h 600"/>
              <a:gd name="T8" fmla="*/ 183 w 267"/>
              <a:gd name="T9" fmla="*/ 342 h 600"/>
              <a:gd name="T10" fmla="*/ 213 w 267"/>
              <a:gd name="T11" fmla="*/ 306 h 600"/>
              <a:gd name="T12" fmla="*/ 216 w 267"/>
              <a:gd name="T13" fmla="*/ 153 h 600"/>
              <a:gd name="T14" fmla="*/ 267 w 267"/>
              <a:gd name="T15" fmla="*/ 93 h 600"/>
              <a:gd name="T16" fmla="*/ 264 w 267"/>
              <a:gd name="T17" fmla="*/ 24 h 600"/>
              <a:gd name="T18" fmla="*/ 174 w 267"/>
              <a:gd name="T19" fmla="*/ 0 h 600"/>
              <a:gd name="T20" fmla="*/ 129 w 267"/>
              <a:gd name="T21" fmla="*/ 33 h 600"/>
              <a:gd name="T22" fmla="*/ 45 w 267"/>
              <a:gd name="T23" fmla="*/ 27 h 600"/>
              <a:gd name="T24" fmla="*/ 0 w 267"/>
              <a:gd name="T25" fmla="*/ 138 h 600"/>
              <a:gd name="T26" fmla="*/ 39 w 267"/>
              <a:gd name="T27" fmla="*/ 246 h 600"/>
              <a:gd name="T28" fmla="*/ 0 w 267"/>
              <a:gd name="T29" fmla="*/ 315 h 600"/>
              <a:gd name="T30" fmla="*/ 30 w 267"/>
              <a:gd name="T31" fmla="*/ 405 h 600"/>
              <a:gd name="T32" fmla="*/ 15 w 267"/>
              <a:gd name="T33" fmla="*/ 495 h 600"/>
              <a:gd name="T34" fmla="*/ 0 w 267"/>
              <a:gd name="T35" fmla="*/ 531 h 600"/>
              <a:gd name="T36" fmla="*/ 45 w 267"/>
              <a:gd name="T37" fmla="*/ 600 h 600"/>
              <a:gd name="T38" fmla="*/ 87 w 267"/>
              <a:gd name="T39" fmla="*/ 552 h 600"/>
              <a:gd name="T40" fmla="*/ 84 w 267"/>
              <a:gd name="T41" fmla="*/ 555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67" h="600">
                <a:moveTo>
                  <a:pt x="84" y="555"/>
                </a:moveTo>
                <a:lnTo>
                  <a:pt x="177" y="468"/>
                </a:lnTo>
                <a:lnTo>
                  <a:pt x="228" y="462"/>
                </a:lnTo>
                <a:lnTo>
                  <a:pt x="228" y="399"/>
                </a:lnTo>
                <a:lnTo>
                  <a:pt x="183" y="342"/>
                </a:lnTo>
                <a:lnTo>
                  <a:pt x="213" y="306"/>
                </a:lnTo>
                <a:lnTo>
                  <a:pt x="216" y="153"/>
                </a:lnTo>
                <a:lnTo>
                  <a:pt x="267" y="93"/>
                </a:lnTo>
                <a:lnTo>
                  <a:pt x="264" y="24"/>
                </a:lnTo>
                <a:lnTo>
                  <a:pt x="174" y="0"/>
                </a:lnTo>
                <a:lnTo>
                  <a:pt x="129" y="33"/>
                </a:lnTo>
                <a:lnTo>
                  <a:pt x="45" y="27"/>
                </a:lnTo>
                <a:lnTo>
                  <a:pt x="0" y="138"/>
                </a:lnTo>
                <a:lnTo>
                  <a:pt x="39" y="246"/>
                </a:lnTo>
                <a:lnTo>
                  <a:pt x="0" y="315"/>
                </a:lnTo>
                <a:lnTo>
                  <a:pt x="30" y="405"/>
                </a:lnTo>
                <a:lnTo>
                  <a:pt x="15" y="495"/>
                </a:lnTo>
                <a:lnTo>
                  <a:pt x="0" y="531"/>
                </a:lnTo>
                <a:lnTo>
                  <a:pt x="45" y="600"/>
                </a:lnTo>
                <a:lnTo>
                  <a:pt x="87" y="552"/>
                </a:lnTo>
                <a:lnTo>
                  <a:pt x="84" y="555"/>
                </a:ln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24" name="Freeform 112">
            <a:extLst>
              <a:ext uri="{FF2B5EF4-FFF2-40B4-BE49-F238E27FC236}">
                <a16:creationId xmlns:a16="http://schemas.microsoft.com/office/drawing/2014/main" id="{A19D69FF-E21E-5688-E7A9-DDB2B520F1C7}"/>
              </a:ext>
            </a:extLst>
          </p:cNvPr>
          <p:cNvSpPr>
            <a:spLocks/>
          </p:cNvSpPr>
          <p:nvPr/>
        </p:nvSpPr>
        <p:spPr bwMode="auto">
          <a:xfrm>
            <a:off x="3197225" y="4672013"/>
            <a:ext cx="198438" cy="127000"/>
          </a:xfrm>
          <a:custGeom>
            <a:avLst/>
            <a:gdLst>
              <a:gd name="T0" fmla="*/ 24 w 543"/>
              <a:gd name="T1" fmla="*/ 147 h 351"/>
              <a:gd name="T2" fmla="*/ 72 w 543"/>
              <a:gd name="T3" fmla="*/ 93 h 351"/>
              <a:gd name="T4" fmla="*/ 165 w 543"/>
              <a:gd name="T5" fmla="*/ 6 h 351"/>
              <a:gd name="T6" fmla="*/ 210 w 543"/>
              <a:gd name="T7" fmla="*/ 0 h 351"/>
              <a:gd name="T8" fmla="*/ 210 w 543"/>
              <a:gd name="T9" fmla="*/ 180 h 351"/>
              <a:gd name="T10" fmla="*/ 300 w 543"/>
              <a:gd name="T11" fmla="*/ 174 h 351"/>
              <a:gd name="T12" fmla="*/ 384 w 543"/>
              <a:gd name="T13" fmla="*/ 141 h 351"/>
              <a:gd name="T14" fmla="*/ 501 w 543"/>
              <a:gd name="T15" fmla="*/ 21 h 351"/>
              <a:gd name="T16" fmla="*/ 543 w 543"/>
              <a:gd name="T17" fmla="*/ 3 h 351"/>
              <a:gd name="T18" fmla="*/ 510 w 543"/>
              <a:gd name="T19" fmla="*/ 213 h 351"/>
              <a:gd name="T20" fmla="*/ 396 w 543"/>
              <a:gd name="T21" fmla="*/ 246 h 351"/>
              <a:gd name="T22" fmla="*/ 342 w 543"/>
              <a:gd name="T23" fmla="*/ 327 h 351"/>
              <a:gd name="T24" fmla="*/ 279 w 543"/>
              <a:gd name="T25" fmla="*/ 351 h 351"/>
              <a:gd name="T26" fmla="*/ 120 w 543"/>
              <a:gd name="T27" fmla="*/ 336 h 351"/>
              <a:gd name="T28" fmla="*/ 45 w 543"/>
              <a:gd name="T29" fmla="*/ 288 h 351"/>
              <a:gd name="T30" fmla="*/ 0 w 543"/>
              <a:gd name="T31" fmla="*/ 261 h 351"/>
              <a:gd name="T32" fmla="*/ 0 w 543"/>
              <a:gd name="T33" fmla="*/ 162 h 351"/>
              <a:gd name="T34" fmla="*/ 24 w 543"/>
              <a:gd name="T35" fmla="*/ 147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43" h="351">
                <a:moveTo>
                  <a:pt x="24" y="147"/>
                </a:moveTo>
                <a:lnTo>
                  <a:pt x="72" y="93"/>
                </a:lnTo>
                <a:lnTo>
                  <a:pt x="165" y="6"/>
                </a:lnTo>
                <a:lnTo>
                  <a:pt x="210" y="0"/>
                </a:lnTo>
                <a:lnTo>
                  <a:pt x="210" y="180"/>
                </a:lnTo>
                <a:lnTo>
                  <a:pt x="300" y="174"/>
                </a:lnTo>
                <a:lnTo>
                  <a:pt x="384" y="141"/>
                </a:lnTo>
                <a:lnTo>
                  <a:pt x="501" y="21"/>
                </a:lnTo>
                <a:lnTo>
                  <a:pt x="543" y="3"/>
                </a:lnTo>
                <a:lnTo>
                  <a:pt x="510" y="213"/>
                </a:lnTo>
                <a:lnTo>
                  <a:pt x="396" y="246"/>
                </a:lnTo>
                <a:lnTo>
                  <a:pt x="342" y="327"/>
                </a:lnTo>
                <a:lnTo>
                  <a:pt x="279" y="351"/>
                </a:lnTo>
                <a:lnTo>
                  <a:pt x="120" y="336"/>
                </a:lnTo>
                <a:lnTo>
                  <a:pt x="45" y="288"/>
                </a:lnTo>
                <a:lnTo>
                  <a:pt x="0" y="261"/>
                </a:lnTo>
                <a:lnTo>
                  <a:pt x="0" y="162"/>
                </a:lnTo>
                <a:lnTo>
                  <a:pt x="24" y="147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25" name="Freeform 113">
            <a:extLst>
              <a:ext uri="{FF2B5EF4-FFF2-40B4-BE49-F238E27FC236}">
                <a16:creationId xmlns:a16="http://schemas.microsoft.com/office/drawing/2014/main" id="{4B3ED59B-B647-4A04-3F97-8ADF73E8D7D9}"/>
              </a:ext>
            </a:extLst>
          </p:cNvPr>
          <p:cNvSpPr>
            <a:spLocks/>
          </p:cNvSpPr>
          <p:nvPr/>
        </p:nvSpPr>
        <p:spPr bwMode="auto">
          <a:xfrm>
            <a:off x="3328988" y="4530725"/>
            <a:ext cx="223837" cy="244475"/>
          </a:xfrm>
          <a:custGeom>
            <a:avLst/>
            <a:gdLst>
              <a:gd name="T0" fmla="*/ 180 w 618"/>
              <a:gd name="T1" fmla="*/ 393 h 675"/>
              <a:gd name="T2" fmla="*/ 147 w 618"/>
              <a:gd name="T3" fmla="*/ 606 h 675"/>
              <a:gd name="T4" fmla="*/ 99 w 618"/>
              <a:gd name="T5" fmla="*/ 675 h 675"/>
              <a:gd name="T6" fmla="*/ 186 w 618"/>
              <a:gd name="T7" fmla="*/ 654 h 675"/>
              <a:gd name="T8" fmla="*/ 258 w 618"/>
              <a:gd name="T9" fmla="*/ 585 h 675"/>
              <a:gd name="T10" fmla="*/ 363 w 618"/>
              <a:gd name="T11" fmla="*/ 519 h 675"/>
              <a:gd name="T12" fmla="*/ 447 w 618"/>
              <a:gd name="T13" fmla="*/ 396 h 675"/>
              <a:gd name="T14" fmla="*/ 546 w 618"/>
              <a:gd name="T15" fmla="*/ 357 h 675"/>
              <a:gd name="T16" fmla="*/ 618 w 618"/>
              <a:gd name="T17" fmla="*/ 309 h 675"/>
              <a:gd name="T18" fmla="*/ 546 w 618"/>
              <a:gd name="T19" fmla="*/ 273 h 675"/>
              <a:gd name="T20" fmla="*/ 306 w 618"/>
              <a:gd name="T21" fmla="*/ 216 h 675"/>
              <a:gd name="T22" fmla="*/ 288 w 618"/>
              <a:gd name="T23" fmla="*/ 159 h 675"/>
              <a:gd name="T24" fmla="*/ 234 w 618"/>
              <a:gd name="T25" fmla="*/ 78 h 675"/>
              <a:gd name="T26" fmla="*/ 132 w 618"/>
              <a:gd name="T27" fmla="*/ 57 h 675"/>
              <a:gd name="T28" fmla="*/ 54 w 618"/>
              <a:gd name="T29" fmla="*/ 0 h 675"/>
              <a:gd name="T30" fmla="*/ 0 w 618"/>
              <a:gd name="T31" fmla="*/ 60 h 675"/>
              <a:gd name="T32" fmla="*/ 72 w 618"/>
              <a:gd name="T33" fmla="*/ 123 h 675"/>
              <a:gd name="T34" fmla="*/ 144 w 618"/>
              <a:gd name="T35" fmla="*/ 195 h 675"/>
              <a:gd name="T36" fmla="*/ 174 w 618"/>
              <a:gd name="T37" fmla="*/ 315 h 675"/>
              <a:gd name="T38" fmla="*/ 180 w 618"/>
              <a:gd name="T39" fmla="*/ 393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18" h="675">
                <a:moveTo>
                  <a:pt x="180" y="393"/>
                </a:moveTo>
                <a:lnTo>
                  <a:pt x="147" y="606"/>
                </a:lnTo>
                <a:lnTo>
                  <a:pt x="99" y="675"/>
                </a:lnTo>
                <a:lnTo>
                  <a:pt x="186" y="654"/>
                </a:lnTo>
                <a:lnTo>
                  <a:pt x="258" y="585"/>
                </a:lnTo>
                <a:lnTo>
                  <a:pt x="363" y="519"/>
                </a:lnTo>
                <a:lnTo>
                  <a:pt x="447" y="396"/>
                </a:lnTo>
                <a:lnTo>
                  <a:pt x="546" y="357"/>
                </a:lnTo>
                <a:lnTo>
                  <a:pt x="618" y="309"/>
                </a:lnTo>
                <a:lnTo>
                  <a:pt x="546" y="273"/>
                </a:lnTo>
                <a:lnTo>
                  <a:pt x="306" y="216"/>
                </a:lnTo>
                <a:lnTo>
                  <a:pt x="288" y="159"/>
                </a:lnTo>
                <a:lnTo>
                  <a:pt x="234" y="78"/>
                </a:lnTo>
                <a:lnTo>
                  <a:pt x="132" y="57"/>
                </a:lnTo>
                <a:lnTo>
                  <a:pt x="54" y="0"/>
                </a:lnTo>
                <a:lnTo>
                  <a:pt x="0" y="60"/>
                </a:lnTo>
                <a:lnTo>
                  <a:pt x="72" y="123"/>
                </a:lnTo>
                <a:lnTo>
                  <a:pt x="144" y="195"/>
                </a:lnTo>
                <a:lnTo>
                  <a:pt x="174" y="315"/>
                </a:lnTo>
                <a:lnTo>
                  <a:pt x="180" y="393"/>
                </a:lnTo>
                <a:close/>
              </a:path>
            </a:pathLst>
          </a:custGeom>
          <a:pattFill prst="solidDmnd">
            <a:fgClr>
              <a:srgbClr val="FFFF00"/>
            </a:fgClr>
            <a:bgClr>
              <a:srgbClr val="003300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33" name="Text Box 121">
            <a:extLst>
              <a:ext uri="{FF2B5EF4-FFF2-40B4-BE49-F238E27FC236}">
                <a16:creationId xmlns:a16="http://schemas.microsoft.com/office/drawing/2014/main" id="{ECD733D0-1ECE-8D47-34B8-2FC6703AF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375" y="6286500"/>
            <a:ext cx="1627188" cy="336550"/>
          </a:xfrm>
          <a:prstGeom prst="rect">
            <a:avLst/>
          </a:prstGeom>
          <a:solidFill>
            <a:srgbClr val="CC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600" b="1">
                <a:solidFill>
                  <a:srgbClr val="006600"/>
                </a:solidFill>
              </a:rPr>
              <a:t>Unburned area</a:t>
            </a:r>
          </a:p>
        </p:txBody>
      </p:sp>
      <p:sp>
        <p:nvSpPr>
          <p:cNvPr id="64634" name="Text Box 122">
            <a:extLst>
              <a:ext uri="{FF2B5EF4-FFF2-40B4-BE49-F238E27FC236}">
                <a16:creationId xmlns:a16="http://schemas.microsoft.com/office/drawing/2014/main" id="{D3A8F89F-8604-B827-6E40-05A19D7D8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4950" y="160338"/>
            <a:ext cx="1128713" cy="581025"/>
          </a:xfrm>
          <a:prstGeom prst="rect">
            <a:avLst/>
          </a:prstGeom>
          <a:solidFill>
            <a:srgbClr val="FF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 b="1"/>
              <a:t>Biscuit Fire area</a:t>
            </a:r>
          </a:p>
        </p:txBody>
      </p:sp>
      <p:sp>
        <p:nvSpPr>
          <p:cNvPr id="64635" name="Oval 123">
            <a:extLst>
              <a:ext uri="{FF2B5EF4-FFF2-40B4-BE49-F238E27FC236}">
                <a16:creationId xmlns:a16="http://schemas.microsoft.com/office/drawing/2014/main" id="{A2DE3A3A-346F-F00A-A49F-D8DBE7F5D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25" y="1963738"/>
            <a:ext cx="1250950" cy="1730375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36" name="Oval 124">
            <a:extLst>
              <a:ext uri="{FF2B5EF4-FFF2-40B4-BE49-F238E27FC236}">
                <a16:creationId xmlns:a16="http://schemas.microsoft.com/office/drawing/2014/main" id="{A90F961F-073C-F5B9-00D5-E966F2041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7125" y="1963738"/>
            <a:ext cx="1250950" cy="1730375"/>
          </a:xfrm>
          <a:prstGeom prst="ellips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37" name="Oval 125">
            <a:extLst>
              <a:ext uri="{FF2B5EF4-FFF2-40B4-BE49-F238E27FC236}">
                <a16:creationId xmlns:a16="http://schemas.microsoft.com/office/drawing/2014/main" id="{E08495E0-39CE-CE36-20F7-6B1BFF6E8C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728663"/>
            <a:ext cx="1065213" cy="779462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38" name="Oval 126">
            <a:extLst>
              <a:ext uri="{FF2B5EF4-FFF2-40B4-BE49-F238E27FC236}">
                <a16:creationId xmlns:a16="http://schemas.microsoft.com/office/drawing/2014/main" id="{852210F4-088E-93FA-1B25-3569B6462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8675" y="728663"/>
            <a:ext cx="1065213" cy="779462"/>
          </a:xfrm>
          <a:prstGeom prst="ellips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39" name="Text Box 127">
            <a:extLst>
              <a:ext uri="{FF2B5EF4-FFF2-40B4-BE49-F238E27FC236}">
                <a16:creationId xmlns:a16="http://schemas.microsoft.com/office/drawing/2014/main" id="{597F52A4-4ADC-6339-D12E-4D49DDA25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6463" y="2195513"/>
            <a:ext cx="942975" cy="54927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000" b="1"/>
              <a:t>Fairview Mountain block</a:t>
            </a:r>
          </a:p>
        </p:txBody>
      </p:sp>
      <p:sp>
        <p:nvSpPr>
          <p:cNvPr id="64640" name="Oval 128">
            <a:extLst>
              <a:ext uri="{FF2B5EF4-FFF2-40B4-BE49-F238E27FC236}">
                <a16:creationId xmlns:a16="http://schemas.microsoft.com/office/drawing/2014/main" id="{ED6AA2FA-8888-192E-2546-2AD68D973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" y="1616075"/>
            <a:ext cx="1550988" cy="128270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41" name="Oval 129">
            <a:extLst>
              <a:ext uri="{FF2B5EF4-FFF2-40B4-BE49-F238E27FC236}">
                <a16:creationId xmlns:a16="http://schemas.microsoft.com/office/drawing/2014/main" id="{8D3C0736-4013-C537-5460-A3CCEAEE6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" y="1616075"/>
            <a:ext cx="1550988" cy="1282700"/>
          </a:xfrm>
          <a:prstGeom prst="ellips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42" name="Oval 130">
            <a:extLst>
              <a:ext uri="{FF2B5EF4-FFF2-40B4-BE49-F238E27FC236}">
                <a16:creationId xmlns:a16="http://schemas.microsoft.com/office/drawing/2014/main" id="{29CBC8E9-67C5-8323-B66A-C9A1A880D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0463" y="4132263"/>
            <a:ext cx="1487487" cy="936625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43" name="Oval 131">
            <a:extLst>
              <a:ext uri="{FF2B5EF4-FFF2-40B4-BE49-F238E27FC236}">
                <a16:creationId xmlns:a16="http://schemas.microsoft.com/office/drawing/2014/main" id="{3B595E69-86BD-277D-276B-E25427E1F2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0463" y="4132263"/>
            <a:ext cx="1487487" cy="936625"/>
          </a:xfrm>
          <a:prstGeom prst="ellips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44" name="Oval 132">
            <a:extLst>
              <a:ext uri="{FF2B5EF4-FFF2-40B4-BE49-F238E27FC236}">
                <a16:creationId xmlns:a16="http://schemas.microsoft.com/office/drawing/2014/main" id="{6E428342-FA54-4D9B-96FA-18740F908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925" y="4970463"/>
            <a:ext cx="1876425" cy="1187450"/>
          </a:xfrm>
          <a:prstGeom prst="ellips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45" name="Oval 133">
            <a:extLst>
              <a:ext uri="{FF2B5EF4-FFF2-40B4-BE49-F238E27FC236}">
                <a16:creationId xmlns:a16="http://schemas.microsoft.com/office/drawing/2014/main" id="{20FB0F9A-EB8A-8AC1-9F2E-A8A4662B8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5925" y="4970463"/>
            <a:ext cx="1876425" cy="1187450"/>
          </a:xfrm>
          <a:prstGeom prst="ellipse">
            <a:avLst/>
          </a:prstGeom>
          <a:noFill/>
          <a:ln w="28575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646" name="Text Box 134">
            <a:extLst>
              <a:ext uri="{FF2B5EF4-FFF2-40B4-BE49-F238E27FC236}">
                <a16:creationId xmlns:a16="http://schemas.microsoft.com/office/drawing/2014/main" id="{D967BC1F-1E65-3B35-CAD0-28E127D7F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8488" y="741363"/>
            <a:ext cx="1106487" cy="39687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000" b="1"/>
              <a:t>Sugarloaf burn study block</a:t>
            </a:r>
          </a:p>
        </p:txBody>
      </p:sp>
      <p:sp>
        <p:nvSpPr>
          <p:cNvPr id="64647" name="Text Box 135">
            <a:extLst>
              <a:ext uri="{FF2B5EF4-FFF2-40B4-BE49-F238E27FC236}">
                <a16:creationId xmlns:a16="http://schemas.microsoft.com/office/drawing/2014/main" id="{4229F163-A216-A4FE-D859-72750E416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3054350"/>
            <a:ext cx="665163" cy="54927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000" b="1"/>
              <a:t>Pistol River block</a:t>
            </a:r>
          </a:p>
        </p:txBody>
      </p:sp>
      <p:sp>
        <p:nvSpPr>
          <p:cNvPr id="64648" name="Text Box 136">
            <a:extLst>
              <a:ext uri="{FF2B5EF4-FFF2-40B4-BE49-F238E27FC236}">
                <a16:creationId xmlns:a16="http://schemas.microsoft.com/office/drawing/2014/main" id="{5B80B2FA-4EED-ACE5-76EC-9B7E1EADF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0" y="4276725"/>
            <a:ext cx="1362075" cy="39687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000" b="1"/>
              <a:t>Meadow Creek burn study block</a:t>
            </a:r>
          </a:p>
        </p:txBody>
      </p:sp>
      <p:sp>
        <p:nvSpPr>
          <p:cNvPr id="64649" name="Text Box 137">
            <a:extLst>
              <a:ext uri="{FF2B5EF4-FFF2-40B4-BE49-F238E27FC236}">
                <a16:creationId xmlns:a16="http://schemas.microsoft.com/office/drawing/2014/main" id="{413F101D-FB52-6A3B-50F9-C7931035E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763" y="5245100"/>
            <a:ext cx="1082675" cy="39687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000" b="1"/>
              <a:t>Panther Lake block</a:t>
            </a:r>
          </a:p>
        </p:txBody>
      </p:sp>
      <p:sp>
        <p:nvSpPr>
          <p:cNvPr id="64541" name="Line 29">
            <a:extLst>
              <a:ext uri="{FF2B5EF4-FFF2-40B4-BE49-F238E27FC236}">
                <a16:creationId xmlns:a16="http://schemas.microsoft.com/office/drawing/2014/main" id="{943D9F58-B17B-8F4B-084D-B7AAA9381E4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205413" y="795338"/>
            <a:ext cx="1262062" cy="2552700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51" name="Line 139">
            <a:extLst>
              <a:ext uri="{FF2B5EF4-FFF2-40B4-BE49-F238E27FC236}">
                <a16:creationId xmlns:a16="http://schemas.microsoft.com/office/drawing/2014/main" id="{9172DF3A-FBEB-B6BA-00E5-FBC6DF00E2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33988" y="4133850"/>
            <a:ext cx="1271587" cy="2128838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654" name="Text Box 142">
            <a:extLst>
              <a:ext uri="{FF2B5EF4-FFF2-40B4-BE49-F238E27FC236}">
                <a16:creationId xmlns:a16="http://schemas.microsoft.com/office/drawing/2014/main" id="{D49C2114-CCA4-18BA-3D10-AD76297FB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4875" y="6470650"/>
            <a:ext cx="19954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/>
              <a:t>Various LTEP treatments</a:t>
            </a:r>
          </a:p>
        </p:txBody>
      </p:sp>
      <p:sp>
        <p:nvSpPr>
          <p:cNvPr id="64655" name="Line 143">
            <a:extLst>
              <a:ext uri="{FF2B5EF4-FFF2-40B4-BE49-F238E27FC236}">
                <a16:creationId xmlns:a16="http://schemas.microsoft.com/office/drawing/2014/main" id="{95517949-65DD-EE66-6D7B-408905FFE41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11550" y="5538788"/>
            <a:ext cx="401638" cy="908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F1BE0C76-50EA-246A-675D-23E0F71744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62063" cy="376238"/>
          </a:xfrm>
        </p:spPr>
        <p:txBody>
          <a:bodyPr/>
          <a:lstStyle/>
          <a:p>
            <a:r>
              <a:rPr lang="en-US" altLang="en-US" sz="1600"/>
              <a:t>Intro 3</a:t>
            </a:r>
          </a:p>
        </p:txBody>
      </p:sp>
      <p:pic>
        <p:nvPicPr>
          <p:cNvPr id="68611" name="Picture 3">
            <a:hlinkClick r:id="rId3" action="ppaction://hlinkfile"/>
            <a:extLst>
              <a:ext uri="{FF2B5EF4-FFF2-40B4-BE49-F238E27FC236}">
                <a16:creationId xmlns:a16="http://schemas.microsoft.com/office/drawing/2014/main" id="{D6C760EC-3644-BF18-D019-48D003DF321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00"/>
          <a:stretch>
            <a:fillRect/>
          </a:stretch>
        </p:blipFill>
        <p:spPr bwMode="auto">
          <a:xfrm>
            <a:off x="6496050" y="6110288"/>
            <a:ext cx="2654300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>
            <a:hlinkClick r:id="rId5" action="ppaction://hlinkfile"/>
            <a:extLst>
              <a:ext uri="{FF2B5EF4-FFF2-40B4-BE49-F238E27FC236}">
                <a16:creationId xmlns:a16="http://schemas.microsoft.com/office/drawing/2014/main" id="{03A215C2-46CF-8A8F-FDFA-D4D85C82DDC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3"/>
          <a:stretch>
            <a:fillRect/>
          </a:stretch>
        </p:blipFill>
        <p:spPr bwMode="auto">
          <a:xfrm>
            <a:off x="0" y="4283075"/>
            <a:ext cx="1185863" cy="18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3" name="Picture 5">
            <a:hlinkClick r:id="rId7" action="ppaction://hlinkfile"/>
            <a:extLst>
              <a:ext uri="{FF2B5EF4-FFF2-40B4-BE49-F238E27FC236}">
                <a16:creationId xmlns:a16="http://schemas.microsoft.com/office/drawing/2014/main" id="{844B956C-01AC-9280-D057-FF77FBD3994D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4283075"/>
            <a:ext cx="2652712" cy="18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>
            <a:hlinkClick r:id="rId9" action="ppaction://hlinkfile"/>
            <a:extLst>
              <a:ext uri="{FF2B5EF4-FFF2-40B4-BE49-F238E27FC236}">
                <a16:creationId xmlns:a16="http://schemas.microsoft.com/office/drawing/2014/main" id="{7689C32C-1283-A5AB-F7CE-4C125E9D67D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4283075"/>
            <a:ext cx="2657475" cy="18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5" name="Picture 7">
            <a:hlinkClick r:id="rId11" action="ppaction://hlinkfile"/>
            <a:extLst>
              <a:ext uri="{FF2B5EF4-FFF2-40B4-BE49-F238E27FC236}">
                <a16:creationId xmlns:a16="http://schemas.microsoft.com/office/drawing/2014/main" id="{376918D4-185C-73A1-96F9-E7E6FEAEC2F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4283075"/>
            <a:ext cx="2654300" cy="182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8">
            <a:hlinkClick r:id="rId13" action="ppaction://hlinkfile"/>
            <a:extLst>
              <a:ext uri="{FF2B5EF4-FFF2-40B4-BE49-F238E27FC236}">
                <a16:creationId xmlns:a16="http://schemas.microsoft.com/office/drawing/2014/main" id="{06AB92E0-8D4A-F867-89F5-6CE7B5932498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3" b="58900"/>
          <a:stretch>
            <a:fillRect/>
          </a:stretch>
        </p:blipFill>
        <p:spPr bwMode="auto">
          <a:xfrm>
            <a:off x="0" y="6110288"/>
            <a:ext cx="1185863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7" name="Picture 9">
            <a:hlinkClick r:id="rId15" action="ppaction://hlinkfile"/>
            <a:extLst>
              <a:ext uri="{FF2B5EF4-FFF2-40B4-BE49-F238E27FC236}">
                <a16:creationId xmlns:a16="http://schemas.microsoft.com/office/drawing/2014/main" id="{DD11D47F-DDB5-118F-3930-ADBD38B4C7FA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00"/>
          <a:stretch>
            <a:fillRect/>
          </a:stretch>
        </p:blipFill>
        <p:spPr bwMode="auto">
          <a:xfrm>
            <a:off x="1185863" y="6110288"/>
            <a:ext cx="2652712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8" name="Picture 10">
            <a:hlinkClick r:id="rId17" action="ppaction://hlinkfile"/>
            <a:extLst>
              <a:ext uri="{FF2B5EF4-FFF2-40B4-BE49-F238E27FC236}">
                <a16:creationId xmlns:a16="http://schemas.microsoft.com/office/drawing/2014/main" id="{56234E54-845A-1299-99C3-36A3B4F75CA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00"/>
          <a:stretch>
            <a:fillRect/>
          </a:stretch>
        </p:blipFill>
        <p:spPr bwMode="auto">
          <a:xfrm>
            <a:off x="3838575" y="6110288"/>
            <a:ext cx="2657475" cy="747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9" name="Picture 11">
            <a:hlinkClick r:id="rId19" action="ppaction://hlinkfile"/>
            <a:extLst>
              <a:ext uri="{FF2B5EF4-FFF2-40B4-BE49-F238E27FC236}">
                <a16:creationId xmlns:a16="http://schemas.microsoft.com/office/drawing/2014/main" id="{A1723DE2-560D-D420-258B-8CC87ED67643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3" t="58138"/>
          <a:stretch>
            <a:fillRect/>
          </a:stretch>
        </p:blipFill>
        <p:spPr bwMode="auto">
          <a:xfrm>
            <a:off x="0" y="0"/>
            <a:ext cx="1185863" cy="76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0" name="Picture 12">
            <a:hlinkClick r:id="rId21" action="ppaction://hlinkfile"/>
            <a:extLst>
              <a:ext uri="{FF2B5EF4-FFF2-40B4-BE49-F238E27FC236}">
                <a16:creationId xmlns:a16="http://schemas.microsoft.com/office/drawing/2014/main" id="{25AC2FF0-597E-3FCD-DC90-226CAFC1FC5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8"/>
          <a:stretch>
            <a:fillRect/>
          </a:stretch>
        </p:blipFill>
        <p:spPr bwMode="auto">
          <a:xfrm>
            <a:off x="1185863" y="0"/>
            <a:ext cx="2652712" cy="76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1" name="Picture 13">
            <a:hlinkClick r:id="rId23" action="ppaction://hlinkfile"/>
            <a:extLst>
              <a:ext uri="{FF2B5EF4-FFF2-40B4-BE49-F238E27FC236}">
                <a16:creationId xmlns:a16="http://schemas.microsoft.com/office/drawing/2014/main" id="{18F5E6B2-F68B-5871-7386-42D9597E27A0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3"/>
          <a:stretch>
            <a:fillRect/>
          </a:stretch>
        </p:blipFill>
        <p:spPr bwMode="auto">
          <a:xfrm>
            <a:off x="0" y="763588"/>
            <a:ext cx="1185863" cy="18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2" name="Picture 14">
            <a:hlinkClick r:id="rId25" action="ppaction://hlinkfile"/>
            <a:extLst>
              <a:ext uri="{FF2B5EF4-FFF2-40B4-BE49-F238E27FC236}">
                <a16:creationId xmlns:a16="http://schemas.microsoft.com/office/drawing/2014/main" id="{99F71A78-E3CC-30EE-92A2-4F4DA72CE0E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763588"/>
            <a:ext cx="2652712" cy="18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3" name="Picture 15">
            <a:hlinkClick r:id="rId27" action="ppaction://hlinkfile"/>
            <a:extLst>
              <a:ext uri="{FF2B5EF4-FFF2-40B4-BE49-F238E27FC236}">
                <a16:creationId xmlns:a16="http://schemas.microsoft.com/office/drawing/2014/main" id="{341CC253-535F-6571-AB38-DBB34B9328D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763588"/>
            <a:ext cx="2657475" cy="18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4" name="Picture 16">
            <a:hlinkClick r:id="rId29" action="ppaction://hlinkfile"/>
            <a:extLst>
              <a:ext uri="{FF2B5EF4-FFF2-40B4-BE49-F238E27FC236}">
                <a16:creationId xmlns:a16="http://schemas.microsoft.com/office/drawing/2014/main" id="{EBC4701E-16AF-8E0B-0926-2BBBFF00B19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763588"/>
            <a:ext cx="2654300" cy="182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5" name="Picture 17">
            <a:hlinkClick r:id="rId31" action="ppaction://hlinkfile"/>
            <a:extLst>
              <a:ext uri="{FF2B5EF4-FFF2-40B4-BE49-F238E27FC236}">
                <a16:creationId xmlns:a16="http://schemas.microsoft.com/office/drawing/2014/main" id="{9D6E7DF3-2FBF-D0FB-1A60-9FA1C0B48C1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03"/>
          <a:stretch>
            <a:fillRect/>
          </a:stretch>
        </p:blipFill>
        <p:spPr bwMode="auto">
          <a:xfrm>
            <a:off x="0" y="2582863"/>
            <a:ext cx="1185863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6" name="Picture 18">
            <a:hlinkClick r:id="rId33" action="ppaction://hlinkfile"/>
            <a:extLst>
              <a:ext uri="{FF2B5EF4-FFF2-40B4-BE49-F238E27FC236}">
                <a16:creationId xmlns:a16="http://schemas.microsoft.com/office/drawing/2014/main" id="{7F524AA4-5ADB-AB41-1516-FA1A41DA53BF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2582863"/>
            <a:ext cx="2652712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7" name="Picture 19">
            <a:hlinkClick r:id="rId35" action="ppaction://hlinkfile"/>
            <a:extLst>
              <a:ext uri="{FF2B5EF4-FFF2-40B4-BE49-F238E27FC236}">
                <a16:creationId xmlns:a16="http://schemas.microsoft.com/office/drawing/2014/main" id="{6E75C0CB-3561-0B05-3F99-CD31216C1EC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5" y="2582863"/>
            <a:ext cx="2657475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28" name="Picture 20">
            <a:hlinkClick r:id="rId37" action="ppaction://hlinkfile"/>
            <a:extLst>
              <a:ext uri="{FF2B5EF4-FFF2-40B4-BE49-F238E27FC236}">
                <a16:creationId xmlns:a16="http://schemas.microsoft.com/office/drawing/2014/main" id="{70A44017-1C57-E1A7-C6E6-268858CBDF1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2582863"/>
            <a:ext cx="26543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29" name="Freeform 21">
            <a:extLst>
              <a:ext uri="{FF2B5EF4-FFF2-40B4-BE49-F238E27FC236}">
                <a16:creationId xmlns:a16="http://schemas.microsoft.com/office/drawing/2014/main" id="{D8260162-FC55-694E-A98D-198E1B207086}"/>
              </a:ext>
            </a:extLst>
          </p:cNvPr>
          <p:cNvSpPr>
            <a:spLocks/>
          </p:cNvSpPr>
          <p:nvPr/>
        </p:nvSpPr>
        <p:spPr bwMode="auto">
          <a:xfrm>
            <a:off x="7537450" y="5430838"/>
            <a:ext cx="236538" cy="196850"/>
          </a:xfrm>
          <a:custGeom>
            <a:avLst/>
            <a:gdLst>
              <a:gd name="T0" fmla="*/ 486 w 504"/>
              <a:gd name="T1" fmla="*/ 465 h 474"/>
              <a:gd name="T2" fmla="*/ 303 w 504"/>
              <a:gd name="T3" fmla="*/ 474 h 474"/>
              <a:gd name="T4" fmla="*/ 123 w 504"/>
              <a:gd name="T5" fmla="*/ 381 h 474"/>
              <a:gd name="T6" fmla="*/ 78 w 504"/>
              <a:gd name="T7" fmla="*/ 288 h 474"/>
              <a:gd name="T8" fmla="*/ 0 w 504"/>
              <a:gd name="T9" fmla="*/ 231 h 474"/>
              <a:gd name="T10" fmla="*/ 60 w 504"/>
              <a:gd name="T11" fmla="*/ 144 h 474"/>
              <a:gd name="T12" fmla="*/ 90 w 504"/>
              <a:gd name="T13" fmla="*/ 96 h 474"/>
              <a:gd name="T14" fmla="*/ 318 w 504"/>
              <a:gd name="T15" fmla="*/ 102 h 474"/>
              <a:gd name="T16" fmla="*/ 384 w 504"/>
              <a:gd name="T17" fmla="*/ 0 h 474"/>
              <a:gd name="T18" fmla="*/ 453 w 504"/>
              <a:gd name="T19" fmla="*/ 108 h 474"/>
              <a:gd name="T20" fmla="*/ 456 w 504"/>
              <a:gd name="T21" fmla="*/ 174 h 474"/>
              <a:gd name="T22" fmla="*/ 504 w 504"/>
              <a:gd name="T23" fmla="*/ 210 h 474"/>
              <a:gd name="T24" fmla="*/ 486 w 504"/>
              <a:gd name="T25" fmla="*/ 465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04" h="474">
                <a:moveTo>
                  <a:pt x="486" y="465"/>
                </a:moveTo>
                <a:lnTo>
                  <a:pt x="303" y="474"/>
                </a:lnTo>
                <a:lnTo>
                  <a:pt x="123" y="381"/>
                </a:lnTo>
                <a:lnTo>
                  <a:pt x="78" y="288"/>
                </a:lnTo>
                <a:lnTo>
                  <a:pt x="0" y="231"/>
                </a:lnTo>
                <a:lnTo>
                  <a:pt x="60" y="144"/>
                </a:lnTo>
                <a:lnTo>
                  <a:pt x="90" y="96"/>
                </a:lnTo>
                <a:lnTo>
                  <a:pt x="318" y="102"/>
                </a:lnTo>
                <a:lnTo>
                  <a:pt x="384" y="0"/>
                </a:lnTo>
                <a:lnTo>
                  <a:pt x="453" y="108"/>
                </a:lnTo>
                <a:lnTo>
                  <a:pt x="456" y="174"/>
                </a:lnTo>
                <a:lnTo>
                  <a:pt x="504" y="210"/>
                </a:lnTo>
                <a:lnTo>
                  <a:pt x="486" y="465"/>
                </a:lnTo>
                <a:close/>
              </a:path>
            </a:pathLst>
          </a:custGeom>
          <a:solidFill>
            <a:srgbClr val="FF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0" name="Freeform 22">
            <a:extLst>
              <a:ext uri="{FF2B5EF4-FFF2-40B4-BE49-F238E27FC236}">
                <a16:creationId xmlns:a16="http://schemas.microsoft.com/office/drawing/2014/main" id="{630703A9-FF16-308D-AECB-FD9EA3F79B60}"/>
              </a:ext>
            </a:extLst>
          </p:cNvPr>
          <p:cNvSpPr>
            <a:spLocks/>
          </p:cNvSpPr>
          <p:nvPr/>
        </p:nvSpPr>
        <p:spPr bwMode="auto">
          <a:xfrm>
            <a:off x="7518400" y="5610225"/>
            <a:ext cx="261938" cy="144463"/>
          </a:xfrm>
          <a:custGeom>
            <a:avLst/>
            <a:gdLst>
              <a:gd name="T0" fmla="*/ 525 w 561"/>
              <a:gd name="T1" fmla="*/ 36 h 348"/>
              <a:gd name="T2" fmla="*/ 345 w 561"/>
              <a:gd name="T3" fmla="*/ 42 h 348"/>
              <a:gd name="T4" fmla="*/ 261 w 561"/>
              <a:gd name="T5" fmla="*/ 0 h 348"/>
              <a:gd name="T6" fmla="*/ 153 w 561"/>
              <a:gd name="T7" fmla="*/ 12 h 348"/>
              <a:gd name="T8" fmla="*/ 99 w 561"/>
              <a:gd name="T9" fmla="*/ 87 h 348"/>
              <a:gd name="T10" fmla="*/ 102 w 561"/>
              <a:gd name="T11" fmla="*/ 162 h 348"/>
              <a:gd name="T12" fmla="*/ 0 w 561"/>
              <a:gd name="T13" fmla="*/ 219 h 348"/>
              <a:gd name="T14" fmla="*/ 18 w 561"/>
              <a:gd name="T15" fmla="*/ 285 h 348"/>
              <a:gd name="T16" fmla="*/ 3 w 561"/>
              <a:gd name="T17" fmla="*/ 345 h 348"/>
              <a:gd name="T18" fmla="*/ 234 w 561"/>
              <a:gd name="T19" fmla="*/ 348 h 348"/>
              <a:gd name="T20" fmla="*/ 348 w 561"/>
              <a:gd name="T21" fmla="*/ 309 h 348"/>
              <a:gd name="T22" fmla="*/ 525 w 561"/>
              <a:gd name="T23" fmla="*/ 246 h 348"/>
              <a:gd name="T24" fmla="*/ 537 w 561"/>
              <a:gd name="T25" fmla="*/ 96 h 348"/>
              <a:gd name="T26" fmla="*/ 561 w 561"/>
              <a:gd name="T27" fmla="*/ 54 h 348"/>
              <a:gd name="T28" fmla="*/ 525 w 561"/>
              <a:gd name="T29" fmla="*/ 36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61" h="348">
                <a:moveTo>
                  <a:pt x="525" y="36"/>
                </a:moveTo>
                <a:lnTo>
                  <a:pt x="345" y="42"/>
                </a:lnTo>
                <a:lnTo>
                  <a:pt x="261" y="0"/>
                </a:lnTo>
                <a:lnTo>
                  <a:pt x="153" y="12"/>
                </a:lnTo>
                <a:lnTo>
                  <a:pt x="99" y="87"/>
                </a:lnTo>
                <a:lnTo>
                  <a:pt x="102" y="162"/>
                </a:lnTo>
                <a:lnTo>
                  <a:pt x="0" y="219"/>
                </a:lnTo>
                <a:lnTo>
                  <a:pt x="18" y="285"/>
                </a:lnTo>
                <a:lnTo>
                  <a:pt x="3" y="345"/>
                </a:lnTo>
                <a:lnTo>
                  <a:pt x="234" y="348"/>
                </a:lnTo>
                <a:lnTo>
                  <a:pt x="348" y="309"/>
                </a:lnTo>
                <a:lnTo>
                  <a:pt x="525" y="246"/>
                </a:lnTo>
                <a:lnTo>
                  <a:pt x="537" y="96"/>
                </a:lnTo>
                <a:lnTo>
                  <a:pt x="561" y="54"/>
                </a:lnTo>
                <a:lnTo>
                  <a:pt x="525" y="36"/>
                </a:ln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1" name="Freeform 23">
            <a:extLst>
              <a:ext uri="{FF2B5EF4-FFF2-40B4-BE49-F238E27FC236}">
                <a16:creationId xmlns:a16="http://schemas.microsoft.com/office/drawing/2014/main" id="{745DF2CB-504F-1FD2-3621-292EF2DFCE65}"/>
              </a:ext>
            </a:extLst>
          </p:cNvPr>
          <p:cNvSpPr>
            <a:spLocks/>
          </p:cNvSpPr>
          <p:nvPr/>
        </p:nvSpPr>
        <p:spPr bwMode="auto">
          <a:xfrm>
            <a:off x="7408863" y="5713413"/>
            <a:ext cx="360362" cy="184150"/>
          </a:xfrm>
          <a:custGeom>
            <a:avLst/>
            <a:gdLst>
              <a:gd name="T0" fmla="*/ 759 w 771"/>
              <a:gd name="T1" fmla="*/ 0 h 444"/>
              <a:gd name="T2" fmla="*/ 771 w 771"/>
              <a:gd name="T3" fmla="*/ 111 h 444"/>
              <a:gd name="T4" fmla="*/ 729 w 771"/>
              <a:gd name="T5" fmla="*/ 171 h 444"/>
              <a:gd name="T6" fmla="*/ 720 w 771"/>
              <a:gd name="T7" fmla="*/ 279 h 444"/>
              <a:gd name="T8" fmla="*/ 684 w 771"/>
              <a:gd name="T9" fmla="*/ 369 h 444"/>
              <a:gd name="T10" fmla="*/ 645 w 771"/>
              <a:gd name="T11" fmla="*/ 444 h 444"/>
              <a:gd name="T12" fmla="*/ 600 w 771"/>
              <a:gd name="T13" fmla="*/ 408 h 444"/>
              <a:gd name="T14" fmla="*/ 507 w 771"/>
              <a:gd name="T15" fmla="*/ 405 h 444"/>
              <a:gd name="T16" fmla="*/ 441 w 771"/>
              <a:gd name="T17" fmla="*/ 378 h 444"/>
              <a:gd name="T18" fmla="*/ 273 w 771"/>
              <a:gd name="T19" fmla="*/ 378 h 444"/>
              <a:gd name="T20" fmla="*/ 231 w 771"/>
              <a:gd name="T21" fmla="*/ 408 h 444"/>
              <a:gd name="T22" fmla="*/ 0 w 771"/>
              <a:gd name="T23" fmla="*/ 297 h 444"/>
              <a:gd name="T24" fmla="*/ 105 w 771"/>
              <a:gd name="T25" fmla="*/ 276 h 444"/>
              <a:gd name="T26" fmla="*/ 150 w 771"/>
              <a:gd name="T27" fmla="*/ 258 h 444"/>
              <a:gd name="T28" fmla="*/ 165 w 771"/>
              <a:gd name="T29" fmla="*/ 171 h 444"/>
              <a:gd name="T30" fmla="*/ 240 w 771"/>
              <a:gd name="T31" fmla="*/ 99 h 444"/>
              <a:gd name="T32" fmla="*/ 492 w 771"/>
              <a:gd name="T33" fmla="*/ 96 h 444"/>
              <a:gd name="T34" fmla="*/ 759 w 771"/>
              <a:gd name="T35" fmla="*/ 0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71" h="444">
                <a:moveTo>
                  <a:pt x="759" y="0"/>
                </a:moveTo>
                <a:lnTo>
                  <a:pt x="771" y="111"/>
                </a:lnTo>
                <a:lnTo>
                  <a:pt x="729" y="171"/>
                </a:lnTo>
                <a:lnTo>
                  <a:pt x="720" y="279"/>
                </a:lnTo>
                <a:lnTo>
                  <a:pt x="684" y="369"/>
                </a:lnTo>
                <a:lnTo>
                  <a:pt x="645" y="444"/>
                </a:lnTo>
                <a:lnTo>
                  <a:pt x="600" y="408"/>
                </a:lnTo>
                <a:lnTo>
                  <a:pt x="507" y="405"/>
                </a:lnTo>
                <a:lnTo>
                  <a:pt x="441" y="378"/>
                </a:lnTo>
                <a:lnTo>
                  <a:pt x="273" y="378"/>
                </a:lnTo>
                <a:lnTo>
                  <a:pt x="231" y="408"/>
                </a:lnTo>
                <a:lnTo>
                  <a:pt x="0" y="297"/>
                </a:lnTo>
                <a:lnTo>
                  <a:pt x="105" y="276"/>
                </a:lnTo>
                <a:lnTo>
                  <a:pt x="150" y="258"/>
                </a:lnTo>
                <a:lnTo>
                  <a:pt x="165" y="171"/>
                </a:lnTo>
                <a:lnTo>
                  <a:pt x="240" y="99"/>
                </a:lnTo>
                <a:lnTo>
                  <a:pt x="492" y="96"/>
                </a:lnTo>
                <a:lnTo>
                  <a:pt x="759" y="0"/>
                </a:lnTo>
                <a:close/>
              </a:path>
            </a:pathLst>
          </a:cu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2" name="Freeform 24">
            <a:extLst>
              <a:ext uri="{FF2B5EF4-FFF2-40B4-BE49-F238E27FC236}">
                <a16:creationId xmlns:a16="http://schemas.microsoft.com/office/drawing/2014/main" id="{AD8CE82D-FF39-4B95-C885-D076AAC0ED0C}"/>
              </a:ext>
            </a:extLst>
          </p:cNvPr>
          <p:cNvSpPr>
            <a:spLocks/>
          </p:cNvSpPr>
          <p:nvPr/>
        </p:nvSpPr>
        <p:spPr bwMode="auto">
          <a:xfrm>
            <a:off x="7367588" y="5838825"/>
            <a:ext cx="368300" cy="195263"/>
          </a:xfrm>
          <a:custGeom>
            <a:avLst/>
            <a:gdLst>
              <a:gd name="T0" fmla="*/ 729 w 786"/>
              <a:gd name="T1" fmla="*/ 144 h 471"/>
              <a:gd name="T2" fmla="*/ 684 w 786"/>
              <a:gd name="T3" fmla="*/ 102 h 471"/>
              <a:gd name="T4" fmla="*/ 597 w 786"/>
              <a:gd name="T5" fmla="*/ 105 h 471"/>
              <a:gd name="T6" fmla="*/ 525 w 786"/>
              <a:gd name="T7" fmla="*/ 75 h 471"/>
              <a:gd name="T8" fmla="*/ 360 w 786"/>
              <a:gd name="T9" fmla="*/ 72 h 471"/>
              <a:gd name="T10" fmla="*/ 315 w 786"/>
              <a:gd name="T11" fmla="*/ 102 h 471"/>
              <a:gd name="T12" fmla="*/ 93 w 786"/>
              <a:gd name="T13" fmla="*/ 0 h 471"/>
              <a:gd name="T14" fmla="*/ 33 w 786"/>
              <a:gd name="T15" fmla="*/ 15 h 471"/>
              <a:gd name="T16" fmla="*/ 9 w 786"/>
              <a:gd name="T17" fmla="*/ 150 h 471"/>
              <a:gd name="T18" fmla="*/ 0 w 786"/>
              <a:gd name="T19" fmla="*/ 216 h 471"/>
              <a:gd name="T20" fmla="*/ 60 w 786"/>
              <a:gd name="T21" fmla="*/ 228 h 471"/>
              <a:gd name="T22" fmla="*/ 132 w 786"/>
              <a:gd name="T23" fmla="*/ 327 h 471"/>
              <a:gd name="T24" fmla="*/ 225 w 786"/>
              <a:gd name="T25" fmla="*/ 348 h 471"/>
              <a:gd name="T26" fmla="*/ 333 w 786"/>
              <a:gd name="T27" fmla="*/ 387 h 471"/>
              <a:gd name="T28" fmla="*/ 405 w 786"/>
              <a:gd name="T29" fmla="*/ 471 h 471"/>
              <a:gd name="T30" fmla="*/ 501 w 786"/>
              <a:gd name="T31" fmla="*/ 468 h 471"/>
              <a:gd name="T32" fmla="*/ 636 w 786"/>
              <a:gd name="T33" fmla="*/ 330 h 471"/>
              <a:gd name="T34" fmla="*/ 717 w 786"/>
              <a:gd name="T35" fmla="*/ 273 h 471"/>
              <a:gd name="T36" fmla="*/ 786 w 786"/>
              <a:gd name="T37" fmla="*/ 204 h 471"/>
              <a:gd name="T38" fmla="*/ 729 w 786"/>
              <a:gd name="T39" fmla="*/ 144 h 4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86" h="471">
                <a:moveTo>
                  <a:pt x="729" y="144"/>
                </a:moveTo>
                <a:lnTo>
                  <a:pt x="684" y="102"/>
                </a:lnTo>
                <a:lnTo>
                  <a:pt x="597" y="105"/>
                </a:lnTo>
                <a:lnTo>
                  <a:pt x="525" y="75"/>
                </a:lnTo>
                <a:lnTo>
                  <a:pt x="360" y="72"/>
                </a:lnTo>
                <a:lnTo>
                  <a:pt x="315" y="102"/>
                </a:lnTo>
                <a:lnTo>
                  <a:pt x="93" y="0"/>
                </a:lnTo>
                <a:lnTo>
                  <a:pt x="33" y="15"/>
                </a:lnTo>
                <a:lnTo>
                  <a:pt x="9" y="150"/>
                </a:lnTo>
                <a:lnTo>
                  <a:pt x="0" y="216"/>
                </a:lnTo>
                <a:lnTo>
                  <a:pt x="60" y="228"/>
                </a:lnTo>
                <a:lnTo>
                  <a:pt x="132" y="327"/>
                </a:lnTo>
                <a:lnTo>
                  <a:pt x="225" y="348"/>
                </a:lnTo>
                <a:lnTo>
                  <a:pt x="333" y="387"/>
                </a:lnTo>
                <a:lnTo>
                  <a:pt x="405" y="471"/>
                </a:lnTo>
                <a:lnTo>
                  <a:pt x="501" y="468"/>
                </a:lnTo>
                <a:lnTo>
                  <a:pt x="636" y="330"/>
                </a:lnTo>
                <a:lnTo>
                  <a:pt x="717" y="273"/>
                </a:lnTo>
                <a:lnTo>
                  <a:pt x="786" y="204"/>
                </a:lnTo>
                <a:lnTo>
                  <a:pt x="729" y="144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3" name="Freeform 25">
            <a:extLst>
              <a:ext uri="{FF2B5EF4-FFF2-40B4-BE49-F238E27FC236}">
                <a16:creationId xmlns:a16="http://schemas.microsoft.com/office/drawing/2014/main" id="{06E49691-0874-185C-974D-4E2874E6CED0}"/>
              </a:ext>
            </a:extLst>
          </p:cNvPr>
          <p:cNvSpPr>
            <a:spLocks/>
          </p:cNvSpPr>
          <p:nvPr/>
        </p:nvSpPr>
        <p:spPr bwMode="auto">
          <a:xfrm>
            <a:off x="7604125" y="5921375"/>
            <a:ext cx="196850" cy="211138"/>
          </a:xfrm>
          <a:custGeom>
            <a:avLst/>
            <a:gdLst>
              <a:gd name="T0" fmla="*/ 282 w 420"/>
              <a:gd name="T1" fmla="*/ 0 h 510"/>
              <a:gd name="T2" fmla="*/ 219 w 420"/>
              <a:gd name="T3" fmla="*/ 72 h 510"/>
              <a:gd name="T4" fmla="*/ 138 w 420"/>
              <a:gd name="T5" fmla="*/ 126 h 510"/>
              <a:gd name="T6" fmla="*/ 63 w 420"/>
              <a:gd name="T7" fmla="*/ 201 h 510"/>
              <a:gd name="T8" fmla="*/ 0 w 420"/>
              <a:gd name="T9" fmla="*/ 270 h 510"/>
              <a:gd name="T10" fmla="*/ 33 w 420"/>
              <a:gd name="T11" fmla="*/ 297 h 510"/>
              <a:gd name="T12" fmla="*/ 120 w 420"/>
              <a:gd name="T13" fmla="*/ 336 h 510"/>
              <a:gd name="T14" fmla="*/ 213 w 420"/>
              <a:gd name="T15" fmla="*/ 510 h 510"/>
              <a:gd name="T16" fmla="*/ 375 w 420"/>
              <a:gd name="T17" fmla="*/ 507 h 510"/>
              <a:gd name="T18" fmla="*/ 390 w 420"/>
              <a:gd name="T19" fmla="*/ 390 h 510"/>
              <a:gd name="T20" fmla="*/ 420 w 420"/>
              <a:gd name="T21" fmla="*/ 315 h 510"/>
              <a:gd name="T22" fmla="*/ 408 w 420"/>
              <a:gd name="T23" fmla="*/ 195 h 510"/>
              <a:gd name="T24" fmla="*/ 369 w 420"/>
              <a:gd name="T25" fmla="*/ 111 h 510"/>
              <a:gd name="T26" fmla="*/ 345 w 420"/>
              <a:gd name="T27" fmla="*/ 36 h 510"/>
              <a:gd name="T28" fmla="*/ 282 w 420"/>
              <a:gd name="T29" fmla="*/ 0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20" h="510">
                <a:moveTo>
                  <a:pt x="282" y="0"/>
                </a:moveTo>
                <a:lnTo>
                  <a:pt x="219" y="72"/>
                </a:lnTo>
                <a:lnTo>
                  <a:pt x="138" y="126"/>
                </a:lnTo>
                <a:lnTo>
                  <a:pt x="63" y="201"/>
                </a:lnTo>
                <a:lnTo>
                  <a:pt x="0" y="270"/>
                </a:lnTo>
                <a:lnTo>
                  <a:pt x="33" y="297"/>
                </a:lnTo>
                <a:lnTo>
                  <a:pt x="120" y="336"/>
                </a:lnTo>
                <a:lnTo>
                  <a:pt x="213" y="510"/>
                </a:lnTo>
                <a:lnTo>
                  <a:pt x="375" y="507"/>
                </a:lnTo>
                <a:lnTo>
                  <a:pt x="390" y="390"/>
                </a:lnTo>
                <a:lnTo>
                  <a:pt x="420" y="315"/>
                </a:lnTo>
                <a:lnTo>
                  <a:pt x="408" y="195"/>
                </a:lnTo>
                <a:lnTo>
                  <a:pt x="369" y="111"/>
                </a:lnTo>
                <a:lnTo>
                  <a:pt x="345" y="36"/>
                </a:lnTo>
                <a:lnTo>
                  <a:pt x="282" y="0"/>
                </a:lnTo>
                <a:close/>
              </a:path>
            </a:pathLst>
          </a:cu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4" name="Freeform 26">
            <a:extLst>
              <a:ext uri="{FF2B5EF4-FFF2-40B4-BE49-F238E27FC236}">
                <a16:creationId xmlns:a16="http://schemas.microsoft.com/office/drawing/2014/main" id="{29FC749B-ADE7-9E4D-707E-243E8D6965AA}"/>
              </a:ext>
            </a:extLst>
          </p:cNvPr>
          <p:cNvSpPr>
            <a:spLocks/>
          </p:cNvSpPr>
          <p:nvPr/>
        </p:nvSpPr>
        <p:spPr bwMode="auto">
          <a:xfrm>
            <a:off x="7524750" y="6034088"/>
            <a:ext cx="355600" cy="222250"/>
          </a:xfrm>
          <a:custGeom>
            <a:avLst/>
            <a:gdLst>
              <a:gd name="T0" fmla="*/ 555 w 759"/>
              <a:gd name="T1" fmla="*/ 147 h 534"/>
              <a:gd name="T2" fmla="*/ 546 w 759"/>
              <a:gd name="T3" fmla="*/ 237 h 534"/>
              <a:gd name="T4" fmla="*/ 378 w 759"/>
              <a:gd name="T5" fmla="*/ 234 h 534"/>
              <a:gd name="T6" fmla="*/ 285 w 759"/>
              <a:gd name="T7" fmla="*/ 60 h 534"/>
              <a:gd name="T8" fmla="*/ 168 w 759"/>
              <a:gd name="T9" fmla="*/ 0 h 534"/>
              <a:gd name="T10" fmla="*/ 180 w 759"/>
              <a:gd name="T11" fmla="*/ 171 h 534"/>
              <a:gd name="T12" fmla="*/ 129 w 759"/>
              <a:gd name="T13" fmla="*/ 243 h 534"/>
              <a:gd name="T14" fmla="*/ 48 w 759"/>
              <a:gd name="T15" fmla="*/ 240 h 534"/>
              <a:gd name="T16" fmla="*/ 0 w 759"/>
              <a:gd name="T17" fmla="*/ 276 h 534"/>
              <a:gd name="T18" fmla="*/ 207 w 759"/>
              <a:gd name="T19" fmla="*/ 351 h 534"/>
              <a:gd name="T20" fmla="*/ 396 w 759"/>
              <a:gd name="T21" fmla="*/ 453 h 534"/>
              <a:gd name="T22" fmla="*/ 534 w 759"/>
              <a:gd name="T23" fmla="*/ 534 h 534"/>
              <a:gd name="T24" fmla="*/ 624 w 759"/>
              <a:gd name="T25" fmla="*/ 447 h 534"/>
              <a:gd name="T26" fmla="*/ 669 w 759"/>
              <a:gd name="T27" fmla="*/ 447 h 534"/>
              <a:gd name="T28" fmla="*/ 759 w 759"/>
              <a:gd name="T29" fmla="*/ 342 h 534"/>
              <a:gd name="T30" fmla="*/ 741 w 759"/>
              <a:gd name="T31" fmla="*/ 243 h 534"/>
              <a:gd name="T32" fmla="*/ 690 w 759"/>
              <a:gd name="T33" fmla="*/ 201 h 534"/>
              <a:gd name="T34" fmla="*/ 597 w 759"/>
              <a:gd name="T35" fmla="*/ 207 h 534"/>
              <a:gd name="T36" fmla="*/ 555 w 759"/>
              <a:gd name="T37" fmla="*/ 147 h 5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59" h="534">
                <a:moveTo>
                  <a:pt x="555" y="147"/>
                </a:moveTo>
                <a:lnTo>
                  <a:pt x="546" y="237"/>
                </a:lnTo>
                <a:lnTo>
                  <a:pt x="378" y="234"/>
                </a:lnTo>
                <a:lnTo>
                  <a:pt x="285" y="60"/>
                </a:lnTo>
                <a:lnTo>
                  <a:pt x="168" y="0"/>
                </a:lnTo>
                <a:lnTo>
                  <a:pt x="180" y="171"/>
                </a:lnTo>
                <a:lnTo>
                  <a:pt x="129" y="243"/>
                </a:lnTo>
                <a:lnTo>
                  <a:pt x="48" y="240"/>
                </a:lnTo>
                <a:lnTo>
                  <a:pt x="0" y="276"/>
                </a:lnTo>
                <a:lnTo>
                  <a:pt x="207" y="351"/>
                </a:lnTo>
                <a:lnTo>
                  <a:pt x="396" y="453"/>
                </a:lnTo>
                <a:lnTo>
                  <a:pt x="534" y="534"/>
                </a:lnTo>
                <a:lnTo>
                  <a:pt x="624" y="447"/>
                </a:lnTo>
                <a:lnTo>
                  <a:pt x="669" y="447"/>
                </a:lnTo>
                <a:lnTo>
                  <a:pt x="759" y="342"/>
                </a:lnTo>
                <a:lnTo>
                  <a:pt x="741" y="243"/>
                </a:lnTo>
                <a:lnTo>
                  <a:pt x="690" y="201"/>
                </a:lnTo>
                <a:lnTo>
                  <a:pt x="597" y="207"/>
                </a:lnTo>
                <a:lnTo>
                  <a:pt x="555" y="147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35" name="Freeform 27">
            <a:extLst>
              <a:ext uri="{FF2B5EF4-FFF2-40B4-BE49-F238E27FC236}">
                <a16:creationId xmlns:a16="http://schemas.microsoft.com/office/drawing/2014/main" id="{EB98E111-BE4B-B8FD-C8D4-D2497B43D647}"/>
              </a:ext>
            </a:extLst>
          </p:cNvPr>
          <p:cNvSpPr>
            <a:spLocks/>
          </p:cNvSpPr>
          <p:nvPr/>
        </p:nvSpPr>
        <p:spPr bwMode="auto">
          <a:xfrm>
            <a:off x="7775575" y="6175375"/>
            <a:ext cx="190500" cy="214313"/>
          </a:xfrm>
          <a:custGeom>
            <a:avLst/>
            <a:gdLst>
              <a:gd name="T0" fmla="*/ 0 w 408"/>
              <a:gd name="T1" fmla="*/ 189 h 516"/>
              <a:gd name="T2" fmla="*/ 27 w 408"/>
              <a:gd name="T3" fmla="*/ 324 h 516"/>
              <a:gd name="T4" fmla="*/ 87 w 408"/>
              <a:gd name="T5" fmla="*/ 450 h 516"/>
              <a:gd name="T6" fmla="*/ 228 w 408"/>
              <a:gd name="T7" fmla="*/ 516 h 516"/>
              <a:gd name="T8" fmla="*/ 348 w 408"/>
              <a:gd name="T9" fmla="*/ 510 h 516"/>
              <a:gd name="T10" fmla="*/ 408 w 408"/>
              <a:gd name="T11" fmla="*/ 459 h 516"/>
              <a:gd name="T12" fmla="*/ 387 w 408"/>
              <a:gd name="T13" fmla="*/ 369 h 516"/>
              <a:gd name="T14" fmla="*/ 342 w 408"/>
              <a:gd name="T15" fmla="*/ 297 h 516"/>
              <a:gd name="T16" fmla="*/ 336 w 408"/>
              <a:gd name="T17" fmla="*/ 219 h 516"/>
              <a:gd name="T18" fmla="*/ 312 w 408"/>
              <a:gd name="T19" fmla="*/ 195 h 516"/>
              <a:gd name="T20" fmla="*/ 315 w 408"/>
              <a:gd name="T21" fmla="*/ 27 h 516"/>
              <a:gd name="T22" fmla="*/ 225 w 408"/>
              <a:gd name="T23" fmla="*/ 0 h 516"/>
              <a:gd name="T24" fmla="*/ 138 w 408"/>
              <a:gd name="T25" fmla="*/ 108 h 516"/>
              <a:gd name="T26" fmla="*/ 96 w 408"/>
              <a:gd name="T27" fmla="*/ 105 h 516"/>
              <a:gd name="T28" fmla="*/ 0 w 408"/>
              <a:gd name="T29" fmla="*/ 189 h 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08" h="516">
                <a:moveTo>
                  <a:pt x="0" y="189"/>
                </a:moveTo>
                <a:lnTo>
                  <a:pt x="27" y="324"/>
                </a:lnTo>
                <a:lnTo>
                  <a:pt x="87" y="450"/>
                </a:lnTo>
                <a:lnTo>
                  <a:pt x="228" y="516"/>
                </a:lnTo>
                <a:lnTo>
                  <a:pt x="348" y="510"/>
                </a:lnTo>
                <a:lnTo>
                  <a:pt x="408" y="459"/>
                </a:lnTo>
                <a:lnTo>
                  <a:pt x="387" y="369"/>
                </a:lnTo>
                <a:lnTo>
                  <a:pt x="342" y="297"/>
                </a:lnTo>
                <a:lnTo>
                  <a:pt x="336" y="219"/>
                </a:lnTo>
                <a:lnTo>
                  <a:pt x="312" y="195"/>
                </a:lnTo>
                <a:lnTo>
                  <a:pt x="315" y="27"/>
                </a:lnTo>
                <a:lnTo>
                  <a:pt x="225" y="0"/>
                </a:lnTo>
                <a:lnTo>
                  <a:pt x="138" y="108"/>
                </a:lnTo>
                <a:lnTo>
                  <a:pt x="96" y="105"/>
                </a:lnTo>
                <a:lnTo>
                  <a:pt x="0" y="189"/>
                </a:ln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8636" name="Group 28">
            <a:extLst>
              <a:ext uri="{FF2B5EF4-FFF2-40B4-BE49-F238E27FC236}">
                <a16:creationId xmlns:a16="http://schemas.microsoft.com/office/drawing/2014/main" id="{874E8829-AD31-EB00-7974-0991E8AEB68B}"/>
              </a:ext>
            </a:extLst>
          </p:cNvPr>
          <p:cNvGrpSpPr>
            <a:grpSpLocks/>
          </p:cNvGrpSpPr>
          <p:nvPr/>
        </p:nvGrpSpPr>
        <p:grpSpPr bwMode="auto">
          <a:xfrm>
            <a:off x="1917700" y="857250"/>
            <a:ext cx="3652838" cy="5180013"/>
            <a:chOff x="7223" y="2601"/>
            <a:chExt cx="11312" cy="16043"/>
          </a:xfrm>
        </p:grpSpPr>
        <p:sp>
          <p:nvSpPr>
            <p:cNvPr id="68637" name="Oval 29">
              <a:extLst>
                <a:ext uri="{FF2B5EF4-FFF2-40B4-BE49-F238E27FC236}">
                  <a16:creationId xmlns:a16="http://schemas.microsoft.com/office/drawing/2014/main" id="{E45E6057-0F72-8C1E-6BD6-B2B5B57638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80" y="18588"/>
              <a:ext cx="67" cy="5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8" name="Oval 30">
              <a:extLst>
                <a:ext uri="{FF2B5EF4-FFF2-40B4-BE49-F238E27FC236}">
                  <a16:creationId xmlns:a16="http://schemas.microsoft.com/office/drawing/2014/main" id="{6C7812FF-C092-7C0E-A906-D8D56C8CC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01" y="8701"/>
              <a:ext cx="67" cy="5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39" name="Oval 31">
              <a:extLst>
                <a:ext uri="{FF2B5EF4-FFF2-40B4-BE49-F238E27FC236}">
                  <a16:creationId xmlns:a16="http://schemas.microsoft.com/office/drawing/2014/main" id="{ED211BF4-04AE-2522-6EB8-ED1D0BD058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23" y="3004"/>
              <a:ext cx="67" cy="5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640" name="Oval 32">
              <a:extLst>
                <a:ext uri="{FF2B5EF4-FFF2-40B4-BE49-F238E27FC236}">
                  <a16:creationId xmlns:a16="http://schemas.microsoft.com/office/drawing/2014/main" id="{28CC0F52-679E-692D-F996-A5D639690E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68" y="2601"/>
              <a:ext cx="67" cy="5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8641" name="Picture 33">
            <a:hlinkClick r:id="rId39" action="ppaction://hlinkfile"/>
            <a:extLst>
              <a:ext uri="{FF2B5EF4-FFF2-40B4-BE49-F238E27FC236}">
                <a16:creationId xmlns:a16="http://schemas.microsoft.com/office/drawing/2014/main" id="{BFC523B3-28EB-8375-CD40-1AB4CD08706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8"/>
          <a:stretch>
            <a:fillRect/>
          </a:stretch>
        </p:blipFill>
        <p:spPr bwMode="auto">
          <a:xfrm>
            <a:off x="3838575" y="0"/>
            <a:ext cx="2657475" cy="76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2" name="Picture 34">
            <a:hlinkClick r:id="rId41" action="ppaction://hlinkfile"/>
            <a:extLst>
              <a:ext uri="{FF2B5EF4-FFF2-40B4-BE49-F238E27FC236}">
                <a16:creationId xmlns:a16="http://schemas.microsoft.com/office/drawing/2014/main" id="{CFCB0920-7614-5519-52E7-062734F3389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8"/>
          <a:stretch>
            <a:fillRect/>
          </a:stretch>
        </p:blipFill>
        <p:spPr bwMode="auto">
          <a:xfrm>
            <a:off x="6496050" y="0"/>
            <a:ext cx="2654300" cy="76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43" name="Freeform 35">
            <a:extLst>
              <a:ext uri="{FF2B5EF4-FFF2-40B4-BE49-F238E27FC236}">
                <a16:creationId xmlns:a16="http://schemas.microsoft.com/office/drawing/2014/main" id="{C053E326-D07A-4E6E-5BCA-1829E5CF8ABA}"/>
              </a:ext>
            </a:extLst>
          </p:cNvPr>
          <p:cNvSpPr>
            <a:spLocks/>
          </p:cNvSpPr>
          <p:nvPr/>
        </p:nvSpPr>
        <p:spPr bwMode="auto">
          <a:xfrm>
            <a:off x="5413375" y="0"/>
            <a:ext cx="3759200" cy="6858000"/>
          </a:xfrm>
          <a:custGeom>
            <a:avLst/>
            <a:gdLst>
              <a:gd name="T0" fmla="*/ 2374 w 2392"/>
              <a:gd name="T1" fmla="*/ 5 h 4355"/>
              <a:gd name="T2" fmla="*/ 345 w 2392"/>
              <a:gd name="T3" fmla="*/ 0 h 4355"/>
              <a:gd name="T4" fmla="*/ 304 w 2392"/>
              <a:gd name="T5" fmla="*/ 61 h 4355"/>
              <a:gd name="T6" fmla="*/ 443 w 2392"/>
              <a:gd name="T7" fmla="*/ 222 h 4355"/>
              <a:gd name="T8" fmla="*/ 623 w 2392"/>
              <a:gd name="T9" fmla="*/ 424 h 4355"/>
              <a:gd name="T10" fmla="*/ 623 w 2392"/>
              <a:gd name="T11" fmla="*/ 867 h 4355"/>
              <a:gd name="T12" fmla="*/ 888 w 2392"/>
              <a:gd name="T13" fmla="*/ 1277 h 4355"/>
              <a:gd name="T14" fmla="*/ 923 w 2392"/>
              <a:gd name="T15" fmla="*/ 1499 h 4355"/>
              <a:gd name="T16" fmla="*/ 665 w 2392"/>
              <a:gd name="T17" fmla="*/ 1588 h 4355"/>
              <a:gd name="T18" fmla="*/ 365 w 2392"/>
              <a:gd name="T19" fmla="*/ 1649 h 4355"/>
              <a:gd name="T20" fmla="*/ 232 w 2392"/>
              <a:gd name="T21" fmla="*/ 1979 h 4355"/>
              <a:gd name="T22" fmla="*/ 45 w 2392"/>
              <a:gd name="T23" fmla="*/ 1952 h 4355"/>
              <a:gd name="T24" fmla="*/ 72 w 2392"/>
              <a:gd name="T25" fmla="*/ 2343 h 4355"/>
              <a:gd name="T26" fmla="*/ 408 w 2392"/>
              <a:gd name="T27" fmla="*/ 2607 h 4355"/>
              <a:gd name="T28" fmla="*/ 187 w 2392"/>
              <a:gd name="T29" fmla="*/ 2669 h 4355"/>
              <a:gd name="T30" fmla="*/ 293 w 2392"/>
              <a:gd name="T31" fmla="*/ 2760 h 4355"/>
              <a:gd name="T32" fmla="*/ 206 w 2392"/>
              <a:gd name="T33" fmla="*/ 3095 h 4355"/>
              <a:gd name="T34" fmla="*/ 134 w 2392"/>
              <a:gd name="T35" fmla="*/ 3203 h 4355"/>
              <a:gd name="T36" fmla="*/ 337 w 2392"/>
              <a:gd name="T37" fmla="*/ 3255 h 4355"/>
              <a:gd name="T38" fmla="*/ 108 w 2392"/>
              <a:gd name="T39" fmla="*/ 3344 h 4355"/>
              <a:gd name="T40" fmla="*/ 248 w 2392"/>
              <a:gd name="T41" fmla="*/ 3468 h 4355"/>
              <a:gd name="T42" fmla="*/ 176 w 2392"/>
              <a:gd name="T43" fmla="*/ 3503 h 4355"/>
              <a:gd name="T44" fmla="*/ 0 w 2392"/>
              <a:gd name="T45" fmla="*/ 3627 h 4355"/>
              <a:gd name="T46" fmla="*/ 195 w 2392"/>
              <a:gd name="T47" fmla="*/ 3920 h 4355"/>
              <a:gd name="T48" fmla="*/ 382 w 2392"/>
              <a:gd name="T49" fmla="*/ 4232 h 4355"/>
              <a:gd name="T50" fmla="*/ 442 w 2392"/>
              <a:gd name="T51" fmla="*/ 4355 h 4355"/>
              <a:gd name="T52" fmla="*/ 2392 w 2392"/>
              <a:gd name="T53" fmla="*/ 4355 h 4355"/>
              <a:gd name="T54" fmla="*/ 2374 w 2392"/>
              <a:gd name="T55" fmla="*/ 5 h 43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392" h="4355">
                <a:moveTo>
                  <a:pt x="2374" y="5"/>
                </a:moveTo>
                <a:lnTo>
                  <a:pt x="345" y="0"/>
                </a:lnTo>
                <a:lnTo>
                  <a:pt x="304" y="61"/>
                </a:lnTo>
                <a:lnTo>
                  <a:pt x="443" y="222"/>
                </a:lnTo>
                <a:lnTo>
                  <a:pt x="623" y="424"/>
                </a:lnTo>
                <a:lnTo>
                  <a:pt x="623" y="867"/>
                </a:lnTo>
                <a:lnTo>
                  <a:pt x="888" y="1277"/>
                </a:lnTo>
                <a:lnTo>
                  <a:pt x="923" y="1499"/>
                </a:lnTo>
                <a:lnTo>
                  <a:pt x="665" y="1588"/>
                </a:lnTo>
                <a:lnTo>
                  <a:pt x="365" y="1649"/>
                </a:lnTo>
                <a:lnTo>
                  <a:pt x="232" y="1979"/>
                </a:lnTo>
                <a:lnTo>
                  <a:pt x="45" y="1952"/>
                </a:lnTo>
                <a:lnTo>
                  <a:pt x="72" y="2343"/>
                </a:lnTo>
                <a:lnTo>
                  <a:pt x="408" y="2607"/>
                </a:lnTo>
                <a:lnTo>
                  <a:pt x="187" y="2669"/>
                </a:lnTo>
                <a:lnTo>
                  <a:pt x="293" y="2760"/>
                </a:lnTo>
                <a:lnTo>
                  <a:pt x="206" y="3095"/>
                </a:lnTo>
                <a:lnTo>
                  <a:pt x="134" y="3203"/>
                </a:lnTo>
                <a:lnTo>
                  <a:pt x="337" y="3255"/>
                </a:lnTo>
                <a:lnTo>
                  <a:pt x="108" y="3344"/>
                </a:lnTo>
                <a:lnTo>
                  <a:pt x="248" y="3468"/>
                </a:lnTo>
                <a:lnTo>
                  <a:pt x="176" y="3503"/>
                </a:lnTo>
                <a:lnTo>
                  <a:pt x="0" y="3627"/>
                </a:lnTo>
                <a:lnTo>
                  <a:pt x="195" y="3920"/>
                </a:lnTo>
                <a:lnTo>
                  <a:pt x="382" y="4232"/>
                </a:lnTo>
                <a:lnTo>
                  <a:pt x="442" y="4355"/>
                </a:lnTo>
                <a:lnTo>
                  <a:pt x="2392" y="4355"/>
                </a:lnTo>
                <a:lnTo>
                  <a:pt x="2374" y="5"/>
                </a:lnTo>
                <a:close/>
              </a:path>
            </a:pathLst>
          </a:custGeom>
          <a:solidFill>
            <a:srgbClr val="FF0000">
              <a:alpha val="22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44" name="Text Box 36">
            <a:extLst>
              <a:ext uri="{FF2B5EF4-FFF2-40B4-BE49-F238E27FC236}">
                <a16:creationId xmlns:a16="http://schemas.microsoft.com/office/drawing/2014/main" id="{BDE0A454-4A2C-83CE-B518-50B93D875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1750" y="3573463"/>
            <a:ext cx="1038225" cy="458787"/>
          </a:xfrm>
          <a:prstGeom prst="rect">
            <a:avLst/>
          </a:prstGeom>
          <a:solidFill>
            <a:srgbClr val="CCFFFF">
              <a:alpha val="6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b="1"/>
              <a:t>Snowcamp Lookout</a:t>
            </a:r>
          </a:p>
        </p:txBody>
      </p:sp>
      <p:sp>
        <p:nvSpPr>
          <p:cNvPr id="68645" name="Text Box 37">
            <a:extLst>
              <a:ext uri="{FF2B5EF4-FFF2-40B4-BE49-F238E27FC236}">
                <a16:creationId xmlns:a16="http://schemas.microsoft.com/office/drawing/2014/main" id="{DF5A4BFA-6B52-76CD-70C3-FB3104449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5750" y="5570538"/>
            <a:ext cx="1238250" cy="579437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 b="1"/>
              <a:t>Panther Lake block</a:t>
            </a:r>
          </a:p>
        </p:txBody>
      </p:sp>
      <p:grpSp>
        <p:nvGrpSpPr>
          <p:cNvPr id="68646" name="Group 38">
            <a:extLst>
              <a:ext uri="{FF2B5EF4-FFF2-40B4-BE49-F238E27FC236}">
                <a16:creationId xmlns:a16="http://schemas.microsoft.com/office/drawing/2014/main" id="{6866CDC6-F81A-B426-3421-5C144D1093B2}"/>
              </a:ext>
            </a:extLst>
          </p:cNvPr>
          <p:cNvGrpSpPr>
            <a:grpSpLocks/>
          </p:cNvGrpSpPr>
          <p:nvPr/>
        </p:nvGrpSpPr>
        <p:grpSpPr bwMode="auto">
          <a:xfrm>
            <a:off x="6297613" y="1990725"/>
            <a:ext cx="620712" cy="1217613"/>
            <a:chOff x="3946" y="1042"/>
            <a:chExt cx="391" cy="767"/>
          </a:xfrm>
        </p:grpSpPr>
        <p:sp>
          <p:nvSpPr>
            <p:cNvPr id="68647" name="Freeform 39">
              <a:extLst>
                <a:ext uri="{FF2B5EF4-FFF2-40B4-BE49-F238E27FC236}">
                  <a16:creationId xmlns:a16="http://schemas.microsoft.com/office/drawing/2014/main" id="{C1DA96B9-4697-464A-6B33-F8C50DCEFD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" y="1042"/>
              <a:ext cx="292" cy="137"/>
            </a:xfrm>
            <a:custGeom>
              <a:avLst/>
              <a:gdLst>
                <a:gd name="T0" fmla="*/ 852 w 963"/>
                <a:gd name="T1" fmla="*/ 0 h 522"/>
                <a:gd name="T2" fmla="*/ 921 w 963"/>
                <a:gd name="T3" fmla="*/ 150 h 522"/>
                <a:gd name="T4" fmla="*/ 963 w 963"/>
                <a:gd name="T5" fmla="*/ 267 h 522"/>
                <a:gd name="T6" fmla="*/ 696 w 963"/>
                <a:gd name="T7" fmla="*/ 345 h 522"/>
                <a:gd name="T8" fmla="*/ 456 w 963"/>
                <a:gd name="T9" fmla="*/ 429 h 522"/>
                <a:gd name="T10" fmla="*/ 321 w 963"/>
                <a:gd name="T11" fmla="*/ 486 h 522"/>
                <a:gd name="T12" fmla="*/ 255 w 963"/>
                <a:gd name="T13" fmla="*/ 522 h 522"/>
                <a:gd name="T14" fmla="*/ 171 w 963"/>
                <a:gd name="T15" fmla="*/ 492 h 522"/>
                <a:gd name="T16" fmla="*/ 75 w 963"/>
                <a:gd name="T17" fmla="*/ 483 h 522"/>
                <a:gd name="T18" fmla="*/ 24 w 963"/>
                <a:gd name="T19" fmla="*/ 471 h 522"/>
                <a:gd name="T20" fmla="*/ 0 w 963"/>
                <a:gd name="T21" fmla="*/ 399 h 522"/>
                <a:gd name="T22" fmla="*/ 39 w 963"/>
                <a:gd name="T23" fmla="*/ 315 h 522"/>
                <a:gd name="T24" fmla="*/ 183 w 963"/>
                <a:gd name="T25" fmla="*/ 312 h 522"/>
                <a:gd name="T26" fmla="*/ 249 w 963"/>
                <a:gd name="T27" fmla="*/ 276 h 522"/>
                <a:gd name="T28" fmla="*/ 351 w 963"/>
                <a:gd name="T29" fmla="*/ 309 h 522"/>
                <a:gd name="T30" fmla="*/ 546 w 963"/>
                <a:gd name="T31" fmla="*/ 207 h 522"/>
                <a:gd name="T32" fmla="*/ 633 w 963"/>
                <a:gd name="T33" fmla="*/ 192 h 522"/>
                <a:gd name="T34" fmla="*/ 801 w 963"/>
                <a:gd name="T35" fmla="*/ 93 h 522"/>
                <a:gd name="T36" fmla="*/ 849 w 963"/>
                <a:gd name="T37" fmla="*/ 3 h 522"/>
                <a:gd name="T38" fmla="*/ 852 w 963"/>
                <a:gd name="T39" fmla="*/ 0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63" h="522">
                  <a:moveTo>
                    <a:pt x="852" y="0"/>
                  </a:moveTo>
                  <a:lnTo>
                    <a:pt x="921" y="150"/>
                  </a:lnTo>
                  <a:lnTo>
                    <a:pt x="963" y="267"/>
                  </a:lnTo>
                  <a:lnTo>
                    <a:pt x="696" y="345"/>
                  </a:lnTo>
                  <a:lnTo>
                    <a:pt x="456" y="429"/>
                  </a:lnTo>
                  <a:lnTo>
                    <a:pt x="321" y="486"/>
                  </a:lnTo>
                  <a:lnTo>
                    <a:pt x="255" y="522"/>
                  </a:lnTo>
                  <a:lnTo>
                    <a:pt x="171" y="492"/>
                  </a:lnTo>
                  <a:lnTo>
                    <a:pt x="75" y="483"/>
                  </a:lnTo>
                  <a:lnTo>
                    <a:pt x="24" y="471"/>
                  </a:lnTo>
                  <a:lnTo>
                    <a:pt x="0" y="399"/>
                  </a:lnTo>
                  <a:lnTo>
                    <a:pt x="39" y="315"/>
                  </a:lnTo>
                  <a:lnTo>
                    <a:pt x="183" y="312"/>
                  </a:lnTo>
                  <a:lnTo>
                    <a:pt x="249" y="276"/>
                  </a:lnTo>
                  <a:lnTo>
                    <a:pt x="351" y="309"/>
                  </a:lnTo>
                  <a:lnTo>
                    <a:pt x="546" y="207"/>
                  </a:lnTo>
                  <a:lnTo>
                    <a:pt x="633" y="192"/>
                  </a:lnTo>
                  <a:lnTo>
                    <a:pt x="801" y="93"/>
                  </a:lnTo>
                  <a:lnTo>
                    <a:pt x="849" y="3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48" name="Freeform 40">
              <a:extLst>
                <a:ext uri="{FF2B5EF4-FFF2-40B4-BE49-F238E27FC236}">
                  <a16:creationId xmlns:a16="http://schemas.microsoft.com/office/drawing/2014/main" id="{387BD285-C3FD-03AB-F8EC-0D416C018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" y="1112"/>
              <a:ext cx="254" cy="96"/>
            </a:xfrm>
            <a:custGeom>
              <a:avLst/>
              <a:gdLst>
                <a:gd name="T0" fmla="*/ 0 w 837"/>
                <a:gd name="T1" fmla="*/ 255 h 366"/>
                <a:gd name="T2" fmla="*/ 156 w 837"/>
                <a:gd name="T3" fmla="*/ 342 h 366"/>
                <a:gd name="T4" fmla="*/ 222 w 837"/>
                <a:gd name="T5" fmla="*/ 366 h 366"/>
                <a:gd name="T6" fmla="*/ 312 w 837"/>
                <a:gd name="T7" fmla="*/ 288 h 366"/>
                <a:gd name="T8" fmla="*/ 372 w 837"/>
                <a:gd name="T9" fmla="*/ 300 h 366"/>
                <a:gd name="T10" fmla="*/ 414 w 837"/>
                <a:gd name="T11" fmla="*/ 264 h 366"/>
                <a:gd name="T12" fmla="*/ 837 w 837"/>
                <a:gd name="T13" fmla="*/ 267 h 366"/>
                <a:gd name="T14" fmla="*/ 804 w 837"/>
                <a:gd name="T15" fmla="*/ 177 h 366"/>
                <a:gd name="T16" fmla="*/ 747 w 837"/>
                <a:gd name="T17" fmla="*/ 78 h 366"/>
                <a:gd name="T18" fmla="*/ 708 w 837"/>
                <a:gd name="T19" fmla="*/ 0 h 366"/>
                <a:gd name="T20" fmla="*/ 438 w 837"/>
                <a:gd name="T21" fmla="*/ 75 h 366"/>
                <a:gd name="T22" fmla="*/ 195 w 837"/>
                <a:gd name="T23" fmla="*/ 162 h 366"/>
                <a:gd name="T24" fmla="*/ 63 w 837"/>
                <a:gd name="T25" fmla="*/ 219 h 366"/>
                <a:gd name="T26" fmla="*/ 0 w 837"/>
                <a:gd name="T27" fmla="*/ 255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37" h="366">
                  <a:moveTo>
                    <a:pt x="0" y="255"/>
                  </a:moveTo>
                  <a:lnTo>
                    <a:pt x="156" y="342"/>
                  </a:lnTo>
                  <a:lnTo>
                    <a:pt x="222" y="366"/>
                  </a:lnTo>
                  <a:lnTo>
                    <a:pt x="312" y="288"/>
                  </a:lnTo>
                  <a:lnTo>
                    <a:pt x="372" y="300"/>
                  </a:lnTo>
                  <a:lnTo>
                    <a:pt x="414" y="264"/>
                  </a:lnTo>
                  <a:lnTo>
                    <a:pt x="837" y="267"/>
                  </a:lnTo>
                  <a:lnTo>
                    <a:pt x="804" y="177"/>
                  </a:lnTo>
                  <a:lnTo>
                    <a:pt x="747" y="78"/>
                  </a:lnTo>
                  <a:lnTo>
                    <a:pt x="708" y="0"/>
                  </a:lnTo>
                  <a:lnTo>
                    <a:pt x="438" y="75"/>
                  </a:lnTo>
                  <a:lnTo>
                    <a:pt x="195" y="162"/>
                  </a:lnTo>
                  <a:lnTo>
                    <a:pt x="63" y="219"/>
                  </a:lnTo>
                  <a:lnTo>
                    <a:pt x="0" y="255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49" name="Freeform 41">
              <a:extLst>
                <a:ext uri="{FF2B5EF4-FFF2-40B4-BE49-F238E27FC236}">
                  <a16:creationId xmlns:a16="http://schemas.microsoft.com/office/drawing/2014/main" id="{F383E92D-1F00-7665-5EE2-4282FADEA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1" y="1269"/>
              <a:ext cx="316" cy="86"/>
            </a:xfrm>
            <a:custGeom>
              <a:avLst/>
              <a:gdLst>
                <a:gd name="T0" fmla="*/ 1041 w 1041"/>
                <a:gd name="T1" fmla="*/ 90 h 327"/>
                <a:gd name="T2" fmla="*/ 990 w 1041"/>
                <a:gd name="T3" fmla="*/ 150 h 327"/>
                <a:gd name="T4" fmla="*/ 987 w 1041"/>
                <a:gd name="T5" fmla="*/ 249 h 327"/>
                <a:gd name="T6" fmla="*/ 801 w 1041"/>
                <a:gd name="T7" fmla="*/ 246 h 327"/>
                <a:gd name="T8" fmla="*/ 813 w 1041"/>
                <a:gd name="T9" fmla="*/ 201 h 327"/>
                <a:gd name="T10" fmla="*/ 891 w 1041"/>
                <a:gd name="T11" fmla="*/ 171 h 327"/>
                <a:gd name="T12" fmla="*/ 894 w 1041"/>
                <a:gd name="T13" fmla="*/ 132 h 327"/>
                <a:gd name="T14" fmla="*/ 852 w 1041"/>
                <a:gd name="T15" fmla="*/ 126 h 327"/>
                <a:gd name="T16" fmla="*/ 750 w 1041"/>
                <a:gd name="T17" fmla="*/ 177 h 327"/>
                <a:gd name="T18" fmla="*/ 690 w 1041"/>
                <a:gd name="T19" fmla="*/ 270 h 327"/>
                <a:gd name="T20" fmla="*/ 600 w 1041"/>
                <a:gd name="T21" fmla="*/ 279 h 327"/>
                <a:gd name="T22" fmla="*/ 576 w 1041"/>
                <a:gd name="T23" fmla="*/ 306 h 327"/>
                <a:gd name="T24" fmla="*/ 354 w 1041"/>
                <a:gd name="T25" fmla="*/ 303 h 327"/>
                <a:gd name="T26" fmla="*/ 306 w 1041"/>
                <a:gd name="T27" fmla="*/ 270 h 327"/>
                <a:gd name="T28" fmla="*/ 249 w 1041"/>
                <a:gd name="T29" fmla="*/ 327 h 327"/>
                <a:gd name="T30" fmla="*/ 195 w 1041"/>
                <a:gd name="T31" fmla="*/ 282 h 327"/>
                <a:gd name="T32" fmla="*/ 138 w 1041"/>
                <a:gd name="T33" fmla="*/ 213 h 327"/>
                <a:gd name="T34" fmla="*/ 69 w 1041"/>
                <a:gd name="T35" fmla="*/ 219 h 327"/>
                <a:gd name="T36" fmla="*/ 18 w 1041"/>
                <a:gd name="T37" fmla="*/ 174 h 327"/>
                <a:gd name="T38" fmla="*/ 0 w 1041"/>
                <a:gd name="T39" fmla="*/ 117 h 327"/>
                <a:gd name="T40" fmla="*/ 42 w 1041"/>
                <a:gd name="T41" fmla="*/ 81 h 327"/>
                <a:gd name="T42" fmla="*/ 84 w 1041"/>
                <a:gd name="T43" fmla="*/ 60 h 327"/>
                <a:gd name="T44" fmla="*/ 129 w 1041"/>
                <a:gd name="T45" fmla="*/ 69 h 327"/>
                <a:gd name="T46" fmla="*/ 186 w 1041"/>
                <a:gd name="T47" fmla="*/ 27 h 327"/>
                <a:gd name="T48" fmla="*/ 300 w 1041"/>
                <a:gd name="T49" fmla="*/ 33 h 327"/>
                <a:gd name="T50" fmla="*/ 402 w 1041"/>
                <a:gd name="T51" fmla="*/ 75 h 327"/>
                <a:gd name="T52" fmla="*/ 444 w 1041"/>
                <a:gd name="T53" fmla="*/ 90 h 327"/>
                <a:gd name="T54" fmla="*/ 600 w 1041"/>
                <a:gd name="T55" fmla="*/ 99 h 327"/>
                <a:gd name="T56" fmla="*/ 645 w 1041"/>
                <a:gd name="T57" fmla="*/ 123 h 327"/>
                <a:gd name="T58" fmla="*/ 693 w 1041"/>
                <a:gd name="T59" fmla="*/ 114 h 327"/>
                <a:gd name="T60" fmla="*/ 753 w 1041"/>
                <a:gd name="T61" fmla="*/ 81 h 327"/>
                <a:gd name="T62" fmla="*/ 837 w 1041"/>
                <a:gd name="T63" fmla="*/ 57 h 327"/>
                <a:gd name="T64" fmla="*/ 888 w 1041"/>
                <a:gd name="T65" fmla="*/ 60 h 327"/>
                <a:gd name="T66" fmla="*/ 942 w 1041"/>
                <a:gd name="T67" fmla="*/ 0 h 327"/>
                <a:gd name="T68" fmla="*/ 1041 w 1041"/>
                <a:gd name="T69" fmla="*/ 9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1" h="327">
                  <a:moveTo>
                    <a:pt x="1041" y="90"/>
                  </a:moveTo>
                  <a:lnTo>
                    <a:pt x="990" y="150"/>
                  </a:lnTo>
                  <a:lnTo>
                    <a:pt x="987" y="249"/>
                  </a:lnTo>
                  <a:lnTo>
                    <a:pt x="801" y="246"/>
                  </a:lnTo>
                  <a:lnTo>
                    <a:pt x="813" y="201"/>
                  </a:lnTo>
                  <a:lnTo>
                    <a:pt x="891" y="171"/>
                  </a:lnTo>
                  <a:lnTo>
                    <a:pt x="894" y="132"/>
                  </a:lnTo>
                  <a:lnTo>
                    <a:pt x="852" y="126"/>
                  </a:lnTo>
                  <a:lnTo>
                    <a:pt x="750" y="177"/>
                  </a:lnTo>
                  <a:lnTo>
                    <a:pt x="690" y="270"/>
                  </a:lnTo>
                  <a:lnTo>
                    <a:pt x="600" y="279"/>
                  </a:lnTo>
                  <a:lnTo>
                    <a:pt x="576" y="306"/>
                  </a:lnTo>
                  <a:lnTo>
                    <a:pt x="354" y="303"/>
                  </a:lnTo>
                  <a:lnTo>
                    <a:pt x="306" y="270"/>
                  </a:lnTo>
                  <a:lnTo>
                    <a:pt x="249" y="327"/>
                  </a:lnTo>
                  <a:lnTo>
                    <a:pt x="195" y="282"/>
                  </a:lnTo>
                  <a:lnTo>
                    <a:pt x="138" y="213"/>
                  </a:lnTo>
                  <a:lnTo>
                    <a:pt x="69" y="219"/>
                  </a:lnTo>
                  <a:lnTo>
                    <a:pt x="18" y="174"/>
                  </a:lnTo>
                  <a:lnTo>
                    <a:pt x="0" y="117"/>
                  </a:lnTo>
                  <a:lnTo>
                    <a:pt x="42" y="81"/>
                  </a:lnTo>
                  <a:lnTo>
                    <a:pt x="84" y="60"/>
                  </a:lnTo>
                  <a:lnTo>
                    <a:pt x="129" y="69"/>
                  </a:lnTo>
                  <a:lnTo>
                    <a:pt x="186" y="27"/>
                  </a:lnTo>
                  <a:lnTo>
                    <a:pt x="300" y="33"/>
                  </a:lnTo>
                  <a:lnTo>
                    <a:pt x="402" y="75"/>
                  </a:lnTo>
                  <a:lnTo>
                    <a:pt x="444" y="90"/>
                  </a:lnTo>
                  <a:lnTo>
                    <a:pt x="600" y="99"/>
                  </a:lnTo>
                  <a:lnTo>
                    <a:pt x="645" y="123"/>
                  </a:lnTo>
                  <a:lnTo>
                    <a:pt x="693" y="114"/>
                  </a:lnTo>
                  <a:lnTo>
                    <a:pt x="753" y="81"/>
                  </a:lnTo>
                  <a:lnTo>
                    <a:pt x="837" y="57"/>
                  </a:lnTo>
                  <a:lnTo>
                    <a:pt x="888" y="60"/>
                  </a:lnTo>
                  <a:lnTo>
                    <a:pt x="942" y="0"/>
                  </a:lnTo>
                  <a:cubicBezTo>
                    <a:pt x="975" y="30"/>
                    <a:pt x="1041" y="90"/>
                    <a:pt x="1041" y="90"/>
                  </a:cubicBez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50" name="Freeform 42">
              <a:extLst>
                <a:ext uri="{FF2B5EF4-FFF2-40B4-BE49-F238E27FC236}">
                  <a16:creationId xmlns:a16="http://schemas.microsoft.com/office/drawing/2014/main" id="{82E81547-3D43-6A65-1B5B-40019F7BB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8" y="1349"/>
              <a:ext cx="196" cy="121"/>
            </a:xfrm>
            <a:custGeom>
              <a:avLst/>
              <a:gdLst>
                <a:gd name="T0" fmla="*/ 0 w 645"/>
                <a:gd name="T1" fmla="*/ 129 h 465"/>
                <a:gd name="T2" fmla="*/ 0 w 645"/>
                <a:gd name="T3" fmla="*/ 174 h 465"/>
                <a:gd name="T4" fmla="*/ 69 w 645"/>
                <a:gd name="T5" fmla="*/ 210 h 465"/>
                <a:gd name="T6" fmla="*/ 147 w 645"/>
                <a:gd name="T7" fmla="*/ 279 h 465"/>
                <a:gd name="T8" fmla="*/ 201 w 645"/>
                <a:gd name="T9" fmla="*/ 384 h 465"/>
                <a:gd name="T10" fmla="*/ 210 w 645"/>
                <a:gd name="T11" fmla="*/ 462 h 465"/>
                <a:gd name="T12" fmla="*/ 261 w 645"/>
                <a:gd name="T13" fmla="*/ 465 h 465"/>
                <a:gd name="T14" fmla="*/ 384 w 645"/>
                <a:gd name="T15" fmla="*/ 366 h 465"/>
                <a:gd name="T16" fmla="*/ 417 w 645"/>
                <a:gd name="T17" fmla="*/ 360 h 465"/>
                <a:gd name="T18" fmla="*/ 480 w 645"/>
                <a:gd name="T19" fmla="*/ 267 h 465"/>
                <a:gd name="T20" fmla="*/ 552 w 645"/>
                <a:gd name="T21" fmla="*/ 210 h 465"/>
                <a:gd name="T22" fmla="*/ 591 w 645"/>
                <a:gd name="T23" fmla="*/ 183 h 465"/>
                <a:gd name="T24" fmla="*/ 579 w 645"/>
                <a:gd name="T25" fmla="*/ 153 h 465"/>
                <a:gd name="T26" fmla="*/ 585 w 645"/>
                <a:gd name="T27" fmla="*/ 87 h 465"/>
                <a:gd name="T28" fmla="*/ 645 w 645"/>
                <a:gd name="T29" fmla="*/ 33 h 465"/>
                <a:gd name="T30" fmla="*/ 333 w 645"/>
                <a:gd name="T31" fmla="*/ 42 h 465"/>
                <a:gd name="T32" fmla="*/ 321 w 645"/>
                <a:gd name="T33" fmla="*/ 0 h 465"/>
                <a:gd name="T34" fmla="*/ 204 w 645"/>
                <a:gd name="T35" fmla="*/ 6 h 465"/>
                <a:gd name="T36" fmla="*/ 198 w 645"/>
                <a:gd name="T37" fmla="*/ 66 h 465"/>
                <a:gd name="T38" fmla="*/ 99 w 645"/>
                <a:gd name="T39" fmla="*/ 63 h 465"/>
                <a:gd name="T40" fmla="*/ 63 w 645"/>
                <a:gd name="T41" fmla="*/ 93 h 465"/>
                <a:gd name="T42" fmla="*/ 39 w 645"/>
                <a:gd name="T43" fmla="*/ 138 h 465"/>
                <a:gd name="T44" fmla="*/ 0 w 645"/>
                <a:gd name="T45" fmla="*/ 129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45" h="465">
                  <a:moveTo>
                    <a:pt x="0" y="129"/>
                  </a:moveTo>
                  <a:lnTo>
                    <a:pt x="0" y="174"/>
                  </a:lnTo>
                  <a:lnTo>
                    <a:pt x="69" y="210"/>
                  </a:lnTo>
                  <a:lnTo>
                    <a:pt x="147" y="279"/>
                  </a:lnTo>
                  <a:lnTo>
                    <a:pt x="201" y="384"/>
                  </a:lnTo>
                  <a:lnTo>
                    <a:pt x="210" y="462"/>
                  </a:lnTo>
                  <a:lnTo>
                    <a:pt x="261" y="465"/>
                  </a:lnTo>
                  <a:lnTo>
                    <a:pt x="384" y="366"/>
                  </a:lnTo>
                  <a:lnTo>
                    <a:pt x="417" y="360"/>
                  </a:lnTo>
                  <a:lnTo>
                    <a:pt x="480" y="267"/>
                  </a:lnTo>
                  <a:lnTo>
                    <a:pt x="552" y="210"/>
                  </a:lnTo>
                  <a:lnTo>
                    <a:pt x="591" y="183"/>
                  </a:lnTo>
                  <a:lnTo>
                    <a:pt x="579" y="153"/>
                  </a:lnTo>
                  <a:lnTo>
                    <a:pt x="585" y="87"/>
                  </a:lnTo>
                  <a:lnTo>
                    <a:pt x="645" y="33"/>
                  </a:lnTo>
                  <a:lnTo>
                    <a:pt x="333" y="42"/>
                  </a:lnTo>
                  <a:lnTo>
                    <a:pt x="321" y="0"/>
                  </a:lnTo>
                  <a:lnTo>
                    <a:pt x="204" y="6"/>
                  </a:lnTo>
                  <a:lnTo>
                    <a:pt x="198" y="66"/>
                  </a:lnTo>
                  <a:lnTo>
                    <a:pt x="99" y="63"/>
                  </a:lnTo>
                  <a:lnTo>
                    <a:pt x="63" y="93"/>
                  </a:lnTo>
                  <a:lnTo>
                    <a:pt x="39" y="138"/>
                  </a:lnTo>
                  <a:lnTo>
                    <a:pt x="0" y="129"/>
                  </a:lnTo>
                  <a:close/>
                </a:path>
              </a:pathLst>
            </a:cu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51" name="Freeform 43">
              <a:extLst>
                <a:ext uri="{FF2B5EF4-FFF2-40B4-BE49-F238E27FC236}">
                  <a16:creationId xmlns:a16="http://schemas.microsoft.com/office/drawing/2014/main" id="{2F1398A7-B6A6-C0FD-E02D-A54DFB5A7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0" y="1547"/>
              <a:ext cx="162" cy="176"/>
            </a:xfrm>
            <a:custGeom>
              <a:avLst/>
              <a:gdLst>
                <a:gd name="T0" fmla="*/ 483 w 534"/>
                <a:gd name="T1" fmla="*/ 0 h 672"/>
                <a:gd name="T2" fmla="*/ 534 w 534"/>
                <a:gd name="T3" fmla="*/ 63 h 672"/>
                <a:gd name="T4" fmla="*/ 528 w 534"/>
                <a:gd name="T5" fmla="*/ 162 h 672"/>
                <a:gd name="T6" fmla="*/ 504 w 534"/>
                <a:gd name="T7" fmla="*/ 204 h 672"/>
                <a:gd name="T8" fmla="*/ 507 w 534"/>
                <a:gd name="T9" fmla="*/ 309 h 672"/>
                <a:gd name="T10" fmla="*/ 534 w 534"/>
                <a:gd name="T11" fmla="*/ 387 h 672"/>
                <a:gd name="T12" fmla="*/ 510 w 534"/>
                <a:gd name="T13" fmla="*/ 423 h 672"/>
                <a:gd name="T14" fmla="*/ 438 w 534"/>
                <a:gd name="T15" fmla="*/ 456 h 672"/>
                <a:gd name="T16" fmla="*/ 354 w 534"/>
                <a:gd name="T17" fmla="*/ 435 h 672"/>
                <a:gd name="T18" fmla="*/ 294 w 534"/>
                <a:gd name="T19" fmla="*/ 432 h 672"/>
                <a:gd name="T20" fmla="*/ 216 w 534"/>
                <a:gd name="T21" fmla="*/ 510 h 672"/>
                <a:gd name="T22" fmla="*/ 159 w 534"/>
                <a:gd name="T23" fmla="*/ 534 h 672"/>
                <a:gd name="T24" fmla="*/ 81 w 534"/>
                <a:gd name="T25" fmla="*/ 672 h 672"/>
                <a:gd name="T26" fmla="*/ 69 w 534"/>
                <a:gd name="T27" fmla="*/ 528 h 672"/>
                <a:gd name="T28" fmla="*/ 42 w 534"/>
                <a:gd name="T29" fmla="*/ 492 h 672"/>
                <a:gd name="T30" fmla="*/ 33 w 534"/>
                <a:gd name="T31" fmla="*/ 348 h 672"/>
                <a:gd name="T32" fmla="*/ 0 w 534"/>
                <a:gd name="T33" fmla="*/ 336 h 672"/>
                <a:gd name="T34" fmla="*/ 84 w 534"/>
                <a:gd name="T35" fmla="*/ 249 h 672"/>
                <a:gd name="T36" fmla="*/ 207 w 534"/>
                <a:gd name="T37" fmla="*/ 162 h 672"/>
                <a:gd name="T38" fmla="*/ 303 w 534"/>
                <a:gd name="T39" fmla="*/ 105 h 672"/>
                <a:gd name="T40" fmla="*/ 384 w 534"/>
                <a:gd name="T41" fmla="*/ 45 h 672"/>
                <a:gd name="T42" fmla="*/ 483 w 534"/>
                <a:gd name="T43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34" h="672">
                  <a:moveTo>
                    <a:pt x="483" y="0"/>
                  </a:moveTo>
                  <a:lnTo>
                    <a:pt x="534" y="63"/>
                  </a:lnTo>
                  <a:lnTo>
                    <a:pt x="528" y="162"/>
                  </a:lnTo>
                  <a:lnTo>
                    <a:pt x="504" y="204"/>
                  </a:lnTo>
                  <a:lnTo>
                    <a:pt x="507" y="309"/>
                  </a:lnTo>
                  <a:lnTo>
                    <a:pt x="534" y="387"/>
                  </a:lnTo>
                  <a:lnTo>
                    <a:pt x="510" y="423"/>
                  </a:lnTo>
                  <a:lnTo>
                    <a:pt x="438" y="456"/>
                  </a:lnTo>
                  <a:lnTo>
                    <a:pt x="354" y="435"/>
                  </a:lnTo>
                  <a:lnTo>
                    <a:pt x="294" y="432"/>
                  </a:lnTo>
                  <a:lnTo>
                    <a:pt x="216" y="510"/>
                  </a:lnTo>
                  <a:lnTo>
                    <a:pt x="159" y="534"/>
                  </a:lnTo>
                  <a:lnTo>
                    <a:pt x="81" y="672"/>
                  </a:lnTo>
                  <a:lnTo>
                    <a:pt x="69" y="528"/>
                  </a:lnTo>
                  <a:lnTo>
                    <a:pt x="42" y="492"/>
                  </a:lnTo>
                  <a:lnTo>
                    <a:pt x="33" y="348"/>
                  </a:lnTo>
                  <a:lnTo>
                    <a:pt x="0" y="336"/>
                  </a:lnTo>
                  <a:lnTo>
                    <a:pt x="84" y="249"/>
                  </a:lnTo>
                  <a:lnTo>
                    <a:pt x="207" y="162"/>
                  </a:lnTo>
                  <a:lnTo>
                    <a:pt x="303" y="105"/>
                  </a:lnTo>
                  <a:lnTo>
                    <a:pt x="384" y="45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52" name="Freeform 44">
              <a:extLst>
                <a:ext uri="{FF2B5EF4-FFF2-40B4-BE49-F238E27FC236}">
                  <a16:creationId xmlns:a16="http://schemas.microsoft.com/office/drawing/2014/main" id="{63D10679-83A8-8B5A-CC59-14DE4EBE1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9" y="1540"/>
              <a:ext cx="120" cy="96"/>
            </a:xfrm>
            <a:custGeom>
              <a:avLst/>
              <a:gdLst>
                <a:gd name="T0" fmla="*/ 396 w 396"/>
                <a:gd name="T1" fmla="*/ 138 h 366"/>
                <a:gd name="T2" fmla="*/ 279 w 396"/>
                <a:gd name="T3" fmla="*/ 0 h 366"/>
                <a:gd name="T4" fmla="*/ 192 w 396"/>
                <a:gd name="T5" fmla="*/ 3 h 366"/>
                <a:gd name="T6" fmla="*/ 129 w 396"/>
                <a:gd name="T7" fmla="*/ 24 h 366"/>
                <a:gd name="T8" fmla="*/ 93 w 396"/>
                <a:gd name="T9" fmla="*/ 48 h 366"/>
                <a:gd name="T10" fmla="*/ 90 w 396"/>
                <a:gd name="T11" fmla="*/ 150 h 366"/>
                <a:gd name="T12" fmla="*/ 15 w 396"/>
                <a:gd name="T13" fmla="*/ 183 h 366"/>
                <a:gd name="T14" fmla="*/ 0 w 396"/>
                <a:gd name="T15" fmla="*/ 318 h 366"/>
                <a:gd name="T16" fmla="*/ 18 w 396"/>
                <a:gd name="T17" fmla="*/ 366 h 366"/>
                <a:gd name="T18" fmla="*/ 102 w 396"/>
                <a:gd name="T19" fmla="*/ 366 h 366"/>
                <a:gd name="T20" fmla="*/ 192 w 396"/>
                <a:gd name="T21" fmla="*/ 270 h 366"/>
                <a:gd name="T22" fmla="*/ 318 w 396"/>
                <a:gd name="T23" fmla="*/ 180 h 366"/>
                <a:gd name="T24" fmla="*/ 396 w 396"/>
                <a:gd name="T25" fmla="*/ 138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6" h="366">
                  <a:moveTo>
                    <a:pt x="396" y="138"/>
                  </a:moveTo>
                  <a:lnTo>
                    <a:pt x="279" y="0"/>
                  </a:lnTo>
                  <a:lnTo>
                    <a:pt x="192" y="3"/>
                  </a:lnTo>
                  <a:lnTo>
                    <a:pt x="129" y="24"/>
                  </a:lnTo>
                  <a:lnTo>
                    <a:pt x="93" y="48"/>
                  </a:lnTo>
                  <a:lnTo>
                    <a:pt x="90" y="150"/>
                  </a:lnTo>
                  <a:lnTo>
                    <a:pt x="15" y="183"/>
                  </a:lnTo>
                  <a:lnTo>
                    <a:pt x="0" y="318"/>
                  </a:lnTo>
                  <a:lnTo>
                    <a:pt x="18" y="366"/>
                  </a:lnTo>
                  <a:lnTo>
                    <a:pt x="102" y="366"/>
                  </a:lnTo>
                  <a:lnTo>
                    <a:pt x="192" y="270"/>
                  </a:lnTo>
                  <a:lnTo>
                    <a:pt x="318" y="180"/>
                  </a:lnTo>
                  <a:lnTo>
                    <a:pt x="396" y="138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53" name="Freeform 45">
              <a:extLst>
                <a:ext uri="{FF2B5EF4-FFF2-40B4-BE49-F238E27FC236}">
                  <a16:creationId xmlns:a16="http://schemas.microsoft.com/office/drawing/2014/main" id="{B5CF60E6-CC0B-F9F7-323F-A4704718D9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9" y="1660"/>
              <a:ext cx="154" cy="149"/>
            </a:xfrm>
            <a:custGeom>
              <a:avLst/>
              <a:gdLst>
                <a:gd name="T0" fmla="*/ 42 w 507"/>
                <a:gd name="T1" fmla="*/ 399 h 570"/>
                <a:gd name="T2" fmla="*/ 171 w 507"/>
                <a:gd name="T3" fmla="*/ 354 h 570"/>
                <a:gd name="T4" fmla="*/ 222 w 507"/>
                <a:gd name="T5" fmla="*/ 234 h 570"/>
                <a:gd name="T6" fmla="*/ 306 w 507"/>
                <a:gd name="T7" fmla="*/ 135 h 570"/>
                <a:gd name="T8" fmla="*/ 396 w 507"/>
                <a:gd name="T9" fmla="*/ 39 h 570"/>
                <a:gd name="T10" fmla="*/ 438 w 507"/>
                <a:gd name="T11" fmla="*/ 24 h 570"/>
                <a:gd name="T12" fmla="*/ 507 w 507"/>
                <a:gd name="T13" fmla="*/ 0 h 570"/>
                <a:gd name="T14" fmla="*/ 462 w 507"/>
                <a:gd name="T15" fmla="*/ 141 h 570"/>
                <a:gd name="T16" fmla="*/ 408 w 507"/>
                <a:gd name="T17" fmla="*/ 252 h 570"/>
                <a:gd name="T18" fmla="*/ 408 w 507"/>
                <a:gd name="T19" fmla="*/ 357 h 570"/>
                <a:gd name="T20" fmla="*/ 366 w 507"/>
                <a:gd name="T21" fmla="*/ 405 h 570"/>
                <a:gd name="T22" fmla="*/ 321 w 507"/>
                <a:gd name="T23" fmla="*/ 564 h 570"/>
                <a:gd name="T24" fmla="*/ 123 w 507"/>
                <a:gd name="T25" fmla="*/ 570 h 570"/>
                <a:gd name="T26" fmla="*/ 45 w 507"/>
                <a:gd name="T27" fmla="*/ 543 h 570"/>
                <a:gd name="T28" fmla="*/ 12 w 507"/>
                <a:gd name="T29" fmla="*/ 486 h 570"/>
                <a:gd name="T30" fmla="*/ 0 w 507"/>
                <a:gd name="T31" fmla="*/ 444 h 570"/>
                <a:gd name="T32" fmla="*/ 42 w 507"/>
                <a:gd name="T33" fmla="*/ 399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7" h="570">
                  <a:moveTo>
                    <a:pt x="42" y="399"/>
                  </a:moveTo>
                  <a:lnTo>
                    <a:pt x="171" y="354"/>
                  </a:lnTo>
                  <a:lnTo>
                    <a:pt x="222" y="234"/>
                  </a:lnTo>
                  <a:lnTo>
                    <a:pt x="306" y="135"/>
                  </a:lnTo>
                  <a:lnTo>
                    <a:pt x="396" y="39"/>
                  </a:lnTo>
                  <a:lnTo>
                    <a:pt x="438" y="24"/>
                  </a:lnTo>
                  <a:lnTo>
                    <a:pt x="507" y="0"/>
                  </a:lnTo>
                  <a:lnTo>
                    <a:pt x="462" y="141"/>
                  </a:lnTo>
                  <a:lnTo>
                    <a:pt x="408" y="252"/>
                  </a:lnTo>
                  <a:lnTo>
                    <a:pt x="408" y="357"/>
                  </a:lnTo>
                  <a:lnTo>
                    <a:pt x="366" y="405"/>
                  </a:lnTo>
                  <a:lnTo>
                    <a:pt x="321" y="564"/>
                  </a:lnTo>
                  <a:lnTo>
                    <a:pt x="123" y="570"/>
                  </a:lnTo>
                  <a:lnTo>
                    <a:pt x="45" y="543"/>
                  </a:lnTo>
                  <a:lnTo>
                    <a:pt x="12" y="486"/>
                  </a:lnTo>
                  <a:lnTo>
                    <a:pt x="0" y="444"/>
                  </a:lnTo>
                  <a:lnTo>
                    <a:pt x="42" y="399"/>
                  </a:lnTo>
                  <a:close/>
                </a:path>
              </a:pathLst>
            </a:cu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654" name="Text Box 46">
            <a:extLst>
              <a:ext uri="{FF2B5EF4-FFF2-40B4-BE49-F238E27FC236}">
                <a16:creationId xmlns:a16="http://schemas.microsoft.com/office/drawing/2014/main" id="{EB4EEFC1-79AE-2E4D-29C4-707789EA9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5000" y="6288088"/>
            <a:ext cx="742950" cy="1365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/>
          <a:p>
            <a:r>
              <a:rPr lang="en-US" altLang="en-US" sz="900" b="1"/>
              <a:t>Pioneer-lo</a:t>
            </a:r>
          </a:p>
        </p:txBody>
      </p:sp>
      <p:sp>
        <p:nvSpPr>
          <p:cNvPr id="68655" name="Text Box 47">
            <a:extLst>
              <a:ext uri="{FF2B5EF4-FFF2-40B4-BE49-F238E27FC236}">
                <a16:creationId xmlns:a16="http://schemas.microsoft.com/office/drawing/2014/main" id="{707AF966-7BC3-E75D-5F04-C50F3D565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4500" y="6235700"/>
            <a:ext cx="590550" cy="1365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/>
          <a:p>
            <a:r>
              <a:rPr lang="en-US" altLang="en-US" sz="900" b="1"/>
              <a:t>Control</a:t>
            </a:r>
          </a:p>
        </p:txBody>
      </p:sp>
      <p:sp>
        <p:nvSpPr>
          <p:cNvPr id="68656" name="Freeform 48">
            <a:extLst>
              <a:ext uri="{FF2B5EF4-FFF2-40B4-BE49-F238E27FC236}">
                <a16:creationId xmlns:a16="http://schemas.microsoft.com/office/drawing/2014/main" id="{F4DF31FE-8760-24B0-9982-AE4C4F9DD4EF}"/>
              </a:ext>
            </a:extLst>
          </p:cNvPr>
          <p:cNvSpPr>
            <a:spLocks/>
          </p:cNvSpPr>
          <p:nvPr/>
        </p:nvSpPr>
        <p:spPr bwMode="auto">
          <a:xfrm>
            <a:off x="6611938" y="4598988"/>
            <a:ext cx="125412" cy="249237"/>
          </a:xfrm>
          <a:custGeom>
            <a:avLst/>
            <a:gdLst>
              <a:gd name="T0" fmla="*/ 84 w 267"/>
              <a:gd name="T1" fmla="*/ 555 h 600"/>
              <a:gd name="T2" fmla="*/ 177 w 267"/>
              <a:gd name="T3" fmla="*/ 468 h 600"/>
              <a:gd name="T4" fmla="*/ 228 w 267"/>
              <a:gd name="T5" fmla="*/ 462 h 600"/>
              <a:gd name="T6" fmla="*/ 228 w 267"/>
              <a:gd name="T7" fmla="*/ 399 h 600"/>
              <a:gd name="T8" fmla="*/ 183 w 267"/>
              <a:gd name="T9" fmla="*/ 342 h 600"/>
              <a:gd name="T10" fmla="*/ 213 w 267"/>
              <a:gd name="T11" fmla="*/ 306 h 600"/>
              <a:gd name="T12" fmla="*/ 216 w 267"/>
              <a:gd name="T13" fmla="*/ 153 h 600"/>
              <a:gd name="T14" fmla="*/ 267 w 267"/>
              <a:gd name="T15" fmla="*/ 93 h 600"/>
              <a:gd name="T16" fmla="*/ 264 w 267"/>
              <a:gd name="T17" fmla="*/ 24 h 600"/>
              <a:gd name="T18" fmla="*/ 174 w 267"/>
              <a:gd name="T19" fmla="*/ 0 h 600"/>
              <a:gd name="T20" fmla="*/ 129 w 267"/>
              <a:gd name="T21" fmla="*/ 33 h 600"/>
              <a:gd name="T22" fmla="*/ 45 w 267"/>
              <a:gd name="T23" fmla="*/ 27 h 600"/>
              <a:gd name="T24" fmla="*/ 0 w 267"/>
              <a:gd name="T25" fmla="*/ 138 h 600"/>
              <a:gd name="T26" fmla="*/ 39 w 267"/>
              <a:gd name="T27" fmla="*/ 246 h 600"/>
              <a:gd name="T28" fmla="*/ 0 w 267"/>
              <a:gd name="T29" fmla="*/ 315 h 600"/>
              <a:gd name="T30" fmla="*/ 30 w 267"/>
              <a:gd name="T31" fmla="*/ 405 h 600"/>
              <a:gd name="T32" fmla="*/ 15 w 267"/>
              <a:gd name="T33" fmla="*/ 495 h 600"/>
              <a:gd name="T34" fmla="*/ 0 w 267"/>
              <a:gd name="T35" fmla="*/ 531 h 600"/>
              <a:gd name="T36" fmla="*/ 45 w 267"/>
              <a:gd name="T37" fmla="*/ 600 h 600"/>
              <a:gd name="T38" fmla="*/ 87 w 267"/>
              <a:gd name="T39" fmla="*/ 552 h 600"/>
              <a:gd name="T40" fmla="*/ 84 w 267"/>
              <a:gd name="T41" fmla="*/ 555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67" h="600">
                <a:moveTo>
                  <a:pt x="84" y="555"/>
                </a:moveTo>
                <a:lnTo>
                  <a:pt x="177" y="468"/>
                </a:lnTo>
                <a:lnTo>
                  <a:pt x="228" y="462"/>
                </a:lnTo>
                <a:lnTo>
                  <a:pt x="228" y="399"/>
                </a:lnTo>
                <a:lnTo>
                  <a:pt x="183" y="342"/>
                </a:lnTo>
                <a:lnTo>
                  <a:pt x="213" y="306"/>
                </a:lnTo>
                <a:lnTo>
                  <a:pt x="216" y="153"/>
                </a:lnTo>
                <a:lnTo>
                  <a:pt x="267" y="93"/>
                </a:lnTo>
                <a:lnTo>
                  <a:pt x="264" y="24"/>
                </a:lnTo>
                <a:lnTo>
                  <a:pt x="174" y="0"/>
                </a:lnTo>
                <a:lnTo>
                  <a:pt x="129" y="33"/>
                </a:lnTo>
                <a:lnTo>
                  <a:pt x="45" y="27"/>
                </a:lnTo>
                <a:lnTo>
                  <a:pt x="0" y="138"/>
                </a:lnTo>
                <a:lnTo>
                  <a:pt x="39" y="246"/>
                </a:lnTo>
                <a:lnTo>
                  <a:pt x="0" y="315"/>
                </a:lnTo>
                <a:lnTo>
                  <a:pt x="30" y="405"/>
                </a:lnTo>
                <a:lnTo>
                  <a:pt x="15" y="495"/>
                </a:lnTo>
                <a:lnTo>
                  <a:pt x="0" y="531"/>
                </a:lnTo>
                <a:lnTo>
                  <a:pt x="45" y="600"/>
                </a:lnTo>
                <a:lnTo>
                  <a:pt x="87" y="552"/>
                </a:lnTo>
                <a:lnTo>
                  <a:pt x="84" y="555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57" name="Freeform 49">
            <a:extLst>
              <a:ext uri="{FF2B5EF4-FFF2-40B4-BE49-F238E27FC236}">
                <a16:creationId xmlns:a16="http://schemas.microsoft.com/office/drawing/2014/main" id="{95D96BA8-7431-7530-574E-8851801F7A7D}"/>
              </a:ext>
            </a:extLst>
          </p:cNvPr>
          <p:cNvSpPr>
            <a:spLocks/>
          </p:cNvSpPr>
          <p:nvPr/>
        </p:nvSpPr>
        <p:spPr bwMode="auto">
          <a:xfrm>
            <a:off x="6618288" y="4787900"/>
            <a:ext cx="254000" cy="146050"/>
          </a:xfrm>
          <a:custGeom>
            <a:avLst/>
            <a:gdLst>
              <a:gd name="T0" fmla="*/ 24 w 543"/>
              <a:gd name="T1" fmla="*/ 147 h 351"/>
              <a:gd name="T2" fmla="*/ 72 w 543"/>
              <a:gd name="T3" fmla="*/ 93 h 351"/>
              <a:gd name="T4" fmla="*/ 165 w 543"/>
              <a:gd name="T5" fmla="*/ 6 h 351"/>
              <a:gd name="T6" fmla="*/ 210 w 543"/>
              <a:gd name="T7" fmla="*/ 0 h 351"/>
              <a:gd name="T8" fmla="*/ 210 w 543"/>
              <a:gd name="T9" fmla="*/ 180 h 351"/>
              <a:gd name="T10" fmla="*/ 300 w 543"/>
              <a:gd name="T11" fmla="*/ 174 h 351"/>
              <a:gd name="T12" fmla="*/ 384 w 543"/>
              <a:gd name="T13" fmla="*/ 141 h 351"/>
              <a:gd name="T14" fmla="*/ 501 w 543"/>
              <a:gd name="T15" fmla="*/ 21 h 351"/>
              <a:gd name="T16" fmla="*/ 543 w 543"/>
              <a:gd name="T17" fmla="*/ 3 h 351"/>
              <a:gd name="T18" fmla="*/ 510 w 543"/>
              <a:gd name="T19" fmla="*/ 213 h 351"/>
              <a:gd name="T20" fmla="*/ 396 w 543"/>
              <a:gd name="T21" fmla="*/ 246 h 351"/>
              <a:gd name="T22" fmla="*/ 342 w 543"/>
              <a:gd name="T23" fmla="*/ 327 h 351"/>
              <a:gd name="T24" fmla="*/ 279 w 543"/>
              <a:gd name="T25" fmla="*/ 351 h 351"/>
              <a:gd name="T26" fmla="*/ 120 w 543"/>
              <a:gd name="T27" fmla="*/ 336 h 351"/>
              <a:gd name="T28" fmla="*/ 45 w 543"/>
              <a:gd name="T29" fmla="*/ 288 h 351"/>
              <a:gd name="T30" fmla="*/ 0 w 543"/>
              <a:gd name="T31" fmla="*/ 261 h 351"/>
              <a:gd name="T32" fmla="*/ 0 w 543"/>
              <a:gd name="T33" fmla="*/ 162 h 351"/>
              <a:gd name="T34" fmla="*/ 24 w 543"/>
              <a:gd name="T35" fmla="*/ 147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43" h="351">
                <a:moveTo>
                  <a:pt x="24" y="147"/>
                </a:moveTo>
                <a:lnTo>
                  <a:pt x="72" y="93"/>
                </a:lnTo>
                <a:lnTo>
                  <a:pt x="165" y="6"/>
                </a:lnTo>
                <a:lnTo>
                  <a:pt x="210" y="0"/>
                </a:lnTo>
                <a:lnTo>
                  <a:pt x="210" y="180"/>
                </a:lnTo>
                <a:lnTo>
                  <a:pt x="300" y="174"/>
                </a:lnTo>
                <a:lnTo>
                  <a:pt x="384" y="141"/>
                </a:lnTo>
                <a:lnTo>
                  <a:pt x="501" y="21"/>
                </a:lnTo>
                <a:lnTo>
                  <a:pt x="543" y="3"/>
                </a:lnTo>
                <a:lnTo>
                  <a:pt x="510" y="213"/>
                </a:lnTo>
                <a:lnTo>
                  <a:pt x="396" y="246"/>
                </a:lnTo>
                <a:lnTo>
                  <a:pt x="342" y="327"/>
                </a:lnTo>
                <a:lnTo>
                  <a:pt x="279" y="351"/>
                </a:lnTo>
                <a:lnTo>
                  <a:pt x="120" y="336"/>
                </a:lnTo>
                <a:lnTo>
                  <a:pt x="45" y="288"/>
                </a:lnTo>
                <a:lnTo>
                  <a:pt x="0" y="261"/>
                </a:lnTo>
                <a:lnTo>
                  <a:pt x="0" y="162"/>
                </a:lnTo>
                <a:lnTo>
                  <a:pt x="24" y="147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58" name="Freeform 50">
            <a:extLst>
              <a:ext uri="{FF2B5EF4-FFF2-40B4-BE49-F238E27FC236}">
                <a16:creationId xmlns:a16="http://schemas.microsoft.com/office/drawing/2014/main" id="{C743265A-1A31-385A-426C-94ADF4064621}"/>
              </a:ext>
            </a:extLst>
          </p:cNvPr>
          <p:cNvSpPr>
            <a:spLocks/>
          </p:cNvSpPr>
          <p:nvPr/>
        </p:nvSpPr>
        <p:spPr bwMode="auto">
          <a:xfrm>
            <a:off x="6788150" y="4627563"/>
            <a:ext cx="288925" cy="279400"/>
          </a:xfrm>
          <a:custGeom>
            <a:avLst/>
            <a:gdLst>
              <a:gd name="T0" fmla="*/ 180 w 618"/>
              <a:gd name="T1" fmla="*/ 393 h 675"/>
              <a:gd name="T2" fmla="*/ 147 w 618"/>
              <a:gd name="T3" fmla="*/ 606 h 675"/>
              <a:gd name="T4" fmla="*/ 99 w 618"/>
              <a:gd name="T5" fmla="*/ 675 h 675"/>
              <a:gd name="T6" fmla="*/ 186 w 618"/>
              <a:gd name="T7" fmla="*/ 654 h 675"/>
              <a:gd name="T8" fmla="*/ 258 w 618"/>
              <a:gd name="T9" fmla="*/ 585 h 675"/>
              <a:gd name="T10" fmla="*/ 363 w 618"/>
              <a:gd name="T11" fmla="*/ 519 h 675"/>
              <a:gd name="T12" fmla="*/ 447 w 618"/>
              <a:gd name="T13" fmla="*/ 396 h 675"/>
              <a:gd name="T14" fmla="*/ 546 w 618"/>
              <a:gd name="T15" fmla="*/ 357 h 675"/>
              <a:gd name="T16" fmla="*/ 618 w 618"/>
              <a:gd name="T17" fmla="*/ 309 h 675"/>
              <a:gd name="T18" fmla="*/ 546 w 618"/>
              <a:gd name="T19" fmla="*/ 273 h 675"/>
              <a:gd name="T20" fmla="*/ 306 w 618"/>
              <a:gd name="T21" fmla="*/ 216 h 675"/>
              <a:gd name="T22" fmla="*/ 288 w 618"/>
              <a:gd name="T23" fmla="*/ 159 h 675"/>
              <a:gd name="T24" fmla="*/ 234 w 618"/>
              <a:gd name="T25" fmla="*/ 78 h 675"/>
              <a:gd name="T26" fmla="*/ 132 w 618"/>
              <a:gd name="T27" fmla="*/ 57 h 675"/>
              <a:gd name="T28" fmla="*/ 54 w 618"/>
              <a:gd name="T29" fmla="*/ 0 h 675"/>
              <a:gd name="T30" fmla="*/ 0 w 618"/>
              <a:gd name="T31" fmla="*/ 60 h 675"/>
              <a:gd name="T32" fmla="*/ 72 w 618"/>
              <a:gd name="T33" fmla="*/ 123 h 675"/>
              <a:gd name="T34" fmla="*/ 144 w 618"/>
              <a:gd name="T35" fmla="*/ 195 h 675"/>
              <a:gd name="T36" fmla="*/ 174 w 618"/>
              <a:gd name="T37" fmla="*/ 315 h 675"/>
              <a:gd name="T38" fmla="*/ 180 w 618"/>
              <a:gd name="T39" fmla="*/ 393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18" h="675">
                <a:moveTo>
                  <a:pt x="180" y="393"/>
                </a:moveTo>
                <a:lnTo>
                  <a:pt x="147" y="606"/>
                </a:lnTo>
                <a:lnTo>
                  <a:pt x="99" y="675"/>
                </a:lnTo>
                <a:lnTo>
                  <a:pt x="186" y="654"/>
                </a:lnTo>
                <a:lnTo>
                  <a:pt x="258" y="585"/>
                </a:lnTo>
                <a:lnTo>
                  <a:pt x="363" y="519"/>
                </a:lnTo>
                <a:lnTo>
                  <a:pt x="447" y="396"/>
                </a:lnTo>
                <a:lnTo>
                  <a:pt x="546" y="357"/>
                </a:lnTo>
                <a:lnTo>
                  <a:pt x="618" y="309"/>
                </a:lnTo>
                <a:lnTo>
                  <a:pt x="546" y="273"/>
                </a:lnTo>
                <a:lnTo>
                  <a:pt x="306" y="216"/>
                </a:lnTo>
                <a:lnTo>
                  <a:pt x="288" y="159"/>
                </a:lnTo>
                <a:lnTo>
                  <a:pt x="234" y="78"/>
                </a:lnTo>
                <a:lnTo>
                  <a:pt x="132" y="57"/>
                </a:lnTo>
                <a:lnTo>
                  <a:pt x="54" y="0"/>
                </a:lnTo>
                <a:lnTo>
                  <a:pt x="0" y="60"/>
                </a:lnTo>
                <a:lnTo>
                  <a:pt x="72" y="123"/>
                </a:lnTo>
                <a:lnTo>
                  <a:pt x="144" y="195"/>
                </a:lnTo>
                <a:lnTo>
                  <a:pt x="174" y="315"/>
                </a:lnTo>
                <a:lnTo>
                  <a:pt x="180" y="393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59" name="Freeform 51">
            <a:extLst>
              <a:ext uri="{FF2B5EF4-FFF2-40B4-BE49-F238E27FC236}">
                <a16:creationId xmlns:a16="http://schemas.microsoft.com/office/drawing/2014/main" id="{FC850006-5594-E73B-C50D-2997989937E0}"/>
              </a:ext>
            </a:extLst>
          </p:cNvPr>
          <p:cNvSpPr>
            <a:spLocks/>
          </p:cNvSpPr>
          <p:nvPr/>
        </p:nvSpPr>
        <p:spPr bwMode="auto">
          <a:xfrm>
            <a:off x="6623050" y="4586288"/>
            <a:ext cx="119063" cy="269875"/>
          </a:xfrm>
          <a:custGeom>
            <a:avLst/>
            <a:gdLst>
              <a:gd name="T0" fmla="*/ 84 w 267"/>
              <a:gd name="T1" fmla="*/ 555 h 600"/>
              <a:gd name="T2" fmla="*/ 177 w 267"/>
              <a:gd name="T3" fmla="*/ 468 h 600"/>
              <a:gd name="T4" fmla="*/ 228 w 267"/>
              <a:gd name="T5" fmla="*/ 462 h 600"/>
              <a:gd name="T6" fmla="*/ 228 w 267"/>
              <a:gd name="T7" fmla="*/ 399 h 600"/>
              <a:gd name="T8" fmla="*/ 183 w 267"/>
              <a:gd name="T9" fmla="*/ 342 h 600"/>
              <a:gd name="T10" fmla="*/ 213 w 267"/>
              <a:gd name="T11" fmla="*/ 306 h 600"/>
              <a:gd name="T12" fmla="*/ 216 w 267"/>
              <a:gd name="T13" fmla="*/ 153 h 600"/>
              <a:gd name="T14" fmla="*/ 267 w 267"/>
              <a:gd name="T15" fmla="*/ 93 h 600"/>
              <a:gd name="T16" fmla="*/ 264 w 267"/>
              <a:gd name="T17" fmla="*/ 24 h 600"/>
              <a:gd name="T18" fmla="*/ 174 w 267"/>
              <a:gd name="T19" fmla="*/ 0 h 600"/>
              <a:gd name="T20" fmla="*/ 129 w 267"/>
              <a:gd name="T21" fmla="*/ 33 h 600"/>
              <a:gd name="T22" fmla="*/ 45 w 267"/>
              <a:gd name="T23" fmla="*/ 27 h 600"/>
              <a:gd name="T24" fmla="*/ 0 w 267"/>
              <a:gd name="T25" fmla="*/ 138 h 600"/>
              <a:gd name="T26" fmla="*/ 39 w 267"/>
              <a:gd name="T27" fmla="*/ 246 h 600"/>
              <a:gd name="T28" fmla="*/ 0 w 267"/>
              <a:gd name="T29" fmla="*/ 315 h 600"/>
              <a:gd name="T30" fmla="*/ 30 w 267"/>
              <a:gd name="T31" fmla="*/ 405 h 600"/>
              <a:gd name="T32" fmla="*/ 15 w 267"/>
              <a:gd name="T33" fmla="*/ 495 h 600"/>
              <a:gd name="T34" fmla="*/ 0 w 267"/>
              <a:gd name="T35" fmla="*/ 531 h 600"/>
              <a:gd name="T36" fmla="*/ 45 w 267"/>
              <a:gd name="T37" fmla="*/ 600 h 600"/>
              <a:gd name="T38" fmla="*/ 87 w 267"/>
              <a:gd name="T39" fmla="*/ 552 h 600"/>
              <a:gd name="T40" fmla="*/ 84 w 267"/>
              <a:gd name="T41" fmla="*/ 555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267" h="600">
                <a:moveTo>
                  <a:pt x="84" y="555"/>
                </a:moveTo>
                <a:lnTo>
                  <a:pt x="177" y="468"/>
                </a:lnTo>
                <a:lnTo>
                  <a:pt x="228" y="462"/>
                </a:lnTo>
                <a:lnTo>
                  <a:pt x="228" y="399"/>
                </a:lnTo>
                <a:lnTo>
                  <a:pt x="183" y="342"/>
                </a:lnTo>
                <a:lnTo>
                  <a:pt x="213" y="306"/>
                </a:lnTo>
                <a:lnTo>
                  <a:pt x="216" y="153"/>
                </a:lnTo>
                <a:lnTo>
                  <a:pt x="267" y="93"/>
                </a:lnTo>
                <a:lnTo>
                  <a:pt x="264" y="24"/>
                </a:lnTo>
                <a:lnTo>
                  <a:pt x="174" y="0"/>
                </a:lnTo>
                <a:lnTo>
                  <a:pt x="129" y="33"/>
                </a:lnTo>
                <a:lnTo>
                  <a:pt x="45" y="27"/>
                </a:lnTo>
                <a:lnTo>
                  <a:pt x="0" y="138"/>
                </a:lnTo>
                <a:lnTo>
                  <a:pt x="39" y="246"/>
                </a:lnTo>
                <a:lnTo>
                  <a:pt x="0" y="315"/>
                </a:lnTo>
                <a:lnTo>
                  <a:pt x="30" y="405"/>
                </a:lnTo>
                <a:lnTo>
                  <a:pt x="15" y="495"/>
                </a:lnTo>
                <a:lnTo>
                  <a:pt x="0" y="531"/>
                </a:lnTo>
                <a:lnTo>
                  <a:pt x="45" y="600"/>
                </a:lnTo>
                <a:lnTo>
                  <a:pt x="87" y="552"/>
                </a:lnTo>
                <a:lnTo>
                  <a:pt x="84" y="555"/>
                </a:lnTo>
                <a:close/>
              </a:path>
            </a:pathLst>
          </a:custGeom>
          <a:solidFill>
            <a:srgbClr val="33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60" name="Freeform 52">
            <a:extLst>
              <a:ext uri="{FF2B5EF4-FFF2-40B4-BE49-F238E27FC236}">
                <a16:creationId xmlns:a16="http://schemas.microsoft.com/office/drawing/2014/main" id="{EACC585C-BCB4-4763-189C-52DE72F3297B}"/>
              </a:ext>
            </a:extLst>
          </p:cNvPr>
          <p:cNvSpPr>
            <a:spLocks/>
          </p:cNvSpPr>
          <p:nvPr/>
        </p:nvSpPr>
        <p:spPr bwMode="auto">
          <a:xfrm>
            <a:off x="6629400" y="4791075"/>
            <a:ext cx="244475" cy="158750"/>
          </a:xfrm>
          <a:custGeom>
            <a:avLst/>
            <a:gdLst>
              <a:gd name="T0" fmla="*/ 24 w 543"/>
              <a:gd name="T1" fmla="*/ 147 h 351"/>
              <a:gd name="T2" fmla="*/ 72 w 543"/>
              <a:gd name="T3" fmla="*/ 93 h 351"/>
              <a:gd name="T4" fmla="*/ 165 w 543"/>
              <a:gd name="T5" fmla="*/ 6 h 351"/>
              <a:gd name="T6" fmla="*/ 210 w 543"/>
              <a:gd name="T7" fmla="*/ 0 h 351"/>
              <a:gd name="T8" fmla="*/ 210 w 543"/>
              <a:gd name="T9" fmla="*/ 180 h 351"/>
              <a:gd name="T10" fmla="*/ 300 w 543"/>
              <a:gd name="T11" fmla="*/ 174 h 351"/>
              <a:gd name="T12" fmla="*/ 384 w 543"/>
              <a:gd name="T13" fmla="*/ 141 h 351"/>
              <a:gd name="T14" fmla="*/ 501 w 543"/>
              <a:gd name="T15" fmla="*/ 21 h 351"/>
              <a:gd name="T16" fmla="*/ 543 w 543"/>
              <a:gd name="T17" fmla="*/ 3 h 351"/>
              <a:gd name="T18" fmla="*/ 510 w 543"/>
              <a:gd name="T19" fmla="*/ 213 h 351"/>
              <a:gd name="T20" fmla="*/ 396 w 543"/>
              <a:gd name="T21" fmla="*/ 246 h 351"/>
              <a:gd name="T22" fmla="*/ 342 w 543"/>
              <a:gd name="T23" fmla="*/ 327 h 351"/>
              <a:gd name="T24" fmla="*/ 279 w 543"/>
              <a:gd name="T25" fmla="*/ 351 h 351"/>
              <a:gd name="T26" fmla="*/ 120 w 543"/>
              <a:gd name="T27" fmla="*/ 336 h 351"/>
              <a:gd name="T28" fmla="*/ 45 w 543"/>
              <a:gd name="T29" fmla="*/ 288 h 351"/>
              <a:gd name="T30" fmla="*/ 0 w 543"/>
              <a:gd name="T31" fmla="*/ 261 h 351"/>
              <a:gd name="T32" fmla="*/ 0 w 543"/>
              <a:gd name="T33" fmla="*/ 162 h 351"/>
              <a:gd name="T34" fmla="*/ 24 w 543"/>
              <a:gd name="T35" fmla="*/ 147 h 3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543" h="351">
                <a:moveTo>
                  <a:pt x="24" y="147"/>
                </a:moveTo>
                <a:lnTo>
                  <a:pt x="72" y="93"/>
                </a:lnTo>
                <a:lnTo>
                  <a:pt x="165" y="6"/>
                </a:lnTo>
                <a:lnTo>
                  <a:pt x="210" y="0"/>
                </a:lnTo>
                <a:lnTo>
                  <a:pt x="210" y="180"/>
                </a:lnTo>
                <a:lnTo>
                  <a:pt x="300" y="174"/>
                </a:lnTo>
                <a:lnTo>
                  <a:pt x="384" y="141"/>
                </a:lnTo>
                <a:lnTo>
                  <a:pt x="501" y="21"/>
                </a:lnTo>
                <a:lnTo>
                  <a:pt x="543" y="3"/>
                </a:lnTo>
                <a:lnTo>
                  <a:pt x="510" y="213"/>
                </a:lnTo>
                <a:lnTo>
                  <a:pt x="396" y="246"/>
                </a:lnTo>
                <a:lnTo>
                  <a:pt x="342" y="327"/>
                </a:lnTo>
                <a:lnTo>
                  <a:pt x="279" y="351"/>
                </a:lnTo>
                <a:lnTo>
                  <a:pt x="120" y="336"/>
                </a:lnTo>
                <a:lnTo>
                  <a:pt x="45" y="288"/>
                </a:lnTo>
                <a:lnTo>
                  <a:pt x="0" y="261"/>
                </a:lnTo>
                <a:lnTo>
                  <a:pt x="0" y="162"/>
                </a:lnTo>
                <a:lnTo>
                  <a:pt x="24" y="147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61" name="Freeform 53">
            <a:extLst>
              <a:ext uri="{FF2B5EF4-FFF2-40B4-BE49-F238E27FC236}">
                <a16:creationId xmlns:a16="http://schemas.microsoft.com/office/drawing/2014/main" id="{017E587E-99D6-F07C-68C6-48EE03A7F0AB}"/>
              </a:ext>
            </a:extLst>
          </p:cNvPr>
          <p:cNvSpPr>
            <a:spLocks/>
          </p:cNvSpPr>
          <p:nvPr/>
        </p:nvSpPr>
        <p:spPr bwMode="auto">
          <a:xfrm>
            <a:off x="6792913" y="4616450"/>
            <a:ext cx="276225" cy="304800"/>
          </a:xfrm>
          <a:custGeom>
            <a:avLst/>
            <a:gdLst>
              <a:gd name="T0" fmla="*/ 180 w 618"/>
              <a:gd name="T1" fmla="*/ 393 h 675"/>
              <a:gd name="T2" fmla="*/ 147 w 618"/>
              <a:gd name="T3" fmla="*/ 606 h 675"/>
              <a:gd name="T4" fmla="*/ 99 w 618"/>
              <a:gd name="T5" fmla="*/ 675 h 675"/>
              <a:gd name="T6" fmla="*/ 186 w 618"/>
              <a:gd name="T7" fmla="*/ 654 h 675"/>
              <a:gd name="T8" fmla="*/ 258 w 618"/>
              <a:gd name="T9" fmla="*/ 585 h 675"/>
              <a:gd name="T10" fmla="*/ 363 w 618"/>
              <a:gd name="T11" fmla="*/ 519 h 675"/>
              <a:gd name="T12" fmla="*/ 447 w 618"/>
              <a:gd name="T13" fmla="*/ 396 h 675"/>
              <a:gd name="T14" fmla="*/ 546 w 618"/>
              <a:gd name="T15" fmla="*/ 357 h 675"/>
              <a:gd name="T16" fmla="*/ 618 w 618"/>
              <a:gd name="T17" fmla="*/ 309 h 675"/>
              <a:gd name="T18" fmla="*/ 546 w 618"/>
              <a:gd name="T19" fmla="*/ 273 h 675"/>
              <a:gd name="T20" fmla="*/ 306 w 618"/>
              <a:gd name="T21" fmla="*/ 216 h 675"/>
              <a:gd name="T22" fmla="*/ 288 w 618"/>
              <a:gd name="T23" fmla="*/ 159 h 675"/>
              <a:gd name="T24" fmla="*/ 234 w 618"/>
              <a:gd name="T25" fmla="*/ 78 h 675"/>
              <a:gd name="T26" fmla="*/ 132 w 618"/>
              <a:gd name="T27" fmla="*/ 57 h 675"/>
              <a:gd name="T28" fmla="*/ 54 w 618"/>
              <a:gd name="T29" fmla="*/ 0 h 675"/>
              <a:gd name="T30" fmla="*/ 0 w 618"/>
              <a:gd name="T31" fmla="*/ 60 h 675"/>
              <a:gd name="T32" fmla="*/ 72 w 618"/>
              <a:gd name="T33" fmla="*/ 123 h 675"/>
              <a:gd name="T34" fmla="*/ 144 w 618"/>
              <a:gd name="T35" fmla="*/ 195 h 675"/>
              <a:gd name="T36" fmla="*/ 174 w 618"/>
              <a:gd name="T37" fmla="*/ 315 h 675"/>
              <a:gd name="T38" fmla="*/ 180 w 618"/>
              <a:gd name="T39" fmla="*/ 393 h 6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618" h="675">
                <a:moveTo>
                  <a:pt x="180" y="393"/>
                </a:moveTo>
                <a:lnTo>
                  <a:pt x="147" y="606"/>
                </a:lnTo>
                <a:lnTo>
                  <a:pt x="99" y="675"/>
                </a:lnTo>
                <a:lnTo>
                  <a:pt x="186" y="654"/>
                </a:lnTo>
                <a:lnTo>
                  <a:pt x="258" y="585"/>
                </a:lnTo>
                <a:lnTo>
                  <a:pt x="363" y="519"/>
                </a:lnTo>
                <a:lnTo>
                  <a:pt x="447" y="396"/>
                </a:lnTo>
                <a:lnTo>
                  <a:pt x="546" y="357"/>
                </a:lnTo>
                <a:lnTo>
                  <a:pt x="618" y="309"/>
                </a:lnTo>
                <a:lnTo>
                  <a:pt x="546" y="273"/>
                </a:lnTo>
                <a:lnTo>
                  <a:pt x="306" y="216"/>
                </a:lnTo>
                <a:lnTo>
                  <a:pt x="288" y="159"/>
                </a:lnTo>
                <a:lnTo>
                  <a:pt x="234" y="78"/>
                </a:lnTo>
                <a:lnTo>
                  <a:pt x="132" y="57"/>
                </a:lnTo>
                <a:lnTo>
                  <a:pt x="54" y="0"/>
                </a:lnTo>
                <a:lnTo>
                  <a:pt x="0" y="60"/>
                </a:lnTo>
                <a:lnTo>
                  <a:pt x="72" y="123"/>
                </a:lnTo>
                <a:lnTo>
                  <a:pt x="144" y="195"/>
                </a:lnTo>
                <a:lnTo>
                  <a:pt x="174" y="315"/>
                </a:lnTo>
                <a:lnTo>
                  <a:pt x="180" y="393"/>
                </a:lnTo>
                <a:close/>
              </a:path>
            </a:pathLst>
          </a:custGeom>
          <a:pattFill prst="solidDmnd">
            <a:fgClr>
              <a:srgbClr val="FFFF00"/>
            </a:fgClr>
            <a:bgClr>
              <a:srgbClr val="003300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62" name="Text Box 54">
            <a:extLst>
              <a:ext uri="{FF2B5EF4-FFF2-40B4-BE49-F238E27FC236}">
                <a16:creationId xmlns:a16="http://schemas.microsoft.com/office/drawing/2014/main" id="{FF4E2365-003B-5702-9326-DC205E41A2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538" y="5551488"/>
            <a:ext cx="476250" cy="1365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/>
          <a:p>
            <a:r>
              <a:rPr lang="en-US" altLang="en-US" sz="900" b="1"/>
              <a:t>DF-lo</a:t>
            </a:r>
          </a:p>
        </p:txBody>
      </p:sp>
      <p:sp>
        <p:nvSpPr>
          <p:cNvPr id="68663" name="Text Box 55">
            <a:extLst>
              <a:ext uri="{FF2B5EF4-FFF2-40B4-BE49-F238E27FC236}">
                <a16:creationId xmlns:a16="http://schemas.microsoft.com/office/drawing/2014/main" id="{5FBC2C19-CBEA-DDAE-E0B3-C312D362F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538" y="5421313"/>
            <a:ext cx="476250" cy="1365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/>
          <a:p>
            <a:r>
              <a:rPr lang="en-US" altLang="en-US" sz="900" b="1"/>
              <a:t>DF-hi</a:t>
            </a:r>
          </a:p>
        </p:txBody>
      </p:sp>
      <p:sp>
        <p:nvSpPr>
          <p:cNvPr id="68664" name="Text Box 56">
            <a:extLst>
              <a:ext uri="{FF2B5EF4-FFF2-40B4-BE49-F238E27FC236}">
                <a16:creationId xmlns:a16="http://schemas.microsoft.com/office/drawing/2014/main" id="{F9DA74FB-4785-4825-2E13-711AFD8B8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1325" y="5932488"/>
            <a:ext cx="558800" cy="1365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/>
          <a:p>
            <a:r>
              <a:rPr lang="en-US" altLang="en-US" sz="900" b="1"/>
              <a:t>Late-lo</a:t>
            </a:r>
          </a:p>
        </p:txBody>
      </p:sp>
      <p:sp>
        <p:nvSpPr>
          <p:cNvPr id="68665" name="Text Box 57">
            <a:extLst>
              <a:ext uri="{FF2B5EF4-FFF2-40B4-BE49-F238E27FC236}">
                <a16:creationId xmlns:a16="http://schemas.microsoft.com/office/drawing/2014/main" id="{20427F94-56B8-AB9E-CF16-5AEE084A71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77038" y="5786438"/>
            <a:ext cx="558800" cy="1365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/>
          <a:p>
            <a:r>
              <a:rPr lang="en-US" altLang="en-US" sz="900" b="1"/>
              <a:t>Late-hi</a:t>
            </a:r>
          </a:p>
        </p:txBody>
      </p:sp>
      <p:sp>
        <p:nvSpPr>
          <p:cNvPr id="68666" name="Text Box 58">
            <a:extLst>
              <a:ext uri="{FF2B5EF4-FFF2-40B4-BE49-F238E27FC236}">
                <a16:creationId xmlns:a16="http://schemas.microsoft.com/office/drawing/2014/main" id="{F49CACDD-ED06-7E82-799F-906B066434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5613" y="6145213"/>
            <a:ext cx="742950" cy="136525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bIns="0">
            <a:spAutoFit/>
          </a:bodyPr>
          <a:lstStyle/>
          <a:p>
            <a:r>
              <a:rPr lang="en-US" altLang="en-US" sz="900" b="1"/>
              <a:t>Pioneer-hi</a:t>
            </a:r>
          </a:p>
        </p:txBody>
      </p:sp>
      <p:pic>
        <p:nvPicPr>
          <p:cNvPr id="68667" name="Picture 59">
            <a:extLst>
              <a:ext uri="{FF2B5EF4-FFF2-40B4-BE49-F238E27FC236}">
                <a16:creationId xmlns:a16="http://schemas.microsoft.com/office/drawing/2014/main" id="{0FE00548-B9CA-961B-CCE7-D84FF411D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"/>
          <a:stretch>
            <a:fillRect/>
          </a:stretch>
        </p:blipFill>
        <p:spPr bwMode="auto">
          <a:xfrm>
            <a:off x="0" y="0"/>
            <a:ext cx="45021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68" name="Text Box 60">
            <a:extLst>
              <a:ext uri="{FF2B5EF4-FFF2-40B4-BE49-F238E27FC236}">
                <a16:creationId xmlns:a16="http://schemas.microsoft.com/office/drawing/2014/main" id="{BCC09CB8-2396-98F8-BCDF-76A01ABA8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5413" y="935038"/>
            <a:ext cx="13144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b="1"/>
              <a:t>Douglas-fir,</a:t>
            </a:r>
          </a:p>
          <a:p>
            <a:pPr algn="ctr"/>
            <a:r>
              <a:rPr lang="en-US" altLang="en-US" sz="1600" b="1"/>
              <a:t>hi-wood</a:t>
            </a:r>
          </a:p>
        </p:txBody>
      </p:sp>
      <p:sp>
        <p:nvSpPr>
          <p:cNvPr id="68669" name="Text Box 61">
            <a:extLst>
              <a:ext uri="{FF2B5EF4-FFF2-40B4-BE49-F238E27FC236}">
                <a16:creationId xmlns:a16="http://schemas.microsoft.com/office/drawing/2014/main" id="{CD74C5C9-0F99-9BC8-5CD1-87DC1C4D6F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9488" y="2333625"/>
            <a:ext cx="13144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b="1"/>
              <a:t>Douglas-fir,</a:t>
            </a:r>
          </a:p>
          <a:p>
            <a:pPr algn="ctr"/>
            <a:r>
              <a:rPr lang="en-US" altLang="en-US" sz="1600" b="1"/>
              <a:t>lo-wood</a:t>
            </a:r>
          </a:p>
        </p:txBody>
      </p:sp>
      <p:sp>
        <p:nvSpPr>
          <p:cNvPr id="68670" name="Text Box 62">
            <a:extLst>
              <a:ext uri="{FF2B5EF4-FFF2-40B4-BE49-F238E27FC236}">
                <a16:creationId xmlns:a16="http://schemas.microsoft.com/office/drawing/2014/main" id="{BDBFD538-0932-F88B-7D8F-632A7A01E3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8025" y="3684588"/>
            <a:ext cx="1257300" cy="7715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288" tIns="18288" rIns="18288" bIns="18288">
            <a:spAutoFit/>
          </a:bodyPr>
          <a:lstStyle/>
          <a:p>
            <a:pPr algn="ctr"/>
            <a:r>
              <a:rPr lang="en-US" altLang="en-US" sz="1600" b="1"/>
              <a:t>Late-</a:t>
            </a:r>
            <a:br>
              <a:rPr lang="en-US" altLang="en-US" sz="1600" b="1"/>
            </a:br>
            <a:r>
              <a:rPr lang="en-US" altLang="en-US" sz="1600" b="1"/>
              <a:t>succession, </a:t>
            </a:r>
          </a:p>
          <a:p>
            <a:pPr algn="ctr"/>
            <a:r>
              <a:rPr lang="en-US" altLang="en-US" sz="1600" b="1"/>
              <a:t>hi-wood</a:t>
            </a:r>
          </a:p>
        </p:txBody>
      </p:sp>
      <p:sp>
        <p:nvSpPr>
          <p:cNvPr id="68671" name="Text Box 63">
            <a:extLst>
              <a:ext uri="{FF2B5EF4-FFF2-40B4-BE49-F238E27FC236}">
                <a16:creationId xmlns:a16="http://schemas.microsoft.com/office/drawing/2014/main" id="{67683236-4B54-340E-25CF-CD847E245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663" y="4862513"/>
            <a:ext cx="1200150" cy="77152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288" tIns="18288" rIns="18288" bIns="18288">
            <a:spAutoFit/>
          </a:bodyPr>
          <a:lstStyle/>
          <a:p>
            <a:pPr algn="ctr"/>
            <a:r>
              <a:rPr lang="en-US" altLang="en-US" sz="1600" b="1"/>
              <a:t>Late-</a:t>
            </a:r>
            <a:br>
              <a:rPr lang="en-US" altLang="en-US" sz="1600" b="1"/>
            </a:br>
            <a:r>
              <a:rPr lang="en-US" altLang="en-US" sz="1600" b="1"/>
              <a:t>succession,</a:t>
            </a:r>
          </a:p>
          <a:p>
            <a:pPr algn="ctr"/>
            <a:r>
              <a:rPr lang="en-US" altLang="en-US" sz="1600" b="1"/>
              <a:t>lo-wood</a:t>
            </a:r>
          </a:p>
        </p:txBody>
      </p:sp>
      <p:sp>
        <p:nvSpPr>
          <p:cNvPr id="68672" name="Text Box 64">
            <a:extLst>
              <a:ext uri="{FF2B5EF4-FFF2-40B4-BE49-F238E27FC236}">
                <a16:creationId xmlns:a16="http://schemas.microsoft.com/office/drawing/2014/main" id="{B309C271-E57C-C039-3637-A6FF973F2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4763" y="5748338"/>
            <a:ext cx="839787" cy="52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288" tIns="18288" rIns="18288" bIns="18288" anchor="ctr">
            <a:spAutoFit/>
          </a:bodyPr>
          <a:lstStyle/>
          <a:p>
            <a:pPr algn="ctr"/>
            <a:r>
              <a:rPr lang="en-US" altLang="en-US" sz="1600" b="1"/>
              <a:t>Pioneer,</a:t>
            </a:r>
          </a:p>
          <a:p>
            <a:pPr algn="ctr"/>
            <a:r>
              <a:rPr lang="en-US" altLang="en-US" sz="1600" b="1"/>
              <a:t>hi-wood</a:t>
            </a:r>
          </a:p>
        </p:txBody>
      </p:sp>
      <p:sp>
        <p:nvSpPr>
          <p:cNvPr id="68673" name="Text Box 65">
            <a:extLst>
              <a:ext uri="{FF2B5EF4-FFF2-40B4-BE49-F238E27FC236}">
                <a16:creationId xmlns:a16="http://schemas.microsoft.com/office/drawing/2014/main" id="{A0C03105-C52E-F276-E385-97B4CD2D6D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6323013"/>
            <a:ext cx="760413" cy="4349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288" tIns="18288" rIns="18288" bIns="18288">
            <a:spAutoFit/>
          </a:bodyPr>
          <a:lstStyle/>
          <a:p>
            <a:pPr algn="ctr"/>
            <a:r>
              <a:rPr lang="en-US" altLang="en-US" sz="1600" b="1"/>
              <a:t>Control</a:t>
            </a:r>
            <a:br>
              <a:rPr lang="en-US" altLang="en-US" sz="1600" b="1"/>
            </a:br>
            <a:r>
              <a:rPr lang="en-US" altLang="en-US" sz="1000" b="1"/>
              <a:t>(not shown)</a:t>
            </a:r>
          </a:p>
        </p:txBody>
      </p:sp>
      <p:sp>
        <p:nvSpPr>
          <p:cNvPr id="68674" name="Text Box 66">
            <a:extLst>
              <a:ext uri="{FF2B5EF4-FFF2-40B4-BE49-F238E27FC236}">
                <a16:creationId xmlns:a16="http://schemas.microsoft.com/office/drawing/2014/main" id="{43481970-41F5-479E-C8AE-E4827F578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463" y="6288088"/>
            <a:ext cx="839787" cy="5270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8288" tIns="18288" rIns="18288" bIns="18288" anchor="ctr">
            <a:spAutoFit/>
          </a:bodyPr>
          <a:lstStyle/>
          <a:p>
            <a:pPr algn="ctr"/>
            <a:r>
              <a:rPr lang="en-US" altLang="en-US" sz="1600" b="1"/>
              <a:t>Pioneer,</a:t>
            </a:r>
          </a:p>
          <a:p>
            <a:pPr algn="ctr"/>
            <a:r>
              <a:rPr lang="en-US" altLang="en-US" sz="1600" b="1"/>
              <a:t>lo-wood</a:t>
            </a:r>
          </a:p>
        </p:txBody>
      </p:sp>
      <p:sp>
        <p:nvSpPr>
          <p:cNvPr id="68675" name="Line 67">
            <a:extLst>
              <a:ext uri="{FF2B5EF4-FFF2-40B4-BE49-F238E27FC236}">
                <a16:creationId xmlns:a16="http://schemas.microsoft.com/office/drawing/2014/main" id="{6A53C7A0-313E-7270-3BF4-3285B1F1BC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466850" y="6662738"/>
            <a:ext cx="496888" cy="8731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68676" name="Group 68">
            <a:extLst>
              <a:ext uri="{FF2B5EF4-FFF2-40B4-BE49-F238E27FC236}">
                <a16:creationId xmlns:a16="http://schemas.microsoft.com/office/drawing/2014/main" id="{93CD457A-64EB-6173-EF8D-AA4C58AB36A8}"/>
              </a:ext>
            </a:extLst>
          </p:cNvPr>
          <p:cNvGrpSpPr>
            <a:grpSpLocks/>
          </p:cNvGrpSpPr>
          <p:nvPr/>
        </p:nvGrpSpPr>
        <p:grpSpPr bwMode="auto">
          <a:xfrm>
            <a:off x="4497388" y="0"/>
            <a:ext cx="25400" cy="6858000"/>
            <a:chOff x="3160" y="0"/>
            <a:chExt cx="16" cy="4320"/>
          </a:xfrm>
        </p:grpSpPr>
        <p:sp>
          <p:nvSpPr>
            <p:cNvPr id="68677" name="Line 69">
              <a:extLst>
                <a:ext uri="{FF2B5EF4-FFF2-40B4-BE49-F238E27FC236}">
                  <a16:creationId xmlns:a16="http://schemas.microsoft.com/office/drawing/2014/main" id="{299FEBD1-A6EC-D902-D950-9CD2C40099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70" y="0"/>
              <a:ext cx="0" cy="432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678" name="Line 70">
              <a:extLst>
                <a:ext uri="{FF2B5EF4-FFF2-40B4-BE49-F238E27FC236}">
                  <a16:creationId xmlns:a16="http://schemas.microsoft.com/office/drawing/2014/main" id="{10E7FE41-F09F-88FA-2B8B-AC77F9B188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60" y="0"/>
              <a:ext cx="16" cy="4320"/>
            </a:xfrm>
            <a:prstGeom prst="line">
              <a:avLst/>
            </a:prstGeom>
            <a:noFill/>
            <a:ln w="3175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679" name="Line 71">
            <a:extLst>
              <a:ext uri="{FF2B5EF4-FFF2-40B4-BE49-F238E27FC236}">
                <a16:creationId xmlns:a16="http://schemas.microsoft.com/office/drawing/2014/main" id="{4383C4A7-CDB4-253B-88A0-BA540E68A9EC}"/>
              </a:ext>
            </a:extLst>
          </p:cNvPr>
          <p:cNvSpPr>
            <a:spLocks noChangeShapeType="1"/>
          </p:cNvSpPr>
          <p:nvPr/>
        </p:nvSpPr>
        <p:spPr bwMode="auto">
          <a:xfrm>
            <a:off x="4086225" y="336550"/>
            <a:ext cx="3543300" cy="499268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80" name="Line 72">
            <a:extLst>
              <a:ext uri="{FF2B5EF4-FFF2-40B4-BE49-F238E27FC236}">
                <a16:creationId xmlns:a16="http://schemas.microsoft.com/office/drawing/2014/main" id="{B88BF4E7-9FD1-E4C4-E381-BDF93D0204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29150" y="6408738"/>
            <a:ext cx="2406650" cy="35083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81" name="Text Box 73">
            <a:extLst>
              <a:ext uri="{FF2B5EF4-FFF2-40B4-BE49-F238E27FC236}">
                <a16:creationId xmlns:a16="http://schemas.microsoft.com/office/drawing/2014/main" id="{E2AE0852-8AC8-CB56-A1BA-CD964B77CB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9250"/>
            <a:ext cx="1938338" cy="7302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1">
                <a:solidFill>
                  <a:schemeClr val="bg1"/>
                </a:solidFill>
              </a:rPr>
              <a:t>Aerial view of the Panther Lake block in 1998 air photo.</a:t>
            </a:r>
          </a:p>
        </p:txBody>
      </p:sp>
      <p:sp>
        <p:nvSpPr>
          <p:cNvPr id="68682" name="Text Box 74">
            <a:extLst>
              <a:ext uri="{FF2B5EF4-FFF2-40B4-BE49-F238E27FC236}">
                <a16:creationId xmlns:a16="http://schemas.microsoft.com/office/drawing/2014/main" id="{047B1B97-F5A4-EDEB-BAC0-E363CB11A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34275" y="0"/>
            <a:ext cx="1609725" cy="366713"/>
          </a:xfrm>
          <a:prstGeom prst="rect">
            <a:avLst/>
          </a:prstGeom>
          <a:solidFill>
            <a:srgbClr val="CCFFCC">
              <a:alpha val="8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b="1"/>
              <a:t>Background</a:t>
            </a:r>
          </a:p>
        </p:txBody>
      </p:sp>
      <p:sp>
        <p:nvSpPr>
          <p:cNvPr id="68683" name="Text Box 75">
            <a:extLst>
              <a:ext uri="{FF2B5EF4-FFF2-40B4-BE49-F238E27FC236}">
                <a16:creationId xmlns:a16="http://schemas.microsoft.com/office/drawing/2014/main" id="{A8A7EACB-39F6-19FE-388D-F8E40DCC3B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1913" y="722313"/>
            <a:ext cx="1200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1">
                <a:solidFill>
                  <a:schemeClr val="hlink"/>
                </a:solidFill>
              </a:rPr>
              <a:t>Biscuit Fire area</a:t>
            </a:r>
          </a:p>
        </p:txBody>
      </p:sp>
      <p:sp>
        <p:nvSpPr>
          <p:cNvPr id="68684" name="Text Box 76">
            <a:extLst>
              <a:ext uri="{FF2B5EF4-FFF2-40B4-BE49-F238E27FC236}">
                <a16:creationId xmlns:a16="http://schemas.microsoft.com/office/drawing/2014/main" id="{56F81A43-B1C9-84E1-5121-505081EE59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7475" y="722313"/>
            <a:ext cx="10429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en-US" altLang="en-US" sz="1400" b="1">
                <a:solidFill>
                  <a:srgbClr val="006600"/>
                </a:solidFill>
              </a:rPr>
              <a:t>Unburned area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>
            <a:extLst>
              <a:ext uri="{FF2B5EF4-FFF2-40B4-BE49-F238E27FC236}">
                <a16:creationId xmlns:a16="http://schemas.microsoft.com/office/drawing/2014/main" id="{A744C195-4181-5761-F1AD-EEDAE9C0B5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9775" y="171450"/>
            <a:ext cx="1154113" cy="287338"/>
          </a:xfrm>
        </p:spPr>
        <p:txBody>
          <a:bodyPr/>
          <a:lstStyle/>
          <a:p>
            <a:r>
              <a:rPr lang="en-US" altLang="en-US" sz="800"/>
              <a:t>Intro 4</a:t>
            </a:r>
          </a:p>
        </p:txBody>
      </p:sp>
      <p:grpSp>
        <p:nvGrpSpPr>
          <p:cNvPr id="70659" name="Group 3">
            <a:extLst>
              <a:ext uri="{FF2B5EF4-FFF2-40B4-BE49-F238E27FC236}">
                <a16:creationId xmlns:a16="http://schemas.microsoft.com/office/drawing/2014/main" id="{CB92A66C-E062-C68C-66A1-71BCF1A3D2C7}"/>
              </a:ext>
            </a:extLst>
          </p:cNvPr>
          <p:cNvGrpSpPr>
            <a:grpSpLocks/>
          </p:cNvGrpSpPr>
          <p:nvPr/>
        </p:nvGrpSpPr>
        <p:grpSpPr bwMode="auto">
          <a:xfrm>
            <a:off x="3422650" y="1192213"/>
            <a:ext cx="1381125" cy="1146175"/>
            <a:chOff x="2548" y="824"/>
            <a:chExt cx="1064" cy="857"/>
          </a:xfrm>
        </p:grpSpPr>
        <p:sp>
          <p:nvSpPr>
            <p:cNvPr id="70660" name="Freeform 4">
              <a:extLst>
                <a:ext uri="{FF2B5EF4-FFF2-40B4-BE49-F238E27FC236}">
                  <a16:creationId xmlns:a16="http://schemas.microsoft.com/office/drawing/2014/main" id="{AFC64F6D-E047-DD1A-9F30-B2DBFEF34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2" y="1224"/>
              <a:ext cx="1019" cy="457"/>
            </a:xfrm>
            <a:custGeom>
              <a:avLst/>
              <a:gdLst>
                <a:gd name="T0" fmla="*/ 1192 w 1193"/>
                <a:gd name="T1" fmla="*/ 534 h 535"/>
                <a:gd name="T2" fmla="*/ 0 w 1193"/>
                <a:gd name="T3" fmla="*/ 534 h 535"/>
                <a:gd name="T4" fmla="*/ 96 w 1193"/>
                <a:gd name="T5" fmla="*/ 0 h 535"/>
                <a:gd name="T6" fmla="*/ 1073 w 1193"/>
                <a:gd name="T7" fmla="*/ 0 h 535"/>
                <a:gd name="T8" fmla="*/ 1192 w 1193"/>
                <a:gd name="T9" fmla="*/ 534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3" h="535">
                  <a:moveTo>
                    <a:pt x="1192" y="534"/>
                  </a:moveTo>
                  <a:lnTo>
                    <a:pt x="0" y="534"/>
                  </a:lnTo>
                  <a:lnTo>
                    <a:pt x="96" y="0"/>
                  </a:lnTo>
                  <a:lnTo>
                    <a:pt x="1073" y="0"/>
                  </a:lnTo>
                  <a:lnTo>
                    <a:pt x="1192" y="53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0661" name="Group 5">
              <a:extLst>
                <a:ext uri="{FF2B5EF4-FFF2-40B4-BE49-F238E27FC236}">
                  <a16:creationId xmlns:a16="http://schemas.microsoft.com/office/drawing/2014/main" id="{E8242E57-E234-8F4D-9D2D-038258807D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7" y="830"/>
              <a:ext cx="182" cy="467"/>
              <a:chOff x="875" y="4542"/>
              <a:chExt cx="213" cy="546"/>
            </a:xfrm>
          </p:grpSpPr>
          <p:sp>
            <p:nvSpPr>
              <p:cNvPr id="70662" name="Line 6">
                <a:extLst>
                  <a:ext uri="{FF2B5EF4-FFF2-40B4-BE49-F238E27FC236}">
                    <a16:creationId xmlns:a16="http://schemas.microsoft.com/office/drawing/2014/main" id="{B989991C-9ADA-1220-91FC-1BC11C2278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63" name="Line 7">
                <a:extLst>
                  <a:ext uri="{FF2B5EF4-FFF2-40B4-BE49-F238E27FC236}">
                    <a16:creationId xmlns:a16="http://schemas.microsoft.com/office/drawing/2014/main" id="{13694350-CCFA-2C7B-3D73-0357A33FE4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64" name="Line 8">
                <a:extLst>
                  <a:ext uri="{FF2B5EF4-FFF2-40B4-BE49-F238E27FC236}">
                    <a16:creationId xmlns:a16="http://schemas.microsoft.com/office/drawing/2014/main" id="{F3D4621B-0BF9-0EF8-ACA0-A39A88086E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665" name="Group 9">
                <a:extLst>
                  <a:ext uri="{FF2B5EF4-FFF2-40B4-BE49-F238E27FC236}">
                    <a16:creationId xmlns:a16="http://schemas.microsoft.com/office/drawing/2014/main" id="{44EA9AF7-0185-EEB7-FF7B-4EF2AB7F755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666" name="Freeform 10">
                  <a:extLst>
                    <a:ext uri="{FF2B5EF4-FFF2-40B4-BE49-F238E27FC236}">
                      <a16:creationId xmlns:a16="http://schemas.microsoft.com/office/drawing/2014/main" id="{39FAC14C-A4A0-238E-7C60-8DA8A5F9D2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667" name="Freeform 11">
                  <a:extLst>
                    <a:ext uri="{FF2B5EF4-FFF2-40B4-BE49-F238E27FC236}">
                      <a16:creationId xmlns:a16="http://schemas.microsoft.com/office/drawing/2014/main" id="{84ABFF67-AE31-9B3D-355F-4791E1E3F5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668" name="Group 12">
              <a:extLst>
                <a:ext uri="{FF2B5EF4-FFF2-40B4-BE49-F238E27FC236}">
                  <a16:creationId xmlns:a16="http://schemas.microsoft.com/office/drawing/2014/main" id="{E32D0936-0B73-CD62-CB43-F629F34DBB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74" y="841"/>
              <a:ext cx="182" cy="467"/>
              <a:chOff x="875" y="4542"/>
              <a:chExt cx="213" cy="546"/>
            </a:xfrm>
          </p:grpSpPr>
          <p:sp>
            <p:nvSpPr>
              <p:cNvPr id="70669" name="Line 13">
                <a:extLst>
                  <a:ext uri="{FF2B5EF4-FFF2-40B4-BE49-F238E27FC236}">
                    <a16:creationId xmlns:a16="http://schemas.microsoft.com/office/drawing/2014/main" id="{51170171-2E88-2E07-886A-94A4C00A44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70" name="Line 14">
                <a:extLst>
                  <a:ext uri="{FF2B5EF4-FFF2-40B4-BE49-F238E27FC236}">
                    <a16:creationId xmlns:a16="http://schemas.microsoft.com/office/drawing/2014/main" id="{CAD82264-E4AF-8C5A-C115-04029FA38E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71" name="Line 15">
                <a:extLst>
                  <a:ext uri="{FF2B5EF4-FFF2-40B4-BE49-F238E27FC236}">
                    <a16:creationId xmlns:a16="http://schemas.microsoft.com/office/drawing/2014/main" id="{A360B4C7-B13C-3580-C270-E5919D3C5C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672" name="Group 16">
                <a:extLst>
                  <a:ext uri="{FF2B5EF4-FFF2-40B4-BE49-F238E27FC236}">
                    <a16:creationId xmlns:a16="http://schemas.microsoft.com/office/drawing/2014/main" id="{08524815-00C8-0BF2-04A8-5592B40BC9A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673" name="Freeform 17">
                  <a:extLst>
                    <a:ext uri="{FF2B5EF4-FFF2-40B4-BE49-F238E27FC236}">
                      <a16:creationId xmlns:a16="http://schemas.microsoft.com/office/drawing/2014/main" id="{FC3E597E-AFB9-5C5C-2159-903B1E0899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674" name="Freeform 18">
                  <a:extLst>
                    <a:ext uri="{FF2B5EF4-FFF2-40B4-BE49-F238E27FC236}">
                      <a16:creationId xmlns:a16="http://schemas.microsoft.com/office/drawing/2014/main" id="{ED364A70-5B0F-9B32-678B-A5C239404A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675" name="Group 19">
              <a:extLst>
                <a:ext uri="{FF2B5EF4-FFF2-40B4-BE49-F238E27FC236}">
                  <a16:creationId xmlns:a16="http://schemas.microsoft.com/office/drawing/2014/main" id="{9E818A3A-604A-3FA1-B491-CDEEA3EA00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0" y="832"/>
              <a:ext cx="182" cy="466"/>
              <a:chOff x="875" y="4542"/>
              <a:chExt cx="213" cy="546"/>
            </a:xfrm>
          </p:grpSpPr>
          <p:sp>
            <p:nvSpPr>
              <p:cNvPr id="70676" name="Line 20">
                <a:extLst>
                  <a:ext uri="{FF2B5EF4-FFF2-40B4-BE49-F238E27FC236}">
                    <a16:creationId xmlns:a16="http://schemas.microsoft.com/office/drawing/2014/main" id="{3DAD3A74-9DD3-EA51-6C1D-0E96D6DCFE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77" name="Line 21">
                <a:extLst>
                  <a:ext uri="{FF2B5EF4-FFF2-40B4-BE49-F238E27FC236}">
                    <a16:creationId xmlns:a16="http://schemas.microsoft.com/office/drawing/2014/main" id="{0C4077F3-AA6B-3953-617B-FD87C49A33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78" name="Line 22">
                <a:extLst>
                  <a:ext uri="{FF2B5EF4-FFF2-40B4-BE49-F238E27FC236}">
                    <a16:creationId xmlns:a16="http://schemas.microsoft.com/office/drawing/2014/main" id="{FE0FB630-B35E-479D-727F-357C067FD4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679" name="Group 23">
                <a:extLst>
                  <a:ext uri="{FF2B5EF4-FFF2-40B4-BE49-F238E27FC236}">
                    <a16:creationId xmlns:a16="http://schemas.microsoft.com/office/drawing/2014/main" id="{2C741533-39D5-B148-3CEC-18E4EAEE13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680" name="Freeform 24">
                  <a:extLst>
                    <a:ext uri="{FF2B5EF4-FFF2-40B4-BE49-F238E27FC236}">
                      <a16:creationId xmlns:a16="http://schemas.microsoft.com/office/drawing/2014/main" id="{317FAA99-DF16-1729-A72D-030B972FC4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681" name="Freeform 25">
                  <a:extLst>
                    <a:ext uri="{FF2B5EF4-FFF2-40B4-BE49-F238E27FC236}">
                      <a16:creationId xmlns:a16="http://schemas.microsoft.com/office/drawing/2014/main" id="{E93C3936-44B6-9BAE-11E3-066823BBA5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682" name="Group 26">
              <a:extLst>
                <a:ext uri="{FF2B5EF4-FFF2-40B4-BE49-F238E27FC236}">
                  <a16:creationId xmlns:a16="http://schemas.microsoft.com/office/drawing/2014/main" id="{9DC286E7-7D45-6707-C186-AB3C49C7A2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6" y="824"/>
              <a:ext cx="182" cy="467"/>
              <a:chOff x="875" y="4542"/>
              <a:chExt cx="213" cy="546"/>
            </a:xfrm>
          </p:grpSpPr>
          <p:sp>
            <p:nvSpPr>
              <p:cNvPr id="70683" name="Line 27">
                <a:extLst>
                  <a:ext uri="{FF2B5EF4-FFF2-40B4-BE49-F238E27FC236}">
                    <a16:creationId xmlns:a16="http://schemas.microsoft.com/office/drawing/2014/main" id="{373013EA-5C31-9415-C9E5-A4D564B19DB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84" name="Line 28">
                <a:extLst>
                  <a:ext uri="{FF2B5EF4-FFF2-40B4-BE49-F238E27FC236}">
                    <a16:creationId xmlns:a16="http://schemas.microsoft.com/office/drawing/2014/main" id="{084EBE06-6079-B16C-7CB8-0846011111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85" name="Line 29">
                <a:extLst>
                  <a:ext uri="{FF2B5EF4-FFF2-40B4-BE49-F238E27FC236}">
                    <a16:creationId xmlns:a16="http://schemas.microsoft.com/office/drawing/2014/main" id="{3C3C3364-8DD4-8AE5-50E3-DCC48472D8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686" name="Group 30">
                <a:extLst>
                  <a:ext uri="{FF2B5EF4-FFF2-40B4-BE49-F238E27FC236}">
                    <a16:creationId xmlns:a16="http://schemas.microsoft.com/office/drawing/2014/main" id="{6E2AF600-48C1-DFCC-5F84-90BD25A66C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687" name="Freeform 31">
                  <a:extLst>
                    <a:ext uri="{FF2B5EF4-FFF2-40B4-BE49-F238E27FC236}">
                      <a16:creationId xmlns:a16="http://schemas.microsoft.com/office/drawing/2014/main" id="{83C3803D-930F-3170-8CF0-E136535784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688" name="Freeform 32">
                  <a:extLst>
                    <a:ext uri="{FF2B5EF4-FFF2-40B4-BE49-F238E27FC236}">
                      <a16:creationId xmlns:a16="http://schemas.microsoft.com/office/drawing/2014/main" id="{3CD4104E-9F1F-EDC0-21C0-48876F3355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689" name="Group 33">
              <a:extLst>
                <a:ext uri="{FF2B5EF4-FFF2-40B4-BE49-F238E27FC236}">
                  <a16:creationId xmlns:a16="http://schemas.microsoft.com/office/drawing/2014/main" id="{F759AEEA-F5C5-B125-C9AC-02E4D5CBDD0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30" y="974"/>
              <a:ext cx="182" cy="467"/>
              <a:chOff x="875" y="4542"/>
              <a:chExt cx="213" cy="546"/>
            </a:xfrm>
          </p:grpSpPr>
          <p:sp>
            <p:nvSpPr>
              <p:cNvPr id="70690" name="Line 34">
                <a:extLst>
                  <a:ext uri="{FF2B5EF4-FFF2-40B4-BE49-F238E27FC236}">
                    <a16:creationId xmlns:a16="http://schemas.microsoft.com/office/drawing/2014/main" id="{45623F8D-62D5-795A-8198-BC51B7ADBA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91" name="Line 35">
                <a:extLst>
                  <a:ext uri="{FF2B5EF4-FFF2-40B4-BE49-F238E27FC236}">
                    <a16:creationId xmlns:a16="http://schemas.microsoft.com/office/drawing/2014/main" id="{77A39BF2-003D-E175-B2C3-7B0B09BC10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92" name="Line 36">
                <a:extLst>
                  <a:ext uri="{FF2B5EF4-FFF2-40B4-BE49-F238E27FC236}">
                    <a16:creationId xmlns:a16="http://schemas.microsoft.com/office/drawing/2014/main" id="{AF20A8D2-5D89-4336-21FA-E33AEFDD25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693" name="Group 37">
                <a:extLst>
                  <a:ext uri="{FF2B5EF4-FFF2-40B4-BE49-F238E27FC236}">
                    <a16:creationId xmlns:a16="http://schemas.microsoft.com/office/drawing/2014/main" id="{46D6019A-912D-C86A-8D5A-9C03EEE09CC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694" name="Freeform 38">
                  <a:extLst>
                    <a:ext uri="{FF2B5EF4-FFF2-40B4-BE49-F238E27FC236}">
                      <a16:creationId xmlns:a16="http://schemas.microsoft.com/office/drawing/2014/main" id="{1309D830-EA66-6FD4-6A8A-FBD99AE09B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695" name="Freeform 39">
                  <a:extLst>
                    <a:ext uri="{FF2B5EF4-FFF2-40B4-BE49-F238E27FC236}">
                      <a16:creationId xmlns:a16="http://schemas.microsoft.com/office/drawing/2014/main" id="{B8BEBD69-3B5D-592A-A7FC-F44FCF23C7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696" name="Group 40">
              <a:extLst>
                <a:ext uri="{FF2B5EF4-FFF2-40B4-BE49-F238E27FC236}">
                  <a16:creationId xmlns:a16="http://schemas.microsoft.com/office/drawing/2014/main" id="{C0C0D017-E32C-E0DA-822E-EE3498E8EA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2" y="1023"/>
              <a:ext cx="182" cy="467"/>
              <a:chOff x="875" y="4542"/>
              <a:chExt cx="213" cy="546"/>
            </a:xfrm>
          </p:grpSpPr>
          <p:sp>
            <p:nvSpPr>
              <p:cNvPr id="70697" name="Line 41">
                <a:extLst>
                  <a:ext uri="{FF2B5EF4-FFF2-40B4-BE49-F238E27FC236}">
                    <a16:creationId xmlns:a16="http://schemas.microsoft.com/office/drawing/2014/main" id="{941E1F3D-439A-49CE-7988-2A5F0BEBBD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98" name="Line 42">
                <a:extLst>
                  <a:ext uri="{FF2B5EF4-FFF2-40B4-BE49-F238E27FC236}">
                    <a16:creationId xmlns:a16="http://schemas.microsoft.com/office/drawing/2014/main" id="{74981656-F91C-353E-A6EC-AE4396C534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699" name="Line 43">
                <a:extLst>
                  <a:ext uri="{FF2B5EF4-FFF2-40B4-BE49-F238E27FC236}">
                    <a16:creationId xmlns:a16="http://schemas.microsoft.com/office/drawing/2014/main" id="{809C4EB4-38F4-48B5-C8A9-6A9F6B61F7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700" name="Group 44">
                <a:extLst>
                  <a:ext uri="{FF2B5EF4-FFF2-40B4-BE49-F238E27FC236}">
                    <a16:creationId xmlns:a16="http://schemas.microsoft.com/office/drawing/2014/main" id="{B026807E-891B-FEAC-E32A-4ABE23921D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701" name="Freeform 45">
                  <a:extLst>
                    <a:ext uri="{FF2B5EF4-FFF2-40B4-BE49-F238E27FC236}">
                      <a16:creationId xmlns:a16="http://schemas.microsoft.com/office/drawing/2014/main" id="{EF180C49-85C9-30A2-95CB-CA7F040184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702" name="Freeform 46">
                  <a:extLst>
                    <a:ext uri="{FF2B5EF4-FFF2-40B4-BE49-F238E27FC236}">
                      <a16:creationId xmlns:a16="http://schemas.microsoft.com/office/drawing/2014/main" id="{EAB9FB3D-C0FC-292A-3513-9FF9F294AB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703" name="Group 47">
              <a:extLst>
                <a:ext uri="{FF2B5EF4-FFF2-40B4-BE49-F238E27FC236}">
                  <a16:creationId xmlns:a16="http://schemas.microsoft.com/office/drawing/2014/main" id="{F04FE34B-39A7-4FE9-F81A-956F1A72B2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6" y="922"/>
              <a:ext cx="182" cy="467"/>
              <a:chOff x="875" y="4542"/>
              <a:chExt cx="213" cy="546"/>
            </a:xfrm>
          </p:grpSpPr>
          <p:sp>
            <p:nvSpPr>
              <p:cNvPr id="70704" name="Line 48">
                <a:extLst>
                  <a:ext uri="{FF2B5EF4-FFF2-40B4-BE49-F238E27FC236}">
                    <a16:creationId xmlns:a16="http://schemas.microsoft.com/office/drawing/2014/main" id="{870D01E0-2E1D-C8EF-54E9-32C66E2EBA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05" name="Line 49">
                <a:extLst>
                  <a:ext uri="{FF2B5EF4-FFF2-40B4-BE49-F238E27FC236}">
                    <a16:creationId xmlns:a16="http://schemas.microsoft.com/office/drawing/2014/main" id="{ED924142-6097-2C43-10AB-C2A9101EA0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06" name="Line 50">
                <a:extLst>
                  <a:ext uri="{FF2B5EF4-FFF2-40B4-BE49-F238E27FC236}">
                    <a16:creationId xmlns:a16="http://schemas.microsoft.com/office/drawing/2014/main" id="{B4510B30-CA0F-8EF2-F52B-D964CE9CB8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707" name="Group 51">
                <a:extLst>
                  <a:ext uri="{FF2B5EF4-FFF2-40B4-BE49-F238E27FC236}">
                    <a16:creationId xmlns:a16="http://schemas.microsoft.com/office/drawing/2014/main" id="{EC39AA15-34A5-70A6-35C9-2417356E489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708" name="Freeform 52">
                  <a:extLst>
                    <a:ext uri="{FF2B5EF4-FFF2-40B4-BE49-F238E27FC236}">
                      <a16:creationId xmlns:a16="http://schemas.microsoft.com/office/drawing/2014/main" id="{CEF90C85-3B8D-C30E-295A-8A47877738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709" name="Freeform 53">
                  <a:extLst>
                    <a:ext uri="{FF2B5EF4-FFF2-40B4-BE49-F238E27FC236}">
                      <a16:creationId xmlns:a16="http://schemas.microsoft.com/office/drawing/2014/main" id="{A944EB36-D218-014D-3F14-AC94C1D949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710" name="Group 54">
              <a:extLst>
                <a:ext uri="{FF2B5EF4-FFF2-40B4-BE49-F238E27FC236}">
                  <a16:creationId xmlns:a16="http://schemas.microsoft.com/office/drawing/2014/main" id="{7ACAAB91-5355-1F37-449E-37D29C12E1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5" y="980"/>
              <a:ext cx="182" cy="466"/>
              <a:chOff x="875" y="4542"/>
              <a:chExt cx="213" cy="546"/>
            </a:xfrm>
          </p:grpSpPr>
          <p:sp>
            <p:nvSpPr>
              <p:cNvPr id="70711" name="Line 55">
                <a:extLst>
                  <a:ext uri="{FF2B5EF4-FFF2-40B4-BE49-F238E27FC236}">
                    <a16:creationId xmlns:a16="http://schemas.microsoft.com/office/drawing/2014/main" id="{C9D9882B-88CF-9E9B-EC61-8C89EA089C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12" name="Line 56">
                <a:extLst>
                  <a:ext uri="{FF2B5EF4-FFF2-40B4-BE49-F238E27FC236}">
                    <a16:creationId xmlns:a16="http://schemas.microsoft.com/office/drawing/2014/main" id="{B89A4021-7B1E-6477-CFEC-1E67022F1A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13" name="Line 57">
                <a:extLst>
                  <a:ext uri="{FF2B5EF4-FFF2-40B4-BE49-F238E27FC236}">
                    <a16:creationId xmlns:a16="http://schemas.microsoft.com/office/drawing/2014/main" id="{FC221394-639A-924F-DF9D-C0B7FE967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714" name="Group 58">
                <a:extLst>
                  <a:ext uri="{FF2B5EF4-FFF2-40B4-BE49-F238E27FC236}">
                    <a16:creationId xmlns:a16="http://schemas.microsoft.com/office/drawing/2014/main" id="{FDAD75BD-A107-8F74-0D1B-72406A530B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715" name="Freeform 59">
                  <a:extLst>
                    <a:ext uri="{FF2B5EF4-FFF2-40B4-BE49-F238E27FC236}">
                      <a16:creationId xmlns:a16="http://schemas.microsoft.com/office/drawing/2014/main" id="{E34AE2F2-2105-F580-2CFD-C898AB53AC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716" name="Freeform 60">
                  <a:extLst>
                    <a:ext uri="{FF2B5EF4-FFF2-40B4-BE49-F238E27FC236}">
                      <a16:creationId xmlns:a16="http://schemas.microsoft.com/office/drawing/2014/main" id="{58ACE5B4-581A-B2B4-0ABC-C6AA121751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717" name="Group 61">
              <a:extLst>
                <a:ext uri="{FF2B5EF4-FFF2-40B4-BE49-F238E27FC236}">
                  <a16:creationId xmlns:a16="http://schemas.microsoft.com/office/drawing/2014/main" id="{5C518368-15D7-CA42-23F5-5E3027BAC9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94" y="996"/>
              <a:ext cx="182" cy="466"/>
              <a:chOff x="875" y="4542"/>
              <a:chExt cx="213" cy="546"/>
            </a:xfrm>
          </p:grpSpPr>
          <p:sp>
            <p:nvSpPr>
              <p:cNvPr id="70718" name="Line 62">
                <a:extLst>
                  <a:ext uri="{FF2B5EF4-FFF2-40B4-BE49-F238E27FC236}">
                    <a16:creationId xmlns:a16="http://schemas.microsoft.com/office/drawing/2014/main" id="{EB56A4A0-6EDD-FC4A-D63A-A2810F2E7F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19" name="Line 63">
                <a:extLst>
                  <a:ext uri="{FF2B5EF4-FFF2-40B4-BE49-F238E27FC236}">
                    <a16:creationId xmlns:a16="http://schemas.microsoft.com/office/drawing/2014/main" id="{F46E9BAA-0685-195E-1066-C88E0B244D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20" name="Line 64">
                <a:extLst>
                  <a:ext uri="{FF2B5EF4-FFF2-40B4-BE49-F238E27FC236}">
                    <a16:creationId xmlns:a16="http://schemas.microsoft.com/office/drawing/2014/main" id="{5D46496D-4B50-A842-43D3-C885D57103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721" name="Group 65">
                <a:extLst>
                  <a:ext uri="{FF2B5EF4-FFF2-40B4-BE49-F238E27FC236}">
                    <a16:creationId xmlns:a16="http://schemas.microsoft.com/office/drawing/2014/main" id="{9E4E0C19-1392-ED58-C611-66A582474F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722" name="Freeform 66">
                  <a:extLst>
                    <a:ext uri="{FF2B5EF4-FFF2-40B4-BE49-F238E27FC236}">
                      <a16:creationId xmlns:a16="http://schemas.microsoft.com/office/drawing/2014/main" id="{CF072749-344D-78EF-EF5B-C1B5E9596E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723" name="Freeform 67">
                  <a:extLst>
                    <a:ext uri="{FF2B5EF4-FFF2-40B4-BE49-F238E27FC236}">
                      <a16:creationId xmlns:a16="http://schemas.microsoft.com/office/drawing/2014/main" id="{84942081-34DA-1ED9-A084-F0FC4FA32F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724" name="Group 68">
              <a:extLst>
                <a:ext uri="{FF2B5EF4-FFF2-40B4-BE49-F238E27FC236}">
                  <a16:creationId xmlns:a16="http://schemas.microsoft.com/office/drawing/2014/main" id="{DDB2B907-7322-3DB1-BD39-4583AFB908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5" y="958"/>
              <a:ext cx="182" cy="467"/>
              <a:chOff x="875" y="4542"/>
              <a:chExt cx="213" cy="546"/>
            </a:xfrm>
          </p:grpSpPr>
          <p:sp>
            <p:nvSpPr>
              <p:cNvPr id="70725" name="Line 69">
                <a:extLst>
                  <a:ext uri="{FF2B5EF4-FFF2-40B4-BE49-F238E27FC236}">
                    <a16:creationId xmlns:a16="http://schemas.microsoft.com/office/drawing/2014/main" id="{068701D6-E172-F016-04C6-4790167F99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26" name="Line 70">
                <a:extLst>
                  <a:ext uri="{FF2B5EF4-FFF2-40B4-BE49-F238E27FC236}">
                    <a16:creationId xmlns:a16="http://schemas.microsoft.com/office/drawing/2014/main" id="{9B6BBFD2-3D95-108C-60A4-CF4CD673E2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27" name="Line 71">
                <a:extLst>
                  <a:ext uri="{FF2B5EF4-FFF2-40B4-BE49-F238E27FC236}">
                    <a16:creationId xmlns:a16="http://schemas.microsoft.com/office/drawing/2014/main" id="{CABBD7B8-0DF2-198E-A4CC-EFB20A5254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728" name="Group 72">
                <a:extLst>
                  <a:ext uri="{FF2B5EF4-FFF2-40B4-BE49-F238E27FC236}">
                    <a16:creationId xmlns:a16="http://schemas.microsoft.com/office/drawing/2014/main" id="{3717EC20-B4B0-CD3C-944E-E8BDC452E3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729" name="Freeform 73">
                  <a:extLst>
                    <a:ext uri="{FF2B5EF4-FFF2-40B4-BE49-F238E27FC236}">
                      <a16:creationId xmlns:a16="http://schemas.microsoft.com/office/drawing/2014/main" id="{7F0AFB82-6F66-F5CD-A6DE-FA0306B0E8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730" name="Freeform 74">
                  <a:extLst>
                    <a:ext uri="{FF2B5EF4-FFF2-40B4-BE49-F238E27FC236}">
                      <a16:creationId xmlns:a16="http://schemas.microsoft.com/office/drawing/2014/main" id="{5C3ED521-F28E-70D4-3876-8D6FB441E3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731" name="Group 75">
              <a:extLst>
                <a:ext uri="{FF2B5EF4-FFF2-40B4-BE49-F238E27FC236}">
                  <a16:creationId xmlns:a16="http://schemas.microsoft.com/office/drawing/2014/main" id="{43A63663-20AD-CCF8-87E7-C42AC47591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8" y="1147"/>
              <a:ext cx="182" cy="466"/>
              <a:chOff x="875" y="4542"/>
              <a:chExt cx="213" cy="546"/>
            </a:xfrm>
          </p:grpSpPr>
          <p:sp>
            <p:nvSpPr>
              <p:cNvPr id="70732" name="Line 76">
                <a:extLst>
                  <a:ext uri="{FF2B5EF4-FFF2-40B4-BE49-F238E27FC236}">
                    <a16:creationId xmlns:a16="http://schemas.microsoft.com/office/drawing/2014/main" id="{A1FE360D-DFE6-C52E-F5E6-97BDD46EE1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33" name="Line 77">
                <a:extLst>
                  <a:ext uri="{FF2B5EF4-FFF2-40B4-BE49-F238E27FC236}">
                    <a16:creationId xmlns:a16="http://schemas.microsoft.com/office/drawing/2014/main" id="{59D8660A-D7A6-BDA3-0280-4C45DA1B47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34" name="Line 78">
                <a:extLst>
                  <a:ext uri="{FF2B5EF4-FFF2-40B4-BE49-F238E27FC236}">
                    <a16:creationId xmlns:a16="http://schemas.microsoft.com/office/drawing/2014/main" id="{DE67148C-FC54-86AE-94BB-1FAD26B403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735" name="Group 79">
                <a:extLst>
                  <a:ext uri="{FF2B5EF4-FFF2-40B4-BE49-F238E27FC236}">
                    <a16:creationId xmlns:a16="http://schemas.microsoft.com/office/drawing/2014/main" id="{360B706D-BBCF-CE3F-D53F-461E83AC978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736" name="Freeform 80">
                  <a:extLst>
                    <a:ext uri="{FF2B5EF4-FFF2-40B4-BE49-F238E27FC236}">
                      <a16:creationId xmlns:a16="http://schemas.microsoft.com/office/drawing/2014/main" id="{02810959-021E-276A-370D-A1DE23BAD0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737" name="Freeform 81">
                  <a:extLst>
                    <a:ext uri="{FF2B5EF4-FFF2-40B4-BE49-F238E27FC236}">
                      <a16:creationId xmlns:a16="http://schemas.microsoft.com/office/drawing/2014/main" id="{96F0E395-9A28-4309-6440-D2B259229A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738" name="Group 82">
              <a:extLst>
                <a:ext uri="{FF2B5EF4-FFF2-40B4-BE49-F238E27FC236}">
                  <a16:creationId xmlns:a16="http://schemas.microsoft.com/office/drawing/2014/main" id="{46FA1FF9-50BD-D6A1-9DC5-8A9AD8ADE7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66" y="1206"/>
              <a:ext cx="182" cy="466"/>
              <a:chOff x="875" y="4542"/>
              <a:chExt cx="213" cy="546"/>
            </a:xfrm>
          </p:grpSpPr>
          <p:sp>
            <p:nvSpPr>
              <p:cNvPr id="70739" name="Line 83">
                <a:extLst>
                  <a:ext uri="{FF2B5EF4-FFF2-40B4-BE49-F238E27FC236}">
                    <a16:creationId xmlns:a16="http://schemas.microsoft.com/office/drawing/2014/main" id="{25E095FC-62B2-7F12-50DC-78B6182085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40" name="Line 84">
                <a:extLst>
                  <a:ext uri="{FF2B5EF4-FFF2-40B4-BE49-F238E27FC236}">
                    <a16:creationId xmlns:a16="http://schemas.microsoft.com/office/drawing/2014/main" id="{C42AB010-BAFF-D3B2-DA6E-D4BC5C190D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41" name="Line 85">
                <a:extLst>
                  <a:ext uri="{FF2B5EF4-FFF2-40B4-BE49-F238E27FC236}">
                    <a16:creationId xmlns:a16="http://schemas.microsoft.com/office/drawing/2014/main" id="{7F930DAD-4BA5-0319-11D1-AA3E811AF8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742" name="Group 86">
                <a:extLst>
                  <a:ext uri="{FF2B5EF4-FFF2-40B4-BE49-F238E27FC236}">
                    <a16:creationId xmlns:a16="http://schemas.microsoft.com/office/drawing/2014/main" id="{E045EA75-C360-E0D7-4511-A094487A390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743" name="Freeform 87">
                  <a:extLst>
                    <a:ext uri="{FF2B5EF4-FFF2-40B4-BE49-F238E27FC236}">
                      <a16:creationId xmlns:a16="http://schemas.microsoft.com/office/drawing/2014/main" id="{D68EDB1B-B763-1670-2CCC-ACC24FEE77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744" name="Freeform 88">
                  <a:extLst>
                    <a:ext uri="{FF2B5EF4-FFF2-40B4-BE49-F238E27FC236}">
                      <a16:creationId xmlns:a16="http://schemas.microsoft.com/office/drawing/2014/main" id="{CD6D4AAC-00AB-74F0-D3B5-8D456A3077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745" name="Group 89">
              <a:extLst>
                <a:ext uri="{FF2B5EF4-FFF2-40B4-BE49-F238E27FC236}">
                  <a16:creationId xmlns:a16="http://schemas.microsoft.com/office/drawing/2014/main" id="{E9634775-9055-784E-13BD-B3F050EED2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7" y="1183"/>
              <a:ext cx="182" cy="466"/>
              <a:chOff x="875" y="4542"/>
              <a:chExt cx="213" cy="546"/>
            </a:xfrm>
          </p:grpSpPr>
          <p:sp>
            <p:nvSpPr>
              <p:cNvPr id="70746" name="Line 90">
                <a:extLst>
                  <a:ext uri="{FF2B5EF4-FFF2-40B4-BE49-F238E27FC236}">
                    <a16:creationId xmlns:a16="http://schemas.microsoft.com/office/drawing/2014/main" id="{C443CF8F-3C08-1477-11CB-F3C4DE5E12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47" name="Line 91">
                <a:extLst>
                  <a:ext uri="{FF2B5EF4-FFF2-40B4-BE49-F238E27FC236}">
                    <a16:creationId xmlns:a16="http://schemas.microsoft.com/office/drawing/2014/main" id="{7671AA19-1112-253E-D802-B285E6BC32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48" name="Line 92">
                <a:extLst>
                  <a:ext uri="{FF2B5EF4-FFF2-40B4-BE49-F238E27FC236}">
                    <a16:creationId xmlns:a16="http://schemas.microsoft.com/office/drawing/2014/main" id="{AA9F875E-C686-59B9-82EA-B9F97B4483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749" name="Group 93">
                <a:extLst>
                  <a:ext uri="{FF2B5EF4-FFF2-40B4-BE49-F238E27FC236}">
                    <a16:creationId xmlns:a16="http://schemas.microsoft.com/office/drawing/2014/main" id="{4C07C1CC-9A38-1AD4-CB37-1A49634C9B7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750" name="Freeform 94">
                  <a:extLst>
                    <a:ext uri="{FF2B5EF4-FFF2-40B4-BE49-F238E27FC236}">
                      <a16:creationId xmlns:a16="http://schemas.microsoft.com/office/drawing/2014/main" id="{C9658244-2785-FD9E-91D5-0D758887FC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751" name="Freeform 95">
                  <a:extLst>
                    <a:ext uri="{FF2B5EF4-FFF2-40B4-BE49-F238E27FC236}">
                      <a16:creationId xmlns:a16="http://schemas.microsoft.com/office/drawing/2014/main" id="{13DB6295-BD59-A3DB-8C37-2FE602408A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752" name="Group 96">
              <a:extLst>
                <a:ext uri="{FF2B5EF4-FFF2-40B4-BE49-F238E27FC236}">
                  <a16:creationId xmlns:a16="http://schemas.microsoft.com/office/drawing/2014/main" id="{7F26AB99-EBE4-1C73-0F25-C1612A45E0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1" y="1340"/>
              <a:ext cx="157" cy="308"/>
              <a:chOff x="1730" y="4717"/>
              <a:chExt cx="184" cy="360"/>
            </a:xfrm>
          </p:grpSpPr>
          <p:sp>
            <p:nvSpPr>
              <p:cNvPr id="70753" name="Freeform 97">
                <a:extLst>
                  <a:ext uri="{FF2B5EF4-FFF2-40B4-BE49-F238E27FC236}">
                    <a16:creationId xmlns:a16="http://schemas.microsoft.com/office/drawing/2014/main" id="{18B4863C-4A4B-1F1C-9FFD-E2F07E7606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" y="4783"/>
                <a:ext cx="32" cy="294"/>
              </a:xfrm>
              <a:custGeom>
                <a:avLst/>
                <a:gdLst>
                  <a:gd name="T0" fmla="*/ 0 w 32"/>
                  <a:gd name="T1" fmla="*/ 284 h 294"/>
                  <a:gd name="T2" fmla="*/ 9 w 32"/>
                  <a:gd name="T3" fmla="*/ 0 h 294"/>
                  <a:gd name="T4" fmla="*/ 31 w 32"/>
                  <a:gd name="T5" fmla="*/ 288 h 294"/>
                  <a:gd name="T6" fmla="*/ 22 w 32"/>
                  <a:gd name="T7" fmla="*/ 293 h 294"/>
                  <a:gd name="T8" fmla="*/ 14 w 32"/>
                  <a:gd name="T9" fmla="*/ 293 h 294"/>
                  <a:gd name="T10" fmla="*/ 6 w 32"/>
                  <a:gd name="T11" fmla="*/ 289 h 294"/>
                  <a:gd name="T12" fmla="*/ 0 w 32"/>
                  <a:gd name="T13" fmla="*/ 28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94">
                    <a:moveTo>
                      <a:pt x="0" y="284"/>
                    </a:moveTo>
                    <a:lnTo>
                      <a:pt x="9" y="0"/>
                    </a:lnTo>
                    <a:lnTo>
                      <a:pt x="31" y="288"/>
                    </a:lnTo>
                    <a:lnTo>
                      <a:pt x="22" y="293"/>
                    </a:lnTo>
                    <a:lnTo>
                      <a:pt x="14" y="293"/>
                    </a:lnTo>
                    <a:lnTo>
                      <a:pt x="6" y="289"/>
                    </a:lnTo>
                    <a:lnTo>
                      <a:pt x="0" y="284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54" name="Line 98">
                <a:extLst>
                  <a:ext uri="{FF2B5EF4-FFF2-40B4-BE49-F238E27FC236}">
                    <a16:creationId xmlns:a16="http://schemas.microsoft.com/office/drawing/2014/main" id="{FC80A991-EBB8-897F-6345-424341886E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777" y="4874"/>
                <a:ext cx="37" cy="1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55" name="Line 99">
                <a:extLst>
                  <a:ext uri="{FF2B5EF4-FFF2-40B4-BE49-F238E27FC236}">
                    <a16:creationId xmlns:a16="http://schemas.microsoft.com/office/drawing/2014/main" id="{5C990486-C12C-1356-159E-FA572E4AC8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6" y="4888"/>
                <a:ext cx="46" cy="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56" name="Line 100">
                <a:extLst>
                  <a:ext uri="{FF2B5EF4-FFF2-40B4-BE49-F238E27FC236}">
                    <a16:creationId xmlns:a16="http://schemas.microsoft.com/office/drawing/2014/main" id="{67A8214A-7271-6397-BCA2-43B822AF72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9" y="4922"/>
                <a:ext cx="52" cy="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57" name="Freeform 101">
                <a:extLst>
                  <a:ext uri="{FF2B5EF4-FFF2-40B4-BE49-F238E27FC236}">
                    <a16:creationId xmlns:a16="http://schemas.microsoft.com/office/drawing/2014/main" id="{3220A8E2-68E8-F4B3-6996-7544BD9054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4717"/>
                <a:ext cx="184" cy="148"/>
              </a:xfrm>
              <a:custGeom>
                <a:avLst/>
                <a:gdLst>
                  <a:gd name="T0" fmla="*/ 88 w 184"/>
                  <a:gd name="T1" fmla="*/ 0 h 148"/>
                  <a:gd name="T2" fmla="*/ 88 w 184"/>
                  <a:gd name="T3" fmla="*/ 3 h 148"/>
                  <a:gd name="T4" fmla="*/ 32 w 184"/>
                  <a:gd name="T5" fmla="*/ 39 h 148"/>
                  <a:gd name="T6" fmla="*/ 58 w 184"/>
                  <a:gd name="T7" fmla="*/ 36 h 148"/>
                  <a:gd name="T8" fmla="*/ 32 w 184"/>
                  <a:gd name="T9" fmla="*/ 71 h 148"/>
                  <a:gd name="T10" fmla="*/ 58 w 184"/>
                  <a:gd name="T11" fmla="*/ 73 h 148"/>
                  <a:gd name="T12" fmla="*/ 6 w 184"/>
                  <a:gd name="T13" fmla="*/ 112 h 148"/>
                  <a:gd name="T14" fmla="*/ 50 w 184"/>
                  <a:gd name="T15" fmla="*/ 112 h 148"/>
                  <a:gd name="T16" fmla="*/ 0 w 184"/>
                  <a:gd name="T17" fmla="*/ 138 h 148"/>
                  <a:gd name="T18" fmla="*/ 74 w 184"/>
                  <a:gd name="T19" fmla="*/ 135 h 148"/>
                  <a:gd name="T20" fmla="*/ 128 w 184"/>
                  <a:gd name="T21" fmla="*/ 147 h 148"/>
                  <a:gd name="T22" fmla="*/ 128 w 184"/>
                  <a:gd name="T23" fmla="*/ 132 h 148"/>
                  <a:gd name="T24" fmla="*/ 183 w 184"/>
                  <a:gd name="T25" fmla="*/ 129 h 148"/>
                  <a:gd name="T26" fmla="*/ 149 w 184"/>
                  <a:gd name="T27" fmla="*/ 106 h 148"/>
                  <a:gd name="T28" fmla="*/ 178 w 184"/>
                  <a:gd name="T29" fmla="*/ 108 h 148"/>
                  <a:gd name="T30" fmla="*/ 131 w 184"/>
                  <a:gd name="T31" fmla="*/ 83 h 148"/>
                  <a:gd name="T32" fmla="*/ 170 w 184"/>
                  <a:gd name="T33" fmla="*/ 84 h 148"/>
                  <a:gd name="T34" fmla="*/ 131 w 184"/>
                  <a:gd name="T35" fmla="*/ 52 h 148"/>
                  <a:gd name="T36" fmla="*/ 161 w 184"/>
                  <a:gd name="T37" fmla="*/ 58 h 148"/>
                  <a:gd name="T38" fmla="*/ 118 w 184"/>
                  <a:gd name="T39" fmla="*/ 28 h 148"/>
                  <a:gd name="T40" fmla="*/ 140 w 184"/>
                  <a:gd name="T41" fmla="*/ 26 h 148"/>
                  <a:gd name="T42" fmla="*/ 88 w 184"/>
                  <a:gd name="T43" fmla="*/ 1 h 148"/>
                  <a:gd name="T44" fmla="*/ 88 w 184"/>
                  <a:gd name="T4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4" h="148">
                    <a:moveTo>
                      <a:pt x="88" y="0"/>
                    </a:moveTo>
                    <a:lnTo>
                      <a:pt x="88" y="3"/>
                    </a:lnTo>
                    <a:lnTo>
                      <a:pt x="32" y="39"/>
                    </a:lnTo>
                    <a:lnTo>
                      <a:pt x="58" y="36"/>
                    </a:lnTo>
                    <a:lnTo>
                      <a:pt x="32" y="71"/>
                    </a:lnTo>
                    <a:lnTo>
                      <a:pt x="58" y="73"/>
                    </a:lnTo>
                    <a:lnTo>
                      <a:pt x="6" y="112"/>
                    </a:lnTo>
                    <a:lnTo>
                      <a:pt x="50" y="112"/>
                    </a:lnTo>
                    <a:lnTo>
                      <a:pt x="0" y="138"/>
                    </a:lnTo>
                    <a:lnTo>
                      <a:pt x="74" y="135"/>
                    </a:lnTo>
                    <a:lnTo>
                      <a:pt x="128" y="147"/>
                    </a:lnTo>
                    <a:lnTo>
                      <a:pt x="128" y="132"/>
                    </a:lnTo>
                    <a:lnTo>
                      <a:pt x="183" y="129"/>
                    </a:lnTo>
                    <a:lnTo>
                      <a:pt x="149" y="106"/>
                    </a:lnTo>
                    <a:lnTo>
                      <a:pt x="178" y="108"/>
                    </a:lnTo>
                    <a:lnTo>
                      <a:pt x="131" y="83"/>
                    </a:lnTo>
                    <a:lnTo>
                      <a:pt x="170" y="84"/>
                    </a:lnTo>
                    <a:lnTo>
                      <a:pt x="131" y="52"/>
                    </a:lnTo>
                    <a:lnTo>
                      <a:pt x="161" y="58"/>
                    </a:lnTo>
                    <a:lnTo>
                      <a:pt x="118" y="28"/>
                    </a:lnTo>
                    <a:lnTo>
                      <a:pt x="140" y="26"/>
                    </a:lnTo>
                    <a:lnTo>
                      <a:pt x="88" y="1"/>
                    </a:lnTo>
                    <a:lnTo>
                      <a:pt x="88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0758" name="Group 102">
              <a:extLst>
                <a:ext uri="{FF2B5EF4-FFF2-40B4-BE49-F238E27FC236}">
                  <a16:creationId xmlns:a16="http://schemas.microsoft.com/office/drawing/2014/main" id="{E7DE90E2-A682-DFCE-D7BC-6E5A233512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07" y="1163"/>
              <a:ext cx="151" cy="200"/>
              <a:chOff x="1865" y="939"/>
              <a:chExt cx="462" cy="611"/>
            </a:xfrm>
          </p:grpSpPr>
          <p:sp>
            <p:nvSpPr>
              <p:cNvPr id="70759" name="Freeform 103">
                <a:extLst>
                  <a:ext uri="{FF2B5EF4-FFF2-40B4-BE49-F238E27FC236}">
                    <a16:creationId xmlns:a16="http://schemas.microsoft.com/office/drawing/2014/main" id="{419A0BDF-C654-88C5-9B03-ACE488DF92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60" name="Freeform 104">
                <a:extLst>
                  <a:ext uri="{FF2B5EF4-FFF2-40B4-BE49-F238E27FC236}">
                    <a16:creationId xmlns:a16="http://schemas.microsoft.com/office/drawing/2014/main" id="{E4CDBF7C-F4CD-BACE-5763-165F9BA6C6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0761" name="Group 105">
              <a:extLst>
                <a:ext uri="{FF2B5EF4-FFF2-40B4-BE49-F238E27FC236}">
                  <a16:creationId xmlns:a16="http://schemas.microsoft.com/office/drawing/2014/main" id="{AEA778F2-6961-D68A-0D98-6A4CE9A16F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33" y="1160"/>
              <a:ext cx="181" cy="466"/>
              <a:chOff x="875" y="4542"/>
              <a:chExt cx="213" cy="546"/>
            </a:xfrm>
          </p:grpSpPr>
          <p:sp>
            <p:nvSpPr>
              <p:cNvPr id="70762" name="Line 106">
                <a:extLst>
                  <a:ext uri="{FF2B5EF4-FFF2-40B4-BE49-F238E27FC236}">
                    <a16:creationId xmlns:a16="http://schemas.microsoft.com/office/drawing/2014/main" id="{F722EA9B-2FAD-805C-6B29-3E5CF533B8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63" name="Line 107">
                <a:extLst>
                  <a:ext uri="{FF2B5EF4-FFF2-40B4-BE49-F238E27FC236}">
                    <a16:creationId xmlns:a16="http://schemas.microsoft.com/office/drawing/2014/main" id="{3A5218B3-B26B-99E4-EDBF-115ED2A436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64" name="Line 108">
                <a:extLst>
                  <a:ext uri="{FF2B5EF4-FFF2-40B4-BE49-F238E27FC236}">
                    <a16:creationId xmlns:a16="http://schemas.microsoft.com/office/drawing/2014/main" id="{551BE151-F5A6-CFBD-C26E-A26C12CD52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765" name="Group 109">
                <a:extLst>
                  <a:ext uri="{FF2B5EF4-FFF2-40B4-BE49-F238E27FC236}">
                    <a16:creationId xmlns:a16="http://schemas.microsoft.com/office/drawing/2014/main" id="{CB831DF1-EF61-02A1-F8C3-AE84052A36E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766" name="Freeform 110">
                  <a:extLst>
                    <a:ext uri="{FF2B5EF4-FFF2-40B4-BE49-F238E27FC236}">
                      <a16:creationId xmlns:a16="http://schemas.microsoft.com/office/drawing/2014/main" id="{26C25CAE-B4D3-41E8-A49B-1D9F92F6AF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767" name="Freeform 111">
                  <a:extLst>
                    <a:ext uri="{FF2B5EF4-FFF2-40B4-BE49-F238E27FC236}">
                      <a16:creationId xmlns:a16="http://schemas.microsoft.com/office/drawing/2014/main" id="{57B65198-6A2B-1AD4-9EBF-5864A1EE83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768" name="Group 112">
              <a:extLst>
                <a:ext uri="{FF2B5EF4-FFF2-40B4-BE49-F238E27FC236}">
                  <a16:creationId xmlns:a16="http://schemas.microsoft.com/office/drawing/2014/main" id="{3B8DF7D7-227B-5132-6883-C18C474F2F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1" y="1036"/>
              <a:ext cx="250" cy="422"/>
              <a:chOff x="1885" y="753"/>
              <a:chExt cx="413" cy="650"/>
            </a:xfrm>
          </p:grpSpPr>
          <p:sp>
            <p:nvSpPr>
              <p:cNvPr id="70769" name="Freeform 113">
                <a:extLst>
                  <a:ext uri="{FF2B5EF4-FFF2-40B4-BE49-F238E27FC236}">
                    <a16:creationId xmlns:a16="http://schemas.microsoft.com/office/drawing/2014/main" id="{FFB3EF6E-859E-3135-3252-0769AB631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70" name="Freeform 114">
                <a:extLst>
                  <a:ext uri="{FF2B5EF4-FFF2-40B4-BE49-F238E27FC236}">
                    <a16:creationId xmlns:a16="http://schemas.microsoft.com/office/drawing/2014/main" id="{471BEC11-816A-D7D8-803B-CEDFEBFD8D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71" name="Freeform 115">
                <a:extLst>
                  <a:ext uri="{FF2B5EF4-FFF2-40B4-BE49-F238E27FC236}">
                    <a16:creationId xmlns:a16="http://schemas.microsoft.com/office/drawing/2014/main" id="{A321DEA1-87C2-81A2-D94E-1BF4B31CF5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0772" name="Group 116">
              <a:extLst>
                <a:ext uri="{FF2B5EF4-FFF2-40B4-BE49-F238E27FC236}">
                  <a16:creationId xmlns:a16="http://schemas.microsoft.com/office/drawing/2014/main" id="{3D29379F-40E1-6946-E0FE-E40C97414E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2" y="1351"/>
              <a:ext cx="187" cy="287"/>
              <a:chOff x="1885" y="753"/>
              <a:chExt cx="413" cy="650"/>
            </a:xfrm>
          </p:grpSpPr>
          <p:sp>
            <p:nvSpPr>
              <p:cNvPr id="70773" name="Freeform 117">
                <a:extLst>
                  <a:ext uri="{FF2B5EF4-FFF2-40B4-BE49-F238E27FC236}">
                    <a16:creationId xmlns:a16="http://schemas.microsoft.com/office/drawing/2014/main" id="{864CCE1F-4F94-D35A-AB77-4900A2E45C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74" name="Freeform 118">
                <a:extLst>
                  <a:ext uri="{FF2B5EF4-FFF2-40B4-BE49-F238E27FC236}">
                    <a16:creationId xmlns:a16="http://schemas.microsoft.com/office/drawing/2014/main" id="{07AF60C5-9EF7-E8D0-EA2C-8970D3F53D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75" name="Freeform 119">
                <a:extLst>
                  <a:ext uri="{FF2B5EF4-FFF2-40B4-BE49-F238E27FC236}">
                    <a16:creationId xmlns:a16="http://schemas.microsoft.com/office/drawing/2014/main" id="{9C779AA3-F27C-68F3-B9B5-EBF32CF2F9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0776" name="Line 120">
              <a:extLst>
                <a:ext uri="{FF2B5EF4-FFF2-40B4-BE49-F238E27FC236}">
                  <a16:creationId xmlns:a16="http://schemas.microsoft.com/office/drawing/2014/main" id="{1782DBE2-1BA0-E511-D69F-43A5D32469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83" y="1386"/>
              <a:ext cx="37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77" name="Line 121">
              <a:extLst>
                <a:ext uri="{FF2B5EF4-FFF2-40B4-BE49-F238E27FC236}">
                  <a16:creationId xmlns:a16="http://schemas.microsoft.com/office/drawing/2014/main" id="{8BAD861F-E4F7-8CBD-D5D6-4715190C5A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41" y="1411"/>
              <a:ext cx="46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78" name="Line 122">
              <a:extLst>
                <a:ext uri="{FF2B5EF4-FFF2-40B4-BE49-F238E27FC236}">
                  <a16:creationId xmlns:a16="http://schemas.microsoft.com/office/drawing/2014/main" id="{DDEEFDD6-54F2-73F4-A312-4941DA4CB2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75" y="1469"/>
              <a:ext cx="52" cy="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0779" name="Group 123">
              <a:extLst>
                <a:ext uri="{FF2B5EF4-FFF2-40B4-BE49-F238E27FC236}">
                  <a16:creationId xmlns:a16="http://schemas.microsoft.com/office/drawing/2014/main" id="{585DB462-5CFE-628A-726C-374C3D5C18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2" y="1152"/>
              <a:ext cx="182" cy="467"/>
              <a:chOff x="1832" y="4455"/>
              <a:chExt cx="213" cy="720"/>
            </a:xfrm>
          </p:grpSpPr>
          <p:sp>
            <p:nvSpPr>
              <p:cNvPr id="70780" name="Freeform 124">
                <a:extLst>
                  <a:ext uri="{FF2B5EF4-FFF2-40B4-BE49-F238E27FC236}">
                    <a16:creationId xmlns:a16="http://schemas.microsoft.com/office/drawing/2014/main" id="{3A9B88C5-A71C-A7DC-DB54-C31CBD999C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81" name="Freeform 125">
                <a:extLst>
                  <a:ext uri="{FF2B5EF4-FFF2-40B4-BE49-F238E27FC236}">
                    <a16:creationId xmlns:a16="http://schemas.microsoft.com/office/drawing/2014/main" id="{2A288459-F7A9-E838-150C-F20DE4B3E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0782" name="Group 126">
              <a:extLst>
                <a:ext uri="{FF2B5EF4-FFF2-40B4-BE49-F238E27FC236}">
                  <a16:creationId xmlns:a16="http://schemas.microsoft.com/office/drawing/2014/main" id="{C0F74E7A-BADE-5196-726C-CD4629D4D8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35" y="1188"/>
              <a:ext cx="181" cy="467"/>
              <a:chOff x="875" y="4542"/>
              <a:chExt cx="213" cy="546"/>
            </a:xfrm>
          </p:grpSpPr>
          <p:sp>
            <p:nvSpPr>
              <p:cNvPr id="70783" name="Line 127">
                <a:extLst>
                  <a:ext uri="{FF2B5EF4-FFF2-40B4-BE49-F238E27FC236}">
                    <a16:creationId xmlns:a16="http://schemas.microsoft.com/office/drawing/2014/main" id="{C9BBC9FB-A496-BF95-56D7-D2D02311D2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84" name="Line 128">
                <a:extLst>
                  <a:ext uri="{FF2B5EF4-FFF2-40B4-BE49-F238E27FC236}">
                    <a16:creationId xmlns:a16="http://schemas.microsoft.com/office/drawing/2014/main" id="{517C5870-7573-A3A0-A775-04E0FCD50B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85" name="Line 129">
                <a:extLst>
                  <a:ext uri="{FF2B5EF4-FFF2-40B4-BE49-F238E27FC236}">
                    <a16:creationId xmlns:a16="http://schemas.microsoft.com/office/drawing/2014/main" id="{81A39718-D966-611B-7D23-F1E6873DEF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786" name="Group 130">
                <a:extLst>
                  <a:ext uri="{FF2B5EF4-FFF2-40B4-BE49-F238E27FC236}">
                    <a16:creationId xmlns:a16="http://schemas.microsoft.com/office/drawing/2014/main" id="{02C1ED60-B0F4-0B20-9472-6B64571909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787" name="Freeform 131">
                  <a:extLst>
                    <a:ext uri="{FF2B5EF4-FFF2-40B4-BE49-F238E27FC236}">
                      <a16:creationId xmlns:a16="http://schemas.microsoft.com/office/drawing/2014/main" id="{A670557A-9E6F-5AD8-4A8B-02FDCB622E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788" name="Freeform 132">
                  <a:extLst>
                    <a:ext uri="{FF2B5EF4-FFF2-40B4-BE49-F238E27FC236}">
                      <a16:creationId xmlns:a16="http://schemas.microsoft.com/office/drawing/2014/main" id="{A66E21D0-4FD9-8D31-06FC-35ABC02F75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789" name="Group 133">
              <a:extLst>
                <a:ext uri="{FF2B5EF4-FFF2-40B4-BE49-F238E27FC236}">
                  <a16:creationId xmlns:a16="http://schemas.microsoft.com/office/drawing/2014/main" id="{E7019411-27D5-E4EE-9C55-DAEE7797AF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2" y="1474"/>
              <a:ext cx="151" cy="200"/>
              <a:chOff x="1865" y="939"/>
              <a:chExt cx="462" cy="611"/>
            </a:xfrm>
          </p:grpSpPr>
          <p:sp>
            <p:nvSpPr>
              <p:cNvPr id="70790" name="Freeform 134">
                <a:extLst>
                  <a:ext uri="{FF2B5EF4-FFF2-40B4-BE49-F238E27FC236}">
                    <a16:creationId xmlns:a16="http://schemas.microsoft.com/office/drawing/2014/main" id="{9FBEB67A-0975-E663-2455-9E4C54D74C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91" name="Freeform 135">
                <a:extLst>
                  <a:ext uri="{FF2B5EF4-FFF2-40B4-BE49-F238E27FC236}">
                    <a16:creationId xmlns:a16="http://schemas.microsoft.com/office/drawing/2014/main" id="{2F1ECA88-A76B-C520-9DBC-CC876FC5AC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0792" name="Rectangle 136">
            <a:extLst>
              <a:ext uri="{FF2B5EF4-FFF2-40B4-BE49-F238E27FC236}">
                <a16:creationId xmlns:a16="http://schemas.microsoft.com/office/drawing/2014/main" id="{DBB43919-746D-1E7D-0B24-A0485430E7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6975" y="1716088"/>
            <a:ext cx="873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b="1"/>
              <a:t>Control, no action</a:t>
            </a:r>
          </a:p>
        </p:txBody>
      </p:sp>
      <p:sp>
        <p:nvSpPr>
          <p:cNvPr id="70793" name="Rectangle 137">
            <a:extLst>
              <a:ext uri="{FF2B5EF4-FFF2-40B4-BE49-F238E27FC236}">
                <a16:creationId xmlns:a16="http://schemas.microsoft.com/office/drawing/2014/main" id="{164F1F4E-8F16-7597-ED4F-726C8778E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525" y="754063"/>
            <a:ext cx="380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>
                <a:solidFill>
                  <a:srgbClr val="000080"/>
                </a:solidFill>
              </a:rPr>
              <a:t>Conditions before the fire in 2002</a:t>
            </a:r>
          </a:p>
        </p:txBody>
      </p:sp>
      <p:sp>
        <p:nvSpPr>
          <p:cNvPr id="70794" name="Rectangle 138">
            <a:extLst>
              <a:ext uri="{FF2B5EF4-FFF2-40B4-BE49-F238E27FC236}">
                <a16:creationId xmlns:a16="http://schemas.microsoft.com/office/drawing/2014/main" id="{D583E1F1-47F1-03A9-13FF-BC9BA8E20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021388"/>
            <a:ext cx="13081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n-US" altLang="en-US" sz="1200" b="1"/>
              <a:t>Thinned, </a:t>
            </a:r>
            <a:br>
              <a:rPr lang="en-US" altLang="en-US" sz="1200" b="1"/>
            </a:br>
            <a:r>
              <a:rPr lang="en-US" altLang="en-US" sz="1200" b="1"/>
              <a:t>underburned</a:t>
            </a:r>
          </a:p>
        </p:txBody>
      </p:sp>
      <p:grpSp>
        <p:nvGrpSpPr>
          <p:cNvPr id="70795" name="Group 139">
            <a:extLst>
              <a:ext uri="{FF2B5EF4-FFF2-40B4-BE49-F238E27FC236}">
                <a16:creationId xmlns:a16="http://schemas.microsoft.com/office/drawing/2014/main" id="{C71752E9-E912-185D-310A-79A918E5E62C}"/>
              </a:ext>
            </a:extLst>
          </p:cNvPr>
          <p:cNvGrpSpPr>
            <a:grpSpLocks/>
          </p:cNvGrpSpPr>
          <p:nvPr/>
        </p:nvGrpSpPr>
        <p:grpSpPr bwMode="auto">
          <a:xfrm>
            <a:off x="7600950" y="4800600"/>
            <a:ext cx="1336675" cy="1216025"/>
            <a:chOff x="4484" y="2937"/>
            <a:chExt cx="1030" cy="909"/>
          </a:xfrm>
        </p:grpSpPr>
        <p:sp>
          <p:nvSpPr>
            <p:cNvPr id="70796" name="Freeform 140">
              <a:extLst>
                <a:ext uri="{FF2B5EF4-FFF2-40B4-BE49-F238E27FC236}">
                  <a16:creationId xmlns:a16="http://schemas.microsoft.com/office/drawing/2014/main" id="{6A4A2AB6-8676-5203-0CA2-1E50ED4CB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4" y="3409"/>
              <a:ext cx="1018" cy="433"/>
            </a:xfrm>
            <a:custGeom>
              <a:avLst/>
              <a:gdLst>
                <a:gd name="T0" fmla="*/ 0 w 1018"/>
                <a:gd name="T1" fmla="*/ 431 h 433"/>
                <a:gd name="T2" fmla="*/ 81 w 1018"/>
                <a:gd name="T3" fmla="*/ 0 h 433"/>
                <a:gd name="T4" fmla="*/ 918 w 1018"/>
                <a:gd name="T5" fmla="*/ 4 h 433"/>
                <a:gd name="T6" fmla="*/ 1018 w 1018"/>
                <a:gd name="T7" fmla="*/ 433 h 433"/>
                <a:gd name="T8" fmla="*/ 0 w 1018"/>
                <a:gd name="T9" fmla="*/ 431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8" h="433">
                  <a:moveTo>
                    <a:pt x="0" y="431"/>
                  </a:moveTo>
                  <a:lnTo>
                    <a:pt x="81" y="0"/>
                  </a:lnTo>
                  <a:lnTo>
                    <a:pt x="918" y="4"/>
                  </a:lnTo>
                  <a:lnTo>
                    <a:pt x="1018" y="433"/>
                  </a:lnTo>
                  <a:lnTo>
                    <a:pt x="0" y="431"/>
                  </a:lnTo>
                  <a:close/>
                </a:path>
              </a:pathLst>
            </a:custGeom>
            <a:pattFill prst="lgConfetti">
              <a:fgClr>
                <a:schemeClr val="tx1"/>
              </a:fgClr>
              <a:bgClr>
                <a:schemeClr val="bg1"/>
              </a:bgClr>
            </a:patt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0797" name="Group 141">
              <a:extLst>
                <a:ext uri="{FF2B5EF4-FFF2-40B4-BE49-F238E27FC236}">
                  <a16:creationId xmlns:a16="http://schemas.microsoft.com/office/drawing/2014/main" id="{F7837A17-0BA9-C142-19B4-6700E22AE29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95" y="2937"/>
              <a:ext cx="1019" cy="909"/>
              <a:chOff x="2593" y="3061"/>
              <a:chExt cx="1019" cy="909"/>
            </a:xfrm>
          </p:grpSpPr>
          <p:sp>
            <p:nvSpPr>
              <p:cNvPr id="70798" name="Freeform 142">
                <a:extLst>
                  <a:ext uri="{FF2B5EF4-FFF2-40B4-BE49-F238E27FC236}">
                    <a16:creationId xmlns:a16="http://schemas.microsoft.com/office/drawing/2014/main" id="{78297A10-8E0E-27CA-E148-AF34E4C7AE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93" y="3536"/>
                <a:ext cx="1019" cy="434"/>
              </a:xfrm>
              <a:custGeom>
                <a:avLst/>
                <a:gdLst>
                  <a:gd name="T0" fmla="*/ 1192 w 1193"/>
                  <a:gd name="T1" fmla="*/ 534 h 535"/>
                  <a:gd name="T2" fmla="*/ 0 w 1193"/>
                  <a:gd name="T3" fmla="*/ 534 h 535"/>
                  <a:gd name="T4" fmla="*/ 96 w 1193"/>
                  <a:gd name="T5" fmla="*/ 0 h 535"/>
                  <a:gd name="T6" fmla="*/ 1073 w 1193"/>
                  <a:gd name="T7" fmla="*/ 0 h 535"/>
                  <a:gd name="T8" fmla="*/ 1192 w 1193"/>
                  <a:gd name="T9" fmla="*/ 534 h 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3" h="535">
                    <a:moveTo>
                      <a:pt x="1192" y="534"/>
                    </a:moveTo>
                    <a:lnTo>
                      <a:pt x="0" y="534"/>
                    </a:lnTo>
                    <a:lnTo>
                      <a:pt x="96" y="0"/>
                    </a:lnTo>
                    <a:lnTo>
                      <a:pt x="1073" y="0"/>
                    </a:lnTo>
                    <a:lnTo>
                      <a:pt x="1192" y="53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799" name="Freeform 143">
                <a:extLst>
                  <a:ext uri="{FF2B5EF4-FFF2-40B4-BE49-F238E27FC236}">
                    <a16:creationId xmlns:a16="http://schemas.microsoft.com/office/drawing/2014/main" id="{3FDAD1E9-ED07-B4B8-01A0-3A5BA1C117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15" y="3296"/>
                <a:ext cx="27" cy="291"/>
              </a:xfrm>
              <a:custGeom>
                <a:avLst/>
                <a:gdLst>
                  <a:gd name="T0" fmla="*/ 0 w 32"/>
                  <a:gd name="T1" fmla="*/ 347 h 359"/>
                  <a:gd name="T2" fmla="*/ 9 w 32"/>
                  <a:gd name="T3" fmla="*/ 0 h 359"/>
                  <a:gd name="T4" fmla="*/ 31 w 32"/>
                  <a:gd name="T5" fmla="*/ 351 h 359"/>
                  <a:gd name="T6" fmla="*/ 22 w 32"/>
                  <a:gd name="T7" fmla="*/ 358 h 359"/>
                  <a:gd name="T8" fmla="*/ 14 w 32"/>
                  <a:gd name="T9" fmla="*/ 358 h 359"/>
                  <a:gd name="T10" fmla="*/ 6 w 32"/>
                  <a:gd name="T11" fmla="*/ 353 h 359"/>
                  <a:gd name="T12" fmla="*/ 0 w 32"/>
                  <a:gd name="T13" fmla="*/ 347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359">
                    <a:moveTo>
                      <a:pt x="0" y="347"/>
                    </a:moveTo>
                    <a:lnTo>
                      <a:pt x="9" y="0"/>
                    </a:lnTo>
                    <a:lnTo>
                      <a:pt x="31" y="351"/>
                    </a:lnTo>
                    <a:lnTo>
                      <a:pt x="22" y="358"/>
                    </a:lnTo>
                    <a:lnTo>
                      <a:pt x="14" y="358"/>
                    </a:lnTo>
                    <a:lnTo>
                      <a:pt x="6" y="353"/>
                    </a:lnTo>
                    <a:lnTo>
                      <a:pt x="0" y="347"/>
                    </a:lnTo>
                  </a:path>
                </a:pathLst>
              </a:custGeom>
              <a:blipFill dpi="0" rotWithShape="0">
                <a:blip r:embed="rId4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00" name="Line 144">
                <a:extLst>
                  <a:ext uri="{FF2B5EF4-FFF2-40B4-BE49-F238E27FC236}">
                    <a16:creationId xmlns:a16="http://schemas.microsoft.com/office/drawing/2014/main" id="{0AF4BE8C-F6F8-BCC8-9D15-5FBCCE65C06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90" y="3385"/>
                <a:ext cx="32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01" name="Line 145">
                <a:extLst>
                  <a:ext uri="{FF2B5EF4-FFF2-40B4-BE49-F238E27FC236}">
                    <a16:creationId xmlns:a16="http://schemas.microsoft.com/office/drawing/2014/main" id="{B7C3DEAA-ABAE-03FF-E6F4-9F58A43012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41" y="3400"/>
                <a:ext cx="40" cy="1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02" name="Line 146">
                <a:extLst>
                  <a:ext uri="{FF2B5EF4-FFF2-40B4-BE49-F238E27FC236}">
                    <a16:creationId xmlns:a16="http://schemas.microsoft.com/office/drawing/2014/main" id="{2DF290BC-9B96-43E8-88F2-A1E3216D22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84" y="3433"/>
                <a:ext cx="44" cy="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03" name="Freeform 147">
                <a:extLst>
                  <a:ext uri="{FF2B5EF4-FFF2-40B4-BE49-F238E27FC236}">
                    <a16:creationId xmlns:a16="http://schemas.microsoft.com/office/drawing/2014/main" id="{3B368582-1BF7-272C-CAD5-573B12915D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50" y="3229"/>
                <a:ext cx="157" cy="147"/>
              </a:xfrm>
              <a:custGeom>
                <a:avLst/>
                <a:gdLst>
                  <a:gd name="T0" fmla="*/ 88 w 184"/>
                  <a:gd name="T1" fmla="*/ 0 h 182"/>
                  <a:gd name="T2" fmla="*/ 88 w 184"/>
                  <a:gd name="T3" fmla="*/ 5 h 182"/>
                  <a:gd name="T4" fmla="*/ 31 w 184"/>
                  <a:gd name="T5" fmla="*/ 49 h 182"/>
                  <a:gd name="T6" fmla="*/ 57 w 184"/>
                  <a:gd name="T7" fmla="*/ 44 h 182"/>
                  <a:gd name="T8" fmla="*/ 31 w 184"/>
                  <a:gd name="T9" fmla="*/ 88 h 182"/>
                  <a:gd name="T10" fmla="*/ 57 w 184"/>
                  <a:gd name="T11" fmla="*/ 90 h 182"/>
                  <a:gd name="T12" fmla="*/ 6 w 184"/>
                  <a:gd name="T13" fmla="*/ 138 h 182"/>
                  <a:gd name="T14" fmla="*/ 50 w 184"/>
                  <a:gd name="T15" fmla="*/ 138 h 182"/>
                  <a:gd name="T16" fmla="*/ 0 w 184"/>
                  <a:gd name="T17" fmla="*/ 169 h 182"/>
                  <a:gd name="T18" fmla="*/ 73 w 184"/>
                  <a:gd name="T19" fmla="*/ 166 h 182"/>
                  <a:gd name="T20" fmla="*/ 127 w 184"/>
                  <a:gd name="T21" fmla="*/ 181 h 182"/>
                  <a:gd name="T22" fmla="*/ 127 w 184"/>
                  <a:gd name="T23" fmla="*/ 162 h 182"/>
                  <a:gd name="T24" fmla="*/ 183 w 184"/>
                  <a:gd name="T25" fmla="*/ 160 h 182"/>
                  <a:gd name="T26" fmla="*/ 148 w 184"/>
                  <a:gd name="T27" fmla="*/ 130 h 182"/>
                  <a:gd name="T28" fmla="*/ 178 w 184"/>
                  <a:gd name="T29" fmla="*/ 133 h 182"/>
                  <a:gd name="T30" fmla="*/ 130 w 184"/>
                  <a:gd name="T31" fmla="*/ 103 h 182"/>
                  <a:gd name="T32" fmla="*/ 169 w 184"/>
                  <a:gd name="T33" fmla="*/ 104 h 182"/>
                  <a:gd name="T34" fmla="*/ 130 w 184"/>
                  <a:gd name="T35" fmla="*/ 64 h 182"/>
                  <a:gd name="T36" fmla="*/ 161 w 184"/>
                  <a:gd name="T37" fmla="*/ 72 h 182"/>
                  <a:gd name="T38" fmla="*/ 118 w 184"/>
                  <a:gd name="T39" fmla="*/ 35 h 182"/>
                  <a:gd name="T40" fmla="*/ 139 w 184"/>
                  <a:gd name="T41" fmla="*/ 33 h 182"/>
                  <a:gd name="T42" fmla="*/ 88 w 184"/>
                  <a:gd name="T43" fmla="*/ 3 h 182"/>
                  <a:gd name="T44" fmla="*/ 88 w 184"/>
                  <a:gd name="T45" fmla="*/ 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4" h="182">
                    <a:moveTo>
                      <a:pt x="88" y="0"/>
                    </a:moveTo>
                    <a:lnTo>
                      <a:pt x="88" y="5"/>
                    </a:lnTo>
                    <a:lnTo>
                      <a:pt x="31" y="49"/>
                    </a:lnTo>
                    <a:lnTo>
                      <a:pt x="57" y="44"/>
                    </a:lnTo>
                    <a:lnTo>
                      <a:pt x="31" y="88"/>
                    </a:lnTo>
                    <a:lnTo>
                      <a:pt x="57" y="90"/>
                    </a:lnTo>
                    <a:lnTo>
                      <a:pt x="6" y="138"/>
                    </a:lnTo>
                    <a:lnTo>
                      <a:pt x="50" y="138"/>
                    </a:lnTo>
                    <a:lnTo>
                      <a:pt x="0" y="169"/>
                    </a:lnTo>
                    <a:lnTo>
                      <a:pt x="73" y="166"/>
                    </a:lnTo>
                    <a:lnTo>
                      <a:pt x="127" y="181"/>
                    </a:lnTo>
                    <a:lnTo>
                      <a:pt x="127" y="162"/>
                    </a:lnTo>
                    <a:lnTo>
                      <a:pt x="183" y="160"/>
                    </a:lnTo>
                    <a:lnTo>
                      <a:pt x="148" y="130"/>
                    </a:lnTo>
                    <a:lnTo>
                      <a:pt x="178" y="133"/>
                    </a:lnTo>
                    <a:lnTo>
                      <a:pt x="130" y="103"/>
                    </a:lnTo>
                    <a:lnTo>
                      <a:pt x="169" y="104"/>
                    </a:lnTo>
                    <a:lnTo>
                      <a:pt x="130" y="64"/>
                    </a:lnTo>
                    <a:lnTo>
                      <a:pt x="161" y="72"/>
                    </a:lnTo>
                    <a:lnTo>
                      <a:pt x="118" y="35"/>
                    </a:lnTo>
                    <a:lnTo>
                      <a:pt x="139" y="33"/>
                    </a:lnTo>
                    <a:lnTo>
                      <a:pt x="88" y="3"/>
                    </a:lnTo>
                    <a:lnTo>
                      <a:pt x="88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04" name="Freeform 148">
                <a:extLst>
                  <a:ext uri="{FF2B5EF4-FFF2-40B4-BE49-F238E27FC236}">
                    <a16:creationId xmlns:a16="http://schemas.microsoft.com/office/drawing/2014/main" id="{2EA14811-82C3-42F6-7534-BC5F468415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3373"/>
                <a:ext cx="27" cy="236"/>
              </a:xfrm>
              <a:custGeom>
                <a:avLst/>
                <a:gdLst>
                  <a:gd name="T0" fmla="*/ 0 w 32"/>
                  <a:gd name="T1" fmla="*/ 283 h 293"/>
                  <a:gd name="T2" fmla="*/ 9 w 32"/>
                  <a:gd name="T3" fmla="*/ 0 h 293"/>
                  <a:gd name="T4" fmla="*/ 31 w 32"/>
                  <a:gd name="T5" fmla="*/ 287 h 293"/>
                  <a:gd name="T6" fmla="*/ 22 w 32"/>
                  <a:gd name="T7" fmla="*/ 292 h 293"/>
                  <a:gd name="T8" fmla="*/ 14 w 32"/>
                  <a:gd name="T9" fmla="*/ 292 h 293"/>
                  <a:gd name="T10" fmla="*/ 6 w 32"/>
                  <a:gd name="T11" fmla="*/ 288 h 293"/>
                  <a:gd name="T12" fmla="*/ 0 w 32"/>
                  <a:gd name="T13" fmla="*/ 283 h 2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93">
                    <a:moveTo>
                      <a:pt x="0" y="283"/>
                    </a:moveTo>
                    <a:lnTo>
                      <a:pt x="9" y="0"/>
                    </a:lnTo>
                    <a:lnTo>
                      <a:pt x="31" y="287"/>
                    </a:lnTo>
                    <a:lnTo>
                      <a:pt x="22" y="292"/>
                    </a:lnTo>
                    <a:lnTo>
                      <a:pt x="14" y="292"/>
                    </a:lnTo>
                    <a:lnTo>
                      <a:pt x="6" y="288"/>
                    </a:lnTo>
                    <a:lnTo>
                      <a:pt x="0" y="283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05" name="Line 149">
                <a:extLst>
                  <a:ext uri="{FF2B5EF4-FFF2-40B4-BE49-F238E27FC236}">
                    <a16:creationId xmlns:a16="http://schemas.microsoft.com/office/drawing/2014/main" id="{0DA6CF05-F4A3-CAFF-720A-E6784B7683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284" y="3445"/>
                <a:ext cx="32" cy="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06" name="Line 150">
                <a:extLst>
                  <a:ext uri="{FF2B5EF4-FFF2-40B4-BE49-F238E27FC236}">
                    <a16:creationId xmlns:a16="http://schemas.microsoft.com/office/drawing/2014/main" id="{332847FD-B2F2-E876-56D5-7280D76905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34" y="3456"/>
                <a:ext cx="41" cy="1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07" name="Line 151">
                <a:extLst>
                  <a:ext uri="{FF2B5EF4-FFF2-40B4-BE49-F238E27FC236}">
                    <a16:creationId xmlns:a16="http://schemas.microsoft.com/office/drawing/2014/main" id="{9AA23039-3F13-7582-123B-68B5BDDA1A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77" y="3485"/>
                <a:ext cx="45" cy="1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08" name="Freeform 152">
                <a:extLst>
                  <a:ext uri="{FF2B5EF4-FFF2-40B4-BE49-F238E27FC236}">
                    <a16:creationId xmlns:a16="http://schemas.microsoft.com/office/drawing/2014/main" id="{7AC17901-3E35-5451-C0C3-05A830F8F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44" y="3318"/>
                <a:ext cx="157" cy="120"/>
              </a:xfrm>
              <a:custGeom>
                <a:avLst/>
                <a:gdLst>
                  <a:gd name="T0" fmla="*/ 88 w 184"/>
                  <a:gd name="T1" fmla="*/ 0 h 148"/>
                  <a:gd name="T2" fmla="*/ 88 w 184"/>
                  <a:gd name="T3" fmla="*/ 4 h 148"/>
                  <a:gd name="T4" fmla="*/ 31 w 184"/>
                  <a:gd name="T5" fmla="*/ 40 h 148"/>
                  <a:gd name="T6" fmla="*/ 58 w 184"/>
                  <a:gd name="T7" fmla="*/ 36 h 148"/>
                  <a:gd name="T8" fmla="*/ 31 w 184"/>
                  <a:gd name="T9" fmla="*/ 72 h 148"/>
                  <a:gd name="T10" fmla="*/ 58 w 184"/>
                  <a:gd name="T11" fmla="*/ 73 h 148"/>
                  <a:gd name="T12" fmla="*/ 6 w 184"/>
                  <a:gd name="T13" fmla="*/ 113 h 148"/>
                  <a:gd name="T14" fmla="*/ 50 w 184"/>
                  <a:gd name="T15" fmla="*/ 113 h 148"/>
                  <a:gd name="T16" fmla="*/ 0 w 184"/>
                  <a:gd name="T17" fmla="*/ 138 h 148"/>
                  <a:gd name="T18" fmla="*/ 73 w 184"/>
                  <a:gd name="T19" fmla="*/ 135 h 148"/>
                  <a:gd name="T20" fmla="*/ 127 w 184"/>
                  <a:gd name="T21" fmla="*/ 147 h 148"/>
                  <a:gd name="T22" fmla="*/ 127 w 184"/>
                  <a:gd name="T23" fmla="*/ 133 h 148"/>
                  <a:gd name="T24" fmla="*/ 183 w 184"/>
                  <a:gd name="T25" fmla="*/ 130 h 148"/>
                  <a:gd name="T26" fmla="*/ 148 w 184"/>
                  <a:gd name="T27" fmla="*/ 105 h 148"/>
                  <a:gd name="T28" fmla="*/ 178 w 184"/>
                  <a:gd name="T29" fmla="*/ 108 h 148"/>
                  <a:gd name="T30" fmla="*/ 130 w 184"/>
                  <a:gd name="T31" fmla="*/ 84 h 148"/>
                  <a:gd name="T32" fmla="*/ 169 w 184"/>
                  <a:gd name="T33" fmla="*/ 85 h 148"/>
                  <a:gd name="T34" fmla="*/ 130 w 184"/>
                  <a:gd name="T35" fmla="*/ 53 h 148"/>
                  <a:gd name="T36" fmla="*/ 161 w 184"/>
                  <a:gd name="T37" fmla="*/ 59 h 148"/>
                  <a:gd name="T38" fmla="*/ 118 w 184"/>
                  <a:gd name="T39" fmla="*/ 28 h 148"/>
                  <a:gd name="T40" fmla="*/ 139 w 184"/>
                  <a:gd name="T41" fmla="*/ 26 h 148"/>
                  <a:gd name="T42" fmla="*/ 88 w 184"/>
                  <a:gd name="T43" fmla="*/ 2 h 148"/>
                  <a:gd name="T44" fmla="*/ 88 w 184"/>
                  <a:gd name="T4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4" h="148">
                    <a:moveTo>
                      <a:pt x="88" y="0"/>
                    </a:moveTo>
                    <a:lnTo>
                      <a:pt x="88" y="4"/>
                    </a:lnTo>
                    <a:lnTo>
                      <a:pt x="31" y="40"/>
                    </a:lnTo>
                    <a:lnTo>
                      <a:pt x="58" y="36"/>
                    </a:lnTo>
                    <a:lnTo>
                      <a:pt x="31" y="72"/>
                    </a:lnTo>
                    <a:lnTo>
                      <a:pt x="58" y="73"/>
                    </a:lnTo>
                    <a:lnTo>
                      <a:pt x="6" y="113"/>
                    </a:lnTo>
                    <a:lnTo>
                      <a:pt x="50" y="113"/>
                    </a:lnTo>
                    <a:lnTo>
                      <a:pt x="0" y="138"/>
                    </a:lnTo>
                    <a:lnTo>
                      <a:pt x="73" y="135"/>
                    </a:lnTo>
                    <a:lnTo>
                      <a:pt x="127" y="147"/>
                    </a:lnTo>
                    <a:lnTo>
                      <a:pt x="127" y="133"/>
                    </a:lnTo>
                    <a:lnTo>
                      <a:pt x="183" y="130"/>
                    </a:lnTo>
                    <a:lnTo>
                      <a:pt x="148" y="105"/>
                    </a:lnTo>
                    <a:lnTo>
                      <a:pt x="178" y="108"/>
                    </a:lnTo>
                    <a:lnTo>
                      <a:pt x="130" y="84"/>
                    </a:lnTo>
                    <a:lnTo>
                      <a:pt x="169" y="85"/>
                    </a:lnTo>
                    <a:lnTo>
                      <a:pt x="130" y="53"/>
                    </a:lnTo>
                    <a:lnTo>
                      <a:pt x="161" y="59"/>
                    </a:lnTo>
                    <a:lnTo>
                      <a:pt x="118" y="28"/>
                    </a:lnTo>
                    <a:lnTo>
                      <a:pt x="139" y="26"/>
                    </a:lnTo>
                    <a:lnTo>
                      <a:pt x="88" y="2"/>
                    </a:lnTo>
                    <a:lnTo>
                      <a:pt x="88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09" name="Freeform 153">
                <a:extLst>
                  <a:ext uri="{FF2B5EF4-FFF2-40B4-BE49-F238E27FC236}">
                    <a16:creationId xmlns:a16="http://schemas.microsoft.com/office/drawing/2014/main" id="{1DFF3C52-EDCA-7AE1-6B7F-C2B4F61758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68" y="3390"/>
                <a:ext cx="27" cy="247"/>
              </a:xfrm>
              <a:custGeom>
                <a:avLst/>
                <a:gdLst>
                  <a:gd name="T0" fmla="*/ 0 w 32"/>
                  <a:gd name="T1" fmla="*/ 295 h 305"/>
                  <a:gd name="T2" fmla="*/ 9 w 32"/>
                  <a:gd name="T3" fmla="*/ 0 h 305"/>
                  <a:gd name="T4" fmla="*/ 31 w 32"/>
                  <a:gd name="T5" fmla="*/ 298 h 305"/>
                  <a:gd name="T6" fmla="*/ 22 w 32"/>
                  <a:gd name="T7" fmla="*/ 304 h 305"/>
                  <a:gd name="T8" fmla="*/ 14 w 32"/>
                  <a:gd name="T9" fmla="*/ 304 h 305"/>
                  <a:gd name="T10" fmla="*/ 6 w 32"/>
                  <a:gd name="T11" fmla="*/ 300 h 305"/>
                  <a:gd name="T12" fmla="*/ 0 w 32"/>
                  <a:gd name="T13" fmla="*/ 295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305">
                    <a:moveTo>
                      <a:pt x="0" y="295"/>
                    </a:moveTo>
                    <a:lnTo>
                      <a:pt x="9" y="0"/>
                    </a:lnTo>
                    <a:lnTo>
                      <a:pt x="31" y="298"/>
                    </a:lnTo>
                    <a:lnTo>
                      <a:pt x="22" y="304"/>
                    </a:lnTo>
                    <a:lnTo>
                      <a:pt x="14" y="304"/>
                    </a:lnTo>
                    <a:lnTo>
                      <a:pt x="6" y="300"/>
                    </a:lnTo>
                    <a:lnTo>
                      <a:pt x="0" y="295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10" name="Line 154">
                <a:extLst>
                  <a:ext uri="{FF2B5EF4-FFF2-40B4-BE49-F238E27FC236}">
                    <a16:creationId xmlns:a16="http://schemas.microsoft.com/office/drawing/2014/main" id="{FC975353-1324-7037-B7B4-1C96FD0532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43" y="3466"/>
                <a:ext cx="32" cy="1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11" name="Line 155">
                <a:extLst>
                  <a:ext uri="{FF2B5EF4-FFF2-40B4-BE49-F238E27FC236}">
                    <a16:creationId xmlns:a16="http://schemas.microsoft.com/office/drawing/2014/main" id="{18EB36C0-06EE-BCF7-8321-9BAC9EC8F2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94" y="3479"/>
                <a:ext cx="40" cy="1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12" name="Line 156">
                <a:extLst>
                  <a:ext uri="{FF2B5EF4-FFF2-40B4-BE49-F238E27FC236}">
                    <a16:creationId xmlns:a16="http://schemas.microsoft.com/office/drawing/2014/main" id="{5E02EC2B-5CD5-874F-A4C1-1965642B24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36" y="3508"/>
                <a:ext cx="45" cy="1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13" name="Freeform 157">
                <a:extLst>
                  <a:ext uri="{FF2B5EF4-FFF2-40B4-BE49-F238E27FC236}">
                    <a16:creationId xmlns:a16="http://schemas.microsoft.com/office/drawing/2014/main" id="{B29418AF-F8A6-D3B5-5C75-8D9FABB7D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03" y="3334"/>
                <a:ext cx="157" cy="125"/>
              </a:xfrm>
              <a:custGeom>
                <a:avLst/>
                <a:gdLst>
                  <a:gd name="T0" fmla="*/ 88 w 184"/>
                  <a:gd name="T1" fmla="*/ 0 h 155"/>
                  <a:gd name="T2" fmla="*/ 88 w 184"/>
                  <a:gd name="T3" fmla="*/ 4 h 155"/>
                  <a:gd name="T4" fmla="*/ 32 w 184"/>
                  <a:gd name="T5" fmla="*/ 42 h 155"/>
                  <a:gd name="T6" fmla="*/ 58 w 184"/>
                  <a:gd name="T7" fmla="*/ 38 h 155"/>
                  <a:gd name="T8" fmla="*/ 32 w 184"/>
                  <a:gd name="T9" fmla="*/ 75 h 155"/>
                  <a:gd name="T10" fmla="*/ 58 w 184"/>
                  <a:gd name="T11" fmla="*/ 77 h 155"/>
                  <a:gd name="T12" fmla="*/ 6 w 184"/>
                  <a:gd name="T13" fmla="*/ 117 h 155"/>
                  <a:gd name="T14" fmla="*/ 50 w 184"/>
                  <a:gd name="T15" fmla="*/ 117 h 155"/>
                  <a:gd name="T16" fmla="*/ 0 w 184"/>
                  <a:gd name="T17" fmla="*/ 144 h 155"/>
                  <a:gd name="T18" fmla="*/ 74 w 184"/>
                  <a:gd name="T19" fmla="*/ 142 h 155"/>
                  <a:gd name="T20" fmla="*/ 127 w 184"/>
                  <a:gd name="T21" fmla="*/ 154 h 155"/>
                  <a:gd name="T22" fmla="*/ 127 w 184"/>
                  <a:gd name="T23" fmla="*/ 138 h 155"/>
                  <a:gd name="T24" fmla="*/ 183 w 184"/>
                  <a:gd name="T25" fmla="*/ 136 h 155"/>
                  <a:gd name="T26" fmla="*/ 148 w 184"/>
                  <a:gd name="T27" fmla="*/ 111 h 155"/>
                  <a:gd name="T28" fmla="*/ 178 w 184"/>
                  <a:gd name="T29" fmla="*/ 113 h 155"/>
                  <a:gd name="T30" fmla="*/ 130 w 184"/>
                  <a:gd name="T31" fmla="*/ 87 h 155"/>
                  <a:gd name="T32" fmla="*/ 169 w 184"/>
                  <a:gd name="T33" fmla="*/ 89 h 155"/>
                  <a:gd name="T34" fmla="*/ 130 w 184"/>
                  <a:gd name="T35" fmla="*/ 55 h 155"/>
                  <a:gd name="T36" fmla="*/ 161 w 184"/>
                  <a:gd name="T37" fmla="*/ 62 h 155"/>
                  <a:gd name="T38" fmla="*/ 118 w 184"/>
                  <a:gd name="T39" fmla="*/ 29 h 155"/>
                  <a:gd name="T40" fmla="*/ 139 w 184"/>
                  <a:gd name="T41" fmla="*/ 28 h 155"/>
                  <a:gd name="T42" fmla="*/ 88 w 184"/>
                  <a:gd name="T43" fmla="*/ 4 h 155"/>
                  <a:gd name="T44" fmla="*/ 88 w 184"/>
                  <a:gd name="T45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4" h="155">
                    <a:moveTo>
                      <a:pt x="88" y="0"/>
                    </a:moveTo>
                    <a:lnTo>
                      <a:pt x="88" y="4"/>
                    </a:lnTo>
                    <a:lnTo>
                      <a:pt x="32" y="42"/>
                    </a:lnTo>
                    <a:lnTo>
                      <a:pt x="58" y="38"/>
                    </a:lnTo>
                    <a:lnTo>
                      <a:pt x="32" y="75"/>
                    </a:lnTo>
                    <a:lnTo>
                      <a:pt x="58" y="77"/>
                    </a:lnTo>
                    <a:lnTo>
                      <a:pt x="6" y="117"/>
                    </a:lnTo>
                    <a:lnTo>
                      <a:pt x="50" y="117"/>
                    </a:lnTo>
                    <a:lnTo>
                      <a:pt x="0" y="144"/>
                    </a:lnTo>
                    <a:lnTo>
                      <a:pt x="74" y="142"/>
                    </a:lnTo>
                    <a:lnTo>
                      <a:pt x="127" y="154"/>
                    </a:lnTo>
                    <a:lnTo>
                      <a:pt x="127" y="138"/>
                    </a:lnTo>
                    <a:lnTo>
                      <a:pt x="183" y="136"/>
                    </a:lnTo>
                    <a:lnTo>
                      <a:pt x="148" y="111"/>
                    </a:lnTo>
                    <a:lnTo>
                      <a:pt x="178" y="113"/>
                    </a:lnTo>
                    <a:lnTo>
                      <a:pt x="130" y="87"/>
                    </a:lnTo>
                    <a:lnTo>
                      <a:pt x="169" y="89"/>
                    </a:lnTo>
                    <a:lnTo>
                      <a:pt x="130" y="55"/>
                    </a:lnTo>
                    <a:lnTo>
                      <a:pt x="161" y="62"/>
                    </a:lnTo>
                    <a:lnTo>
                      <a:pt x="118" y="29"/>
                    </a:lnTo>
                    <a:lnTo>
                      <a:pt x="139" y="28"/>
                    </a:lnTo>
                    <a:lnTo>
                      <a:pt x="88" y="4"/>
                    </a:lnTo>
                    <a:lnTo>
                      <a:pt x="88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14" name="Line 158">
                <a:extLst>
                  <a:ext uri="{FF2B5EF4-FFF2-40B4-BE49-F238E27FC236}">
                    <a16:creationId xmlns:a16="http://schemas.microsoft.com/office/drawing/2014/main" id="{E868A41F-D749-C616-7803-11338F795C6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136" y="3555"/>
                <a:ext cx="37" cy="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15" name="Line 159">
                <a:extLst>
                  <a:ext uri="{FF2B5EF4-FFF2-40B4-BE49-F238E27FC236}">
                    <a16:creationId xmlns:a16="http://schemas.microsoft.com/office/drawing/2014/main" id="{80C132BF-4D56-8589-2121-A280A16035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94" y="3578"/>
                <a:ext cx="46" cy="3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16" name="Line 160">
                <a:extLst>
                  <a:ext uri="{FF2B5EF4-FFF2-40B4-BE49-F238E27FC236}">
                    <a16:creationId xmlns:a16="http://schemas.microsoft.com/office/drawing/2014/main" id="{DC63DBA7-A769-37BC-B340-781B3B255A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29" y="3632"/>
                <a:ext cx="52" cy="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17" name="Freeform 161">
                <a:extLst>
                  <a:ext uri="{FF2B5EF4-FFF2-40B4-BE49-F238E27FC236}">
                    <a16:creationId xmlns:a16="http://schemas.microsoft.com/office/drawing/2014/main" id="{7ECB467E-F4FA-EA35-93AF-445B70104A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51" y="3178"/>
                <a:ext cx="32" cy="476"/>
              </a:xfrm>
              <a:custGeom>
                <a:avLst/>
                <a:gdLst>
                  <a:gd name="T0" fmla="*/ 0 w 37"/>
                  <a:gd name="T1" fmla="*/ 566 h 587"/>
                  <a:gd name="T2" fmla="*/ 11 w 37"/>
                  <a:gd name="T3" fmla="*/ 0 h 587"/>
                  <a:gd name="T4" fmla="*/ 36 w 37"/>
                  <a:gd name="T5" fmla="*/ 575 h 587"/>
                  <a:gd name="T6" fmla="*/ 26 w 37"/>
                  <a:gd name="T7" fmla="*/ 585 h 587"/>
                  <a:gd name="T8" fmla="*/ 17 w 37"/>
                  <a:gd name="T9" fmla="*/ 586 h 587"/>
                  <a:gd name="T10" fmla="*/ 7 w 37"/>
                  <a:gd name="T11" fmla="*/ 578 h 587"/>
                  <a:gd name="T12" fmla="*/ 0 w 37"/>
                  <a:gd name="T13" fmla="*/ 566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7">
                    <a:moveTo>
                      <a:pt x="0" y="566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5"/>
                    </a:lnTo>
                    <a:lnTo>
                      <a:pt x="17" y="586"/>
                    </a:lnTo>
                    <a:lnTo>
                      <a:pt x="7" y="578"/>
                    </a:lnTo>
                    <a:lnTo>
                      <a:pt x="0" y="566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18" name="Line 162">
                <a:extLst>
                  <a:ext uri="{FF2B5EF4-FFF2-40B4-BE49-F238E27FC236}">
                    <a16:creationId xmlns:a16="http://schemas.microsoft.com/office/drawing/2014/main" id="{D939AF12-2F19-9D65-E173-5816966FB6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22" y="3324"/>
                <a:ext cx="36" cy="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19" name="Line 163">
                <a:extLst>
                  <a:ext uri="{FF2B5EF4-FFF2-40B4-BE49-F238E27FC236}">
                    <a16:creationId xmlns:a16="http://schemas.microsoft.com/office/drawing/2014/main" id="{C47E5105-72DB-5E07-1B14-CF26CC12E2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81" y="3347"/>
                <a:ext cx="47" cy="3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20" name="Line 164">
                <a:extLst>
                  <a:ext uri="{FF2B5EF4-FFF2-40B4-BE49-F238E27FC236}">
                    <a16:creationId xmlns:a16="http://schemas.microsoft.com/office/drawing/2014/main" id="{730CF545-5237-5783-8BC8-FCF9AFB4D3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16" y="3402"/>
                <a:ext cx="51" cy="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21" name="Freeform 165">
                <a:extLst>
                  <a:ext uri="{FF2B5EF4-FFF2-40B4-BE49-F238E27FC236}">
                    <a16:creationId xmlns:a16="http://schemas.microsoft.com/office/drawing/2014/main" id="{2D72D6F6-EE58-EBFE-7E21-E0F373ACC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76" y="3070"/>
                <a:ext cx="182" cy="23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8 h 295"/>
                  <a:gd name="T4" fmla="*/ 37 w 213"/>
                  <a:gd name="T5" fmla="*/ 80 h 295"/>
                  <a:gd name="T6" fmla="*/ 67 w 213"/>
                  <a:gd name="T7" fmla="*/ 73 h 295"/>
                  <a:gd name="T8" fmla="*/ 37 w 213"/>
                  <a:gd name="T9" fmla="*/ 143 h 295"/>
                  <a:gd name="T10" fmla="*/ 67 w 213"/>
                  <a:gd name="T11" fmla="*/ 147 h 295"/>
                  <a:gd name="T12" fmla="*/ 8 w 213"/>
                  <a:gd name="T13" fmla="*/ 226 h 295"/>
                  <a:gd name="T14" fmla="*/ 58 w 213"/>
                  <a:gd name="T15" fmla="*/ 226 h 295"/>
                  <a:gd name="T16" fmla="*/ 0 w 213"/>
                  <a:gd name="T17" fmla="*/ 277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5 h 295"/>
                  <a:gd name="T24" fmla="*/ 212 w 213"/>
                  <a:gd name="T25" fmla="*/ 260 h 295"/>
                  <a:gd name="T26" fmla="*/ 172 w 213"/>
                  <a:gd name="T27" fmla="*/ 212 h 295"/>
                  <a:gd name="T28" fmla="*/ 207 w 213"/>
                  <a:gd name="T29" fmla="*/ 217 h 295"/>
                  <a:gd name="T30" fmla="*/ 152 w 213"/>
                  <a:gd name="T31" fmla="*/ 167 h 295"/>
                  <a:gd name="T32" fmla="*/ 196 w 213"/>
                  <a:gd name="T33" fmla="*/ 171 h 295"/>
                  <a:gd name="T34" fmla="*/ 152 w 213"/>
                  <a:gd name="T35" fmla="*/ 105 h 295"/>
                  <a:gd name="T36" fmla="*/ 187 w 213"/>
                  <a:gd name="T37" fmla="*/ 118 h 295"/>
                  <a:gd name="T38" fmla="*/ 137 w 213"/>
                  <a:gd name="T39" fmla="*/ 56 h 295"/>
                  <a:gd name="T40" fmla="*/ 162 w 213"/>
                  <a:gd name="T41" fmla="*/ 53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8"/>
                    </a:lnTo>
                    <a:lnTo>
                      <a:pt x="37" y="80"/>
                    </a:lnTo>
                    <a:lnTo>
                      <a:pt x="67" y="73"/>
                    </a:lnTo>
                    <a:lnTo>
                      <a:pt x="37" y="143"/>
                    </a:lnTo>
                    <a:lnTo>
                      <a:pt x="67" y="147"/>
                    </a:lnTo>
                    <a:lnTo>
                      <a:pt x="8" y="226"/>
                    </a:lnTo>
                    <a:lnTo>
                      <a:pt x="58" y="226"/>
                    </a:lnTo>
                    <a:lnTo>
                      <a:pt x="0" y="277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5"/>
                    </a:lnTo>
                    <a:lnTo>
                      <a:pt x="212" y="260"/>
                    </a:lnTo>
                    <a:lnTo>
                      <a:pt x="172" y="212"/>
                    </a:lnTo>
                    <a:lnTo>
                      <a:pt x="207" y="217"/>
                    </a:lnTo>
                    <a:lnTo>
                      <a:pt x="152" y="167"/>
                    </a:lnTo>
                    <a:lnTo>
                      <a:pt x="196" y="171"/>
                    </a:lnTo>
                    <a:lnTo>
                      <a:pt x="152" y="105"/>
                    </a:lnTo>
                    <a:lnTo>
                      <a:pt x="187" y="118"/>
                    </a:lnTo>
                    <a:lnTo>
                      <a:pt x="137" y="56"/>
                    </a:lnTo>
                    <a:lnTo>
                      <a:pt x="162" y="53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22" name="Freeform 166">
                <a:extLst>
                  <a:ext uri="{FF2B5EF4-FFF2-40B4-BE49-F238E27FC236}">
                    <a16:creationId xmlns:a16="http://schemas.microsoft.com/office/drawing/2014/main" id="{D40FEE81-0CFB-4879-E5BC-31B7B96108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91" y="3489"/>
                <a:ext cx="31" cy="475"/>
              </a:xfrm>
              <a:custGeom>
                <a:avLst/>
                <a:gdLst>
                  <a:gd name="T0" fmla="*/ 0 w 36"/>
                  <a:gd name="T1" fmla="*/ 567 h 587"/>
                  <a:gd name="T2" fmla="*/ 10 w 36"/>
                  <a:gd name="T3" fmla="*/ 0 h 587"/>
                  <a:gd name="T4" fmla="*/ 35 w 36"/>
                  <a:gd name="T5" fmla="*/ 575 h 587"/>
                  <a:gd name="T6" fmla="*/ 26 w 36"/>
                  <a:gd name="T7" fmla="*/ 586 h 587"/>
                  <a:gd name="T8" fmla="*/ 16 w 36"/>
                  <a:gd name="T9" fmla="*/ 586 h 587"/>
                  <a:gd name="T10" fmla="*/ 7 w 36"/>
                  <a:gd name="T11" fmla="*/ 578 h 587"/>
                  <a:gd name="T12" fmla="*/ 0 w 36"/>
                  <a:gd name="T13" fmla="*/ 56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587">
                    <a:moveTo>
                      <a:pt x="0" y="567"/>
                    </a:moveTo>
                    <a:lnTo>
                      <a:pt x="10" y="0"/>
                    </a:lnTo>
                    <a:lnTo>
                      <a:pt x="35" y="575"/>
                    </a:lnTo>
                    <a:lnTo>
                      <a:pt x="26" y="586"/>
                    </a:lnTo>
                    <a:lnTo>
                      <a:pt x="16" y="586"/>
                    </a:lnTo>
                    <a:lnTo>
                      <a:pt x="7" y="578"/>
                    </a:lnTo>
                    <a:lnTo>
                      <a:pt x="0" y="567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23" name="Line 167">
                <a:extLst>
                  <a:ext uri="{FF2B5EF4-FFF2-40B4-BE49-F238E27FC236}">
                    <a16:creationId xmlns:a16="http://schemas.microsoft.com/office/drawing/2014/main" id="{46A2F6BF-2E66-5D99-1D66-C3F0CDB761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962" y="3635"/>
                <a:ext cx="37" cy="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24" name="Line 168">
                <a:extLst>
                  <a:ext uri="{FF2B5EF4-FFF2-40B4-BE49-F238E27FC236}">
                    <a16:creationId xmlns:a16="http://schemas.microsoft.com/office/drawing/2014/main" id="{22296503-63D7-75D6-45F3-B429DC6C50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020" y="3659"/>
                <a:ext cx="46" cy="3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25" name="Line 169">
                <a:extLst>
                  <a:ext uri="{FF2B5EF4-FFF2-40B4-BE49-F238E27FC236}">
                    <a16:creationId xmlns:a16="http://schemas.microsoft.com/office/drawing/2014/main" id="{1F883F3F-5B0D-0D3B-E2A8-206C99ECAF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4" y="3713"/>
                <a:ext cx="52" cy="2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26" name="Freeform 170">
                <a:extLst>
                  <a:ext uri="{FF2B5EF4-FFF2-40B4-BE49-F238E27FC236}">
                    <a16:creationId xmlns:a16="http://schemas.microsoft.com/office/drawing/2014/main" id="{28F3BC37-B34D-46D6-7325-19E09B0E8F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16" y="3381"/>
                <a:ext cx="182" cy="240"/>
              </a:xfrm>
              <a:custGeom>
                <a:avLst/>
                <a:gdLst>
                  <a:gd name="T0" fmla="*/ 101 w 213"/>
                  <a:gd name="T1" fmla="*/ 0 h 295"/>
                  <a:gd name="T2" fmla="*/ 101 w 213"/>
                  <a:gd name="T3" fmla="*/ 7 h 295"/>
                  <a:gd name="T4" fmla="*/ 37 w 213"/>
                  <a:gd name="T5" fmla="*/ 79 h 295"/>
                  <a:gd name="T6" fmla="*/ 67 w 213"/>
                  <a:gd name="T7" fmla="*/ 73 h 295"/>
                  <a:gd name="T8" fmla="*/ 37 w 213"/>
                  <a:gd name="T9" fmla="*/ 143 h 295"/>
                  <a:gd name="T10" fmla="*/ 67 w 213"/>
                  <a:gd name="T11" fmla="*/ 146 h 295"/>
                  <a:gd name="T12" fmla="*/ 7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5 w 213"/>
                  <a:gd name="T19" fmla="*/ 270 h 295"/>
                  <a:gd name="T20" fmla="*/ 148 w 213"/>
                  <a:gd name="T21" fmla="*/ 294 h 295"/>
                  <a:gd name="T22" fmla="*/ 148 w 213"/>
                  <a:gd name="T23" fmla="*/ 265 h 295"/>
                  <a:gd name="T24" fmla="*/ 212 w 213"/>
                  <a:gd name="T25" fmla="*/ 260 h 295"/>
                  <a:gd name="T26" fmla="*/ 171 w 213"/>
                  <a:gd name="T27" fmla="*/ 212 h 295"/>
                  <a:gd name="T28" fmla="*/ 206 w 213"/>
                  <a:gd name="T29" fmla="*/ 216 h 295"/>
                  <a:gd name="T30" fmla="*/ 151 w 213"/>
                  <a:gd name="T31" fmla="*/ 167 h 295"/>
                  <a:gd name="T32" fmla="*/ 196 w 213"/>
                  <a:gd name="T33" fmla="*/ 170 h 295"/>
                  <a:gd name="T34" fmla="*/ 151 w 213"/>
                  <a:gd name="T35" fmla="*/ 104 h 295"/>
                  <a:gd name="T36" fmla="*/ 186 w 213"/>
                  <a:gd name="T37" fmla="*/ 118 h 295"/>
                  <a:gd name="T38" fmla="*/ 136 w 213"/>
                  <a:gd name="T39" fmla="*/ 55 h 295"/>
                  <a:gd name="T40" fmla="*/ 162 w 213"/>
                  <a:gd name="T41" fmla="*/ 52 h 295"/>
                  <a:gd name="T42" fmla="*/ 101 w 213"/>
                  <a:gd name="T43" fmla="*/ 4 h 295"/>
                  <a:gd name="T44" fmla="*/ 101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1" y="0"/>
                    </a:moveTo>
                    <a:lnTo>
                      <a:pt x="101" y="7"/>
                    </a:lnTo>
                    <a:lnTo>
                      <a:pt x="37" y="79"/>
                    </a:lnTo>
                    <a:lnTo>
                      <a:pt x="67" y="73"/>
                    </a:lnTo>
                    <a:lnTo>
                      <a:pt x="37" y="143"/>
                    </a:lnTo>
                    <a:lnTo>
                      <a:pt x="67" y="146"/>
                    </a:lnTo>
                    <a:lnTo>
                      <a:pt x="7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5" y="270"/>
                    </a:lnTo>
                    <a:lnTo>
                      <a:pt x="148" y="294"/>
                    </a:lnTo>
                    <a:lnTo>
                      <a:pt x="148" y="265"/>
                    </a:lnTo>
                    <a:lnTo>
                      <a:pt x="212" y="260"/>
                    </a:lnTo>
                    <a:lnTo>
                      <a:pt x="171" y="212"/>
                    </a:lnTo>
                    <a:lnTo>
                      <a:pt x="206" y="216"/>
                    </a:lnTo>
                    <a:lnTo>
                      <a:pt x="151" y="167"/>
                    </a:lnTo>
                    <a:lnTo>
                      <a:pt x="196" y="170"/>
                    </a:lnTo>
                    <a:lnTo>
                      <a:pt x="151" y="104"/>
                    </a:lnTo>
                    <a:lnTo>
                      <a:pt x="186" y="118"/>
                    </a:lnTo>
                    <a:lnTo>
                      <a:pt x="136" y="55"/>
                    </a:lnTo>
                    <a:lnTo>
                      <a:pt x="162" y="52"/>
                    </a:lnTo>
                    <a:lnTo>
                      <a:pt x="101" y="4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27" name="Freeform 171">
                <a:extLst>
                  <a:ext uri="{FF2B5EF4-FFF2-40B4-BE49-F238E27FC236}">
                    <a16:creationId xmlns:a16="http://schemas.microsoft.com/office/drawing/2014/main" id="{11BA7809-BDEC-589D-D5D7-5F41A6705C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52" y="3168"/>
                <a:ext cx="30" cy="475"/>
              </a:xfrm>
              <a:custGeom>
                <a:avLst/>
                <a:gdLst>
                  <a:gd name="T0" fmla="*/ 0 w 36"/>
                  <a:gd name="T1" fmla="*/ 567 h 587"/>
                  <a:gd name="T2" fmla="*/ 10 w 36"/>
                  <a:gd name="T3" fmla="*/ 0 h 587"/>
                  <a:gd name="T4" fmla="*/ 35 w 36"/>
                  <a:gd name="T5" fmla="*/ 574 h 587"/>
                  <a:gd name="T6" fmla="*/ 26 w 36"/>
                  <a:gd name="T7" fmla="*/ 586 h 587"/>
                  <a:gd name="T8" fmla="*/ 16 w 36"/>
                  <a:gd name="T9" fmla="*/ 586 h 587"/>
                  <a:gd name="T10" fmla="*/ 7 w 36"/>
                  <a:gd name="T11" fmla="*/ 578 h 587"/>
                  <a:gd name="T12" fmla="*/ 0 w 36"/>
                  <a:gd name="T13" fmla="*/ 56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587">
                    <a:moveTo>
                      <a:pt x="0" y="567"/>
                    </a:moveTo>
                    <a:lnTo>
                      <a:pt x="10" y="0"/>
                    </a:lnTo>
                    <a:lnTo>
                      <a:pt x="35" y="574"/>
                    </a:lnTo>
                    <a:lnTo>
                      <a:pt x="26" y="586"/>
                    </a:lnTo>
                    <a:lnTo>
                      <a:pt x="16" y="586"/>
                    </a:lnTo>
                    <a:lnTo>
                      <a:pt x="7" y="578"/>
                    </a:lnTo>
                    <a:lnTo>
                      <a:pt x="0" y="567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28" name="Line 172">
                <a:extLst>
                  <a:ext uri="{FF2B5EF4-FFF2-40B4-BE49-F238E27FC236}">
                    <a16:creationId xmlns:a16="http://schemas.microsoft.com/office/drawing/2014/main" id="{2A5CDC70-8E6E-889C-FD3E-00497015BD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123" y="3314"/>
                <a:ext cx="36" cy="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29" name="Line 173">
                <a:extLst>
                  <a:ext uri="{FF2B5EF4-FFF2-40B4-BE49-F238E27FC236}">
                    <a16:creationId xmlns:a16="http://schemas.microsoft.com/office/drawing/2014/main" id="{41432E6C-0596-B378-FEE1-74BBAAC52D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81" y="3338"/>
                <a:ext cx="46" cy="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30" name="Line 174">
                <a:extLst>
                  <a:ext uri="{FF2B5EF4-FFF2-40B4-BE49-F238E27FC236}">
                    <a16:creationId xmlns:a16="http://schemas.microsoft.com/office/drawing/2014/main" id="{5AB34532-87FD-F6FB-6BC2-A16D4F611C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15" y="3393"/>
                <a:ext cx="52" cy="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31" name="Freeform 175">
                <a:extLst>
                  <a:ext uri="{FF2B5EF4-FFF2-40B4-BE49-F238E27FC236}">
                    <a16:creationId xmlns:a16="http://schemas.microsoft.com/office/drawing/2014/main" id="{9C3DDBB6-F781-6181-10F8-8DA7529689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6" y="3061"/>
                <a:ext cx="182" cy="239"/>
              </a:xfrm>
              <a:custGeom>
                <a:avLst/>
                <a:gdLst>
                  <a:gd name="T0" fmla="*/ 101 w 213"/>
                  <a:gd name="T1" fmla="*/ 0 h 294"/>
                  <a:gd name="T2" fmla="*/ 101 w 213"/>
                  <a:gd name="T3" fmla="*/ 6 h 294"/>
                  <a:gd name="T4" fmla="*/ 37 w 213"/>
                  <a:gd name="T5" fmla="*/ 79 h 294"/>
                  <a:gd name="T6" fmla="*/ 67 w 213"/>
                  <a:gd name="T7" fmla="*/ 71 h 294"/>
                  <a:gd name="T8" fmla="*/ 37 w 213"/>
                  <a:gd name="T9" fmla="*/ 143 h 294"/>
                  <a:gd name="T10" fmla="*/ 67 w 213"/>
                  <a:gd name="T11" fmla="*/ 146 h 294"/>
                  <a:gd name="T12" fmla="*/ 7 w 213"/>
                  <a:gd name="T13" fmla="*/ 225 h 294"/>
                  <a:gd name="T14" fmla="*/ 58 w 213"/>
                  <a:gd name="T15" fmla="*/ 225 h 294"/>
                  <a:gd name="T16" fmla="*/ 0 w 213"/>
                  <a:gd name="T17" fmla="*/ 275 h 294"/>
                  <a:gd name="T18" fmla="*/ 85 w 213"/>
                  <a:gd name="T19" fmla="*/ 271 h 294"/>
                  <a:gd name="T20" fmla="*/ 148 w 213"/>
                  <a:gd name="T21" fmla="*/ 293 h 294"/>
                  <a:gd name="T22" fmla="*/ 148 w 213"/>
                  <a:gd name="T23" fmla="*/ 263 h 294"/>
                  <a:gd name="T24" fmla="*/ 212 w 213"/>
                  <a:gd name="T25" fmla="*/ 259 h 294"/>
                  <a:gd name="T26" fmla="*/ 171 w 213"/>
                  <a:gd name="T27" fmla="*/ 210 h 294"/>
                  <a:gd name="T28" fmla="*/ 206 w 213"/>
                  <a:gd name="T29" fmla="*/ 215 h 294"/>
                  <a:gd name="T30" fmla="*/ 151 w 213"/>
                  <a:gd name="T31" fmla="*/ 165 h 294"/>
                  <a:gd name="T32" fmla="*/ 196 w 213"/>
                  <a:gd name="T33" fmla="*/ 169 h 294"/>
                  <a:gd name="T34" fmla="*/ 151 w 213"/>
                  <a:gd name="T35" fmla="*/ 104 h 294"/>
                  <a:gd name="T36" fmla="*/ 186 w 213"/>
                  <a:gd name="T37" fmla="*/ 116 h 294"/>
                  <a:gd name="T38" fmla="*/ 136 w 213"/>
                  <a:gd name="T39" fmla="*/ 54 h 294"/>
                  <a:gd name="T40" fmla="*/ 161 w 213"/>
                  <a:gd name="T41" fmla="*/ 52 h 294"/>
                  <a:gd name="T42" fmla="*/ 101 w 213"/>
                  <a:gd name="T43" fmla="*/ 4 h 294"/>
                  <a:gd name="T44" fmla="*/ 101 w 213"/>
                  <a:gd name="T45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4">
                    <a:moveTo>
                      <a:pt x="101" y="0"/>
                    </a:moveTo>
                    <a:lnTo>
                      <a:pt x="101" y="6"/>
                    </a:lnTo>
                    <a:lnTo>
                      <a:pt x="37" y="79"/>
                    </a:lnTo>
                    <a:lnTo>
                      <a:pt x="67" y="71"/>
                    </a:lnTo>
                    <a:lnTo>
                      <a:pt x="37" y="143"/>
                    </a:lnTo>
                    <a:lnTo>
                      <a:pt x="67" y="146"/>
                    </a:lnTo>
                    <a:lnTo>
                      <a:pt x="7" y="225"/>
                    </a:lnTo>
                    <a:lnTo>
                      <a:pt x="58" y="225"/>
                    </a:lnTo>
                    <a:lnTo>
                      <a:pt x="0" y="275"/>
                    </a:lnTo>
                    <a:lnTo>
                      <a:pt x="85" y="271"/>
                    </a:lnTo>
                    <a:lnTo>
                      <a:pt x="148" y="293"/>
                    </a:lnTo>
                    <a:lnTo>
                      <a:pt x="148" y="263"/>
                    </a:lnTo>
                    <a:lnTo>
                      <a:pt x="212" y="259"/>
                    </a:lnTo>
                    <a:lnTo>
                      <a:pt x="171" y="210"/>
                    </a:lnTo>
                    <a:lnTo>
                      <a:pt x="206" y="215"/>
                    </a:lnTo>
                    <a:lnTo>
                      <a:pt x="151" y="165"/>
                    </a:lnTo>
                    <a:lnTo>
                      <a:pt x="196" y="169"/>
                    </a:lnTo>
                    <a:lnTo>
                      <a:pt x="151" y="104"/>
                    </a:lnTo>
                    <a:lnTo>
                      <a:pt x="186" y="116"/>
                    </a:lnTo>
                    <a:lnTo>
                      <a:pt x="136" y="54"/>
                    </a:lnTo>
                    <a:lnTo>
                      <a:pt x="161" y="52"/>
                    </a:lnTo>
                    <a:lnTo>
                      <a:pt x="101" y="4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32" name="Freeform 176">
                <a:extLst>
                  <a:ext uri="{FF2B5EF4-FFF2-40B4-BE49-F238E27FC236}">
                    <a16:creationId xmlns:a16="http://schemas.microsoft.com/office/drawing/2014/main" id="{7FE5B527-205C-8352-A6D2-8862927177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7" y="3482"/>
                <a:ext cx="31" cy="475"/>
              </a:xfrm>
              <a:custGeom>
                <a:avLst/>
                <a:gdLst>
                  <a:gd name="T0" fmla="*/ 0 w 37"/>
                  <a:gd name="T1" fmla="*/ 567 h 586"/>
                  <a:gd name="T2" fmla="*/ 11 w 37"/>
                  <a:gd name="T3" fmla="*/ 0 h 586"/>
                  <a:gd name="T4" fmla="*/ 36 w 37"/>
                  <a:gd name="T5" fmla="*/ 574 h 586"/>
                  <a:gd name="T6" fmla="*/ 26 w 37"/>
                  <a:gd name="T7" fmla="*/ 585 h 586"/>
                  <a:gd name="T8" fmla="*/ 16 w 37"/>
                  <a:gd name="T9" fmla="*/ 585 h 586"/>
                  <a:gd name="T10" fmla="*/ 7 w 37"/>
                  <a:gd name="T11" fmla="*/ 578 h 586"/>
                  <a:gd name="T12" fmla="*/ 0 w 37"/>
                  <a:gd name="T13" fmla="*/ 567 h 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6">
                    <a:moveTo>
                      <a:pt x="0" y="567"/>
                    </a:moveTo>
                    <a:lnTo>
                      <a:pt x="11" y="0"/>
                    </a:lnTo>
                    <a:lnTo>
                      <a:pt x="36" y="574"/>
                    </a:lnTo>
                    <a:lnTo>
                      <a:pt x="26" y="585"/>
                    </a:lnTo>
                    <a:lnTo>
                      <a:pt x="16" y="585"/>
                    </a:lnTo>
                    <a:lnTo>
                      <a:pt x="7" y="578"/>
                    </a:lnTo>
                    <a:lnTo>
                      <a:pt x="0" y="567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33" name="Line 177">
                <a:extLst>
                  <a:ext uri="{FF2B5EF4-FFF2-40B4-BE49-F238E27FC236}">
                    <a16:creationId xmlns:a16="http://schemas.microsoft.com/office/drawing/2014/main" id="{4E2DB449-0A4C-BA52-D1AA-F3BF9D6C3E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98" y="3628"/>
                <a:ext cx="36" cy="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34" name="Line 178">
                <a:extLst>
                  <a:ext uri="{FF2B5EF4-FFF2-40B4-BE49-F238E27FC236}">
                    <a16:creationId xmlns:a16="http://schemas.microsoft.com/office/drawing/2014/main" id="{30D38D1C-7B3F-4D99-3137-F0BBA4C8E8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56" y="3652"/>
                <a:ext cx="46" cy="3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35" name="Line 179">
                <a:extLst>
                  <a:ext uri="{FF2B5EF4-FFF2-40B4-BE49-F238E27FC236}">
                    <a16:creationId xmlns:a16="http://schemas.microsoft.com/office/drawing/2014/main" id="{1C06D594-032A-E93C-9F11-813F5C28CF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0" y="3706"/>
                <a:ext cx="52" cy="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36" name="Freeform 180">
                <a:extLst>
                  <a:ext uri="{FF2B5EF4-FFF2-40B4-BE49-F238E27FC236}">
                    <a16:creationId xmlns:a16="http://schemas.microsoft.com/office/drawing/2014/main" id="{1F0AEC5B-B18C-8DF6-0092-056B8C9881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1" y="3373"/>
                <a:ext cx="182" cy="239"/>
              </a:xfrm>
              <a:custGeom>
                <a:avLst/>
                <a:gdLst>
                  <a:gd name="T0" fmla="*/ 101 w 213"/>
                  <a:gd name="T1" fmla="*/ 0 h 295"/>
                  <a:gd name="T2" fmla="*/ 101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3 h 295"/>
                  <a:gd name="T10" fmla="*/ 67 w 213"/>
                  <a:gd name="T11" fmla="*/ 146 h 295"/>
                  <a:gd name="T12" fmla="*/ 7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7 w 213"/>
                  <a:gd name="T21" fmla="*/ 294 h 295"/>
                  <a:gd name="T22" fmla="*/ 147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6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1 w 213"/>
                  <a:gd name="T43" fmla="*/ 4 h 295"/>
                  <a:gd name="T44" fmla="*/ 101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1" y="0"/>
                    </a:moveTo>
                    <a:lnTo>
                      <a:pt x="101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3"/>
                    </a:lnTo>
                    <a:lnTo>
                      <a:pt x="67" y="146"/>
                    </a:lnTo>
                    <a:lnTo>
                      <a:pt x="7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7" y="294"/>
                    </a:lnTo>
                    <a:lnTo>
                      <a:pt x="147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6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1" y="4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37" name="Freeform 181">
                <a:extLst>
                  <a:ext uri="{FF2B5EF4-FFF2-40B4-BE49-F238E27FC236}">
                    <a16:creationId xmlns:a16="http://schemas.microsoft.com/office/drawing/2014/main" id="{C911EE82-0CA0-DC4A-E8D1-1D1150734D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3" y="3201"/>
                <a:ext cx="32" cy="477"/>
              </a:xfrm>
              <a:custGeom>
                <a:avLst/>
                <a:gdLst>
                  <a:gd name="T0" fmla="*/ 0 w 37"/>
                  <a:gd name="T1" fmla="*/ 567 h 588"/>
                  <a:gd name="T2" fmla="*/ 11 w 37"/>
                  <a:gd name="T3" fmla="*/ 0 h 588"/>
                  <a:gd name="T4" fmla="*/ 36 w 37"/>
                  <a:gd name="T5" fmla="*/ 576 h 588"/>
                  <a:gd name="T6" fmla="*/ 26 w 37"/>
                  <a:gd name="T7" fmla="*/ 586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7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7"/>
                    </a:moveTo>
                    <a:lnTo>
                      <a:pt x="11" y="0"/>
                    </a:lnTo>
                    <a:lnTo>
                      <a:pt x="36" y="576"/>
                    </a:lnTo>
                    <a:lnTo>
                      <a:pt x="26" y="586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7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38" name="Line 182">
                <a:extLst>
                  <a:ext uri="{FF2B5EF4-FFF2-40B4-BE49-F238E27FC236}">
                    <a16:creationId xmlns:a16="http://schemas.microsoft.com/office/drawing/2014/main" id="{1B7F37D8-EEB4-CE41-EE9F-E460FFDC3C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04" y="3349"/>
                <a:ext cx="36" cy="2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39" name="Line 183">
                <a:extLst>
                  <a:ext uri="{FF2B5EF4-FFF2-40B4-BE49-F238E27FC236}">
                    <a16:creationId xmlns:a16="http://schemas.microsoft.com/office/drawing/2014/main" id="{02574A19-9047-1C8E-DD4F-3DB4C762FE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62" y="3373"/>
                <a:ext cx="46" cy="3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40" name="Line 184">
                <a:extLst>
                  <a:ext uri="{FF2B5EF4-FFF2-40B4-BE49-F238E27FC236}">
                    <a16:creationId xmlns:a16="http://schemas.microsoft.com/office/drawing/2014/main" id="{B0862308-A628-E495-AE6A-6CA53F606F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97" y="3426"/>
                <a:ext cx="52" cy="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41" name="Freeform 185">
                <a:extLst>
                  <a:ext uri="{FF2B5EF4-FFF2-40B4-BE49-F238E27FC236}">
                    <a16:creationId xmlns:a16="http://schemas.microsoft.com/office/drawing/2014/main" id="{08A882B9-C807-9C60-1D2F-23A54F9D6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59" y="3094"/>
                <a:ext cx="181" cy="240"/>
              </a:xfrm>
              <a:custGeom>
                <a:avLst/>
                <a:gdLst>
                  <a:gd name="T0" fmla="*/ 101 w 212"/>
                  <a:gd name="T1" fmla="*/ 0 h 296"/>
                  <a:gd name="T2" fmla="*/ 101 w 212"/>
                  <a:gd name="T3" fmla="*/ 7 h 296"/>
                  <a:gd name="T4" fmla="*/ 36 w 212"/>
                  <a:gd name="T5" fmla="*/ 80 h 296"/>
                  <a:gd name="T6" fmla="*/ 66 w 212"/>
                  <a:gd name="T7" fmla="*/ 73 h 296"/>
                  <a:gd name="T8" fmla="*/ 36 w 212"/>
                  <a:gd name="T9" fmla="*/ 144 h 296"/>
                  <a:gd name="T10" fmla="*/ 66 w 212"/>
                  <a:gd name="T11" fmla="*/ 147 h 296"/>
                  <a:gd name="T12" fmla="*/ 7 w 212"/>
                  <a:gd name="T13" fmla="*/ 226 h 296"/>
                  <a:gd name="T14" fmla="*/ 57 w 212"/>
                  <a:gd name="T15" fmla="*/ 226 h 296"/>
                  <a:gd name="T16" fmla="*/ 0 w 212"/>
                  <a:gd name="T17" fmla="*/ 277 h 296"/>
                  <a:gd name="T18" fmla="*/ 85 w 212"/>
                  <a:gd name="T19" fmla="*/ 271 h 296"/>
                  <a:gd name="T20" fmla="*/ 147 w 212"/>
                  <a:gd name="T21" fmla="*/ 295 h 296"/>
                  <a:gd name="T22" fmla="*/ 147 w 212"/>
                  <a:gd name="T23" fmla="*/ 265 h 296"/>
                  <a:gd name="T24" fmla="*/ 211 w 212"/>
                  <a:gd name="T25" fmla="*/ 260 h 296"/>
                  <a:gd name="T26" fmla="*/ 171 w 212"/>
                  <a:gd name="T27" fmla="*/ 212 h 296"/>
                  <a:gd name="T28" fmla="*/ 206 w 212"/>
                  <a:gd name="T29" fmla="*/ 217 h 296"/>
                  <a:gd name="T30" fmla="*/ 150 w 212"/>
                  <a:gd name="T31" fmla="*/ 167 h 296"/>
                  <a:gd name="T32" fmla="*/ 196 w 212"/>
                  <a:gd name="T33" fmla="*/ 170 h 296"/>
                  <a:gd name="T34" fmla="*/ 150 w 212"/>
                  <a:gd name="T35" fmla="*/ 105 h 296"/>
                  <a:gd name="T36" fmla="*/ 185 w 212"/>
                  <a:gd name="T37" fmla="*/ 118 h 296"/>
                  <a:gd name="T38" fmla="*/ 136 w 212"/>
                  <a:gd name="T39" fmla="*/ 56 h 296"/>
                  <a:gd name="T40" fmla="*/ 161 w 212"/>
                  <a:gd name="T41" fmla="*/ 53 h 296"/>
                  <a:gd name="T42" fmla="*/ 101 w 212"/>
                  <a:gd name="T43" fmla="*/ 5 h 296"/>
                  <a:gd name="T44" fmla="*/ 101 w 212"/>
                  <a:gd name="T45" fmla="*/ 0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2" h="296">
                    <a:moveTo>
                      <a:pt x="101" y="0"/>
                    </a:moveTo>
                    <a:lnTo>
                      <a:pt x="101" y="7"/>
                    </a:lnTo>
                    <a:lnTo>
                      <a:pt x="36" y="80"/>
                    </a:lnTo>
                    <a:lnTo>
                      <a:pt x="66" y="73"/>
                    </a:lnTo>
                    <a:lnTo>
                      <a:pt x="36" y="144"/>
                    </a:lnTo>
                    <a:lnTo>
                      <a:pt x="66" y="147"/>
                    </a:lnTo>
                    <a:lnTo>
                      <a:pt x="7" y="226"/>
                    </a:lnTo>
                    <a:lnTo>
                      <a:pt x="57" y="226"/>
                    </a:lnTo>
                    <a:lnTo>
                      <a:pt x="0" y="277"/>
                    </a:lnTo>
                    <a:lnTo>
                      <a:pt x="85" y="271"/>
                    </a:lnTo>
                    <a:lnTo>
                      <a:pt x="147" y="295"/>
                    </a:lnTo>
                    <a:lnTo>
                      <a:pt x="147" y="265"/>
                    </a:lnTo>
                    <a:lnTo>
                      <a:pt x="211" y="260"/>
                    </a:lnTo>
                    <a:lnTo>
                      <a:pt x="171" y="212"/>
                    </a:lnTo>
                    <a:lnTo>
                      <a:pt x="206" y="217"/>
                    </a:lnTo>
                    <a:lnTo>
                      <a:pt x="150" y="167"/>
                    </a:lnTo>
                    <a:lnTo>
                      <a:pt x="196" y="170"/>
                    </a:lnTo>
                    <a:lnTo>
                      <a:pt x="150" y="105"/>
                    </a:lnTo>
                    <a:lnTo>
                      <a:pt x="185" y="118"/>
                    </a:lnTo>
                    <a:lnTo>
                      <a:pt x="136" y="56"/>
                    </a:lnTo>
                    <a:lnTo>
                      <a:pt x="161" y="53"/>
                    </a:lnTo>
                    <a:lnTo>
                      <a:pt x="101" y="5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42" name="Freeform 186">
                <a:extLst>
                  <a:ext uri="{FF2B5EF4-FFF2-40B4-BE49-F238E27FC236}">
                    <a16:creationId xmlns:a16="http://schemas.microsoft.com/office/drawing/2014/main" id="{EC129619-4E80-4FC1-F2A7-0D8BB6CCA9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25" y="3667"/>
                <a:ext cx="27" cy="237"/>
              </a:xfrm>
              <a:custGeom>
                <a:avLst/>
                <a:gdLst>
                  <a:gd name="T0" fmla="*/ 0 w 32"/>
                  <a:gd name="T1" fmla="*/ 284 h 294"/>
                  <a:gd name="T2" fmla="*/ 9 w 32"/>
                  <a:gd name="T3" fmla="*/ 0 h 294"/>
                  <a:gd name="T4" fmla="*/ 31 w 32"/>
                  <a:gd name="T5" fmla="*/ 288 h 294"/>
                  <a:gd name="T6" fmla="*/ 22 w 32"/>
                  <a:gd name="T7" fmla="*/ 293 h 294"/>
                  <a:gd name="T8" fmla="*/ 14 w 32"/>
                  <a:gd name="T9" fmla="*/ 293 h 294"/>
                  <a:gd name="T10" fmla="*/ 6 w 32"/>
                  <a:gd name="T11" fmla="*/ 289 h 294"/>
                  <a:gd name="T12" fmla="*/ 0 w 32"/>
                  <a:gd name="T13" fmla="*/ 28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94">
                    <a:moveTo>
                      <a:pt x="0" y="284"/>
                    </a:moveTo>
                    <a:lnTo>
                      <a:pt x="9" y="0"/>
                    </a:lnTo>
                    <a:lnTo>
                      <a:pt x="31" y="288"/>
                    </a:lnTo>
                    <a:lnTo>
                      <a:pt x="22" y="293"/>
                    </a:lnTo>
                    <a:lnTo>
                      <a:pt x="14" y="293"/>
                    </a:lnTo>
                    <a:lnTo>
                      <a:pt x="6" y="289"/>
                    </a:lnTo>
                    <a:lnTo>
                      <a:pt x="0" y="284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43" name="Line 187">
                <a:extLst>
                  <a:ext uri="{FF2B5EF4-FFF2-40B4-BE49-F238E27FC236}">
                    <a16:creationId xmlns:a16="http://schemas.microsoft.com/office/drawing/2014/main" id="{5BEDC7B7-E5F5-AC7B-CF13-A5F20C70CB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300" y="3740"/>
                <a:ext cx="32" cy="1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44" name="Line 188">
                <a:extLst>
                  <a:ext uri="{FF2B5EF4-FFF2-40B4-BE49-F238E27FC236}">
                    <a16:creationId xmlns:a16="http://schemas.microsoft.com/office/drawing/2014/main" id="{0B4D5A01-E4E7-A396-F12E-B0D6CD319B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51" y="3751"/>
                <a:ext cx="40" cy="1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45" name="Line 189">
                <a:extLst>
                  <a:ext uri="{FF2B5EF4-FFF2-40B4-BE49-F238E27FC236}">
                    <a16:creationId xmlns:a16="http://schemas.microsoft.com/office/drawing/2014/main" id="{791A5E9B-2795-9538-062F-5E120CE5D1F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93" y="3779"/>
                <a:ext cx="45" cy="1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46" name="Freeform 190">
                <a:extLst>
                  <a:ext uri="{FF2B5EF4-FFF2-40B4-BE49-F238E27FC236}">
                    <a16:creationId xmlns:a16="http://schemas.microsoft.com/office/drawing/2014/main" id="{34F629C1-68C0-ABB2-7AA9-FE9975473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60" y="3614"/>
                <a:ext cx="157" cy="120"/>
              </a:xfrm>
              <a:custGeom>
                <a:avLst/>
                <a:gdLst>
                  <a:gd name="T0" fmla="*/ 88 w 184"/>
                  <a:gd name="T1" fmla="*/ 0 h 149"/>
                  <a:gd name="T2" fmla="*/ 88 w 184"/>
                  <a:gd name="T3" fmla="*/ 4 h 149"/>
                  <a:gd name="T4" fmla="*/ 32 w 184"/>
                  <a:gd name="T5" fmla="*/ 39 h 149"/>
                  <a:gd name="T6" fmla="*/ 58 w 184"/>
                  <a:gd name="T7" fmla="*/ 37 h 149"/>
                  <a:gd name="T8" fmla="*/ 32 w 184"/>
                  <a:gd name="T9" fmla="*/ 71 h 149"/>
                  <a:gd name="T10" fmla="*/ 58 w 184"/>
                  <a:gd name="T11" fmla="*/ 73 h 149"/>
                  <a:gd name="T12" fmla="*/ 6 w 184"/>
                  <a:gd name="T13" fmla="*/ 113 h 149"/>
                  <a:gd name="T14" fmla="*/ 50 w 184"/>
                  <a:gd name="T15" fmla="*/ 113 h 149"/>
                  <a:gd name="T16" fmla="*/ 0 w 184"/>
                  <a:gd name="T17" fmla="*/ 138 h 149"/>
                  <a:gd name="T18" fmla="*/ 74 w 184"/>
                  <a:gd name="T19" fmla="*/ 135 h 149"/>
                  <a:gd name="T20" fmla="*/ 127 w 184"/>
                  <a:gd name="T21" fmla="*/ 148 h 149"/>
                  <a:gd name="T22" fmla="*/ 127 w 184"/>
                  <a:gd name="T23" fmla="*/ 132 h 149"/>
                  <a:gd name="T24" fmla="*/ 183 w 184"/>
                  <a:gd name="T25" fmla="*/ 130 h 149"/>
                  <a:gd name="T26" fmla="*/ 148 w 184"/>
                  <a:gd name="T27" fmla="*/ 106 h 149"/>
                  <a:gd name="T28" fmla="*/ 178 w 184"/>
                  <a:gd name="T29" fmla="*/ 108 h 149"/>
                  <a:gd name="T30" fmla="*/ 130 w 184"/>
                  <a:gd name="T31" fmla="*/ 84 h 149"/>
                  <a:gd name="T32" fmla="*/ 169 w 184"/>
                  <a:gd name="T33" fmla="*/ 85 h 149"/>
                  <a:gd name="T34" fmla="*/ 130 w 184"/>
                  <a:gd name="T35" fmla="*/ 53 h 149"/>
                  <a:gd name="T36" fmla="*/ 161 w 184"/>
                  <a:gd name="T37" fmla="*/ 59 h 149"/>
                  <a:gd name="T38" fmla="*/ 118 w 184"/>
                  <a:gd name="T39" fmla="*/ 28 h 149"/>
                  <a:gd name="T40" fmla="*/ 139 w 184"/>
                  <a:gd name="T41" fmla="*/ 26 h 149"/>
                  <a:gd name="T42" fmla="*/ 88 w 184"/>
                  <a:gd name="T43" fmla="*/ 3 h 149"/>
                  <a:gd name="T44" fmla="*/ 88 w 184"/>
                  <a:gd name="T45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4" h="149">
                    <a:moveTo>
                      <a:pt x="88" y="0"/>
                    </a:moveTo>
                    <a:lnTo>
                      <a:pt x="88" y="4"/>
                    </a:lnTo>
                    <a:lnTo>
                      <a:pt x="32" y="39"/>
                    </a:lnTo>
                    <a:lnTo>
                      <a:pt x="58" y="37"/>
                    </a:lnTo>
                    <a:lnTo>
                      <a:pt x="32" y="71"/>
                    </a:lnTo>
                    <a:lnTo>
                      <a:pt x="58" y="73"/>
                    </a:lnTo>
                    <a:lnTo>
                      <a:pt x="6" y="113"/>
                    </a:lnTo>
                    <a:lnTo>
                      <a:pt x="50" y="113"/>
                    </a:lnTo>
                    <a:lnTo>
                      <a:pt x="0" y="138"/>
                    </a:lnTo>
                    <a:lnTo>
                      <a:pt x="74" y="135"/>
                    </a:lnTo>
                    <a:lnTo>
                      <a:pt x="127" y="148"/>
                    </a:lnTo>
                    <a:lnTo>
                      <a:pt x="127" y="132"/>
                    </a:lnTo>
                    <a:lnTo>
                      <a:pt x="183" y="130"/>
                    </a:lnTo>
                    <a:lnTo>
                      <a:pt x="148" y="106"/>
                    </a:lnTo>
                    <a:lnTo>
                      <a:pt x="178" y="108"/>
                    </a:lnTo>
                    <a:lnTo>
                      <a:pt x="130" y="84"/>
                    </a:lnTo>
                    <a:lnTo>
                      <a:pt x="169" y="85"/>
                    </a:lnTo>
                    <a:lnTo>
                      <a:pt x="130" y="53"/>
                    </a:lnTo>
                    <a:lnTo>
                      <a:pt x="161" y="59"/>
                    </a:lnTo>
                    <a:lnTo>
                      <a:pt x="118" y="28"/>
                    </a:lnTo>
                    <a:lnTo>
                      <a:pt x="139" y="26"/>
                    </a:lnTo>
                    <a:lnTo>
                      <a:pt x="88" y="3"/>
                    </a:lnTo>
                    <a:lnTo>
                      <a:pt x="88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47" name="Freeform 191">
                <a:extLst>
                  <a:ext uri="{FF2B5EF4-FFF2-40B4-BE49-F238E27FC236}">
                    <a16:creationId xmlns:a16="http://schemas.microsoft.com/office/drawing/2014/main" id="{AC121EA7-6BF7-8513-2115-508E5A5831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94" y="3647"/>
                <a:ext cx="27" cy="238"/>
              </a:xfrm>
              <a:custGeom>
                <a:avLst/>
                <a:gdLst>
                  <a:gd name="T0" fmla="*/ 0 w 32"/>
                  <a:gd name="T1" fmla="*/ 284 h 294"/>
                  <a:gd name="T2" fmla="*/ 9 w 32"/>
                  <a:gd name="T3" fmla="*/ 0 h 294"/>
                  <a:gd name="T4" fmla="*/ 31 w 32"/>
                  <a:gd name="T5" fmla="*/ 288 h 294"/>
                  <a:gd name="T6" fmla="*/ 22 w 32"/>
                  <a:gd name="T7" fmla="*/ 293 h 294"/>
                  <a:gd name="T8" fmla="*/ 14 w 32"/>
                  <a:gd name="T9" fmla="*/ 293 h 294"/>
                  <a:gd name="T10" fmla="*/ 5 w 32"/>
                  <a:gd name="T11" fmla="*/ 289 h 294"/>
                  <a:gd name="T12" fmla="*/ 0 w 32"/>
                  <a:gd name="T13" fmla="*/ 28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94">
                    <a:moveTo>
                      <a:pt x="0" y="284"/>
                    </a:moveTo>
                    <a:lnTo>
                      <a:pt x="9" y="0"/>
                    </a:lnTo>
                    <a:lnTo>
                      <a:pt x="31" y="288"/>
                    </a:lnTo>
                    <a:lnTo>
                      <a:pt x="22" y="293"/>
                    </a:lnTo>
                    <a:lnTo>
                      <a:pt x="14" y="293"/>
                    </a:lnTo>
                    <a:lnTo>
                      <a:pt x="5" y="289"/>
                    </a:lnTo>
                    <a:lnTo>
                      <a:pt x="0" y="284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48" name="Line 192">
                <a:extLst>
                  <a:ext uri="{FF2B5EF4-FFF2-40B4-BE49-F238E27FC236}">
                    <a16:creationId xmlns:a16="http://schemas.microsoft.com/office/drawing/2014/main" id="{F4E9040F-51E0-2B02-BD7B-0B991F01F9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869" y="3721"/>
                <a:ext cx="31" cy="1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49" name="Line 193">
                <a:extLst>
                  <a:ext uri="{FF2B5EF4-FFF2-40B4-BE49-F238E27FC236}">
                    <a16:creationId xmlns:a16="http://schemas.microsoft.com/office/drawing/2014/main" id="{6652BE40-BFA2-0A4F-09F8-BAD6F9EE11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919" y="3734"/>
                <a:ext cx="40" cy="1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50" name="Line 194">
                <a:extLst>
                  <a:ext uri="{FF2B5EF4-FFF2-40B4-BE49-F238E27FC236}">
                    <a16:creationId xmlns:a16="http://schemas.microsoft.com/office/drawing/2014/main" id="{93B52369-9ED4-2CD0-C5CB-B41A305154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62" y="3761"/>
                <a:ext cx="44" cy="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51" name="Freeform 195">
                <a:extLst>
                  <a:ext uri="{FF2B5EF4-FFF2-40B4-BE49-F238E27FC236}">
                    <a16:creationId xmlns:a16="http://schemas.microsoft.com/office/drawing/2014/main" id="{90920FF7-2103-F90B-8C38-BB3A603727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9" y="3594"/>
                <a:ext cx="157" cy="119"/>
              </a:xfrm>
              <a:custGeom>
                <a:avLst/>
                <a:gdLst>
                  <a:gd name="T0" fmla="*/ 88 w 184"/>
                  <a:gd name="T1" fmla="*/ 0 h 148"/>
                  <a:gd name="T2" fmla="*/ 88 w 184"/>
                  <a:gd name="T3" fmla="*/ 4 h 148"/>
                  <a:gd name="T4" fmla="*/ 31 w 184"/>
                  <a:gd name="T5" fmla="*/ 40 h 148"/>
                  <a:gd name="T6" fmla="*/ 58 w 184"/>
                  <a:gd name="T7" fmla="*/ 37 h 148"/>
                  <a:gd name="T8" fmla="*/ 31 w 184"/>
                  <a:gd name="T9" fmla="*/ 72 h 148"/>
                  <a:gd name="T10" fmla="*/ 58 w 184"/>
                  <a:gd name="T11" fmla="*/ 73 h 148"/>
                  <a:gd name="T12" fmla="*/ 6 w 184"/>
                  <a:gd name="T13" fmla="*/ 112 h 148"/>
                  <a:gd name="T14" fmla="*/ 50 w 184"/>
                  <a:gd name="T15" fmla="*/ 112 h 148"/>
                  <a:gd name="T16" fmla="*/ 0 w 184"/>
                  <a:gd name="T17" fmla="*/ 139 h 148"/>
                  <a:gd name="T18" fmla="*/ 73 w 184"/>
                  <a:gd name="T19" fmla="*/ 135 h 148"/>
                  <a:gd name="T20" fmla="*/ 127 w 184"/>
                  <a:gd name="T21" fmla="*/ 147 h 148"/>
                  <a:gd name="T22" fmla="*/ 127 w 184"/>
                  <a:gd name="T23" fmla="*/ 132 h 148"/>
                  <a:gd name="T24" fmla="*/ 183 w 184"/>
                  <a:gd name="T25" fmla="*/ 130 h 148"/>
                  <a:gd name="T26" fmla="*/ 148 w 184"/>
                  <a:gd name="T27" fmla="*/ 106 h 148"/>
                  <a:gd name="T28" fmla="*/ 178 w 184"/>
                  <a:gd name="T29" fmla="*/ 109 h 148"/>
                  <a:gd name="T30" fmla="*/ 130 w 184"/>
                  <a:gd name="T31" fmla="*/ 83 h 148"/>
                  <a:gd name="T32" fmla="*/ 169 w 184"/>
                  <a:gd name="T33" fmla="*/ 85 h 148"/>
                  <a:gd name="T34" fmla="*/ 130 w 184"/>
                  <a:gd name="T35" fmla="*/ 54 h 148"/>
                  <a:gd name="T36" fmla="*/ 161 w 184"/>
                  <a:gd name="T37" fmla="*/ 59 h 148"/>
                  <a:gd name="T38" fmla="*/ 118 w 184"/>
                  <a:gd name="T39" fmla="*/ 28 h 148"/>
                  <a:gd name="T40" fmla="*/ 139 w 184"/>
                  <a:gd name="T41" fmla="*/ 27 h 148"/>
                  <a:gd name="T42" fmla="*/ 88 w 184"/>
                  <a:gd name="T43" fmla="*/ 3 h 148"/>
                  <a:gd name="T44" fmla="*/ 88 w 184"/>
                  <a:gd name="T4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4" h="148">
                    <a:moveTo>
                      <a:pt x="88" y="0"/>
                    </a:moveTo>
                    <a:lnTo>
                      <a:pt x="88" y="4"/>
                    </a:lnTo>
                    <a:lnTo>
                      <a:pt x="31" y="40"/>
                    </a:lnTo>
                    <a:lnTo>
                      <a:pt x="58" y="37"/>
                    </a:lnTo>
                    <a:lnTo>
                      <a:pt x="31" y="72"/>
                    </a:lnTo>
                    <a:lnTo>
                      <a:pt x="58" y="73"/>
                    </a:lnTo>
                    <a:lnTo>
                      <a:pt x="6" y="112"/>
                    </a:lnTo>
                    <a:lnTo>
                      <a:pt x="50" y="112"/>
                    </a:lnTo>
                    <a:lnTo>
                      <a:pt x="0" y="139"/>
                    </a:lnTo>
                    <a:lnTo>
                      <a:pt x="73" y="135"/>
                    </a:lnTo>
                    <a:lnTo>
                      <a:pt x="127" y="147"/>
                    </a:lnTo>
                    <a:lnTo>
                      <a:pt x="127" y="132"/>
                    </a:lnTo>
                    <a:lnTo>
                      <a:pt x="183" y="130"/>
                    </a:lnTo>
                    <a:lnTo>
                      <a:pt x="148" y="106"/>
                    </a:lnTo>
                    <a:lnTo>
                      <a:pt x="178" y="109"/>
                    </a:lnTo>
                    <a:lnTo>
                      <a:pt x="130" y="83"/>
                    </a:lnTo>
                    <a:lnTo>
                      <a:pt x="169" y="85"/>
                    </a:lnTo>
                    <a:lnTo>
                      <a:pt x="130" y="54"/>
                    </a:lnTo>
                    <a:lnTo>
                      <a:pt x="161" y="59"/>
                    </a:lnTo>
                    <a:lnTo>
                      <a:pt x="118" y="28"/>
                    </a:lnTo>
                    <a:lnTo>
                      <a:pt x="139" y="27"/>
                    </a:lnTo>
                    <a:lnTo>
                      <a:pt x="88" y="3"/>
                    </a:lnTo>
                    <a:lnTo>
                      <a:pt x="88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852" name="Group 196">
                <a:extLst>
                  <a:ext uri="{FF2B5EF4-FFF2-40B4-BE49-F238E27FC236}">
                    <a16:creationId xmlns:a16="http://schemas.microsoft.com/office/drawing/2014/main" id="{CA0A2E22-D62A-0C32-EEA7-70D99B6438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28" y="3827"/>
                <a:ext cx="61" cy="133"/>
                <a:chOff x="2619" y="2604"/>
                <a:chExt cx="61" cy="129"/>
              </a:xfrm>
            </p:grpSpPr>
            <p:sp>
              <p:nvSpPr>
                <p:cNvPr id="70853" name="Freeform 197">
                  <a:extLst>
                    <a:ext uri="{FF2B5EF4-FFF2-40B4-BE49-F238E27FC236}">
                      <a16:creationId xmlns:a16="http://schemas.microsoft.com/office/drawing/2014/main" id="{D2EF68DA-0841-F552-423D-91CCA45789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636" y="2638"/>
                  <a:ext cx="27" cy="95"/>
                </a:xfrm>
                <a:custGeom>
                  <a:avLst/>
                  <a:gdLst>
                    <a:gd name="T0" fmla="*/ 0 w 38"/>
                    <a:gd name="T1" fmla="*/ 150 h 166"/>
                    <a:gd name="T2" fmla="*/ 5 w 38"/>
                    <a:gd name="T3" fmla="*/ 150 h 166"/>
                    <a:gd name="T4" fmla="*/ 13 w 38"/>
                    <a:gd name="T5" fmla="*/ 165 h 166"/>
                    <a:gd name="T6" fmla="*/ 19 w 38"/>
                    <a:gd name="T7" fmla="*/ 156 h 166"/>
                    <a:gd name="T8" fmla="*/ 37 w 38"/>
                    <a:gd name="T9" fmla="*/ 160 h 166"/>
                    <a:gd name="T10" fmla="*/ 23 w 38"/>
                    <a:gd name="T11" fmla="*/ 0 h 166"/>
                    <a:gd name="T12" fmla="*/ 0 w 38"/>
                    <a:gd name="T13" fmla="*/ 148 h 166"/>
                    <a:gd name="T14" fmla="*/ 0 w 38"/>
                    <a:gd name="T15" fmla="*/ 150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" h="166">
                      <a:moveTo>
                        <a:pt x="0" y="150"/>
                      </a:moveTo>
                      <a:lnTo>
                        <a:pt x="5" y="150"/>
                      </a:lnTo>
                      <a:lnTo>
                        <a:pt x="13" y="165"/>
                      </a:lnTo>
                      <a:lnTo>
                        <a:pt x="19" y="156"/>
                      </a:lnTo>
                      <a:lnTo>
                        <a:pt x="37" y="160"/>
                      </a:lnTo>
                      <a:lnTo>
                        <a:pt x="23" y="0"/>
                      </a:lnTo>
                      <a:lnTo>
                        <a:pt x="0" y="148"/>
                      </a:lnTo>
                      <a:lnTo>
                        <a:pt x="0" y="150"/>
                      </a:lnTo>
                    </a:path>
                  </a:pathLst>
                </a:custGeom>
                <a:solidFill>
                  <a:srgbClr val="81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854" name="Freeform 198">
                  <a:extLst>
                    <a:ext uri="{FF2B5EF4-FFF2-40B4-BE49-F238E27FC236}">
                      <a16:creationId xmlns:a16="http://schemas.microsoft.com/office/drawing/2014/main" id="{47ECB594-B4FE-72BC-EE80-C14A95AEB4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9" y="2604"/>
                  <a:ext cx="61" cy="84"/>
                </a:xfrm>
                <a:custGeom>
                  <a:avLst/>
                  <a:gdLst>
                    <a:gd name="T0" fmla="*/ 59 w 154"/>
                    <a:gd name="T1" fmla="*/ 33 h 254"/>
                    <a:gd name="T2" fmla="*/ 43 w 154"/>
                    <a:gd name="T3" fmla="*/ 66 h 254"/>
                    <a:gd name="T4" fmla="*/ 50 w 154"/>
                    <a:gd name="T5" fmla="*/ 72 h 254"/>
                    <a:gd name="T6" fmla="*/ 39 w 154"/>
                    <a:gd name="T7" fmla="*/ 90 h 254"/>
                    <a:gd name="T8" fmla="*/ 32 w 154"/>
                    <a:gd name="T9" fmla="*/ 108 h 254"/>
                    <a:gd name="T10" fmla="*/ 45 w 154"/>
                    <a:gd name="T11" fmla="*/ 108 h 254"/>
                    <a:gd name="T12" fmla="*/ 24 w 154"/>
                    <a:gd name="T13" fmla="*/ 146 h 254"/>
                    <a:gd name="T14" fmla="*/ 37 w 154"/>
                    <a:gd name="T15" fmla="*/ 145 h 254"/>
                    <a:gd name="T16" fmla="*/ 18 w 154"/>
                    <a:gd name="T17" fmla="*/ 182 h 254"/>
                    <a:gd name="T18" fmla="*/ 26 w 154"/>
                    <a:gd name="T19" fmla="*/ 184 h 254"/>
                    <a:gd name="T20" fmla="*/ 0 w 154"/>
                    <a:gd name="T21" fmla="*/ 236 h 254"/>
                    <a:gd name="T22" fmla="*/ 93 w 154"/>
                    <a:gd name="T23" fmla="*/ 253 h 254"/>
                    <a:gd name="T24" fmla="*/ 153 w 154"/>
                    <a:gd name="T25" fmla="*/ 231 h 254"/>
                    <a:gd name="T26" fmla="*/ 135 w 154"/>
                    <a:gd name="T27" fmla="*/ 204 h 254"/>
                    <a:gd name="T28" fmla="*/ 144 w 154"/>
                    <a:gd name="T29" fmla="*/ 204 h 254"/>
                    <a:gd name="T30" fmla="*/ 124 w 154"/>
                    <a:gd name="T31" fmla="*/ 161 h 254"/>
                    <a:gd name="T32" fmla="*/ 137 w 154"/>
                    <a:gd name="T33" fmla="*/ 166 h 254"/>
                    <a:gd name="T34" fmla="*/ 114 w 154"/>
                    <a:gd name="T35" fmla="*/ 122 h 254"/>
                    <a:gd name="T36" fmla="*/ 122 w 154"/>
                    <a:gd name="T37" fmla="*/ 122 h 254"/>
                    <a:gd name="T38" fmla="*/ 102 w 154"/>
                    <a:gd name="T39" fmla="*/ 72 h 254"/>
                    <a:gd name="T40" fmla="*/ 114 w 154"/>
                    <a:gd name="T41" fmla="*/ 80 h 254"/>
                    <a:gd name="T42" fmla="*/ 79 w 154"/>
                    <a:gd name="T43" fmla="*/ 17 h 254"/>
                    <a:gd name="T44" fmla="*/ 84 w 154"/>
                    <a:gd name="T45" fmla="*/ 5 h 254"/>
                    <a:gd name="T46" fmla="*/ 91 w 154"/>
                    <a:gd name="T47" fmla="*/ 8 h 254"/>
                    <a:gd name="T48" fmla="*/ 86 w 154"/>
                    <a:gd name="T49" fmla="*/ 0 h 254"/>
                    <a:gd name="T50" fmla="*/ 75 w 154"/>
                    <a:gd name="T51" fmla="*/ 11 h 254"/>
                    <a:gd name="T52" fmla="*/ 59 w 154"/>
                    <a:gd name="T53" fmla="*/ 33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4" h="254">
                      <a:moveTo>
                        <a:pt x="59" y="33"/>
                      </a:moveTo>
                      <a:lnTo>
                        <a:pt x="43" y="66"/>
                      </a:lnTo>
                      <a:lnTo>
                        <a:pt x="50" y="72"/>
                      </a:lnTo>
                      <a:lnTo>
                        <a:pt x="39" y="90"/>
                      </a:lnTo>
                      <a:lnTo>
                        <a:pt x="32" y="108"/>
                      </a:lnTo>
                      <a:lnTo>
                        <a:pt x="45" y="108"/>
                      </a:lnTo>
                      <a:lnTo>
                        <a:pt x="24" y="146"/>
                      </a:lnTo>
                      <a:lnTo>
                        <a:pt x="37" y="145"/>
                      </a:lnTo>
                      <a:lnTo>
                        <a:pt x="18" y="182"/>
                      </a:lnTo>
                      <a:lnTo>
                        <a:pt x="26" y="184"/>
                      </a:lnTo>
                      <a:lnTo>
                        <a:pt x="0" y="236"/>
                      </a:lnTo>
                      <a:lnTo>
                        <a:pt x="93" y="253"/>
                      </a:lnTo>
                      <a:lnTo>
                        <a:pt x="153" y="231"/>
                      </a:lnTo>
                      <a:lnTo>
                        <a:pt x="135" y="204"/>
                      </a:lnTo>
                      <a:lnTo>
                        <a:pt x="144" y="204"/>
                      </a:lnTo>
                      <a:lnTo>
                        <a:pt x="124" y="161"/>
                      </a:lnTo>
                      <a:lnTo>
                        <a:pt x="137" y="166"/>
                      </a:lnTo>
                      <a:lnTo>
                        <a:pt x="114" y="122"/>
                      </a:lnTo>
                      <a:lnTo>
                        <a:pt x="122" y="122"/>
                      </a:lnTo>
                      <a:lnTo>
                        <a:pt x="102" y="72"/>
                      </a:lnTo>
                      <a:lnTo>
                        <a:pt x="114" y="80"/>
                      </a:lnTo>
                      <a:lnTo>
                        <a:pt x="79" y="17"/>
                      </a:lnTo>
                      <a:lnTo>
                        <a:pt x="84" y="5"/>
                      </a:lnTo>
                      <a:lnTo>
                        <a:pt x="91" y="8"/>
                      </a:lnTo>
                      <a:lnTo>
                        <a:pt x="86" y="0"/>
                      </a:lnTo>
                      <a:lnTo>
                        <a:pt x="75" y="11"/>
                      </a:lnTo>
                      <a:lnTo>
                        <a:pt x="59" y="33"/>
                      </a:lnTo>
                    </a:path>
                  </a:pathLst>
                </a:custGeom>
                <a:solidFill>
                  <a:srgbClr val="99CC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0855" name="Freeform 199">
                <a:extLst>
                  <a:ext uri="{FF2B5EF4-FFF2-40B4-BE49-F238E27FC236}">
                    <a16:creationId xmlns:a16="http://schemas.microsoft.com/office/drawing/2014/main" id="{BC1C40DC-C4A2-7AAC-F557-AFF219A565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5" y="3407"/>
                <a:ext cx="31" cy="477"/>
              </a:xfrm>
              <a:custGeom>
                <a:avLst/>
                <a:gdLst>
                  <a:gd name="T0" fmla="*/ 0 w 36"/>
                  <a:gd name="T1" fmla="*/ 567 h 588"/>
                  <a:gd name="T2" fmla="*/ 10 w 36"/>
                  <a:gd name="T3" fmla="*/ 0 h 588"/>
                  <a:gd name="T4" fmla="*/ 35 w 36"/>
                  <a:gd name="T5" fmla="*/ 575 h 588"/>
                  <a:gd name="T6" fmla="*/ 26 w 36"/>
                  <a:gd name="T7" fmla="*/ 586 h 588"/>
                  <a:gd name="T8" fmla="*/ 16 w 36"/>
                  <a:gd name="T9" fmla="*/ 587 h 588"/>
                  <a:gd name="T10" fmla="*/ 7 w 36"/>
                  <a:gd name="T11" fmla="*/ 578 h 588"/>
                  <a:gd name="T12" fmla="*/ 0 w 36"/>
                  <a:gd name="T13" fmla="*/ 567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588">
                    <a:moveTo>
                      <a:pt x="0" y="567"/>
                    </a:moveTo>
                    <a:lnTo>
                      <a:pt x="10" y="0"/>
                    </a:lnTo>
                    <a:lnTo>
                      <a:pt x="35" y="575"/>
                    </a:lnTo>
                    <a:lnTo>
                      <a:pt x="26" y="586"/>
                    </a:lnTo>
                    <a:lnTo>
                      <a:pt x="16" y="587"/>
                    </a:lnTo>
                    <a:lnTo>
                      <a:pt x="7" y="578"/>
                    </a:lnTo>
                    <a:lnTo>
                      <a:pt x="0" y="567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56" name="Freeform 200">
                <a:extLst>
                  <a:ext uri="{FF2B5EF4-FFF2-40B4-BE49-F238E27FC236}">
                    <a16:creationId xmlns:a16="http://schemas.microsoft.com/office/drawing/2014/main" id="{DD127494-A3E0-DC78-D63F-0E97B0CF7C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" y="3300"/>
                <a:ext cx="181" cy="238"/>
              </a:xfrm>
              <a:custGeom>
                <a:avLst/>
                <a:gdLst>
                  <a:gd name="T0" fmla="*/ 101 w 212"/>
                  <a:gd name="T1" fmla="*/ 0 h 294"/>
                  <a:gd name="T2" fmla="*/ 101 w 212"/>
                  <a:gd name="T3" fmla="*/ 6 h 294"/>
                  <a:gd name="T4" fmla="*/ 36 w 212"/>
                  <a:gd name="T5" fmla="*/ 79 h 294"/>
                  <a:gd name="T6" fmla="*/ 67 w 212"/>
                  <a:gd name="T7" fmla="*/ 72 h 294"/>
                  <a:gd name="T8" fmla="*/ 36 w 212"/>
                  <a:gd name="T9" fmla="*/ 142 h 294"/>
                  <a:gd name="T10" fmla="*/ 67 w 212"/>
                  <a:gd name="T11" fmla="*/ 146 h 294"/>
                  <a:gd name="T12" fmla="*/ 7 w 212"/>
                  <a:gd name="T13" fmla="*/ 225 h 294"/>
                  <a:gd name="T14" fmla="*/ 58 w 212"/>
                  <a:gd name="T15" fmla="*/ 225 h 294"/>
                  <a:gd name="T16" fmla="*/ 0 w 212"/>
                  <a:gd name="T17" fmla="*/ 275 h 294"/>
                  <a:gd name="T18" fmla="*/ 85 w 212"/>
                  <a:gd name="T19" fmla="*/ 270 h 294"/>
                  <a:gd name="T20" fmla="*/ 147 w 212"/>
                  <a:gd name="T21" fmla="*/ 293 h 294"/>
                  <a:gd name="T22" fmla="*/ 147 w 212"/>
                  <a:gd name="T23" fmla="*/ 264 h 294"/>
                  <a:gd name="T24" fmla="*/ 211 w 212"/>
                  <a:gd name="T25" fmla="*/ 259 h 294"/>
                  <a:gd name="T26" fmla="*/ 171 w 212"/>
                  <a:gd name="T27" fmla="*/ 211 h 294"/>
                  <a:gd name="T28" fmla="*/ 206 w 212"/>
                  <a:gd name="T29" fmla="*/ 216 h 294"/>
                  <a:gd name="T30" fmla="*/ 151 w 212"/>
                  <a:gd name="T31" fmla="*/ 166 h 294"/>
                  <a:gd name="T32" fmla="*/ 196 w 212"/>
                  <a:gd name="T33" fmla="*/ 169 h 294"/>
                  <a:gd name="T34" fmla="*/ 151 w 212"/>
                  <a:gd name="T35" fmla="*/ 104 h 294"/>
                  <a:gd name="T36" fmla="*/ 186 w 212"/>
                  <a:gd name="T37" fmla="*/ 117 h 294"/>
                  <a:gd name="T38" fmla="*/ 136 w 212"/>
                  <a:gd name="T39" fmla="*/ 55 h 294"/>
                  <a:gd name="T40" fmla="*/ 162 w 212"/>
                  <a:gd name="T41" fmla="*/ 52 h 294"/>
                  <a:gd name="T42" fmla="*/ 101 w 212"/>
                  <a:gd name="T43" fmla="*/ 3 h 294"/>
                  <a:gd name="T44" fmla="*/ 101 w 212"/>
                  <a:gd name="T45" fmla="*/ 0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2" h="294">
                    <a:moveTo>
                      <a:pt x="101" y="0"/>
                    </a:moveTo>
                    <a:lnTo>
                      <a:pt x="101" y="6"/>
                    </a:lnTo>
                    <a:lnTo>
                      <a:pt x="36" y="79"/>
                    </a:lnTo>
                    <a:lnTo>
                      <a:pt x="67" y="72"/>
                    </a:lnTo>
                    <a:lnTo>
                      <a:pt x="36" y="142"/>
                    </a:lnTo>
                    <a:lnTo>
                      <a:pt x="67" y="146"/>
                    </a:lnTo>
                    <a:lnTo>
                      <a:pt x="7" y="225"/>
                    </a:lnTo>
                    <a:lnTo>
                      <a:pt x="58" y="225"/>
                    </a:lnTo>
                    <a:lnTo>
                      <a:pt x="0" y="275"/>
                    </a:lnTo>
                    <a:lnTo>
                      <a:pt x="85" y="270"/>
                    </a:lnTo>
                    <a:lnTo>
                      <a:pt x="147" y="293"/>
                    </a:lnTo>
                    <a:lnTo>
                      <a:pt x="147" y="264"/>
                    </a:lnTo>
                    <a:lnTo>
                      <a:pt x="211" y="259"/>
                    </a:lnTo>
                    <a:lnTo>
                      <a:pt x="171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69"/>
                    </a:lnTo>
                    <a:lnTo>
                      <a:pt x="151" y="104"/>
                    </a:lnTo>
                    <a:lnTo>
                      <a:pt x="186" y="117"/>
                    </a:lnTo>
                    <a:lnTo>
                      <a:pt x="136" y="55"/>
                    </a:lnTo>
                    <a:lnTo>
                      <a:pt x="162" y="52"/>
                    </a:lnTo>
                    <a:lnTo>
                      <a:pt x="101" y="3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857" name="Group 201">
                <a:extLst>
                  <a:ext uri="{FF2B5EF4-FFF2-40B4-BE49-F238E27FC236}">
                    <a16:creationId xmlns:a16="http://schemas.microsoft.com/office/drawing/2014/main" id="{B6056B18-9492-1332-8BF6-EA6A8E75AE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88" y="3655"/>
                <a:ext cx="61" cy="132"/>
                <a:chOff x="2619" y="2604"/>
                <a:chExt cx="61" cy="129"/>
              </a:xfrm>
            </p:grpSpPr>
            <p:sp>
              <p:nvSpPr>
                <p:cNvPr id="70858" name="Freeform 202">
                  <a:extLst>
                    <a:ext uri="{FF2B5EF4-FFF2-40B4-BE49-F238E27FC236}">
                      <a16:creationId xmlns:a16="http://schemas.microsoft.com/office/drawing/2014/main" id="{D8EBC451-3B1E-8AB5-AD4E-4BD8821739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636" y="2638"/>
                  <a:ext cx="27" cy="95"/>
                </a:xfrm>
                <a:custGeom>
                  <a:avLst/>
                  <a:gdLst>
                    <a:gd name="T0" fmla="*/ 0 w 38"/>
                    <a:gd name="T1" fmla="*/ 150 h 166"/>
                    <a:gd name="T2" fmla="*/ 5 w 38"/>
                    <a:gd name="T3" fmla="*/ 150 h 166"/>
                    <a:gd name="T4" fmla="*/ 13 w 38"/>
                    <a:gd name="T5" fmla="*/ 165 h 166"/>
                    <a:gd name="T6" fmla="*/ 19 w 38"/>
                    <a:gd name="T7" fmla="*/ 156 h 166"/>
                    <a:gd name="T8" fmla="*/ 37 w 38"/>
                    <a:gd name="T9" fmla="*/ 160 h 166"/>
                    <a:gd name="T10" fmla="*/ 23 w 38"/>
                    <a:gd name="T11" fmla="*/ 0 h 166"/>
                    <a:gd name="T12" fmla="*/ 0 w 38"/>
                    <a:gd name="T13" fmla="*/ 148 h 166"/>
                    <a:gd name="T14" fmla="*/ 0 w 38"/>
                    <a:gd name="T15" fmla="*/ 150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" h="166">
                      <a:moveTo>
                        <a:pt x="0" y="150"/>
                      </a:moveTo>
                      <a:lnTo>
                        <a:pt x="5" y="150"/>
                      </a:lnTo>
                      <a:lnTo>
                        <a:pt x="13" y="165"/>
                      </a:lnTo>
                      <a:lnTo>
                        <a:pt x="19" y="156"/>
                      </a:lnTo>
                      <a:lnTo>
                        <a:pt x="37" y="160"/>
                      </a:lnTo>
                      <a:lnTo>
                        <a:pt x="23" y="0"/>
                      </a:lnTo>
                      <a:lnTo>
                        <a:pt x="0" y="148"/>
                      </a:lnTo>
                      <a:lnTo>
                        <a:pt x="0" y="150"/>
                      </a:lnTo>
                    </a:path>
                  </a:pathLst>
                </a:custGeom>
                <a:solidFill>
                  <a:srgbClr val="81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859" name="Freeform 203">
                  <a:extLst>
                    <a:ext uri="{FF2B5EF4-FFF2-40B4-BE49-F238E27FC236}">
                      <a16:creationId xmlns:a16="http://schemas.microsoft.com/office/drawing/2014/main" id="{9EA96BCD-7D53-9B4D-65EC-6DEABA5245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9" y="2604"/>
                  <a:ext cx="61" cy="84"/>
                </a:xfrm>
                <a:custGeom>
                  <a:avLst/>
                  <a:gdLst>
                    <a:gd name="T0" fmla="*/ 59 w 154"/>
                    <a:gd name="T1" fmla="*/ 33 h 254"/>
                    <a:gd name="T2" fmla="*/ 43 w 154"/>
                    <a:gd name="T3" fmla="*/ 66 h 254"/>
                    <a:gd name="T4" fmla="*/ 50 w 154"/>
                    <a:gd name="T5" fmla="*/ 72 h 254"/>
                    <a:gd name="T6" fmla="*/ 39 w 154"/>
                    <a:gd name="T7" fmla="*/ 90 h 254"/>
                    <a:gd name="T8" fmla="*/ 32 w 154"/>
                    <a:gd name="T9" fmla="*/ 108 h 254"/>
                    <a:gd name="T10" fmla="*/ 45 w 154"/>
                    <a:gd name="T11" fmla="*/ 108 h 254"/>
                    <a:gd name="T12" fmla="*/ 24 w 154"/>
                    <a:gd name="T13" fmla="*/ 146 h 254"/>
                    <a:gd name="T14" fmla="*/ 37 w 154"/>
                    <a:gd name="T15" fmla="*/ 145 h 254"/>
                    <a:gd name="T16" fmla="*/ 18 w 154"/>
                    <a:gd name="T17" fmla="*/ 182 h 254"/>
                    <a:gd name="T18" fmla="*/ 26 w 154"/>
                    <a:gd name="T19" fmla="*/ 184 h 254"/>
                    <a:gd name="T20" fmla="*/ 0 w 154"/>
                    <a:gd name="T21" fmla="*/ 236 h 254"/>
                    <a:gd name="T22" fmla="*/ 93 w 154"/>
                    <a:gd name="T23" fmla="*/ 253 h 254"/>
                    <a:gd name="T24" fmla="*/ 153 w 154"/>
                    <a:gd name="T25" fmla="*/ 231 h 254"/>
                    <a:gd name="T26" fmla="*/ 135 w 154"/>
                    <a:gd name="T27" fmla="*/ 204 h 254"/>
                    <a:gd name="T28" fmla="*/ 144 w 154"/>
                    <a:gd name="T29" fmla="*/ 204 h 254"/>
                    <a:gd name="T30" fmla="*/ 124 w 154"/>
                    <a:gd name="T31" fmla="*/ 161 h 254"/>
                    <a:gd name="T32" fmla="*/ 137 w 154"/>
                    <a:gd name="T33" fmla="*/ 166 h 254"/>
                    <a:gd name="T34" fmla="*/ 114 w 154"/>
                    <a:gd name="T35" fmla="*/ 122 h 254"/>
                    <a:gd name="T36" fmla="*/ 122 w 154"/>
                    <a:gd name="T37" fmla="*/ 122 h 254"/>
                    <a:gd name="T38" fmla="*/ 102 w 154"/>
                    <a:gd name="T39" fmla="*/ 72 h 254"/>
                    <a:gd name="T40" fmla="*/ 114 w 154"/>
                    <a:gd name="T41" fmla="*/ 80 h 254"/>
                    <a:gd name="T42" fmla="*/ 79 w 154"/>
                    <a:gd name="T43" fmla="*/ 17 h 254"/>
                    <a:gd name="T44" fmla="*/ 84 w 154"/>
                    <a:gd name="T45" fmla="*/ 5 h 254"/>
                    <a:gd name="T46" fmla="*/ 91 w 154"/>
                    <a:gd name="T47" fmla="*/ 8 h 254"/>
                    <a:gd name="T48" fmla="*/ 86 w 154"/>
                    <a:gd name="T49" fmla="*/ 0 h 254"/>
                    <a:gd name="T50" fmla="*/ 75 w 154"/>
                    <a:gd name="T51" fmla="*/ 11 h 254"/>
                    <a:gd name="T52" fmla="*/ 59 w 154"/>
                    <a:gd name="T53" fmla="*/ 33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4" h="254">
                      <a:moveTo>
                        <a:pt x="59" y="33"/>
                      </a:moveTo>
                      <a:lnTo>
                        <a:pt x="43" y="66"/>
                      </a:lnTo>
                      <a:lnTo>
                        <a:pt x="50" y="72"/>
                      </a:lnTo>
                      <a:lnTo>
                        <a:pt x="39" y="90"/>
                      </a:lnTo>
                      <a:lnTo>
                        <a:pt x="32" y="108"/>
                      </a:lnTo>
                      <a:lnTo>
                        <a:pt x="45" y="108"/>
                      </a:lnTo>
                      <a:lnTo>
                        <a:pt x="24" y="146"/>
                      </a:lnTo>
                      <a:lnTo>
                        <a:pt x="37" y="145"/>
                      </a:lnTo>
                      <a:lnTo>
                        <a:pt x="18" y="182"/>
                      </a:lnTo>
                      <a:lnTo>
                        <a:pt x="26" y="184"/>
                      </a:lnTo>
                      <a:lnTo>
                        <a:pt x="0" y="236"/>
                      </a:lnTo>
                      <a:lnTo>
                        <a:pt x="93" y="253"/>
                      </a:lnTo>
                      <a:lnTo>
                        <a:pt x="153" y="231"/>
                      </a:lnTo>
                      <a:lnTo>
                        <a:pt x="135" y="204"/>
                      </a:lnTo>
                      <a:lnTo>
                        <a:pt x="144" y="204"/>
                      </a:lnTo>
                      <a:lnTo>
                        <a:pt x="124" y="161"/>
                      </a:lnTo>
                      <a:lnTo>
                        <a:pt x="137" y="166"/>
                      </a:lnTo>
                      <a:lnTo>
                        <a:pt x="114" y="122"/>
                      </a:lnTo>
                      <a:lnTo>
                        <a:pt x="122" y="122"/>
                      </a:lnTo>
                      <a:lnTo>
                        <a:pt x="102" y="72"/>
                      </a:lnTo>
                      <a:lnTo>
                        <a:pt x="114" y="80"/>
                      </a:lnTo>
                      <a:lnTo>
                        <a:pt x="79" y="17"/>
                      </a:lnTo>
                      <a:lnTo>
                        <a:pt x="84" y="5"/>
                      </a:lnTo>
                      <a:lnTo>
                        <a:pt x="91" y="8"/>
                      </a:lnTo>
                      <a:lnTo>
                        <a:pt x="86" y="0"/>
                      </a:lnTo>
                      <a:lnTo>
                        <a:pt x="75" y="11"/>
                      </a:lnTo>
                      <a:lnTo>
                        <a:pt x="59" y="33"/>
                      </a:lnTo>
                    </a:path>
                  </a:pathLst>
                </a:custGeom>
                <a:solidFill>
                  <a:srgbClr val="99CC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0860" name="Group 204">
                <a:extLst>
                  <a:ext uri="{FF2B5EF4-FFF2-40B4-BE49-F238E27FC236}">
                    <a16:creationId xmlns:a16="http://schemas.microsoft.com/office/drawing/2014/main" id="{20C7F9C9-0648-86B3-E609-48DDDF1AFB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754" y="3506"/>
                <a:ext cx="61" cy="132"/>
                <a:chOff x="2619" y="2604"/>
                <a:chExt cx="61" cy="129"/>
              </a:xfrm>
            </p:grpSpPr>
            <p:sp>
              <p:nvSpPr>
                <p:cNvPr id="70861" name="Freeform 205">
                  <a:extLst>
                    <a:ext uri="{FF2B5EF4-FFF2-40B4-BE49-F238E27FC236}">
                      <a16:creationId xmlns:a16="http://schemas.microsoft.com/office/drawing/2014/main" id="{6D94207B-4387-C9F5-4A51-20B8AF527B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636" y="2638"/>
                  <a:ext cx="27" cy="95"/>
                </a:xfrm>
                <a:custGeom>
                  <a:avLst/>
                  <a:gdLst>
                    <a:gd name="T0" fmla="*/ 0 w 38"/>
                    <a:gd name="T1" fmla="*/ 150 h 166"/>
                    <a:gd name="T2" fmla="*/ 5 w 38"/>
                    <a:gd name="T3" fmla="*/ 150 h 166"/>
                    <a:gd name="T4" fmla="*/ 13 w 38"/>
                    <a:gd name="T5" fmla="*/ 165 h 166"/>
                    <a:gd name="T6" fmla="*/ 19 w 38"/>
                    <a:gd name="T7" fmla="*/ 156 h 166"/>
                    <a:gd name="T8" fmla="*/ 37 w 38"/>
                    <a:gd name="T9" fmla="*/ 160 h 166"/>
                    <a:gd name="T10" fmla="*/ 23 w 38"/>
                    <a:gd name="T11" fmla="*/ 0 h 166"/>
                    <a:gd name="T12" fmla="*/ 0 w 38"/>
                    <a:gd name="T13" fmla="*/ 148 h 166"/>
                    <a:gd name="T14" fmla="*/ 0 w 38"/>
                    <a:gd name="T15" fmla="*/ 150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" h="166">
                      <a:moveTo>
                        <a:pt x="0" y="150"/>
                      </a:moveTo>
                      <a:lnTo>
                        <a:pt x="5" y="150"/>
                      </a:lnTo>
                      <a:lnTo>
                        <a:pt x="13" y="165"/>
                      </a:lnTo>
                      <a:lnTo>
                        <a:pt x="19" y="156"/>
                      </a:lnTo>
                      <a:lnTo>
                        <a:pt x="37" y="160"/>
                      </a:lnTo>
                      <a:lnTo>
                        <a:pt x="23" y="0"/>
                      </a:lnTo>
                      <a:lnTo>
                        <a:pt x="0" y="148"/>
                      </a:lnTo>
                      <a:lnTo>
                        <a:pt x="0" y="150"/>
                      </a:lnTo>
                    </a:path>
                  </a:pathLst>
                </a:custGeom>
                <a:solidFill>
                  <a:srgbClr val="81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862" name="Freeform 206">
                  <a:extLst>
                    <a:ext uri="{FF2B5EF4-FFF2-40B4-BE49-F238E27FC236}">
                      <a16:creationId xmlns:a16="http://schemas.microsoft.com/office/drawing/2014/main" id="{85BF62CC-36A6-743A-8E28-1CC1A6F272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9" y="2604"/>
                  <a:ext cx="61" cy="84"/>
                </a:xfrm>
                <a:custGeom>
                  <a:avLst/>
                  <a:gdLst>
                    <a:gd name="T0" fmla="*/ 59 w 154"/>
                    <a:gd name="T1" fmla="*/ 33 h 254"/>
                    <a:gd name="T2" fmla="*/ 43 w 154"/>
                    <a:gd name="T3" fmla="*/ 66 h 254"/>
                    <a:gd name="T4" fmla="*/ 50 w 154"/>
                    <a:gd name="T5" fmla="*/ 72 h 254"/>
                    <a:gd name="T6" fmla="*/ 39 w 154"/>
                    <a:gd name="T7" fmla="*/ 90 h 254"/>
                    <a:gd name="T8" fmla="*/ 32 w 154"/>
                    <a:gd name="T9" fmla="*/ 108 h 254"/>
                    <a:gd name="T10" fmla="*/ 45 w 154"/>
                    <a:gd name="T11" fmla="*/ 108 h 254"/>
                    <a:gd name="T12" fmla="*/ 24 w 154"/>
                    <a:gd name="T13" fmla="*/ 146 h 254"/>
                    <a:gd name="T14" fmla="*/ 37 w 154"/>
                    <a:gd name="T15" fmla="*/ 145 h 254"/>
                    <a:gd name="T16" fmla="*/ 18 w 154"/>
                    <a:gd name="T17" fmla="*/ 182 h 254"/>
                    <a:gd name="T18" fmla="*/ 26 w 154"/>
                    <a:gd name="T19" fmla="*/ 184 h 254"/>
                    <a:gd name="T20" fmla="*/ 0 w 154"/>
                    <a:gd name="T21" fmla="*/ 236 h 254"/>
                    <a:gd name="T22" fmla="*/ 93 w 154"/>
                    <a:gd name="T23" fmla="*/ 253 h 254"/>
                    <a:gd name="T24" fmla="*/ 153 w 154"/>
                    <a:gd name="T25" fmla="*/ 231 h 254"/>
                    <a:gd name="T26" fmla="*/ 135 w 154"/>
                    <a:gd name="T27" fmla="*/ 204 h 254"/>
                    <a:gd name="T28" fmla="*/ 144 w 154"/>
                    <a:gd name="T29" fmla="*/ 204 h 254"/>
                    <a:gd name="T30" fmla="*/ 124 w 154"/>
                    <a:gd name="T31" fmla="*/ 161 h 254"/>
                    <a:gd name="T32" fmla="*/ 137 w 154"/>
                    <a:gd name="T33" fmla="*/ 166 h 254"/>
                    <a:gd name="T34" fmla="*/ 114 w 154"/>
                    <a:gd name="T35" fmla="*/ 122 h 254"/>
                    <a:gd name="T36" fmla="*/ 122 w 154"/>
                    <a:gd name="T37" fmla="*/ 122 h 254"/>
                    <a:gd name="T38" fmla="*/ 102 w 154"/>
                    <a:gd name="T39" fmla="*/ 72 h 254"/>
                    <a:gd name="T40" fmla="*/ 114 w 154"/>
                    <a:gd name="T41" fmla="*/ 80 h 254"/>
                    <a:gd name="T42" fmla="*/ 79 w 154"/>
                    <a:gd name="T43" fmla="*/ 17 h 254"/>
                    <a:gd name="T44" fmla="*/ 84 w 154"/>
                    <a:gd name="T45" fmla="*/ 5 h 254"/>
                    <a:gd name="T46" fmla="*/ 91 w 154"/>
                    <a:gd name="T47" fmla="*/ 8 h 254"/>
                    <a:gd name="T48" fmla="*/ 86 w 154"/>
                    <a:gd name="T49" fmla="*/ 0 h 254"/>
                    <a:gd name="T50" fmla="*/ 75 w 154"/>
                    <a:gd name="T51" fmla="*/ 11 h 254"/>
                    <a:gd name="T52" fmla="*/ 59 w 154"/>
                    <a:gd name="T53" fmla="*/ 33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4" h="254">
                      <a:moveTo>
                        <a:pt x="59" y="33"/>
                      </a:moveTo>
                      <a:lnTo>
                        <a:pt x="43" y="66"/>
                      </a:lnTo>
                      <a:lnTo>
                        <a:pt x="50" y="72"/>
                      </a:lnTo>
                      <a:lnTo>
                        <a:pt x="39" y="90"/>
                      </a:lnTo>
                      <a:lnTo>
                        <a:pt x="32" y="108"/>
                      </a:lnTo>
                      <a:lnTo>
                        <a:pt x="45" y="108"/>
                      </a:lnTo>
                      <a:lnTo>
                        <a:pt x="24" y="146"/>
                      </a:lnTo>
                      <a:lnTo>
                        <a:pt x="37" y="145"/>
                      </a:lnTo>
                      <a:lnTo>
                        <a:pt x="18" y="182"/>
                      </a:lnTo>
                      <a:lnTo>
                        <a:pt x="26" y="184"/>
                      </a:lnTo>
                      <a:lnTo>
                        <a:pt x="0" y="236"/>
                      </a:lnTo>
                      <a:lnTo>
                        <a:pt x="93" y="253"/>
                      </a:lnTo>
                      <a:lnTo>
                        <a:pt x="153" y="231"/>
                      </a:lnTo>
                      <a:lnTo>
                        <a:pt x="135" y="204"/>
                      </a:lnTo>
                      <a:lnTo>
                        <a:pt x="144" y="204"/>
                      </a:lnTo>
                      <a:lnTo>
                        <a:pt x="124" y="161"/>
                      </a:lnTo>
                      <a:lnTo>
                        <a:pt x="137" y="166"/>
                      </a:lnTo>
                      <a:lnTo>
                        <a:pt x="114" y="122"/>
                      </a:lnTo>
                      <a:lnTo>
                        <a:pt x="122" y="122"/>
                      </a:lnTo>
                      <a:lnTo>
                        <a:pt x="102" y="72"/>
                      </a:lnTo>
                      <a:lnTo>
                        <a:pt x="114" y="80"/>
                      </a:lnTo>
                      <a:lnTo>
                        <a:pt x="79" y="17"/>
                      </a:lnTo>
                      <a:lnTo>
                        <a:pt x="84" y="5"/>
                      </a:lnTo>
                      <a:lnTo>
                        <a:pt x="91" y="8"/>
                      </a:lnTo>
                      <a:lnTo>
                        <a:pt x="86" y="0"/>
                      </a:lnTo>
                      <a:lnTo>
                        <a:pt x="75" y="11"/>
                      </a:lnTo>
                      <a:lnTo>
                        <a:pt x="59" y="33"/>
                      </a:lnTo>
                    </a:path>
                  </a:pathLst>
                </a:custGeom>
                <a:solidFill>
                  <a:srgbClr val="99CC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0863" name="Group 207">
                <a:extLst>
                  <a:ext uri="{FF2B5EF4-FFF2-40B4-BE49-F238E27FC236}">
                    <a16:creationId xmlns:a16="http://schemas.microsoft.com/office/drawing/2014/main" id="{3DDA1C11-464B-D905-A922-D8B1AA6833D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66" y="3635"/>
                <a:ext cx="61" cy="133"/>
                <a:chOff x="2619" y="2604"/>
                <a:chExt cx="61" cy="129"/>
              </a:xfrm>
            </p:grpSpPr>
            <p:sp>
              <p:nvSpPr>
                <p:cNvPr id="70864" name="Freeform 208">
                  <a:extLst>
                    <a:ext uri="{FF2B5EF4-FFF2-40B4-BE49-F238E27FC236}">
                      <a16:creationId xmlns:a16="http://schemas.microsoft.com/office/drawing/2014/main" id="{226ED8CE-E982-E75E-DFB2-5473A233A6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636" y="2638"/>
                  <a:ext cx="27" cy="95"/>
                </a:xfrm>
                <a:custGeom>
                  <a:avLst/>
                  <a:gdLst>
                    <a:gd name="T0" fmla="*/ 0 w 38"/>
                    <a:gd name="T1" fmla="*/ 150 h 166"/>
                    <a:gd name="T2" fmla="*/ 5 w 38"/>
                    <a:gd name="T3" fmla="*/ 150 h 166"/>
                    <a:gd name="T4" fmla="*/ 13 w 38"/>
                    <a:gd name="T5" fmla="*/ 165 h 166"/>
                    <a:gd name="T6" fmla="*/ 19 w 38"/>
                    <a:gd name="T7" fmla="*/ 156 h 166"/>
                    <a:gd name="T8" fmla="*/ 37 w 38"/>
                    <a:gd name="T9" fmla="*/ 160 h 166"/>
                    <a:gd name="T10" fmla="*/ 23 w 38"/>
                    <a:gd name="T11" fmla="*/ 0 h 166"/>
                    <a:gd name="T12" fmla="*/ 0 w 38"/>
                    <a:gd name="T13" fmla="*/ 148 h 166"/>
                    <a:gd name="T14" fmla="*/ 0 w 38"/>
                    <a:gd name="T15" fmla="*/ 150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" h="166">
                      <a:moveTo>
                        <a:pt x="0" y="150"/>
                      </a:moveTo>
                      <a:lnTo>
                        <a:pt x="5" y="150"/>
                      </a:lnTo>
                      <a:lnTo>
                        <a:pt x="13" y="165"/>
                      </a:lnTo>
                      <a:lnTo>
                        <a:pt x="19" y="156"/>
                      </a:lnTo>
                      <a:lnTo>
                        <a:pt x="37" y="160"/>
                      </a:lnTo>
                      <a:lnTo>
                        <a:pt x="23" y="0"/>
                      </a:lnTo>
                      <a:lnTo>
                        <a:pt x="0" y="148"/>
                      </a:lnTo>
                      <a:lnTo>
                        <a:pt x="0" y="150"/>
                      </a:lnTo>
                    </a:path>
                  </a:pathLst>
                </a:custGeom>
                <a:solidFill>
                  <a:srgbClr val="81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865" name="Freeform 209">
                  <a:extLst>
                    <a:ext uri="{FF2B5EF4-FFF2-40B4-BE49-F238E27FC236}">
                      <a16:creationId xmlns:a16="http://schemas.microsoft.com/office/drawing/2014/main" id="{0AD932DC-7781-0557-1E71-5853A60F3DE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9" y="2604"/>
                  <a:ext cx="61" cy="84"/>
                </a:xfrm>
                <a:custGeom>
                  <a:avLst/>
                  <a:gdLst>
                    <a:gd name="T0" fmla="*/ 59 w 154"/>
                    <a:gd name="T1" fmla="*/ 33 h 254"/>
                    <a:gd name="T2" fmla="*/ 43 w 154"/>
                    <a:gd name="T3" fmla="*/ 66 h 254"/>
                    <a:gd name="T4" fmla="*/ 50 w 154"/>
                    <a:gd name="T5" fmla="*/ 72 h 254"/>
                    <a:gd name="T6" fmla="*/ 39 w 154"/>
                    <a:gd name="T7" fmla="*/ 90 h 254"/>
                    <a:gd name="T8" fmla="*/ 32 w 154"/>
                    <a:gd name="T9" fmla="*/ 108 h 254"/>
                    <a:gd name="T10" fmla="*/ 45 w 154"/>
                    <a:gd name="T11" fmla="*/ 108 h 254"/>
                    <a:gd name="T12" fmla="*/ 24 w 154"/>
                    <a:gd name="T13" fmla="*/ 146 h 254"/>
                    <a:gd name="T14" fmla="*/ 37 w 154"/>
                    <a:gd name="T15" fmla="*/ 145 h 254"/>
                    <a:gd name="T16" fmla="*/ 18 w 154"/>
                    <a:gd name="T17" fmla="*/ 182 h 254"/>
                    <a:gd name="T18" fmla="*/ 26 w 154"/>
                    <a:gd name="T19" fmla="*/ 184 h 254"/>
                    <a:gd name="T20" fmla="*/ 0 w 154"/>
                    <a:gd name="T21" fmla="*/ 236 h 254"/>
                    <a:gd name="T22" fmla="*/ 93 w 154"/>
                    <a:gd name="T23" fmla="*/ 253 h 254"/>
                    <a:gd name="T24" fmla="*/ 153 w 154"/>
                    <a:gd name="T25" fmla="*/ 231 h 254"/>
                    <a:gd name="T26" fmla="*/ 135 w 154"/>
                    <a:gd name="T27" fmla="*/ 204 h 254"/>
                    <a:gd name="T28" fmla="*/ 144 w 154"/>
                    <a:gd name="T29" fmla="*/ 204 h 254"/>
                    <a:gd name="T30" fmla="*/ 124 w 154"/>
                    <a:gd name="T31" fmla="*/ 161 h 254"/>
                    <a:gd name="T32" fmla="*/ 137 w 154"/>
                    <a:gd name="T33" fmla="*/ 166 h 254"/>
                    <a:gd name="T34" fmla="*/ 114 w 154"/>
                    <a:gd name="T35" fmla="*/ 122 h 254"/>
                    <a:gd name="T36" fmla="*/ 122 w 154"/>
                    <a:gd name="T37" fmla="*/ 122 h 254"/>
                    <a:gd name="T38" fmla="*/ 102 w 154"/>
                    <a:gd name="T39" fmla="*/ 72 h 254"/>
                    <a:gd name="T40" fmla="*/ 114 w 154"/>
                    <a:gd name="T41" fmla="*/ 80 h 254"/>
                    <a:gd name="T42" fmla="*/ 79 w 154"/>
                    <a:gd name="T43" fmla="*/ 17 h 254"/>
                    <a:gd name="T44" fmla="*/ 84 w 154"/>
                    <a:gd name="T45" fmla="*/ 5 h 254"/>
                    <a:gd name="T46" fmla="*/ 91 w 154"/>
                    <a:gd name="T47" fmla="*/ 8 h 254"/>
                    <a:gd name="T48" fmla="*/ 86 w 154"/>
                    <a:gd name="T49" fmla="*/ 0 h 254"/>
                    <a:gd name="T50" fmla="*/ 75 w 154"/>
                    <a:gd name="T51" fmla="*/ 11 h 254"/>
                    <a:gd name="T52" fmla="*/ 59 w 154"/>
                    <a:gd name="T53" fmla="*/ 33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4" h="254">
                      <a:moveTo>
                        <a:pt x="59" y="33"/>
                      </a:moveTo>
                      <a:lnTo>
                        <a:pt x="43" y="66"/>
                      </a:lnTo>
                      <a:lnTo>
                        <a:pt x="50" y="72"/>
                      </a:lnTo>
                      <a:lnTo>
                        <a:pt x="39" y="90"/>
                      </a:lnTo>
                      <a:lnTo>
                        <a:pt x="32" y="108"/>
                      </a:lnTo>
                      <a:lnTo>
                        <a:pt x="45" y="108"/>
                      </a:lnTo>
                      <a:lnTo>
                        <a:pt x="24" y="146"/>
                      </a:lnTo>
                      <a:lnTo>
                        <a:pt x="37" y="145"/>
                      </a:lnTo>
                      <a:lnTo>
                        <a:pt x="18" y="182"/>
                      </a:lnTo>
                      <a:lnTo>
                        <a:pt x="26" y="184"/>
                      </a:lnTo>
                      <a:lnTo>
                        <a:pt x="0" y="236"/>
                      </a:lnTo>
                      <a:lnTo>
                        <a:pt x="93" y="253"/>
                      </a:lnTo>
                      <a:lnTo>
                        <a:pt x="153" y="231"/>
                      </a:lnTo>
                      <a:lnTo>
                        <a:pt x="135" y="204"/>
                      </a:lnTo>
                      <a:lnTo>
                        <a:pt x="144" y="204"/>
                      </a:lnTo>
                      <a:lnTo>
                        <a:pt x="124" y="161"/>
                      </a:lnTo>
                      <a:lnTo>
                        <a:pt x="137" y="166"/>
                      </a:lnTo>
                      <a:lnTo>
                        <a:pt x="114" y="122"/>
                      </a:lnTo>
                      <a:lnTo>
                        <a:pt x="122" y="122"/>
                      </a:lnTo>
                      <a:lnTo>
                        <a:pt x="102" y="72"/>
                      </a:lnTo>
                      <a:lnTo>
                        <a:pt x="114" y="80"/>
                      </a:lnTo>
                      <a:lnTo>
                        <a:pt x="79" y="17"/>
                      </a:lnTo>
                      <a:lnTo>
                        <a:pt x="84" y="5"/>
                      </a:lnTo>
                      <a:lnTo>
                        <a:pt x="91" y="8"/>
                      </a:lnTo>
                      <a:lnTo>
                        <a:pt x="86" y="0"/>
                      </a:lnTo>
                      <a:lnTo>
                        <a:pt x="75" y="11"/>
                      </a:lnTo>
                      <a:lnTo>
                        <a:pt x="59" y="33"/>
                      </a:lnTo>
                    </a:path>
                  </a:pathLst>
                </a:custGeom>
                <a:solidFill>
                  <a:srgbClr val="99CC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0866" name="Group 210">
                <a:extLst>
                  <a:ext uri="{FF2B5EF4-FFF2-40B4-BE49-F238E27FC236}">
                    <a16:creationId xmlns:a16="http://schemas.microsoft.com/office/drawing/2014/main" id="{50038DD1-83F9-1DBC-C97F-213D7D815C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58" y="3815"/>
                <a:ext cx="61" cy="133"/>
                <a:chOff x="2619" y="2604"/>
                <a:chExt cx="61" cy="129"/>
              </a:xfrm>
            </p:grpSpPr>
            <p:sp>
              <p:nvSpPr>
                <p:cNvPr id="70867" name="Freeform 211">
                  <a:extLst>
                    <a:ext uri="{FF2B5EF4-FFF2-40B4-BE49-F238E27FC236}">
                      <a16:creationId xmlns:a16="http://schemas.microsoft.com/office/drawing/2014/main" id="{2C6C616A-F3CB-9BBB-EB83-3E858BB5CD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636" y="2638"/>
                  <a:ext cx="27" cy="95"/>
                </a:xfrm>
                <a:custGeom>
                  <a:avLst/>
                  <a:gdLst>
                    <a:gd name="T0" fmla="*/ 0 w 38"/>
                    <a:gd name="T1" fmla="*/ 150 h 166"/>
                    <a:gd name="T2" fmla="*/ 5 w 38"/>
                    <a:gd name="T3" fmla="*/ 150 h 166"/>
                    <a:gd name="T4" fmla="*/ 13 w 38"/>
                    <a:gd name="T5" fmla="*/ 165 h 166"/>
                    <a:gd name="T6" fmla="*/ 19 w 38"/>
                    <a:gd name="T7" fmla="*/ 156 h 166"/>
                    <a:gd name="T8" fmla="*/ 37 w 38"/>
                    <a:gd name="T9" fmla="*/ 160 h 166"/>
                    <a:gd name="T10" fmla="*/ 23 w 38"/>
                    <a:gd name="T11" fmla="*/ 0 h 166"/>
                    <a:gd name="T12" fmla="*/ 0 w 38"/>
                    <a:gd name="T13" fmla="*/ 148 h 166"/>
                    <a:gd name="T14" fmla="*/ 0 w 38"/>
                    <a:gd name="T15" fmla="*/ 150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" h="166">
                      <a:moveTo>
                        <a:pt x="0" y="150"/>
                      </a:moveTo>
                      <a:lnTo>
                        <a:pt x="5" y="150"/>
                      </a:lnTo>
                      <a:lnTo>
                        <a:pt x="13" y="165"/>
                      </a:lnTo>
                      <a:lnTo>
                        <a:pt x="19" y="156"/>
                      </a:lnTo>
                      <a:lnTo>
                        <a:pt x="37" y="160"/>
                      </a:lnTo>
                      <a:lnTo>
                        <a:pt x="23" y="0"/>
                      </a:lnTo>
                      <a:lnTo>
                        <a:pt x="0" y="148"/>
                      </a:lnTo>
                      <a:lnTo>
                        <a:pt x="0" y="150"/>
                      </a:lnTo>
                    </a:path>
                  </a:pathLst>
                </a:custGeom>
                <a:solidFill>
                  <a:srgbClr val="81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868" name="Freeform 212">
                  <a:extLst>
                    <a:ext uri="{FF2B5EF4-FFF2-40B4-BE49-F238E27FC236}">
                      <a16:creationId xmlns:a16="http://schemas.microsoft.com/office/drawing/2014/main" id="{0D12EB6F-1CEF-9F1E-7432-5A183B272E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9" y="2604"/>
                  <a:ext cx="61" cy="84"/>
                </a:xfrm>
                <a:custGeom>
                  <a:avLst/>
                  <a:gdLst>
                    <a:gd name="T0" fmla="*/ 59 w 154"/>
                    <a:gd name="T1" fmla="*/ 33 h 254"/>
                    <a:gd name="T2" fmla="*/ 43 w 154"/>
                    <a:gd name="T3" fmla="*/ 66 h 254"/>
                    <a:gd name="T4" fmla="*/ 50 w 154"/>
                    <a:gd name="T5" fmla="*/ 72 h 254"/>
                    <a:gd name="T6" fmla="*/ 39 w 154"/>
                    <a:gd name="T7" fmla="*/ 90 h 254"/>
                    <a:gd name="T8" fmla="*/ 32 w 154"/>
                    <a:gd name="T9" fmla="*/ 108 h 254"/>
                    <a:gd name="T10" fmla="*/ 45 w 154"/>
                    <a:gd name="T11" fmla="*/ 108 h 254"/>
                    <a:gd name="T12" fmla="*/ 24 w 154"/>
                    <a:gd name="T13" fmla="*/ 146 h 254"/>
                    <a:gd name="T14" fmla="*/ 37 w 154"/>
                    <a:gd name="T15" fmla="*/ 145 h 254"/>
                    <a:gd name="T16" fmla="*/ 18 w 154"/>
                    <a:gd name="T17" fmla="*/ 182 h 254"/>
                    <a:gd name="T18" fmla="*/ 26 w 154"/>
                    <a:gd name="T19" fmla="*/ 184 h 254"/>
                    <a:gd name="T20" fmla="*/ 0 w 154"/>
                    <a:gd name="T21" fmla="*/ 236 h 254"/>
                    <a:gd name="T22" fmla="*/ 93 w 154"/>
                    <a:gd name="T23" fmla="*/ 253 h 254"/>
                    <a:gd name="T24" fmla="*/ 153 w 154"/>
                    <a:gd name="T25" fmla="*/ 231 h 254"/>
                    <a:gd name="T26" fmla="*/ 135 w 154"/>
                    <a:gd name="T27" fmla="*/ 204 h 254"/>
                    <a:gd name="T28" fmla="*/ 144 w 154"/>
                    <a:gd name="T29" fmla="*/ 204 h 254"/>
                    <a:gd name="T30" fmla="*/ 124 w 154"/>
                    <a:gd name="T31" fmla="*/ 161 h 254"/>
                    <a:gd name="T32" fmla="*/ 137 w 154"/>
                    <a:gd name="T33" fmla="*/ 166 h 254"/>
                    <a:gd name="T34" fmla="*/ 114 w 154"/>
                    <a:gd name="T35" fmla="*/ 122 h 254"/>
                    <a:gd name="T36" fmla="*/ 122 w 154"/>
                    <a:gd name="T37" fmla="*/ 122 h 254"/>
                    <a:gd name="T38" fmla="*/ 102 w 154"/>
                    <a:gd name="T39" fmla="*/ 72 h 254"/>
                    <a:gd name="T40" fmla="*/ 114 w 154"/>
                    <a:gd name="T41" fmla="*/ 80 h 254"/>
                    <a:gd name="T42" fmla="*/ 79 w 154"/>
                    <a:gd name="T43" fmla="*/ 17 h 254"/>
                    <a:gd name="T44" fmla="*/ 84 w 154"/>
                    <a:gd name="T45" fmla="*/ 5 h 254"/>
                    <a:gd name="T46" fmla="*/ 91 w 154"/>
                    <a:gd name="T47" fmla="*/ 8 h 254"/>
                    <a:gd name="T48" fmla="*/ 86 w 154"/>
                    <a:gd name="T49" fmla="*/ 0 h 254"/>
                    <a:gd name="T50" fmla="*/ 75 w 154"/>
                    <a:gd name="T51" fmla="*/ 11 h 254"/>
                    <a:gd name="T52" fmla="*/ 59 w 154"/>
                    <a:gd name="T53" fmla="*/ 33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4" h="254">
                      <a:moveTo>
                        <a:pt x="59" y="33"/>
                      </a:moveTo>
                      <a:lnTo>
                        <a:pt x="43" y="66"/>
                      </a:lnTo>
                      <a:lnTo>
                        <a:pt x="50" y="72"/>
                      </a:lnTo>
                      <a:lnTo>
                        <a:pt x="39" y="90"/>
                      </a:lnTo>
                      <a:lnTo>
                        <a:pt x="32" y="108"/>
                      </a:lnTo>
                      <a:lnTo>
                        <a:pt x="45" y="108"/>
                      </a:lnTo>
                      <a:lnTo>
                        <a:pt x="24" y="146"/>
                      </a:lnTo>
                      <a:lnTo>
                        <a:pt x="37" y="145"/>
                      </a:lnTo>
                      <a:lnTo>
                        <a:pt x="18" y="182"/>
                      </a:lnTo>
                      <a:lnTo>
                        <a:pt x="26" y="184"/>
                      </a:lnTo>
                      <a:lnTo>
                        <a:pt x="0" y="236"/>
                      </a:lnTo>
                      <a:lnTo>
                        <a:pt x="93" y="253"/>
                      </a:lnTo>
                      <a:lnTo>
                        <a:pt x="153" y="231"/>
                      </a:lnTo>
                      <a:lnTo>
                        <a:pt x="135" y="204"/>
                      </a:lnTo>
                      <a:lnTo>
                        <a:pt x="144" y="204"/>
                      </a:lnTo>
                      <a:lnTo>
                        <a:pt x="124" y="161"/>
                      </a:lnTo>
                      <a:lnTo>
                        <a:pt x="137" y="166"/>
                      </a:lnTo>
                      <a:lnTo>
                        <a:pt x="114" y="122"/>
                      </a:lnTo>
                      <a:lnTo>
                        <a:pt x="122" y="122"/>
                      </a:lnTo>
                      <a:lnTo>
                        <a:pt x="102" y="72"/>
                      </a:lnTo>
                      <a:lnTo>
                        <a:pt x="114" y="80"/>
                      </a:lnTo>
                      <a:lnTo>
                        <a:pt x="79" y="17"/>
                      </a:lnTo>
                      <a:lnTo>
                        <a:pt x="84" y="5"/>
                      </a:lnTo>
                      <a:lnTo>
                        <a:pt x="91" y="8"/>
                      </a:lnTo>
                      <a:lnTo>
                        <a:pt x="86" y="0"/>
                      </a:lnTo>
                      <a:lnTo>
                        <a:pt x="75" y="11"/>
                      </a:lnTo>
                      <a:lnTo>
                        <a:pt x="59" y="33"/>
                      </a:lnTo>
                    </a:path>
                  </a:pathLst>
                </a:custGeom>
                <a:solidFill>
                  <a:srgbClr val="99CC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0869" name="Group 213">
                <a:extLst>
                  <a:ext uri="{FF2B5EF4-FFF2-40B4-BE49-F238E27FC236}">
                    <a16:creationId xmlns:a16="http://schemas.microsoft.com/office/drawing/2014/main" id="{F6692A68-D6DD-3365-3CB2-61FC9DF671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242" y="3522"/>
                <a:ext cx="61" cy="133"/>
                <a:chOff x="2619" y="2604"/>
                <a:chExt cx="61" cy="129"/>
              </a:xfrm>
            </p:grpSpPr>
            <p:sp>
              <p:nvSpPr>
                <p:cNvPr id="70870" name="Freeform 214">
                  <a:extLst>
                    <a:ext uri="{FF2B5EF4-FFF2-40B4-BE49-F238E27FC236}">
                      <a16:creationId xmlns:a16="http://schemas.microsoft.com/office/drawing/2014/main" id="{5BC66ED4-6045-F7A4-05FF-D659B19B41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636" y="2638"/>
                  <a:ext cx="27" cy="95"/>
                </a:xfrm>
                <a:custGeom>
                  <a:avLst/>
                  <a:gdLst>
                    <a:gd name="T0" fmla="*/ 0 w 38"/>
                    <a:gd name="T1" fmla="*/ 150 h 166"/>
                    <a:gd name="T2" fmla="*/ 5 w 38"/>
                    <a:gd name="T3" fmla="*/ 150 h 166"/>
                    <a:gd name="T4" fmla="*/ 13 w 38"/>
                    <a:gd name="T5" fmla="*/ 165 h 166"/>
                    <a:gd name="T6" fmla="*/ 19 w 38"/>
                    <a:gd name="T7" fmla="*/ 156 h 166"/>
                    <a:gd name="T8" fmla="*/ 37 w 38"/>
                    <a:gd name="T9" fmla="*/ 160 h 166"/>
                    <a:gd name="T10" fmla="*/ 23 w 38"/>
                    <a:gd name="T11" fmla="*/ 0 h 166"/>
                    <a:gd name="T12" fmla="*/ 0 w 38"/>
                    <a:gd name="T13" fmla="*/ 148 h 166"/>
                    <a:gd name="T14" fmla="*/ 0 w 38"/>
                    <a:gd name="T15" fmla="*/ 150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" h="166">
                      <a:moveTo>
                        <a:pt x="0" y="150"/>
                      </a:moveTo>
                      <a:lnTo>
                        <a:pt x="5" y="150"/>
                      </a:lnTo>
                      <a:lnTo>
                        <a:pt x="13" y="165"/>
                      </a:lnTo>
                      <a:lnTo>
                        <a:pt x="19" y="156"/>
                      </a:lnTo>
                      <a:lnTo>
                        <a:pt x="37" y="160"/>
                      </a:lnTo>
                      <a:lnTo>
                        <a:pt x="23" y="0"/>
                      </a:lnTo>
                      <a:lnTo>
                        <a:pt x="0" y="148"/>
                      </a:lnTo>
                      <a:lnTo>
                        <a:pt x="0" y="150"/>
                      </a:lnTo>
                    </a:path>
                  </a:pathLst>
                </a:custGeom>
                <a:solidFill>
                  <a:srgbClr val="81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871" name="Freeform 215">
                  <a:extLst>
                    <a:ext uri="{FF2B5EF4-FFF2-40B4-BE49-F238E27FC236}">
                      <a16:creationId xmlns:a16="http://schemas.microsoft.com/office/drawing/2014/main" id="{A6EDD2EC-4C0E-4712-496A-CB51D333E4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9" y="2604"/>
                  <a:ext cx="61" cy="84"/>
                </a:xfrm>
                <a:custGeom>
                  <a:avLst/>
                  <a:gdLst>
                    <a:gd name="T0" fmla="*/ 59 w 154"/>
                    <a:gd name="T1" fmla="*/ 33 h 254"/>
                    <a:gd name="T2" fmla="*/ 43 w 154"/>
                    <a:gd name="T3" fmla="*/ 66 h 254"/>
                    <a:gd name="T4" fmla="*/ 50 w 154"/>
                    <a:gd name="T5" fmla="*/ 72 h 254"/>
                    <a:gd name="T6" fmla="*/ 39 w 154"/>
                    <a:gd name="T7" fmla="*/ 90 h 254"/>
                    <a:gd name="T8" fmla="*/ 32 w 154"/>
                    <a:gd name="T9" fmla="*/ 108 h 254"/>
                    <a:gd name="T10" fmla="*/ 45 w 154"/>
                    <a:gd name="T11" fmla="*/ 108 h 254"/>
                    <a:gd name="T12" fmla="*/ 24 w 154"/>
                    <a:gd name="T13" fmla="*/ 146 h 254"/>
                    <a:gd name="T14" fmla="*/ 37 w 154"/>
                    <a:gd name="T15" fmla="*/ 145 h 254"/>
                    <a:gd name="T16" fmla="*/ 18 w 154"/>
                    <a:gd name="T17" fmla="*/ 182 h 254"/>
                    <a:gd name="T18" fmla="*/ 26 w 154"/>
                    <a:gd name="T19" fmla="*/ 184 h 254"/>
                    <a:gd name="T20" fmla="*/ 0 w 154"/>
                    <a:gd name="T21" fmla="*/ 236 h 254"/>
                    <a:gd name="T22" fmla="*/ 93 w 154"/>
                    <a:gd name="T23" fmla="*/ 253 h 254"/>
                    <a:gd name="T24" fmla="*/ 153 w 154"/>
                    <a:gd name="T25" fmla="*/ 231 h 254"/>
                    <a:gd name="T26" fmla="*/ 135 w 154"/>
                    <a:gd name="T27" fmla="*/ 204 h 254"/>
                    <a:gd name="T28" fmla="*/ 144 w 154"/>
                    <a:gd name="T29" fmla="*/ 204 h 254"/>
                    <a:gd name="T30" fmla="*/ 124 w 154"/>
                    <a:gd name="T31" fmla="*/ 161 h 254"/>
                    <a:gd name="T32" fmla="*/ 137 w 154"/>
                    <a:gd name="T33" fmla="*/ 166 h 254"/>
                    <a:gd name="T34" fmla="*/ 114 w 154"/>
                    <a:gd name="T35" fmla="*/ 122 h 254"/>
                    <a:gd name="T36" fmla="*/ 122 w 154"/>
                    <a:gd name="T37" fmla="*/ 122 h 254"/>
                    <a:gd name="T38" fmla="*/ 102 w 154"/>
                    <a:gd name="T39" fmla="*/ 72 h 254"/>
                    <a:gd name="T40" fmla="*/ 114 w 154"/>
                    <a:gd name="T41" fmla="*/ 80 h 254"/>
                    <a:gd name="T42" fmla="*/ 79 w 154"/>
                    <a:gd name="T43" fmla="*/ 17 h 254"/>
                    <a:gd name="T44" fmla="*/ 84 w 154"/>
                    <a:gd name="T45" fmla="*/ 5 h 254"/>
                    <a:gd name="T46" fmla="*/ 91 w 154"/>
                    <a:gd name="T47" fmla="*/ 8 h 254"/>
                    <a:gd name="T48" fmla="*/ 86 w 154"/>
                    <a:gd name="T49" fmla="*/ 0 h 254"/>
                    <a:gd name="T50" fmla="*/ 75 w 154"/>
                    <a:gd name="T51" fmla="*/ 11 h 254"/>
                    <a:gd name="T52" fmla="*/ 59 w 154"/>
                    <a:gd name="T53" fmla="*/ 33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4" h="254">
                      <a:moveTo>
                        <a:pt x="59" y="33"/>
                      </a:moveTo>
                      <a:lnTo>
                        <a:pt x="43" y="66"/>
                      </a:lnTo>
                      <a:lnTo>
                        <a:pt x="50" y="72"/>
                      </a:lnTo>
                      <a:lnTo>
                        <a:pt x="39" y="90"/>
                      </a:lnTo>
                      <a:lnTo>
                        <a:pt x="32" y="108"/>
                      </a:lnTo>
                      <a:lnTo>
                        <a:pt x="45" y="108"/>
                      </a:lnTo>
                      <a:lnTo>
                        <a:pt x="24" y="146"/>
                      </a:lnTo>
                      <a:lnTo>
                        <a:pt x="37" y="145"/>
                      </a:lnTo>
                      <a:lnTo>
                        <a:pt x="18" y="182"/>
                      </a:lnTo>
                      <a:lnTo>
                        <a:pt x="26" y="184"/>
                      </a:lnTo>
                      <a:lnTo>
                        <a:pt x="0" y="236"/>
                      </a:lnTo>
                      <a:lnTo>
                        <a:pt x="93" y="253"/>
                      </a:lnTo>
                      <a:lnTo>
                        <a:pt x="153" y="231"/>
                      </a:lnTo>
                      <a:lnTo>
                        <a:pt x="135" y="204"/>
                      </a:lnTo>
                      <a:lnTo>
                        <a:pt x="144" y="204"/>
                      </a:lnTo>
                      <a:lnTo>
                        <a:pt x="124" y="161"/>
                      </a:lnTo>
                      <a:lnTo>
                        <a:pt x="137" y="166"/>
                      </a:lnTo>
                      <a:lnTo>
                        <a:pt x="114" y="122"/>
                      </a:lnTo>
                      <a:lnTo>
                        <a:pt x="122" y="122"/>
                      </a:lnTo>
                      <a:lnTo>
                        <a:pt x="102" y="72"/>
                      </a:lnTo>
                      <a:lnTo>
                        <a:pt x="114" y="80"/>
                      </a:lnTo>
                      <a:lnTo>
                        <a:pt x="79" y="17"/>
                      </a:lnTo>
                      <a:lnTo>
                        <a:pt x="84" y="5"/>
                      </a:lnTo>
                      <a:lnTo>
                        <a:pt x="91" y="8"/>
                      </a:lnTo>
                      <a:lnTo>
                        <a:pt x="86" y="0"/>
                      </a:lnTo>
                      <a:lnTo>
                        <a:pt x="75" y="11"/>
                      </a:lnTo>
                      <a:lnTo>
                        <a:pt x="59" y="33"/>
                      </a:lnTo>
                    </a:path>
                  </a:pathLst>
                </a:custGeom>
                <a:solidFill>
                  <a:srgbClr val="99CC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0872" name="Group 216">
                <a:extLst>
                  <a:ext uri="{FF2B5EF4-FFF2-40B4-BE49-F238E27FC236}">
                    <a16:creationId xmlns:a16="http://schemas.microsoft.com/office/drawing/2014/main" id="{C5E8D51A-2A62-93B4-46BE-93FD067887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92" y="3610"/>
                <a:ext cx="61" cy="133"/>
                <a:chOff x="2619" y="2604"/>
                <a:chExt cx="61" cy="129"/>
              </a:xfrm>
            </p:grpSpPr>
            <p:sp>
              <p:nvSpPr>
                <p:cNvPr id="70873" name="Freeform 217">
                  <a:extLst>
                    <a:ext uri="{FF2B5EF4-FFF2-40B4-BE49-F238E27FC236}">
                      <a16:creationId xmlns:a16="http://schemas.microsoft.com/office/drawing/2014/main" id="{36FD9ECF-2E74-38D4-002A-EE29116B42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flipH="1">
                  <a:off x="2636" y="2638"/>
                  <a:ext cx="27" cy="95"/>
                </a:xfrm>
                <a:custGeom>
                  <a:avLst/>
                  <a:gdLst>
                    <a:gd name="T0" fmla="*/ 0 w 38"/>
                    <a:gd name="T1" fmla="*/ 150 h 166"/>
                    <a:gd name="T2" fmla="*/ 5 w 38"/>
                    <a:gd name="T3" fmla="*/ 150 h 166"/>
                    <a:gd name="T4" fmla="*/ 13 w 38"/>
                    <a:gd name="T5" fmla="*/ 165 h 166"/>
                    <a:gd name="T6" fmla="*/ 19 w 38"/>
                    <a:gd name="T7" fmla="*/ 156 h 166"/>
                    <a:gd name="T8" fmla="*/ 37 w 38"/>
                    <a:gd name="T9" fmla="*/ 160 h 166"/>
                    <a:gd name="T10" fmla="*/ 23 w 38"/>
                    <a:gd name="T11" fmla="*/ 0 h 166"/>
                    <a:gd name="T12" fmla="*/ 0 w 38"/>
                    <a:gd name="T13" fmla="*/ 148 h 166"/>
                    <a:gd name="T14" fmla="*/ 0 w 38"/>
                    <a:gd name="T15" fmla="*/ 150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8" h="166">
                      <a:moveTo>
                        <a:pt x="0" y="150"/>
                      </a:moveTo>
                      <a:lnTo>
                        <a:pt x="5" y="150"/>
                      </a:lnTo>
                      <a:lnTo>
                        <a:pt x="13" y="165"/>
                      </a:lnTo>
                      <a:lnTo>
                        <a:pt x="19" y="156"/>
                      </a:lnTo>
                      <a:lnTo>
                        <a:pt x="37" y="160"/>
                      </a:lnTo>
                      <a:lnTo>
                        <a:pt x="23" y="0"/>
                      </a:lnTo>
                      <a:lnTo>
                        <a:pt x="0" y="148"/>
                      </a:lnTo>
                      <a:lnTo>
                        <a:pt x="0" y="150"/>
                      </a:lnTo>
                    </a:path>
                  </a:pathLst>
                </a:custGeom>
                <a:solidFill>
                  <a:srgbClr val="81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rnd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874" name="Freeform 218">
                  <a:extLst>
                    <a:ext uri="{FF2B5EF4-FFF2-40B4-BE49-F238E27FC236}">
                      <a16:creationId xmlns:a16="http://schemas.microsoft.com/office/drawing/2014/main" id="{7A2C5236-D594-A37D-A175-DF42C6C845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19" y="2604"/>
                  <a:ext cx="61" cy="84"/>
                </a:xfrm>
                <a:custGeom>
                  <a:avLst/>
                  <a:gdLst>
                    <a:gd name="T0" fmla="*/ 59 w 154"/>
                    <a:gd name="T1" fmla="*/ 33 h 254"/>
                    <a:gd name="T2" fmla="*/ 43 w 154"/>
                    <a:gd name="T3" fmla="*/ 66 h 254"/>
                    <a:gd name="T4" fmla="*/ 50 w 154"/>
                    <a:gd name="T5" fmla="*/ 72 h 254"/>
                    <a:gd name="T6" fmla="*/ 39 w 154"/>
                    <a:gd name="T7" fmla="*/ 90 h 254"/>
                    <a:gd name="T8" fmla="*/ 32 w 154"/>
                    <a:gd name="T9" fmla="*/ 108 h 254"/>
                    <a:gd name="T10" fmla="*/ 45 w 154"/>
                    <a:gd name="T11" fmla="*/ 108 h 254"/>
                    <a:gd name="T12" fmla="*/ 24 w 154"/>
                    <a:gd name="T13" fmla="*/ 146 h 254"/>
                    <a:gd name="T14" fmla="*/ 37 w 154"/>
                    <a:gd name="T15" fmla="*/ 145 h 254"/>
                    <a:gd name="T16" fmla="*/ 18 w 154"/>
                    <a:gd name="T17" fmla="*/ 182 h 254"/>
                    <a:gd name="T18" fmla="*/ 26 w 154"/>
                    <a:gd name="T19" fmla="*/ 184 h 254"/>
                    <a:gd name="T20" fmla="*/ 0 w 154"/>
                    <a:gd name="T21" fmla="*/ 236 h 254"/>
                    <a:gd name="T22" fmla="*/ 93 w 154"/>
                    <a:gd name="T23" fmla="*/ 253 h 254"/>
                    <a:gd name="T24" fmla="*/ 153 w 154"/>
                    <a:gd name="T25" fmla="*/ 231 h 254"/>
                    <a:gd name="T26" fmla="*/ 135 w 154"/>
                    <a:gd name="T27" fmla="*/ 204 h 254"/>
                    <a:gd name="T28" fmla="*/ 144 w 154"/>
                    <a:gd name="T29" fmla="*/ 204 h 254"/>
                    <a:gd name="T30" fmla="*/ 124 w 154"/>
                    <a:gd name="T31" fmla="*/ 161 h 254"/>
                    <a:gd name="T32" fmla="*/ 137 w 154"/>
                    <a:gd name="T33" fmla="*/ 166 h 254"/>
                    <a:gd name="T34" fmla="*/ 114 w 154"/>
                    <a:gd name="T35" fmla="*/ 122 h 254"/>
                    <a:gd name="T36" fmla="*/ 122 w 154"/>
                    <a:gd name="T37" fmla="*/ 122 h 254"/>
                    <a:gd name="T38" fmla="*/ 102 w 154"/>
                    <a:gd name="T39" fmla="*/ 72 h 254"/>
                    <a:gd name="T40" fmla="*/ 114 w 154"/>
                    <a:gd name="T41" fmla="*/ 80 h 254"/>
                    <a:gd name="T42" fmla="*/ 79 w 154"/>
                    <a:gd name="T43" fmla="*/ 17 h 254"/>
                    <a:gd name="T44" fmla="*/ 84 w 154"/>
                    <a:gd name="T45" fmla="*/ 5 h 254"/>
                    <a:gd name="T46" fmla="*/ 91 w 154"/>
                    <a:gd name="T47" fmla="*/ 8 h 254"/>
                    <a:gd name="T48" fmla="*/ 86 w 154"/>
                    <a:gd name="T49" fmla="*/ 0 h 254"/>
                    <a:gd name="T50" fmla="*/ 75 w 154"/>
                    <a:gd name="T51" fmla="*/ 11 h 254"/>
                    <a:gd name="T52" fmla="*/ 59 w 154"/>
                    <a:gd name="T53" fmla="*/ 33 h 2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54" h="254">
                      <a:moveTo>
                        <a:pt x="59" y="33"/>
                      </a:moveTo>
                      <a:lnTo>
                        <a:pt x="43" y="66"/>
                      </a:lnTo>
                      <a:lnTo>
                        <a:pt x="50" y="72"/>
                      </a:lnTo>
                      <a:lnTo>
                        <a:pt x="39" y="90"/>
                      </a:lnTo>
                      <a:lnTo>
                        <a:pt x="32" y="108"/>
                      </a:lnTo>
                      <a:lnTo>
                        <a:pt x="45" y="108"/>
                      </a:lnTo>
                      <a:lnTo>
                        <a:pt x="24" y="146"/>
                      </a:lnTo>
                      <a:lnTo>
                        <a:pt x="37" y="145"/>
                      </a:lnTo>
                      <a:lnTo>
                        <a:pt x="18" y="182"/>
                      </a:lnTo>
                      <a:lnTo>
                        <a:pt x="26" y="184"/>
                      </a:lnTo>
                      <a:lnTo>
                        <a:pt x="0" y="236"/>
                      </a:lnTo>
                      <a:lnTo>
                        <a:pt x="93" y="253"/>
                      </a:lnTo>
                      <a:lnTo>
                        <a:pt x="153" y="231"/>
                      </a:lnTo>
                      <a:lnTo>
                        <a:pt x="135" y="204"/>
                      </a:lnTo>
                      <a:lnTo>
                        <a:pt x="144" y="204"/>
                      </a:lnTo>
                      <a:lnTo>
                        <a:pt x="124" y="161"/>
                      </a:lnTo>
                      <a:lnTo>
                        <a:pt x="137" y="166"/>
                      </a:lnTo>
                      <a:lnTo>
                        <a:pt x="114" y="122"/>
                      </a:lnTo>
                      <a:lnTo>
                        <a:pt x="122" y="122"/>
                      </a:lnTo>
                      <a:lnTo>
                        <a:pt x="102" y="72"/>
                      </a:lnTo>
                      <a:lnTo>
                        <a:pt x="114" y="80"/>
                      </a:lnTo>
                      <a:lnTo>
                        <a:pt x="79" y="17"/>
                      </a:lnTo>
                      <a:lnTo>
                        <a:pt x="84" y="5"/>
                      </a:lnTo>
                      <a:lnTo>
                        <a:pt x="91" y="8"/>
                      </a:lnTo>
                      <a:lnTo>
                        <a:pt x="86" y="0"/>
                      </a:lnTo>
                      <a:lnTo>
                        <a:pt x="75" y="11"/>
                      </a:lnTo>
                      <a:lnTo>
                        <a:pt x="59" y="33"/>
                      </a:lnTo>
                    </a:path>
                  </a:pathLst>
                </a:custGeom>
                <a:solidFill>
                  <a:srgbClr val="99CC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0875" name="Rectangle 219">
            <a:extLst>
              <a:ext uri="{FF2B5EF4-FFF2-40B4-BE49-F238E27FC236}">
                <a16:creationId xmlns:a16="http://schemas.microsoft.com/office/drawing/2014/main" id="{ED5B0615-21EF-778D-5F86-D8E87B630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575" y="698500"/>
            <a:ext cx="5661025" cy="5829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0876" name="Group 220">
            <a:extLst>
              <a:ext uri="{FF2B5EF4-FFF2-40B4-BE49-F238E27FC236}">
                <a16:creationId xmlns:a16="http://schemas.microsoft.com/office/drawing/2014/main" id="{0ED85E79-FF44-6F79-100B-66A7EA014998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1166813"/>
            <a:ext cx="1381125" cy="1146175"/>
            <a:chOff x="88" y="890"/>
            <a:chExt cx="1064" cy="857"/>
          </a:xfrm>
        </p:grpSpPr>
        <p:sp>
          <p:nvSpPr>
            <p:cNvPr id="70877" name="Freeform 221">
              <a:extLst>
                <a:ext uri="{FF2B5EF4-FFF2-40B4-BE49-F238E27FC236}">
                  <a16:creationId xmlns:a16="http://schemas.microsoft.com/office/drawing/2014/main" id="{C28C3C73-F5BC-A5EA-0DA3-27FB47BBFF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" y="1290"/>
              <a:ext cx="1019" cy="457"/>
            </a:xfrm>
            <a:custGeom>
              <a:avLst/>
              <a:gdLst>
                <a:gd name="T0" fmla="*/ 1192 w 1193"/>
                <a:gd name="T1" fmla="*/ 534 h 535"/>
                <a:gd name="T2" fmla="*/ 0 w 1193"/>
                <a:gd name="T3" fmla="*/ 534 h 535"/>
                <a:gd name="T4" fmla="*/ 96 w 1193"/>
                <a:gd name="T5" fmla="*/ 0 h 535"/>
                <a:gd name="T6" fmla="*/ 1073 w 1193"/>
                <a:gd name="T7" fmla="*/ 0 h 535"/>
                <a:gd name="T8" fmla="*/ 1192 w 1193"/>
                <a:gd name="T9" fmla="*/ 534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3" h="535">
                  <a:moveTo>
                    <a:pt x="1192" y="534"/>
                  </a:moveTo>
                  <a:lnTo>
                    <a:pt x="0" y="534"/>
                  </a:lnTo>
                  <a:lnTo>
                    <a:pt x="96" y="0"/>
                  </a:lnTo>
                  <a:lnTo>
                    <a:pt x="1073" y="0"/>
                  </a:lnTo>
                  <a:lnTo>
                    <a:pt x="1192" y="53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0878" name="Group 222">
              <a:extLst>
                <a:ext uri="{FF2B5EF4-FFF2-40B4-BE49-F238E27FC236}">
                  <a16:creationId xmlns:a16="http://schemas.microsoft.com/office/drawing/2014/main" id="{BED36064-16BA-742A-71F6-0A19D9ECC3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" y="896"/>
              <a:ext cx="182" cy="467"/>
              <a:chOff x="875" y="4542"/>
              <a:chExt cx="213" cy="546"/>
            </a:xfrm>
          </p:grpSpPr>
          <p:sp>
            <p:nvSpPr>
              <p:cNvPr id="70879" name="Line 223">
                <a:extLst>
                  <a:ext uri="{FF2B5EF4-FFF2-40B4-BE49-F238E27FC236}">
                    <a16:creationId xmlns:a16="http://schemas.microsoft.com/office/drawing/2014/main" id="{469C5383-5A60-0722-498D-F415FFA4B4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80" name="Line 224">
                <a:extLst>
                  <a:ext uri="{FF2B5EF4-FFF2-40B4-BE49-F238E27FC236}">
                    <a16:creationId xmlns:a16="http://schemas.microsoft.com/office/drawing/2014/main" id="{4948108D-1611-C816-CBA6-C5A431C75B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81" name="Line 225">
                <a:extLst>
                  <a:ext uri="{FF2B5EF4-FFF2-40B4-BE49-F238E27FC236}">
                    <a16:creationId xmlns:a16="http://schemas.microsoft.com/office/drawing/2014/main" id="{4D3BCDDE-8272-96A7-896D-795C08D9CA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882" name="Group 226">
                <a:extLst>
                  <a:ext uri="{FF2B5EF4-FFF2-40B4-BE49-F238E27FC236}">
                    <a16:creationId xmlns:a16="http://schemas.microsoft.com/office/drawing/2014/main" id="{FB7B6ED8-BF78-A1AA-6392-26626E8CA8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883" name="Freeform 227">
                  <a:extLst>
                    <a:ext uri="{FF2B5EF4-FFF2-40B4-BE49-F238E27FC236}">
                      <a16:creationId xmlns:a16="http://schemas.microsoft.com/office/drawing/2014/main" id="{E8CE9484-E4C7-27FF-53B5-27CFE73B10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884" name="Freeform 228">
                  <a:extLst>
                    <a:ext uri="{FF2B5EF4-FFF2-40B4-BE49-F238E27FC236}">
                      <a16:creationId xmlns:a16="http://schemas.microsoft.com/office/drawing/2014/main" id="{B84B277F-1A11-73F6-4128-1ED2DA0513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885" name="Group 229">
              <a:extLst>
                <a:ext uri="{FF2B5EF4-FFF2-40B4-BE49-F238E27FC236}">
                  <a16:creationId xmlns:a16="http://schemas.microsoft.com/office/drawing/2014/main" id="{38870687-EF62-AB77-CA4E-A2957CE495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" y="907"/>
              <a:ext cx="182" cy="467"/>
              <a:chOff x="875" y="4542"/>
              <a:chExt cx="213" cy="546"/>
            </a:xfrm>
          </p:grpSpPr>
          <p:sp>
            <p:nvSpPr>
              <p:cNvPr id="70886" name="Line 230">
                <a:extLst>
                  <a:ext uri="{FF2B5EF4-FFF2-40B4-BE49-F238E27FC236}">
                    <a16:creationId xmlns:a16="http://schemas.microsoft.com/office/drawing/2014/main" id="{E236B3AB-E74F-45CA-213D-4084EDDEE41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87" name="Line 231">
                <a:extLst>
                  <a:ext uri="{FF2B5EF4-FFF2-40B4-BE49-F238E27FC236}">
                    <a16:creationId xmlns:a16="http://schemas.microsoft.com/office/drawing/2014/main" id="{67F96C6F-3E14-C7FD-3F5D-DD10B933AF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88" name="Line 232">
                <a:extLst>
                  <a:ext uri="{FF2B5EF4-FFF2-40B4-BE49-F238E27FC236}">
                    <a16:creationId xmlns:a16="http://schemas.microsoft.com/office/drawing/2014/main" id="{6E1C557C-7832-E62B-31EB-150BF82E63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889" name="Group 233">
                <a:extLst>
                  <a:ext uri="{FF2B5EF4-FFF2-40B4-BE49-F238E27FC236}">
                    <a16:creationId xmlns:a16="http://schemas.microsoft.com/office/drawing/2014/main" id="{C8A4C93E-8558-60A3-2777-2870C89D69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890" name="Freeform 234">
                  <a:extLst>
                    <a:ext uri="{FF2B5EF4-FFF2-40B4-BE49-F238E27FC236}">
                      <a16:creationId xmlns:a16="http://schemas.microsoft.com/office/drawing/2014/main" id="{D54F6BB1-E679-9733-C714-2E1D2E17A2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891" name="Freeform 235">
                  <a:extLst>
                    <a:ext uri="{FF2B5EF4-FFF2-40B4-BE49-F238E27FC236}">
                      <a16:creationId xmlns:a16="http://schemas.microsoft.com/office/drawing/2014/main" id="{C15F15C3-8B7E-0E85-BBB5-35C82CE84C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892" name="Group 236">
              <a:extLst>
                <a:ext uri="{FF2B5EF4-FFF2-40B4-BE49-F238E27FC236}">
                  <a16:creationId xmlns:a16="http://schemas.microsoft.com/office/drawing/2014/main" id="{A6FA3A01-F4DA-0D0A-B83F-FFF7995A8D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" y="898"/>
              <a:ext cx="182" cy="466"/>
              <a:chOff x="875" y="4542"/>
              <a:chExt cx="213" cy="546"/>
            </a:xfrm>
          </p:grpSpPr>
          <p:sp>
            <p:nvSpPr>
              <p:cNvPr id="70893" name="Line 237">
                <a:extLst>
                  <a:ext uri="{FF2B5EF4-FFF2-40B4-BE49-F238E27FC236}">
                    <a16:creationId xmlns:a16="http://schemas.microsoft.com/office/drawing/2014/main" id="{359FDEF3-9DDA-0134-8F65-478BE09ADB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94" name="Line 238">
                <a:extLst>
                  <a:ext uri="{FF2B5EF4-FFF2-40B4-BE49-F238E27FC236}">
                    <a16:creationId xmlns:a16="http://schemas.microsoft.com/office/drawing/2014/main" id="{31C4649A-CAE3-29D8-FFEF-1FE7E0D06F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895" name="Line 239">
                <a:extLst>
                  <a:ext uri="{FF2B5EF4-FFF2-40B4-BE49-F238E27FC236}">
                    <a16:creationId xmlns:a16="http://schemas.microsoft.com/office/drawing/2014/main" id="{777F2011-D067-8427-8693-2CEED9CA0E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896" name="Group 240">
                <a:extLst>
                  <a:ext uri="{FF2B5EF4-FFF2-40B4-BE49-F238E27FC236}">
                    <a16:creationId xmlns:a16="http://schemas.microsoft.com/office/drawing/2014/main" id="{5BDE3D71-49C9-C0CF-19AE-FD971B36CB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897" name="Freeform 241">
                  <a:extLst>
                    <a:ext uri="{FF2B5EF4-FFF2-40B4-BE49-F238E27FC236}">
                      <a16:creationId xmlns:a16="http://schemas.microsoft.com/office/drawing/2014/main" id="{F1D3C66B-B800-DBF2-46C8-84F223A160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898" name="Freeform 242">
                  <a:extLst>
                    <a:ext uri="{FF2B5EF4-FFF2-40B4-BE49-F238E27FC236}">
                      <a16:creationId xmlns:a16="http://schemas.microsoft.com/office/drawing/2014/main" id="{F0163DE7-965E-F37F-0594-2DB9F01D0C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899" name="Group 243">
              <a:extLst>
                <a:ext uri="{FF2B5EF4-FFF2-40B4-BE49-F238E27FC236}">
                  <a16:creationId xmlns:a16="http://schemas.microsoft.com/office/drawing/2014/main" id="{46222FF6-FA8C-494E-A96D-1A56E36CC8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6" y="890"/>
              <a:ext cx="182" cy="467"/>
              <a:chOff x="875" y="4542"/>
              <a:chExt cx="213" cy="546"/>
            </a:xfrm>
          </p:grpSpPr>
          <p:sp>
            <p:nvSpPr>
              <p:cNvPr id="70900" name="Line 244">
                <a:extLst>
                  <a:ext uri="{FF2B5EF4-FFF2-40B4-BE49-F238E27FC236}">
                    <a16:creationId xmlns:a16="http://schemas.microsoft.com/office/drawing/2014/main" id="{31D0CD8D-5095-F3D4-BCAF-3D74684472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01" name="Line 245">
                <a:extLst>
                  <a:ext uri="{FF2B5EF4-FFF2-40B4-BE49-F238E27FC236}">
                    <a16:creationId xmlns:a16="http://schemas.microsoft.com/office/drawing/2014/main" id="{004CC183-B4A9-E0AD-FB91-DFB9141EDA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02" name="Line 246">
                <a:extLst>
                  <a:ext uri="{FF2B5EF4-FFF2-40B4-BE49-F238E27FC236}">
                    <a16:creationId xmlns:a16="http://schemas.microsoft.com/office/drawing/2014/main" id="{BDB8AA12-F9D7-997A-9BC3-046D5097D3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903" name="Group 247">
                <a:extLst>
                  <a:ext uri="{FF2B5EF4-FFF2-40B4-BE49-F238E27FC236}">
                    <a16:creationId xmlns:a16="http://schemas.microsoft.com/office/drawing/2014/main" id="{631F8B1D-4AC1-2CC6-DF02-8BA1B31F4EB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904" name="Freeform 248">
                  <a:extLst>
                    <a:ext uri="{FF2B5EF4-FFF2-40B4-BE49-F238E27FC236}">
                      <a16:creationId xmlns:a16="http://schemas.microsoft.com/office/drawing/2014/main" id="{4993AC18-D9F1-C578-49FC-9BF3B1C634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905" name="Freeform 249">
                  <a:extLst>
                    <a:ext uri="{FF2B5EF4-FFF2-40B4-BE49-F238E27FC236}">
                      <a16:creationId xmlns:a16="http://schemas.microsoft.com/office/drawing/2014/main" id="{12ABBCF8-D5D4-B428-4AB6-FE9940760F0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906" name="Group 250">
              <a:extLst>
                <a:ext uri="{FF2B5EF4-FFF2-40B4-BE49-F238E27FC236}">
                  <a16:creationId xmlns:a16="http://schemas.microsoft.com/office/drawing/2014/main" id="{B845806D-AE79-6071-C0AA-BA4BB1D53E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0" y="1040"/>
              <a:ext cx="182" cy="467"/>
              <a:chOff x="875" y="4542"/>
              <a:chExt cx="213" cy="546"/>
            </a:xfrm>
          </p:grpSpPr>
          <p:sp>
            <p:nvSpPr>
              <p:cNvPr id="70907" name="Line 251">
                <a:extLst>
                  <a:ext uri="{FF2B5EF4-FFF2-40B4-BE49-F238E27FC236}">
                    <a16:creationId xmlns:a16="http://schemas.microsoft.com/office/drawing/2014/main" id="{231BAF24-3B9D-4434-8E5C-C0FA9FC976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08" name="Line 252">
                <a:extLst>
                  <a:ext uri="{FF2B5EF4-FFF2-40B4-BE49-F238E27FC236}">
                    <a16:creationId xmlns:a16="http://schemas.microsoft.com/office/drawing/2014/main" id="{2158C5BE-DE66-0F4F-22DA-4915BF6E1C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09" name="Line 253">
                <a:extLst>
                  <a:ext uri="{FF2B5EF4-FFF2-40B4-BE49-F238E27FC236}">
                    <a16:creationId xmlns:a16="http://schemas.microsoft.com/office/drawing/2014/main" id="{D0618639-1543-1944-F3DB-16F5EE8FEB1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910" name="Group 254">
                <a:extLst>
                  <a:ext uri="{FF2B5EF4-FFF2-40B4-BE49-F238E27FC236}">
                    <a16:creationId xmlns:a16="http://schemas.microsoft.com/office/drawing/2014/main" id="{A04D888D-9C54-9801-3D16-625FBDC4EF7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911" name="Freeform 255">
                  <a:extLst>
                    <a:ext uri="{FF2B5EF4-FFF2-40B4-BE49-F238E27FC236}">
                      <a16:creationId xmlns:a16="http://schemas.microsoft.com/office/drawing/2014/main" id="{5C0F019F-FEB7-BAF9-1BE9-0ACE99B460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912" name="Freeform 256">
                  <a:extLst>
                    <a:ext uri="{FF2B5EF4-FFF2-40B4-BE49-F238E27FC236}">
                      <a16:creationId xmlns:a16="http://schemas.microsoft.com/office/drawing/2014/main" id="{B7D15690-9460-01ED-C48F-CE8A3EC82E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913" name="Group 257">
              <a:extLst>
                <a:ext uri="{FF2B5EF4-FFF2-40B4-BE49-F238E27FC236}">
                  <a16:creationId xmlns:a16="http://schemas.microsoft.com/office/drawing/2014/main" id="{B02332EA-F469-ECBA-7047-0072F27DFA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1089"/>
              <a:ext cx="182" cy="467"/>
              <a:chOff x="875" y="4542"/>
              <a:chExt cx="213" cy="546"/>
            </a:xfrm>
          </p:grpSpPr>
          <p:sp>
            <p:nvSpPr>
              <p:cNvPr id="70914" name="Line 258">
                <a:extLst>
                  <a:ext uri="{FF2B5EF4-FFF2-40B4-BE49-F238E27FC236}">
                    <a16:creationId xmlns:a16="http://schemas.microsoft.com/office/drawing/2014/main" id="{EB35E4D1-175D-D75D-3420-F9DB153B76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15" name="Line 259">
                <a:extLst>
                  <a:ext uri="{FF2B5EF4-FFF2-40B4-BE49-F238E27FC236}">
                    <a16:creationId xmlns:a16="http://schemas.microsoft.com/office/drawing/2014/main" id="{A690A0B9-CA2A-8D35-7876-019405A6BE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16" name="Line 260">
                <a:extLst>
                  <a:ext uri="{FF2B5EF4-FFF2-40B4-BE49-F238E27FC236}">
                    <a16:creationId xmlns:a16="http://schemas.microsoft.com/office/drawing/2014/main" id="{E591C328-5694-9CE1-1013-3D4E486044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917" name="Group 261">
                <a:extLst>
                  <a:ext uri="{FF2B5EF4-FFF2-40B4-BE49-F238E27FC236}">
                    <a16:creationId xmlns:a16="http://schemas.microsoft.com/office/drawing/2014/main" id="{F1AC5077-7BDB-95EF-DE94-1FB5564F00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918" name="Freeform 262">
                  <a:extLst>
                    <a:ext uri="{FF2B5EF4-FFF2-40B4-BE49-F238E27FC236}">
                      <a16:creationId xmlns:a16="http://schemas.microsoft.com/office/drawing/2014/main" id="{C1A1B123-C8D1-57D4-FBC2-EF42038B04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919" name="Freeform 263">
                  <a:extLst>
                    <a:ext uri="{FF2B5EF4-FFF2-40B4-BE49-F238E27FC236}">
                      <a16:creationId xmlns:a16="http://schemas.microsoft.com/office/drawing/2014/main" id="{19BD64F6-99BC-5FB8-8D84-E9AFE89C004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920" name="Group 264">
              <a:extLst>
                <a:ext uri="{FF2B5EF4-FFF2-40B4-BE49-F238E27FC236}">
                  <a16:creationId xmlns:a16="http://schemas.microsoft.com/office/drawing/2014/main" id="{D6BF96B0-ADE4-6C0D-2284-E1E35F0A4F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6" y="988"/>
              <a:ext cx="182" cy="467"/>
              <a:chOff x="875" y="4542"/>
              <a:chExt cx="213" cy="546"/>
            </a:xfrm>
          </p:grpSpPr>
          <p:sp>
            <p:nvSpPr>
              <p:cNvPr id="70921" name="Line 265">
                <a:extLst>
                  <a:ext uri="{FF2B5EF4-FFF2-40B4-BE49-F238E27FC236}">
                    <a16:creationId xmlns:a16="http://schemas.microsoft.com/office/drawing/2014/main" id="{3E59D827-B860-9A22-4775-CBE57D3C89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22" name="Line 266">
                <a:extLst>
                  <a:ext uri="{FF2B5EF4-FFF2-40B4-BE49-F238E27FC236}">
                    <a16:creationId xmlns:a16="http://schemas.microsoft.com/office/drawing/2014/main" id="{7342C6DB-B85A-9867-04B8-D4315BAAF9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23" name="Line 267">
                <a:extLst>
                  <a:ext uri="{FF2B5EF4-FFF2-40B4-BE49-F238E27FC236}">
                    <a16:creationId xmlns:a16="http://schemas.microsoft.com/office/drawing/2014/main" id="{11BBA54C-D120-8CC5-D222-424C6C72FB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924" name="Group 268">
                <a:extLst>
                  <a:ext uri="{FF2B5EF4-FFF2-40B4-BE49-F238E27FC236}">
                    <a16:creationId xmlns:a16="http://schemas.microsoft.com/office/drawing/2014/main" id="{DE8DB0C8-D6F7-8F96-E07D-90F8938BDAC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925" name="Freeform 269">
                  <a:extLst>
                    <a:ext uri="{FF2B5EF4-FFF2-40B4-BE49-F238E27FC236}">
                      <a16:creationId xmlns:a16="http://schemas.microsoft.com/office/drawing/2014/main" id="{9DEADDFA-E583-FA84-B67B-6EF94AA301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926" name="Freeform 270">
                  <a:extLst>
                    <a:ext uri="{FF2B5EF4-FFF2-40B4-BE49-F238E27FC236}">
                      <a16:creationId xmlns:a16="http://schemas.microsoft.com/office/drawing/2014/main" id="{BE7073B7-C541-621A-D31B-07FD9BEE95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927" name="Group 271">
              <a:extLst>
                <a:ext uri="{FF2B5EF4-FFF2-40B4-BE49-F238E27FC236}">
                  <a16:creationId xmlns:a16="http://schemas.microsoft.com/office/drawing/2014/main" id="{0B83F2FA-E03F-E815-6BAD-E97367FFE8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" y="1046"/>
              <a:ext cx="182" cy="466"/>
              <a:chOff x="875" y="4542"/>
              <a:chExt cx="213" cy="546"/>
            </a:xfrm>
          </p:grpSpPr>
          <p:sp>
            <p:nvSpPr>
              <p:cNvPr id="70928" name="Line 272">
                <a:extLst>
                  <a:ext uri="{FF2B5EF4-FFF2-40B4-BE49-F238E27FC236}">
                    <a16:creationId xmlns:a16="http://schemas.microsoft.com/office/drawing/2014/main" id="{BB122F15-9F13-2CE8-1327-7E989CCBFC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29" name="Line 273">
                <a:extLst>
                  <a:ext uri="{FF2B5EF4-FFF2-40B4-BE49-F238E27FC236}">
                    <a16:creationId xmlns:a16="http://schemas.microsoft.com/office/drawing/2014/main" id="{B5735DC1-E29E-6487-413C-E0457565E4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30" name="Line 274">
                <a:extLst>
                  <a:ext uri="{FF2B5EF4-FFF2-40B4-BE49-F238E27FC236}">
                    <a16:creationId xmlns:a16="http://schemas.microsoft.com/office/drawing/2014/main" id="{FD656B00-9AB7-C966-3DFA-42321BCAD9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931" name="Group 275">
                <a:extLst>
                  <a:ext uri="{FF2B5EF4-FFF2-40B4-BE49-F238E27FC236}">
                    <a16:creationId xmlns:a16="http://schemas.microsoft.com/office/drawing/2014/main" id="{5D5B122D-0440-2F23-9D8B-82D48DADB8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932" name="Freeform 276">
                  <a:extLst>
                    <a:ext uri="{FF2B5EF4-FFF2-40B4-BE49-F238E27FC236}">
                      <a16:creationId xmlns:a16="http://schemas.microsoft.com/office/drawing/2014/main" id="{0C7C4BDA-5EF9-D8B3-1C07-1DD9A26656C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933" name="Freeform 277">
                  <a:extLst>
                    <a:ext uri="{FF2B5EF4-FFF2-40B4-BE49-F238E27FC236}">
                      <a16:creationId xmlns:a16="http://schemas.microsoft.com/office/drawing/2014/main" id="{7C6EAB45-2B50-8F3C-38F8-CA0908EAF82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934" name="Group 278">
              <a:extLst>
                <a:ext uri="{FF2B5EF4-FFF2-40B4-BE49-F238E27FC236}">
                  <a16:creationId xmlns:a16="http://schemas.microsoft.com/office/drawing/2014/main" id="{DF049401-AC45-886B-BC01-BA28748984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" y="1062"/>
              <a:ext cx="182" cy="466"/>
              <a:chOff x="875" y="4542"/>
              <a:chExt cx="213" cy="546"/>
            </a:xfrm>
          </p:grpSpPr>
          <p:sp>
            <p:nvSpPr>
              <p:cNvPr id="70935" name="Line 279">
                <a:extLst>
                  <a:ext uri="{FF2B5EF4-FFF2-40B4-BE49-F238E27FC236}">
                    <a16:creationId xmlns:a16="http://schemas.microsoft.com/office/drawing/2014/main" id="{42A02176-9B28-2ACF-DF6C-3176E3EDB8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36" name="Line 280">
                <a:extLst>
                  <a:ext uri="{FF2B5EF4-FFF2-40B4-BE49-F238E27FC236}">
                    <a16:creationId xmlns:a16="http://schemas.microsoft.com/office/drawing/2014/main" id="{A8DEC74F-55B4-3477-0F5A-338AC8F877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37" name="Line 281">
                <a:extLst>
                  <a:ext uri="{FF2B5EF4-FFF2-40B4-BE49-F238E27FC236}">
                    <a16:creationId xmlns:a16="http://schemas.microsoft.com/office/drawing/2014/main" id="{4BEE7953-FC88-CB79-FAE9-F384DB0A57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938" name="Group 282">
                <a:extLst>
                  <a:ext uri="{FF2B5EF4-FFF2-40B4-BE49-F238E27FC236}">
                    <a16:creationId xmlns:a16="http://schemas.microsoft.com/office/drawing/2014/main" id="{101517CA-F9BD-FCF0-4552-053DA267F76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939" name="Freeform 283">
                  <a:extLst>
                    <a:ext uri="{FF2B5EF4-FFF2-40B4-BE49-F238E27FC236}">
                      <a16:creationId xmlns:a16="http://schemas.microsoft.com/office/drawing/2014/main" id="{E8D75BE0-DDF2-213B-743D-CA700D90C9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940" name="Freeform 284">
                  <a:extLst>
                    <a:ext uri="{FF2B5EF4-FFF2-40B4-BE49-F238E27FC236}">
                      <a16:creationId xmlns:a16="http://schemas.microsoft.com/office/drawing/2014/main" id="{ADC1A570-1C3C-E5C0-6FF3-B14318FE4F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941" name="Group 285">
              <a:extLst>
                <a:ext uri="{FF2B5EF4-FFF2-40B4-BE49-F238E27FC236}">
                  <a16:creationId xmlns:a16="http://schemas.microsoft.com/office/drawing/2014/main" id="{D193EF1F-2F23-05F1-CB4F-589987E5E8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" y="1024"/>
              <a:ext cx="182" cy="467"/>
              <a:chOff x="875" y="4542"/>
              <a:chExt cx="213" cy="546"/>
            </a:xfrm>
          </p:grpSpPr>
          <p:sp>
            <p:nvSpPr>
              <p:cNvPr id="70942" name="Line 286">
                <a:extLst>
                  <a:ext uri="{FF2B5EF4-FFF2-40B4-BE49-F238E27FC236}">
                    <a16:creationId xmlns:a16="http://schemas.microsoft.com/office/drawing/2014/main" id="{9382F384-1205-7822-0050-7B8DD58616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43" name="Line 287">
                <a:extLst>
                  <a:ext uri="{FF2B5EF4-FFF2-40B4-BE49-F238E27FC236}">
                    <a16:creationId xmlns:a16="http://schemas.microsoft.com/office/drawing/2014/main" id="{CC9FEE7C-BCDE-40DD-501E-8E8FDFFA17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44" name="Line 288">
                <a:extLst>
                  <a:ext uri="{FF2B5EF4-FFF2-40B4-BE49-F238E27FC236}">
                    <a16:creationId xmlns:a16="http://schemas.microsoft.com/office/drawing/2014/main" id="{BFC5062B-2EB8-531F-AA68-24DD9D6401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945" name="Group 289">
                <a:extLst>
                  <a:ext uri="{FF2B5EF4-FFF2-40B4-BE49-F238E27FC236}">
                    <a16:creationId xmlns:a16="http://schemas.microsoft.com/office/drawing/2014/main" id="{7112A075-0B6F-C50B-976D-22CFCEB493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946" name="Freeform 290">
                  <a:extLst>
                    <a:ext uri="{FF2B5EF4-FFF2-40B4-BE49-F238E27FC236}">
                      <a16:creationId xmlns:a16="http://schemas.microsoft.com/office/drawing/2014/main" id="{AE319EDA-7087-1469-99D8-881922F1AF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947" name="Freeform 291">
                  <a:extLst>
                    <a:ext uri="{FF2B5EF4-FFF2-40B4-BE49-F238E27FC236}">
                      <a16:creationId xmlns:a16="http://schemas.microsoft.com/office/drawing/2014/main" id="{852828E5-93C1-1F94-0ECB-174191AC4E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948" name="Group 292">
              <a:extLst>
                <a:ext uri="{FF2B5EF4-FFF2-40B4-BE49-F238E27FC236}">
                  <a16:creationId xmlns:a16="http://schemas.microsoft.com/office/drawing/2014/main" id="{3116AC2D-D54D-331E-1EFF-BED0AED095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" y="1213"/>
              <a:ext cx="182" cy="466"/>
              <a:chOff x="875" y="4542"/>
              <a:chExt cx="213" cy="546"/>
            </a:xfrm>
          </p:grpSpPr>
          <p:sp>
            <p:nvSpPr>
              <p:cNvPr id="70949" name="Line 293">
                <a:extLst>
                  <a:ext uri="{FF2B5EF4-FFF2-40B4-BE49-F238E27FC236}">
                    <a16:creationId xmlns:a16="http://schemas.microsoft.com/office/drawing/2014/main" id="{FC49844D-F36F-6433-4C56-E4B968C38A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50" name="Line 294">
                <a:extLst>
                  <a:ext uri="{FF2B5EF4-FFF2-40B4-BE49-F238E27FC236}">
                    <a16:creationId xmlns:a16="http://schemas.microsoft.com/office/drawing/2014/main" id="{B7E4B35D-A16B-E93A-9797-A5849C709C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51" name="Line 295">
                <a:extLst>
                  <a:ext uri="{FF2B5EF4-FFF2-40B4-BE49-F238E27FC236}">
                    <a16:creationId xmlns:a16="http://schemas.microsoft.com/office/drawing/2014/main" id="{86DCC355-CEC6-FDF3-908C-938B8B5B1A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952" name="Group 296">
                <a:extLst>
                  <a:ext uri="{FF2B5EF4-FFF2-40B4-BE49-F238E27FC236}">
                    <a16:creationId xmlns:a16="http://schemas.microsoft.com/office/drawing/2014/main" id="{7567CC9E-1AF9-4553-146D-309F4A55BA8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953" name="Freeform 297">
                  <a:extLst>
                    <a:ext uri="{FF2B5EF4-FFF2-40B4-BE49-F238E27FC236}">
                      <a16:creationId xmlns:a16="http://schemas.microsoft.com/office/drawing/2014/main" id="{E7B7EA23-8C77-C585-70E2-02852E3B5C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954" name="Freeform 298">
                  <a:extLst>
                    <a:ext uri="{FF2B5EF4-FFF2-40B4-BE49-F238E27FC236}">
                      <a16:creationId xmlns:a16="http://schemas.microsoft.com/office/drawing/2014/main" id="{9B08E85C-45D0-B01B-38DE-46878AB75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955" name="Group 299">
              <a:extLst>
                <a:ext uri="{FF2B5EF4-FFF2-40B4-BE49-F238E27FC236}">
                  <a16:creationId xmlns:a16="http://schemas.microsoft.com/office/drawing/2014/main" id="{24F34719-485C-2C3C-375D-ACFEF9FBAC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6" y="1272"/>
              <a:ext cx="182" cy="466"/>
              <a:chOff x="875" y="4542"/>
              <a:chExt cx="213" cy="546"/>
            </a:xfrm>
          </p:grpSpPr>
          <p:sp>
            <p:nvSpPr>
              <p:cNvPr id="70956" name="Line 300">
                <a:extLst>
                  <a:ext uri="{FF2B5EF4-FFF2-40B4-BE49-F238E27FC236}">
                    <a16:creationId xmlns:a16="http://schemas.microsoft.com/office/drawing/2014/main" id="{82E63C42-91F6-4471-BD32-23482E260F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57" name="Line 301">
                <a:extLst>
                  <a:ext uri="{FF2B5EF4-FFF2-40B4-BE49-F238E27FC236}">
                    <a16:creationId xmlns:a16="http://schemas.microsoft.com/office/drawing/2014/main" id="{8CD21316-2357-8E99-8263-F743895766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58" name="Line 302">
                <a:extLst>
                  <a:ext uri="{FF2B5EF4-FFF2-40B4-BE49-F238E27FC236}">
                    <a16:creationId xmlns:a16="http://schemas.microsoft.com/office/drawing/2014/main" id="{B7D3D1CE-A1F5-1510-3F32-7C6D8EFC0A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959" name="Group 303">
                <a:extLst>
                  <a:ext uri="{FF2B5EF4-FFF2-40B4-BE49-F238E27FC236}">
                    <a16:creationId xmlns:a16="http://schemas.microsoft.com/office/drawing/2014/main" id="{F88F84F5-827C-D723-AD86-99F5DA570A6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960" name="Freeform 304">
                  <a:extLst>
                    <a:ext uri="{FF2B5EF4-FFF2-40B4-BE49-F238E27FC236}">
                      <a16:creationId xmlns:a16="http://schemas.microsoft.com/office/drawing/2014/main" id="{358F2650-3477-5BAE-148C-4DD7B4172F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961" name="Freeform 305">
                  <a:extLst>
                    <a:ext uri="{FF2B5EF4-FFF2-40B4-BE49-F238E27FC236}">
                      <a16:creationId xmlns:a16="http://schemas.microsoft.com/office/drawing/2014/main" id="{45025EAE-898A-8D9D-39D0-A86798FC08D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962" name="Group 306">
              <a:extLst>
                <a:ext uri="{FF2B5EF4-FFF2-40B4-BE49-F238E27FC236}">
                  <a16:creationId xmlns:a16="http://schemas.microsoft.com/office/drawing/2014/main" id="{76C457C8-00AA-473C-52BD-28330EB0DE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7" y="1249"/>
              <a:ext cx="182" cy="466"/>
              <a:chOff x="875" y="4542"/>
              <a:chExt cx="213" cy="546"/>
            </a:xfrm>
          </p:grpSpPr>
          <p:sp>
            <p:nvSpPr>
              <p:cNvPr id="70963" name="Line 307">
                <a:extLst>
                  <a:ext uri="{FF2B5EF4-FFF2-40B4-BE49-F238E27FC236}">
                    <a16:creationId xmlns:a16="http://schemas.microsoft.com/office/drawing/2014/main" id="{46FA62F2-CD7B-9FEA-6141-1885E94C60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64" name="Line 308">
                <a:extLst>
                  <a:ext uri="{FF2B5EF4-FFF2-40B4-BE49-F238E27FC236}">
                    <a16:creationId xmlns:a16="http://schemas.microsoft.com/office/drawing/2014/main" id="{6906E435-946B-CEEC-15C6-3E946E2E6D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65" name="Line 309">
                <a:extLst>
                  <a:ext uri="{FF2B5EF4-FFF2-40B4-BE49-F238E27FC236}">
                    <a16:creationId xmlns:a16="http://schemas.microsoft.com/office/drawing/2014/main" id="{7199DBF9-06FC-C7B9-C47E-10CE41B2EC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966" name="Group 310">
                <a:extLst>
                  <a:ext uri="{FF2B5EF4-FFF2-40B4-BE49-F238E27FC236}">
                    <a16:creationId xmlns:a16="http://schemas.microsoft.com/office/drawing/2014/main" id="{C3F621C4-3769-6D53-EF1B-CA6A683F77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967" name="Freeform 311">
                  <a:extLst>
                    <a:ext uri="{FF2B5EF4-FFF2-40B4-BE49-F238E27FC236}">
                      <a16:creationId xmlns:a16="http://schemas.microsoft.com/office/drawing/2014/main" id="{31ABB8AE-22CB-3D4D-CA92-1E541B4971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968" name="Freeform 312">
                  <a:extLst>
                    <a:ext uri="{FF2B5EF4-FFF2-40B4-BE49-F238E27FC236}">
                      <a16:creationId xmlns:a16="http://schemas.microsoft.com/office/drawing/2014/main" id="{24FC0E1D-6D2A-B5A2-2960-412FFB5CCD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969" name="Group 313">
              <a:extLst>
                <a:ext uri="{FF2B5EF4-FFF2-40B4-BE49-F238E27FC236}">
                  <a16:creationId xmlns:a16="http://schemas.microsoft.com/office/drawing/2014/main" id="{F651E646-B0B9-FD9A-387A-452DD7703B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" y="1406"/>
              <a:ext cx="157" cy="308"/>
              <a:chOff x="1730" y="4717"/>
              <a:chExt cx="184" cy="360"/>
            </a:xfrm>
          </p:grpSpPr>
          <p:sp>
            <p:nvSpPr>
              <p:cNvPr id="70970" name="Freeform 314">
                <a:extLst>
                  <a:ext uri="{FF2B5EF4-FFF2-40B4-BE49-F238E27FC236}">
                    <a16:creationId xmlns:a16="http://schemas.microsoft.com/office/drawing/2014/main" id="{907879FA-EE32-9033-AEEB-4BE68CC7C2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" y="4783"/>
                <a:ext cx="32" cy="294"/>
              </a:xfrm>
              <a:custGeom>
                <a:avLst/>
                <a:gdLst>
                  <a:gd name="T0" fmla="*/ 0 w 32"/>
                  <a:gd name="T1" fmla="*/ 284 h 294"/>
                  <a:gd name="T2" fmla="*/ 9 w 32"/>
                  <a:gd name="T3" fmla="*/ 0 h 294"/>
                  <a:gd name="T4" fmla="*/ 31 w 32"/>
                  <a:gd name="T5" fmla="*/ 288 h 294"/>
                  <a:gd name="T6" fmla="*/ 22 w 32"/>
                  <a:gd name="T7" fmla="*/ 293 h 294"/>
                  <a:gd name="T8" fmla="*/ 14 w 32"/>
                  <a:gd name="T9" fmla="*/ 293 h 294"/>
                  <a:gd name="T10" fmla="*/ 6 w 32"/>
                  <a:gd name="T11" fmla="*/ 289 h 294"/>
                  <a:gd name="T12" fmla="*/ 0 w 32"/>
                  <a:gd name="T13" fmla="*/ 28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94">
                    <a:moveTo>
                      <a:pt x="0" y="284"/>
                    </a:moveTo>
                    <a:lnTo>
                      <a:pt x="9" y="0"/>
                    </a:lnTo>
                    <a:lnTo>
                      <a:pt x="31" y="288"/>
                    </a:lnTo>
                    <a:lnTo>
                      <a:pt x="22" y="293"/>
                    </a:lnTo>
                    <a:lnTo>
                      <a:pt x="14" y="293"/>
                    </a:lnTo>
                    <a:lnTo>
                      <a:pt x="6" y="289"/>
                    </a:lnTo>
                    <a:lnTo>
                      <a:pt x="0" y="284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71" name="Line 315">
                <a:extLst>
                  <a:ext uri="{FF2B5EF4-FFF2-40B4-BE49-F238E27FC236}">
                    <a16:creationId xmlns:a16="http://schemas.microsoft.com/office/drawing/2014/main" id="{79A73F4B-530F-23FB-7E65-5C6DFA5175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777" y="4874"/>
                <a:ext cx="37" cy="1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72" name="Line 316">
                <a:extLst>
                  <a:ext uri="{FF2B5EF4-FFF2-40B4-BE49-F238E27FC236}">
                    <a16:creationId xmlns:a16="http://schemas.microsoft.com/office/drawing/2014/main" id="{B443E89A-A4CF-B7A6-F5D7-450039AC6D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6" y="4888"/>
                <a:ext cx="46" cy="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73" name="Line 317">
                <a:extLst>
                  <a:ext uri="{FF2B5EF4-FFF2-40B4-BE49-F238E27FC236}">
                    <a16:creationId xmlns:a16="http://schemas.microsoft.com/office/drawing/2014/main" id="{580D4EAE-1B92-263B-D25E-61A02FE427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9" y="4922"/>
                <a:ext cx="52" cy="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74" name="Freeform 318">
                <a:extLst>
                  <a:ext uri="{FF2B5EF4-FFF2-40B4-BE49-F238E27FC236}">
                    <a16:creationId xmlns:a16="http://schemas.microsoft.com/office/drawing/2014/main" id="{8499C562-CC33-5112-2A13-65CB2B4D58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4717"/>
                <a:ext cx="184" cy="148"/>
              </a:xfrm>
              <a:custGeom>
                <a:avLst/>
                <a:gdLst>
                  <a:gd name="T0" fmla="*/ 88 w 184"/>
                  <a:gd name="T1" fmla="*/ 0 h 148"/>
                  <a:gd name="T2" fmla="*/ 88 w 184"/>
                  <a:gd name="T3" fmla="*/ 3 h 148"/>
                  <a:gd name="T4" fmla="*/ 32 w 184"/>
                  <a:gd name="T5" fmla="*/ 39 h 148"/>
                  <a:gd name="T6" fmla="*/ 58 w 184"/>
                  <a:gd name="T7" fmla="*/ 36 h 148"/>
                  <a:gd name="T8" fmla="*/ 32 w 184"/>
                  <a:gd name="T9" fmla="*/ 71 h 148"/>
                  <a:gd name="T10" fmla="*/ 58 w 184"/>
                  <a:gd name="T11" fmla="*/ 73 h 148"/>
                  <a:gd name="T12" fmla="*/ 6 w 184"/>
                  <a:gd name="T13" fmla="*/ 112 h 148"/>
                  <a:gd name="T14" fmla="*/ 50 w 184"/>
                  <a:gd name="T15" fmla="*/ 112 h 148"/>
                  <a:gd name="T16" fmla="*/ 0 w 184"/>
                  <a:gd name="T17" fmla="*/ 138 h 148"/>
                  <a:gd name="T18" fmla="*/ 74 w 184"/>
                  <a:gd name="T19" fmla="*/ 135 h 148"/>
                  <a:gd name="T20" fmla="*/ 128 w 184"/>
                  <a:gd name="T21" fmla="*/ 147 h 148"/>
                  <a:gd name="T22" fmla="*/ 128 w 184"/>
                  <a:gd name="T23" fmla="*/ 132 h 148"/>
                  <a:gd name="T24" fmla="*/ 183 w 184"/>
                  <a:gd name="T25" fmla="*/ 129 h 148"/>
                  <a:gd name="T26" fmla="*/ 149 w 184"/>
                  <a:gd name="T27" fmla="*/ 106 h 148"/>
                  <a:gd name="T28" fmla="*/ 178 w 184"/>
                  <a:gd name="T29" fmla="*/ 108 h 148"/>
                  <a:gd name="T30" fmla="*/ 131 w 184"/>
                  <a:gd name="T31" fmla="*/ 83 h 148"/>
                  <a:gd name="T32" fmla="*/ 170 w 184"/>
                  <a:gd name="T33" fmla="*/ 84 h 148"/>
                  <a:gd name="T34" fmla="*/ 131 w 184"/>
                  <a:gd name="T35" fmla="*/ 52 h 148"/>
                  <a:gd name="T36" fmla="*/ 161 w 184"/>
                  <a:gd name="T37" fmla="*/ 58 h 148"/>
                  <a:gd name="T38" fmla="*/ 118 w 184"/>
                  <a:gd name="T39" fmla="*/ 28 h 148"/>
                  <a:gd name="T40" fmla="*/ 140 w 184"/>
                  <a:gd name="T41" fmla="*/ 26 h 148"/>
                  <a:gd name="T42" fmla="*/ 88 w 184"/>
                  <a:gd name="T43" fmla="*/ 1 h 148"/>
                  <a:gd name="T44" fmla="*/ 88 w 184"/>
                  <a:gd name="T4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4" h="148">
                    <a:moveTo>
                      <a:pt x="88" y="0"/>
                    </a:moveTo>
                    <a:lnTo>
                      <a:pt x="88" y="3"/>
                    </a:lnTo>
                    <a:lnTo>
                      <a:pt x="32" y="39"/>
                    </a:lnTo>
                    <a:lnTo>
                      <a:pt x="58" y="36"/>
                    </a:lnTo>
                    <a:lnTo>
                      <a:pt x="32" y="71"/>
                    </a:lnTo>
                    <a:lnTo>
                      <a:pt x="58" y="73"/>
                    </a:lnTo>
                    <a:lnTo>
                      <a:pt x="6" y="112"/>
                    </a:lnTo>
                    <a:lnTo>
                      <a:pt x="50" y="112"/>
                    </a:lnTo>
                    <a:lnTo>
                      <a:pt x="0" y="138"/>
                    </a:lnTo>
                    <a:lnTo>
                      <a:pt x="74" y="135"/>
                    </a:lnTo>
                    <a:lnTo>
                      <a:pt x="128" y="147"/>
                    </a:lnTo>
                    <a:lnTo>
                      <a:pt x="128" y="132"/>
                    </a:lnTo>
                    <a:lnTo>
                      <a:pt x="183" y="129"/>
                    </a:lnTo>
                    <a:lnTo>
                      <a:pt x="149" y="106"/>
                    </a:lnTo>
                    <a:lnTo>
                      <a:pt x="178" y="108"/>
                    </a:lnTo>
                    <a:lnTo>
                      <a:pt x="131" y="83"/>
                    </a:lnTo>
                    <a:lnTo>
                      <a:pt x="170" y="84"/>
                    </a:lnTo>
                    <a:lnTo>
                      <a:pt x="131" y="52"/>
                    </a:lnTo>
                    <a:lnTo>
                      <a:pt x="161" y="58"/>
                    </a:lnTo>
                    <a:lnTo>
                      <a:pt x="118" y="28"/>
                    </a:lnTo>
                    <a:lnTo>
                      <a:pt x="140" y="26"/>
                    </a:lnTo>
                    <a:lnTo>
                      <a:pt x="88" y="1"/>
                    </a:lnTo>
                    <a:lnTo>
                      <a:pt x="88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0975" name="Group 319">
              <a:extLst>
                <a:ext uri="{FF2B5EF4-FFF2-40B4-BE49-F238E27FC236}">
                  <a16:creationId xmlns:a16="http://schemas.microsoft.com/office/drawing/2014/main" id="{F85AAF7A-C017-90AC-F0F5-505F705CF2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" y="1229"/>
              <a:ext cx="151" cy="200"/>
              <a:chOff x="1865" y="939"/>
              <a:chExt cx="462" cy="611"/>
            </a:xfrm>
          </p:grpSpPr>
          <p:sp>
            <p:nvSpPr>
              <p:cNvPr id="70976" name="Freeform 320">
                <a:extLst>
                  <a:ext uri="{FF2B5EF4-FFF2-40B4-BE49-F238E27FC236}">
                    <a16:creationId xmlns:a16="http://schemas.microsoft.com/office/drawing/2014/main" id="{CEC746CC-7466-E40C-228F-C316C9EFA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77" name="Freeform 321">
                <a:extLst>
                  <a:ext uri="{FF2B5EF4-FFF2-40B4-BE49-F238E27FC236}">
                    <a16:creationId xmlns:a16="http://schemas.microsoft.com/office/drawing/2014/main" id="{D7F1D9A0-9A66-AA37-A4AB-17A8249A5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0978" name="Group 322">
              <a:extLst>
                <a:ext uri="{FF2B5EF4-FFF2-40B4-BE49-F238E27FC236}">
                  <a16:creationId xmlns:a16="http://schemas.microsoft.com/office/drawing/2014/main" id="{A2387ED8-3A6E-BE6E-4FDF-E3B7BD181C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" y="1226"/>
              <a:ext cx="181" cy="466"/>
              <a:chOff x="875" y="4542"/>
              <a:chExt cx="213" cy="546"/>
            </a:xfrm>
          </p:grpSpPr>
          <p:sp>
            <p:nvSpPr>
              <p:cNvPr id="70979" name="Line 323">
                <a:extLst>
                  <a:ext uri="{FF2B5EF4-FFF2-40B4-BE49-F238E27FC236}">
                    <a16:creationId xmlns:a16="http://schemas.microsoft.com/office/drawing/2014/main" id="{74C338EF-9CB1-083B-C1DE-6342CD31E7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80" name="Line 324">
                <a:extLst>
                  <a:ext uri="{FF2B5EF4-FFF2-40B4-BE49-F238E27FC236}">
                    <a16:creationId xmlns:a16="http://schemas.microsoft.com/office/drawing/2014/main" id="{C2B0E655-FF9F-12E1-05B3-0B04DB2249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81" name="Line 325">
                <a:extLst>
                  <a:ext uri="{FF2B5EF4-FFF2-40B4-BE49-F238E27FC236}">
                    <a16:creationId xmlns:a16="http://schemas.microsoft.com/office/drawing/2014/main" id="{9EB47961-0CF7-8A72-4609-53596E39B2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0982" name="Group 326">
                <a:extLst>
                  <a:ext uri="{FF2B5EF4-FFF2-40B4-BE49-F238E27FC236}">
                    <a16:creationId xmlns:a16="http://schemas.microsoft.com/office/drawing/2014/main" id="{7092607E-69A3-FEE7-790E-FFC2EE7CDED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0983" name="Freeform 327">
                  <a:extLst>
                    <a:ext uri="{FF2B5EF4-FFF2-40B4-BE49-F238E27FC236}">
                      <a16:creationId xmlns:a16="http://schemas.microsoft.com/office/drawing/2014/main" id="{CA76182A-5A80-62BB-FD7D-324904693A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0984" name="Freeform 328">
                  <a:extLst>
                    <a:ext uri="{FF2B5EF4-FFF2-40B4-BE49-F238E27FC236}">
                      <a16:creationId xmlns:a16="http://schemas.microsoft.com/office/drawing/2014/main" id="{37175F1C-9276-8120-0BDB-B71D1461CB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0985" name="Group 329">
              <a:extLst>
                <a:ext uri="{FF2B5EF4-FFF2-40B4-BE49-F238E27FC236}">
                  <a16:creationId xmlns:a16="http://schemas.microsoft.com/office/drawing/2014/main" id="{24C19E7D-84F7-E90D-B6B1-5B9CC5D566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1" y="1102"/>
              <a:ext cx="250" cy="422"/>
              <a:chOff x="1885" y="753"/>
              <a:chExt cx="413" cy="650"/>
            </a:xfrm>
          </p:grpSpPr>
          <p:sp>
            <p:nvSpPr>
              <p:cNvPr id="70986" name="Freeform 330">
                <a:extLst>
                  <a:ext uri="{FF2B5EF4-FFF2-40B4-BE49-F238E27FC236}">
                    <a16:creationId xmlns:a16="http://schemas.microsoft.com/office/drawing/2014/main" id="{7E692A57-3C37-7D04-4D2D-57DF17DF7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87" name="Freeform 331">
                <a:extLst>
                  <a:ext uri="{FF2B5EF4-FFF2-40B4-BE49-F238E27FC236}">
                    <a16:creationId xmlns:a16="http://schemas.microsoft.com/office/drawing/2014/main" id="{2D2D4273-E1F2-24FE-80FB-E6EFA628BB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88" name="Freeform 332">
                <a:extLst>
                  <a:ext uri="{FF2B5EF4-FFF2-40B4-BE49-F238E27FC236}">
                    <a16:creationId xmlns:a16="http://schemas.microsoft.com/office/drawing/2014/main" id="{F26DC292-15FD-E508-E484-EAC167FE66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0989" name="Group 333">
              <a:extLst>
                <a:ext uri="{FF2B5EF4-FFF2-40B4-BE49-F238E27FC236}">
                  <a16:creationId xmlns:a16="http://schemas.microsoft.com/office/drawing/2014/main" id="{7C752E20-AB67-6FCE-AEED-06216254C9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2" y="1417"/>
              <a:ext cx="187" cy="287"/>
              <a:chOff x="1885" y="753"/>
              <a:chExt cx="413" cy="650"/>
            </a:xfrm>
          </p:grpSpPr>
          <p:sp>
            <p:nvSpPr>
              <p:cNvPr id="70990" name="Freeform 334">
                <a:extLst>
                  <a:ext uri="{FF2B5EF4-FFF2-40B4-BE49-F238E27FC236}">
                    <a16:creationId xmlns:a16="http://schemas.microsoft.com/office/drawing/2014/main" id="{FBE901CB-D961-1D67-FAE1-A7100F2C6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91" name="Freeform 335">
                <a:extLst>
                  <a:ext uri="{FF2B5EF4-FFF2-40B4-BE49-F238E27FC236}">
                    <a16:creationId xmlns:a16="http://schemas.microsoft.com/office/drawing/2014/main" id="{0AFE07CE-621C-6F96-1A12-118B10DC80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92" name="Freeform 336">
                <a:extLst>
                  <a:ext uri="{FF2B5EF4-FFF2-40B4-BE49-F238E27FC236}">
                    <a16:creationId xmlns:a16="http://schemas.microsoft.com/office/drawing/2014/main" id="{9C8A86A9-57C3-0BA1-43CE-4D5240766F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0993" name="Line 337">
              <a:extLst>
                <a:ext uri="{FF2B5EF4-FFF2-40B4-BE49-F238E27FC236}">
                  <a16:creationId xmlns:a16="http://schemas.microsoft.com/office/drawing/2014/main" id="{1986DE33-4CE5-F2FC-27CF-2F497AC5CF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23" y="1452"/>
              <a:ext cx="37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994" name="Line 338">
              <a:extLst>
                <a:ext uri="{FF2B5EF4-FFF2-40B4-BE49-F238E27FC236}">
                  <a16:creationId xmlns:a16="http://schemas.microsoft.com/office/drawing/2014/main" id="{941E5464-821C-D548-1F79-2ABC1690A8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1" y="1477"/>
              <a:ext cx="46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995" name="Line 339">
              <a:extLst>
                <a:ext uri="{FF2B5EF4-FFF2-40B4-BE49-F238E27FC236}">
                  <a16:creationId xmlns:a16="http://schemas.microsoft.com/office/drawing/2014/main" id="{E877C6B3-E3AB-5C31-567A-2989AB9F97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5" y="1535"/>
              <a:ext cx="52" cy="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0996" name="Group 340">
              <a:extLst>
                <a:ext uri="{FF2B5EF4-FFF2-40B4-BE49-F238E27FC236}">
                  <a16:creationId xmlns:a16="http://schemas.microsoft.com/office/drawing/2014/main" id="{4F0479F3-7688-73CD-B979-410DA39CC6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2" y="1218"/>
              <a:ext cx="182" cy="467"/>
              <a:chOff x="1832" y="4455"/>
              <a:chExt cx="213" cy="720"/>
            </a:xfrm>
          </p:grpSpPr>
          <p:sp>
            <p:nvSpPr>
              <p:cNvPr id="70997" name="Freeform 341">
                <a:extLst>
                  <a:ext uri="{FF2B5EF4-FFF2-40B4-BE49-F238E27FC236}">
                    <a16:creationId xmlns:a16="http://schemas.microsoft.com/office/drawing/2014/main" id="{053E4838-BE56-08CA-9EE0-6C2B8FD6D4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998" name="Freeform 342">
                <a:extLst>
                  <a:ext uri="{FF2B5EF4-FFF2-40B4-BE49-F238E27FC236}">
                    <a16:creationId xmlns:a16="http://schemas.microsoft.com/office/drawing/2014/main" id="{C481CE65-B9AC-0938-8A75-7FD3F7BABF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0999" name="Group 343">
              <a:extLst>
                <a:ext uri="{FF2B5EF4-FFF2-40B4-BE49-F238E27FC236}">
                  <a16:creationId xmlns:a16="http://schemas.microsoft.com/office/drawing/2014/main" id="{02177168-EAD4-C962-9279-D2D2B8BD97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5" y="1254"/>
              <a:ext cx="181" cy="467"/>
              <a:chOff x="875" y="4542"/>
              <a:chExt cx="213" cy="546"/>
            </a:xfrm>
          </p:grpSpPr>
          <p:sp>
            <p:nvSpPr>
              <p:cNvPr id="71000" name="Line 344">
                <a:extLst>
                  <a:ext uri="{FF2B5EF4-FFF2-40B4-BE49-F238E27FC236}">
                    <a16:creationId xmlns:a16="http://schemas.microsoft.com/office/drawing/2014/main" id="{E63CF1C9-1972-95C0-09EE-1548668226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01" name="Line 345">
                <a:extLst>
                  <a:ext uri="{FF2B5EF4-FFF2-40B4-BE49-F238E27FC236}">
                    <a16:creationId xmlns:a16="http://schemas.microsoft.com/office/drawing/2014/main" id="{7ACBAD7D-F5C5-3DAC-29EB-31BD901D57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02" name="Line 346">
                <a:extLst>
                  <a:ext uri="{FF2B5EF4-FFF2-40B4-BE49-F238E27FC236}">
                    <a16:creationId xmlns:a16="http://schemas.microsoft.com/office/drawing/2014/main" id="{A8A2C347-2F9B-109F-3211-3896AE0AE2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003" name="Group 347">
                <a:extLst>
                  <a:ext uri="{FF2B5EF4-FFF2-40B4-BE49-F238E27FC236}">
                    <a16:creationId xmlns:a16="http://schemas.microsoft.com/office/drawing/2014/main" id="{A2EF668D-4D44-0E80-ADF1-9FD257C900B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004" name="Freeform 348">
                  <a:extLst>
                    <a:ext uri="{FF2B5EF4-FFF2-40B4-BE49-F238E27FC236}">
                      <a16:creationId xmlns:a16="http://schemas.microsoft.com/office/drawing/2014/main" id="{C77D6598-6F05-9B3F-AC66-3196D7371A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005" name="Freeform 349">
                  <a:extLst>
                    <a:ext uri="{FF2B5EF4-FFF2-40B4-BE49-F238E27FC236}">
                      <a16:creationId xmlns:a16="http://schemas.microsoft.com/office/drawing/2014/main" id="{348AA481-14E1-37AD-C64E-0541C5010D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006" name="Group 350">
              <a:extLst>
                <a:ext uri="{FF2B5EF4-FFF2-40B4-BE49-F238E27FC236}">
                  <a16:creationId xmlns:a16="http://schemas.microsoft.com/office/drawing/2014/main" id="{B9C521F5-BDB1-F9CF-EBB5-DA19D1280E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2" y="1540"/>
              <a:ext cx="151" cy="200"/>
              <a:chOff x="1865" y="939"/>
              <a:chExt cx="462" cy="611"/>
            </a:xfrm>
          </p:grpSpPr>
          <p:sp>
            <p:nvSpPr>
              <p:cNvPr id="71007" name="Freeform 351">
                <a:extLst>
                  <a:ext uri="{FF2B5EF4-FFF2-40B4-BE49-F238E27FC236}">
                    <a16:creationId xmlns:a16="http://schemas.microsoft.com/office/drawing/2014/main" id="{04A35077-D022-27AC-4A04-26913C0DAA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08" name="Freeform 352">
                <a:extLst>
                  <a:ext uri="{FF2B5EF4-FFF2-40B4-BE49-F238E27FC236}">
                    <a16:creationId xmlns:a16="http://schemas.microsoft.com/office/drawing/2014/main" id="{2709317F-719E-0D47-52B1-66AFE94643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1009" name="Group 353">
            <a:extLst>
              <a:ext uri="{FF2B5EF4-FFF2-40B4-BE49-F238E27FC236}">
                <a16:creationId xmlns:a16="http://schemas.microsoft.com/office/drawing/2014/main" id="{B9FBEECB-DC38-44BA-E89D-D1F37A3A8D14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730625"/>
            <a:ext cx="1381125" cy="1146175"/>
            <a:chOff x="88" y="2006"/>
            <a:chExt cx="1064" cy="857"/>
          </a:xfrm>
        </p:grpSpPr>
        <p:sp>
          <p:nvSpPr>
            <p:cNvPr id="71010" name="Freeform 354">
              <a:extLst>
                <a:ext uri="{FF2B5EF4-FFF2-40B4-BE49-F238E27FC236}">
                  <a16:creationId xmlns:a16="http://schemas.microsoft.com/office/drawing/2014/main" id="{DDBDB5F5-6E6F-F921-DA70-81904C9D26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" y="2406"/>
              <a:ext cx="1019" cy="457"/>
            </a:xfrm>
            <a:custGeom>
              <a:avLst/>
              <a:gdLst>
                <a:gd name="T0" fmla="*/ 1192 w 1193"/>
                <a:gd name="T1" fmla="*/ 534 h 535"/>
                <a:gd name="T2" fmla="*/ 0 w 1193"/>
                <a:gd name="T3" fmla="*/ 534 h 535"/>
                <a:gd name="T4" fmla="*/ 96 w 1193"/>
                <a:gd name="T5" fmla="*/ 0 h 535"/>
                <a:gd name="T6" fmla="*/ 1073 w 1193"/>
                <a:gd name="T7" fmla="*/ 0 h 535"/>
                <a:gd name="T8" fmla="*/ 1192 w 1193"/>
                <a:gd name="T9" fmla="*/ 534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3" h="535">
                  <a:moveTo>
                    <a:pt x="1192" y="534"/>
                  </a:moveTo>
                  <a:lnTo>
                    <a:pt x="0" y="534"/>
                  </a:lnTo>
                  <a:lnTo>
                    <a:pt x="96" y="0"/>
                  </a:lnTo>
                  <a:lnTo>
                    <a:pt x="1073" y="0"/>
                  </a:lnTo>
                  <a:lnTo>
                    <a:pt x="1192" y="53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011" name="Group 355">
              <a:extLst>
                <a:ext uri="{FF2B5EF4-FFF2-40B4-BE49-F238E27FC236}">
                  <a16:creationId xmlns:a16="http://schemas.microsoft.com/office/drawing/2014/main" id="{342D1FBD-D276-9520-2B03-91A1A288C9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" y="2012"/>
              <a:ext cx="182" cy="467"/>
              <a:chOff x="875" y="4542"/>
              <a:chExt cx="213" cy="546"/>
            </a:xfrm>
          </p:grpSpPr>
          <p:sp>
            <p:nvSpPr>
              <p:cNvPr id="71012" name="Line 356">
                <a:extLst>
                  <a:ext uri="{FF2B5EF4-FFF2-40B4-BE49-F238E27FC236}">
                    <a16:creationId xmlns:a16="http://schemas.microsoft.com/office/drawing/2014/main" id="{17A6F939-C683-BF81-82C8-A405CC4370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13" name="Line 357">
                <a:extLst>
                  <a:ext uri="{FF2B5EF4-FFF2-40B4-BE49-F238E27FC236}">
                    <a16:creationId xmlns:a16="http://schemas.microsoft.com/office/drawing/2014/main" id="{59A90569-7598-3CF4-A3EE-9DDAF9EA59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14" name="Line 358">
                <a:extLst>
                  <a:ext uri="{FF2B5EF4-FFF2-40B4-BE49-F238E27FC236}">
                    <a16:creationId xmlns:a16="http://schemas.microsoft.com/office/drawing/2014/main" id="{13E74896-422C-7FFA-7B46-BB4AB4F6EC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015" name="Group 359">
                <a:extLst>
                  <a:ext uri="{FF2B5EF4-FFF2-40B4-BE49-F238E27FC236}">
                    <a16:creationId xmlns:a16="http://schemas.microsoft.com/office/drawing/2014/main" id="{34E4C5A6-FE8E-2700-D61C-A28DBC8A08F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016" name="Freeform 360">
                  <a:extLst>
                    <a:ext uri="{FF2B5EF4-FFF2-40B4-BE49-F238E27FC236}">
                      <a16:creationId xmlns:a16="http://schemas.microsoft.com/office/drawing/2014/main" id="{2453D784-F406-0CB7-A198-6FD301B421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017" name="Freeform 361">
                  <a:extLst>
                    <a:ext uri="{FF2B5EF4-FFF2-40B4-BE49-F238E27FC236}">
                      <a16:creationId xmlns:a16="http://schemas.microsoft.com/office/drawing/2014/main" id="{3D39BC9A-C745-FC3A-A4E4-5860CA7C79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018" name="Group 362">
              <a:extLst>
                <a:ext uri="{FF2B5EF4-FFF2-40B4-BE49-F238E27FC236}">
                  <a16:creationId xmlns:a16="http://schemas.microsoft.com/office/drawing/2014/main" id="{2A3016C7-E00C-1535-3C99-2835BCCD0F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" y="2023"/>
              <a:ext cx="182" cy="467"/>
              <a:chOff x="875" y="4542"/>
              <a:chExt cx="213" cy="546"/>
            </a:xfrm>
          </p:grpSpPr>
          <p:sp>
            <p:nvSpPr>
              <p:cNvPr id="71019" name="Line 363">
                <a:extLst>
                  <a:ext uri="{FF2B5EF4-FFF2-40B4-BE49-F238E27FC236}">
                    <a16:creationId xmlns:a16="http://schemas.microsoft.com/office/drawing/2014/main" id="{3F989907-72FF-90F2-833A-BF191570E8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20" name="Line 364">
                <a:extLst>
                  <a:ext uri="{FF2B5EF4-FFF2-40B4-BE49-F238E27FC236}">
                    <a16:creationId xmlns:a16="http://schemas.microsoft.com/office/drawing/2014/main" id="{709FDD06-DA47-9F10-706D-7E94E42629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21" name="Line 365">
                <a:extLst>
                  <a:ext uri="{FF2B5EF4-FFF2-40B4-BE49-F238E27FC236}">
                    <a16:creationId xmlns:a16="http://schemas.microsoft.com/office/drawing/2014/main" id="{156E1885-B615-4F6F-5BD0-698E234413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022" name="Group 366">
                <a:extLst>
                  <a:ext uri="{FF2B5EF4-FFF2-40B4-BE49-F238E27FC236}">
                    <a16:creationId xmlns:a16="http://schemas.microsoft.com/office/drawing/2014/main" id="{8BD12DDF-E400-CE77-C777-94791F1CF5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023" name="Freeform 367">
                  <a:extLst>
                    <a:ext uri="{FF2B5EF4-FFF2-40B4-BE49-F238E27FC236}">
                      <a16:creationId xmlns:a16="http://schemas.microsoft.com/office/drawing/2014/main" id="{54D726CC-3F0B-551A-C6E1-B7AAF26CBF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024" name="Freeform 368">
                  <a:extLst>
                    <a:ext uri="{FF2B5EF4-FFF2-40B4-BE49-F238E27FC236}">
                      <a16:creationId xmlns:a16="http://schemas.microsoft.com/office/drawing/2014/main" id="{6E39CD06-8210-C9A1-B77D-809FE2C1BA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025" name="Group 369">
              <a:extLst>
                <a:ext uri="{FF2B5EF4-FFF2-40B4-BE49-F238E27FC236}">
                  <a16:creationId xmlns:a16="http://schemas.microsoft.com/office/drawing/2014/main" id="{CCEE7076-8613-60FD-27FF-55D4D05E4D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" y="2014"/>
              <a:ext cx="182" cy="466"/>
              <a:chOff x="875" y="4542"/>
              <a:chExt cx="213" cy="546"/>
            </a:xfrm>
          </p:grpSpPr>
          <p:sp>
            <p:nvSpPr>
              <p:cNvPr id="71026" name="Line 370">
                <a:extLst>
                  <a:ext uri="{FF2B5EF4-FFF2-40B4-BE49-F238E27FC236}">
                    <a16:creationId xmlns:a16="http://schemas.microsoft.com/office/drawing/2014/main" id="{C86E7FC8-14E5-63FD-946A-269B76A8F2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27" name="Line 371">
                <a:extLst>
                  <a:ext uri="{FF2B5EF4-FFF2-40B4-BE49-F238E27FC236}">
                    <a16:creationId xmlns:a16="http://schemas.microsoft.com/office/drawing/2014/main" id="{AB899DA9-8216-EF91-F514-0393A357DD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28" name="Line 372">
                <a:extLst>
                  <a:ext uri="{FF2B5EF4-FFF2-40B4-BE49-F238E27FC236}">
                    <a16:creationId xmlns:a16="http://schemas.microsoft.com/office/drawing/2014/main" id="{CDC84257-C4D2-D004-712E-0AEE59838C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029" name="Group 373">
                <a:extLst>
                  <a:ext uri="{FF2B5EF4-FFF2-40B4-BE49-F238E27FC236}">
                    <a16:creationId xmlns:a16="http://schemas.microsoft.com/office/drawing/2014/main" id="{034F7753-E7F0-34C8-291F-610FC72D325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030" name="Freeform 374">
                  <a:extLst>
                    <a:ext uri="{FF2B5EF4-FFF2-40B4-BE49-F238E27FC236}">
                      <a16:creationId xmlns:a16="http://schemas.microsoft.com/office/drawing/2014/main" id="{77D1C0FF-C395-1FAF-0F9F-8B2DE6D2C9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031" name="Freeform 375">
                  <a:extLst>
                    <a:ext uri="{FF2B5EF4-FFF2-40B4-BE49-F238E27FC236}">
                      <a16:creationId xmlns:a16="http://schemas.microsoft.com/office/drawing/2014/main" id="{DC70911A-8FB1-7683-5C60-238A682025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032" name="Group 376">
              <a:extLst>
                <a:ext uri="{FF2B5EF4-FFF2-40B4-BE49-F238E27FC236}">
                  <a16:creationId xmlns:a16="http://schemas.microsoft.com/office/drawing/2014/main" id="{D7AE9CD0-B480-E7E3-296F-2B900B5732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6" y="2006"/>
              <a:ext cx="182" cy="467"/>
              <a:chOff x="875" y="4542"/>
              <a:chExt cx="213" cy="546"/>
            </a:xfrm>
          </p:grpSpPr>
          <p:sp>
            <p:nvSpPr>
              <p:cNvPr id="71033" name="Line 377">
                <a:extLst>
                  <a:ext uri="{FF2B5EF4-FFF2-40B4-BE49-F238E27FC236}">
                    <a16:creationId xmlns:a16="http://schemas.microsoft.com/office/drawing/2014/main" id="{49C78E3F-DDE6-0DC4-FF9C-E7A4828BFE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34" name="Line 378">
                <a:extLst>
                  <a:ext uri="{FF2B5EF4-FFF2-40B4-BE49-F238E27FC236}">
                    <a16:creationId xmlns:a16="http://schemas.microsoft.com/office/drawing/2014/main" id="{EF526CC5-B282-55A8-EEA5-83B6A21DFC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35" name="Line 379">
                <a:extLst>
                  <a:ext uri="{FF2B5EF4-FFF2-40B4-BE49-F238E27FC236}">
                    <a16:creationId xmlns:a16="http://schemas.microsoft.com/office/drawing/2014/main" id="{B904650F-8A1F-CA2F-60D2-DC1C0FB877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036" name="Group 380">
                <a:extLst>
                  <a:ext uri="{FF2B5EF4-FFF2-40B4-BE49-F238E27FC236}">
                    <a16:creationId xmlns:a16="http://schemas.microsoft.com/office/drawing/2014/main" id="{FE0D5567-DBA0-A964-53A3-46D6388795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037" name="Freeform 381">
                  <a:extLst>
                    <a:ext uri="{FF2B5EF4-FFF2-40B4-BE49-F238E27FC236}">
                      <a16:creationId xmlns:a16="http://schemas.microsoft.com/office/drawing/2014/main" id="{CC3E293A-B4A9-7094-38F2-2DAF2C21CC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038" name="Freeform 382">
                  <a:extLst>
                    <a:ext uri="{FF2B5EF4-FFF2-40B4-BE49-F238E27FC236}">
                      <a16:creationId xmlns:a16="http://schemas.microsoft.com/office/drawing/2014/main" id="{7B516A13-D426-2757-1198-F1F284BA43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039" name="Group 383">
              <a:extLst>
                <a:ext uri="{FF2B5EF4-FFF2-40B4-BE49-F238E27FC236}">
                  <a16:creationId xmlns:a16="http://schemas.microsoft.com/office/drawing/2014/main" id="{7CB92E40-D97E-7F79-77BE-CF65B35A68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0" y="2156"/>
              <a:ext cx="182" cy="467"/>
              <a:chOff x="875" y="4542"/>
              <a:chExt cx="213" cy="546"/>
            </a:xfrm>
          </p:grpSpPr>
          <p:sp>
            <p:nvSpPr>
              <p:cNvPr id="71040" name="Line 384">
                <a:extLst>
                  <a:ext uri="{FF2B5EF4-FFF2-40B4-BE49-F238E27FC236}">
                    <a16:creationId xmlns:a16="http://schemas.microsoft.com/office/drawing/2014/main" id="{B8B8A1D5-E80E-E8F6-B496-CECC3E3B96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41" name="Line 385">
                <a:extLst>
                  <a:ext uri="{FF2B5EF4-FFF2-40B4-BE49-F238E27FC236}">
                    <a16:creationId xmlns:a16="http://schemas.microsoft.com/office/drawing/2014/main" id="{C55DD016-EF63-0B9C-D716-E6A3640169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42" name="Line 386">
                <a:extLst>
                  <a:ext uri="{FF2B5EF4-FFF2-40B4-BE49-F238E27FC236}">
                    <a16:creationId xmlns:a16="http://schemas.microsoft.com/office/drawing/2014/main" id="{55881DF8-3D29-7ACA-6A0E-BAA5800472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043" name="Group 387">
                <a:extLst>
                  <a:ext uri="{FF2B5EF4-FFF2-40B4-BE49-F238E27FC236}">
                    <a16:creationId xmlns:a16="http://schemas.microsoft.com/office/drawing/2014/main" id="{633EB81B-8996-86C4-8E05-887F3EFB862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044" name="Freeform 388">
                  <a:extLst>
                    <a:ext uri="{FF2B5EF4-FFF2-40B4-BE49-F238E27FC236}">
                      <a16:creationId xmlns:a16="http://schemas.microsoft.com/office/drawing/2014/main" id="{0011A15D-B302-3B88-7AB1-45ED95D13A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045" name="Freeform 389">
                  <a:extLst>
                    <a:ext uri="{FF2B5EF4-FFF2-40B4-BE49-F238E27FC236}">
                      <a16:creationId xmlns:a16="http://schemas.microsoft.com/office/drawing/2014/main" id="{20DDE2FA-538D-11BD-3398-4BA8ECC824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046" name="Group 390">
              <a:extLst>
                <a:ext uri="{FF2B5EF4-FFF2-40B4-BE49-F238E27FC236}">
                  <a16:creationId xmlns:a16="http://schemas.microsoft.com/office/drawing/2014/main" id="{3A39C32E-8242-F48D-EF74-9279004147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205"/>
              <a:ext cx="182" cy="467"/>
              <a:chOff x="875" y="4542"/>
              <a:chExt cx="213" cy="546"/>
            </a:xfrm>
          </p:grpSpPr>
          <p:sp>
            <p:nvSpPr>
              <p:cNvPr id="71047" name="Line 391">
                <a:extLst>
                  <a:ext uri="{FF2B5EF4-FFF2-40B4-BE49-F238E27FC236}">
                    <a16:creationId xmlns:a16="http://schemas.microsoft.com/office/drawing/2014/main" id="{547AEB53-55CF-356A-465A-AE21495944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48" name="Line 392">
                <a:extLst>
                  <a:ext uri="{FF2B5EF4-FFF2-40B4-BE49-F238E27FC236}">
                    <a16:creationId xmlns:a16="http://schemas.microsoft.com/office/drawing/2014/main" id="{D31AF6F2-D59F-DC9C-B77D-B84F7A84A5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49" name="Line 393">
                <a:extLst>
                  <a:ext uri="{FF2B5EF4-FFF2-40B4-BE49-F238E27FC236}">
                    <a16:creationId xmlns:a16="http://schemas.microsoft.com/office/drawing/2014/main" id="{63856676-D28F-EE49-856E-7C1F839FDE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050" name="Group 394">
                <a:extLst>
                  <a:ext uri="{FF2B5EF4-FFF2-40B4-BE49-F238E27FC236}">
                    <a16:creationId xmlns:a16="http://schemas.microsoft.com/office/drawing/2014/main" id="{D0631EDE-8C61-1761-4CA2-254B3BD5ED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051" name="Freeform 395">
                  <a:extLst>
                    <a:ext uri="{FF2B5EF4-FFF2-40B4-BE49-F238E27FC236}">
                      <a16:creationId xmlns:a16="http://schemas.microsoft.com/office/drawing/2014/main" id="{A22E2A66-6CA8-D6A9-A892-2C3BC96D61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052" name="Freeform 396">
                  <a:extLst>
                    <a:ext uri="{FF2B5EF4-FFF2-40B4-BE49-F238E27FC236}">
                      <a16:creationId xmlns:a16="http://schemas.microsoft.com/office/drawing/2014/main" id="{4DCC140F-4E62-794C-CE31-33057D98FC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053" name="Group 397">
              <a:extLst>
                <a:ext uri="{FF2B5EF4-FFF2-40B4-BE49-F238E27FC236}">
                  <a16:creationId xmlns:a16="http://schemas.microsoft.com/office/drawing/2014/main" id="{A6410DDC-F773-5E95-D4A2-64D25A1D4C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6" y="2104"/>
              <a:ext cx="182" cy="467"/>
              <a:chOff x="875" y="4542"/>
              <a:chExt cx="213" cy="546"/>
            </a:xfrm>
          </p:grpSpPr>
          <p:sp>
            <p:nvSpPr>
              <p:cNvPr id="71054" name="Line 398">
                <a:extLst>
                  <a:ext uri="{FF2B5EF4-FFF2-40B4-BE49-F238E27FC236}">
                    <a16:creationId xmlns:a16="http://schemas.microsoft.com/office/drawing/2014/main" id="{0D5CF755-1459-36D7-C52F-35285C66BC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55" name="Line 399">
                <a:extLst>
                  <a:ext uri="{FF2B5EF4-FFF2-40B4-BE49-F238E27FC236}">
                    <a16:creationId xmlns:a16="http://schemas.microsoft.com/office/drawing/2014/main" id="{9FCCA6A9-AEE2-4E89-51B7-85D79CB757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56" name="Line 400">
                <a:extLst>
                  <a:ext uri="{FF2B5EF4-FFF2-40B4-BE49-F238E27FC236}">
                    <a16:creationId xmlns:a16="http://schemas.microsoft.com/office/drawing/2014/main" id="{54466EBD-1C9C-82F1-24DD-D266D3D1F0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057" name="Group 401">
                <a:extLst>
                  <a:ext uri="{FF2B5EF4-FFF2-40B4-BE49-F238E27FC236}">
                    <a16:creationId xmlns:a16="http://schemas.microsoft.com/office/drawing/2014/main" id="{238C238C-7FF5-A5C6-EDC2-4981A44573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058" name="Freeform 402">
                  <a:extLst>
                    <a:ext uri="{FF2B5EF4-FFF2-40B4-BE49-F238E27FC236}">
                      <a16:creationId xmlns:a16="http://schemas.microsoft.com/office/drawing/2014/main" id="{3280BFB0-5BFC-4972-707D-FC6FFA3774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059" name="Freeform 403">
                  <a:extLst>
                    <a:ext uri="{FF2B5EF4-FFF2-40B4-BE49-F238E27FC236}">
                      <a16:creationId xmlns:a16="http://schemas.microsoft.com/office/drawing/2014/main" id="{71ED56A0-D143-0E81-B974-C3F4664198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060" name="Group 404">
              <a:extLst>
                <a:ext uri="{FF2B5EF4-FFF2-40B4-BE49-F238E27FC236}">
                  <a16:creationId xmlns:a16="http://schemas.microsoft.com/office/drawing/2014/main" id="{E91D26B8-85FE-3F70-75D5-173AB3094A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" y="2162"/>
              <a:ext cx="182" cy="466"/>
              <a:chOff x="875" y="4542"/>
              <a:chExt cx="213" cy="546"/>
            </a:xfrm>
          </p:grpSpPr>
          <p:sp>
            <p:nvSpPr>
              <p:cNvPr id="71061" name="Line 405">
                <a:extLst>
                  <a:ext uri="{FF2B5EF4-FFF2-40B4-BE49-F238E27FC236}">
                    <a16:creationId xmlns:a16="http://schemas.microsoft.com/office/drawing/2014/main" id="{F5335440-E79E-8DDD-2DD0-77448F3343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62" name="Line 406">
                <a:extLst>
                  <a:ext uri="{FF2B5EF4-FFF2-40B4-BE49-F238E27FC236}">
                    <a16:creationId xmlns:a16="http://schemas.microsoft.com/office/drawing/2014/main" id="{41D26DC9-FCB3-2978-931D-40F162161F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63" name="Line 407">
                <a:extLst>
                  <a:ext uri="{FF2B5EF4-FFF2-40B4-BE49-F238E27FC236}">
                    <a16:creationId xmlns:a16="http://schemas.microsoft.com/office/drawing/2014/main" id="{4D84CFFE-3266-3A4D-4FB1-B4E0866D96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064" name="Group 408">
                <a:extLst>
                  <a:ext uri="{FF2B5EF4-FFF2-40B4-BE49-F238E27FC236}">
                    <a16:creationId xmlns:a16="http://schemas.microsoft.com/office/drawing/2014/main" id="{63593EF9-F832-C124-A8DB-57359868AD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065" name="Freeform 409">
                  <a:extLst>
                    <a:ext uri="{FF2B5EF4-FFF2-40B4-BE49-F238E27FC236}">
                      <a16:creationId xmlns:a16="http://schemas.microsoft.com/office/drawing/2014/main" id="{7E5AA646-C6A7-4130-4CCE-48B89DC2EF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066" name="Freeform 410">
                  <a:extLst>
                    <a:ext uri="{FF2B5EF4-FFF2-40B4-BE49-F238E27FC236}">
                      <a16:creationId xmlns:a16="http://schemas.microsoft.com/office/drawing/2014/main" id="{0A5E3221-2EF4-D132-505B-274A48BC7B4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067" name="Group 411">
              <a:extLst>
                <a:ext uri="{FF2B5EF4-FFF2-40B4-BE49-F238E27FC236}">
                  <a16:creationId xmlns:a16="http://schemas.microsoft.com/office/drawing/2014/main" id="{AA7576D5-BC1C-3BF0-4206-06AE4C7372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" y="2178"/>
              <a:ext cx="182" cy="466"/>
              <a:chOff x="875" y="4542"/>
              <a:chExt cx="213" cy="546"/>
            </a:xfrm>
          </p:grpSpPr>
          <p:sp>
            <p:nvSpPr>
              <p:cNvPr id="71068" name="Line 412">
                <a:extLst>
                  <a:ext uri="{FF2B5EF4-FFF2-40B4-BE49-F238E27FC236}">
                    <a16:creationId xmlns:a16="http://schemas.microsoft.com/office/drawing/2014/main" id="{4197EFA6-87C6-E74C-8BF5-87500E8094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69" name="Line 413">
                <a:extLst>
                  <a:ext uri="{FF2B5EF4-FFF2-40B4-BE49-F238E27FC236}">
                    <a16:creationId xmlns:a16="http://schemas.microsoft.com/office/drawing/2014/main" id="{A814AF4A-B076-2259-B9D0-80811DAD00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70" name="Line 414">
                <a:extLst>
                  <a:ext uri="{FF2B5EF4-FFF2-40B4-BE49-F238E27FC236}">
                    <a16:creationId xmlns:a16="http://schemas.microsoft.com/office/drawing/2014/main" id="{3E3C5B51-67E0-B608-DAF1-0F9C747910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071" name="Group 415">
                <a:extLst>
                  <a:ext uri="{FF2B5EF4-FFF2-40B4-BE49-F238E27FC236}">
                    <a16:creationId xmlns:a16="http://schemas.microsoft.com/office/drawing/2014/main" id="{9C1D358D-E99D-1EFC-85EA-0A74927186D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072" name="Freeform 416">
                  <a:extLst>
                    <a:ext uri="{FF2B5EF4-FFF2-40B4-BE49-F238E27FC236}">
                      <a16:creationId xmlns:a16="http://schemas.microsoft.com/office/drawing/2014/main" id="{04DA8E42-C3FB-B7E5-84B6-675FB13222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073" name="Freeform 417">
                  <a:extLst>
                    <a:ext uri="{FF2B5EF4-FFF2-40B4-BE49-F238E27FC236}">
                      <a16:creationId xmlns:a16="http://schemas.microsoft.com/office/drawing/2014/main" id="{1396569B-24C4-18FA-45EB-FC6D2288BD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074" name="Group 418">
              <a:extLst>
                <a:ext uri="{FF2B5EF4-FFF2-40B4-BE49-F238E27FC236}">
                  <a16:creationId xmlns:a16="http://schemas.microsoft.com/office/drawing/2014/main" id="{5CC3DAD6-3353-BA74-2793-E07DCAE195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" y="2140"/>
              <a:ext cx="182" cy="467"/>
              <a:chOff x="875" y="4542"/>
              <a:chExt cx="213" cy="546"/>
            </a:xfrm>
          </p:grpSpPr>
          <p:sp>
            <p:nvSpPr>
              <p:cNvPr id="71075" name="Line 419">
                <a:extLst>
                  <a:ext uri="{FF2B5EF4-FFF2-40B4-BE49-F238E27FC236}">
                    <a16:creationId xmlns:a16="http://schemas.microsoft.com/office/drawing/2014/main" id="{715DF41C-505F-CEEB-C4A4-4B0E2140FE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76" name="Line 420">
                <a:extLst>
                  <a:ext uri="{FF2B5EF4-FFF2-40B4-BE49-F238E27FC236}">
                    <a16:creationId xmlns:a16="http://schemas.microsoft.com/office/drawing/2014/main" id="{C1EE93CE-A093-384D-73B7-F0041B1F58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77" name="Line 421">
                <a:extLst>
                  <a:ext uri="{FF2B5EF4-FFF2-40B4-BE49-F238E27FC236}">
                    <a16:creationId xmlns:a16="http://schemas.microsoft.com/office/drawing/2014/main" id="{ACBEB36B-530C-1BBE-5FE5-ED63E7CFFE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078" name="Group 422">
                <a:extLst>
                  <a:ext uri="{FF2B5EF4-FFF2-40B4-BE49-F238E27FC236}">
                    <a16:creationId xmlns:a16="http://schemas.microsoft.com/office/drawing/2014/main" id="{BC4B0281-9B5E-F1D9-F8C8-337358556E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079" name="Freeform 423">
                  <a:extLst>
                    <a:ext uri="{FF2B5EF4-FFF2-40B4-BE49-F238E27FC236}">
                      <a16:creationId xmlns:a16="http://schemas.microsoft.com/office/drawing/2014/main" id="{CBADEBCC-8C75-A0E9-B3F6-A02E1FFEC3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080" name="Freeform 424">
                  <a:extLst>
                    <a:ext uri="{FF2B5EF4-FFF2-40B4-BE49-F238E27FC236}">
                      <a16:creationId xmlns:a16="http://schemas.microsoft.com/office/drawing/2014/main" id="{92BDD781-D379-DACD-122C-366162EF2B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081" name="Group 425">
              <a:extLst>
                <a:ext uri="{FF2B5EF4-FFF2-40B4-BE49-F238E27FC236}">
                  <a16:creationId xmlns:a16="http://schemas.microsoft.com/office/drawing/2014/main" id="{CA590E9B-05E1-C8EA-614A-F05277DFEC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" y="2329"/>
              <a:ext cx="182" cy="466"/>
              <a:chOff x="875" y="4542"/>
              <a:chExt cx="213" cy="546"/>
            </a:xfrm>
          </p:grpSpPr>
          <p:sp>
            <p:nvSpPr>
              <p:cNvPr id="71082" name="Line 426">
                <a:extLst>
                  <a:ext uri="{FF2B5EF4-FFF2-40B4-BE49-F238E27FC236}">
                    <a16:creationId xmlns:a16="http://schemas.microsoft.com/office/drawing/2014/main" id="{F96723CE-CB24-4D71-E00A-5CFAF10BDA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83" name="Line 427">
                <a:extLst>
                  <a:ext uri="{FF2B5EF4-FFF2-40B4-BE49-F238E27FC236}">
                    <a16:creationId xmlns:a16="http://schemas.microsoft.com/office/drawing/2014/main" id="{2C248768-1D77-54F4-5073-10F8F6EEEE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84" name="Line 428">
                <a:extLst>
                  <a:ext uri="{FF2B5EF4-FFF2-40B4-BE49-F238E27FC236}">
                    <a16:creationId xmlns:a16="http://schemas.microsoft.com/office/drawing/2014/main" id="{82D18E22-A1C7-2ABD-D463-24C7F2C226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085" name="Group 429">
                <a:extLst>
                  <a:ext uri="{FF2B5EF4-FFF2-40B4-BE49-F238E27FC236}">
                    <a16:creationId xmlns:a16="http://schemas.microsoft.com/office/drawing/2014/main" id="{C1BDAB7F-D0C4-088B-7329-AA72288E90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086" name="Freeform 430">
                  <a:extLst>
                    <a:ext uri="{FF2B5EF4-FFF2-40B4-BE49-F238E27FC236}">
                      <a16:creationId xmlns:a16="http://schemas.microsoft.com/office/drawing/2014/main" id="{34E6AF75-3614-A9DB-7495-9DC79E4CDD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087" name="Freeform 431">
                  <a:extLst>
                    <a:ext uri="{FF2B5EF4-FFF2-40B4-BE49-F238E27FC236}">
                      <a16:creationId xmlns:a16="http://schemas.microsoft.com/office/drawing/2014/main" id="{CB3E1999-8B9A-7A26-4BD4-4B7D9A9FA9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088" name="Group 432">
              <a:extLst>
                <a:ext uri="{FF2B5EF4-FFF2-40B4-BE49-F238E27FC236}">
                  <a16:creationId xmlns:a16="http://schemas.microsoft.com/office/drawing/2014/main" id="{34D941F2-EA63-5FF3-E9C7-1B1AD26712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6" y="2388"/>
              <a:ext cx="182" cy="466"/>
              <a:chOff x="875" y="4542"/>
              <a:chExt cx="213" cy="546"/>
            </a:xfrm>
          </p:grpSpPr>
          <p:sp>
            <p:nvSpPr>
              <p:cNvPr id="71089" name="Line 433">
                <a:extLst>
                  <a:ext uri="{FF2B5EF4-FFF2-40B4-BE49-F238E27FC236}">
                    <a16:creationId xmlns:a16="http://schemas.microsoft.com/office/drawing/2014/main" id="{AB34CF1E-05BC-865A-42E8-685D1BE319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90" name="Line 434">
                <a:extLst>
                  <a:ext uri="{FF2B5EF4-FFF2-40B4-BE49-F238E27FC236}">
                    <a16:creationId xmlns:a16="http://schemas.microsoft.com/office/drawing/2014/main" id="{AEA4FA7C-4F7F-4C29-DCEE-DC79DB05A1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91" name="Line 435">
                <a:extLst>
                  <a:ext uri="{FF2B5EF4-FFF2-40B4-BE49-F238E27FC236}">
                    <a16:creationId xmlns:a16="http://schemas.microsoft.com/office/drawing/2014/main" id="{EE26A2F0-0BF8-77CA-7277-40B2159F19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092" name="Group 436">
                <a:extLst>
                  <a:ext uri="{FF2B5EF4-FFF2-40B4-BE49-F238E27FC236}">
                    <a16:creationId xmlns:a16="http://schemas.microsoft.com/office/drawing/2014/main" id="{6B0E5A3D-928B-2382-0F49-EF214253F8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093" name="Freeform 437">
                  <a:extLst>
                    <a:ext uri="{FF2B5EF4-FFF2-40B4-BE49-F238E27FC236}">
                      <a16:creationId xmlns:a16="http://schemas.microsoft.com/office/drawing/2014/main" id="{FEA6A1A7-4993-0C2F-8A98-BEFC771183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094" name="Freeform 438">
                  <a:extLst>
                    <a:ext uri="{FF2B5EF4-FFF2-40B4-BE49-F238E27FC236}">
                      <a16:creationId xmlns:a16="http://schemas.microsoft.com/office/drawing/2014/main" id="{70A427B9-2624-EAFF-666F-21FF26859E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095" name="Group 439">
              <a:extLst>
                <a:ext uri="{FF2B5EF4-FFF2-40B4-BE49-F238E27FC236}">
                  <a16:creationId xmlns:a16="http://schemas.microsoft.com/office/drawing/2014/main" id="{F5EE798D-B5A5-A680-3D2C-44184F04A6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7" y="2365"/>
              <a:ext cx="182" cy="466"/>
              <a:chOff x="875" y="4542"/>
              <a:chExt cx="213" cy="546"/>
            </a:xfrm>
          </p:grpSpPr>
          <p:sp>
            <p:nvSpPr>
              <p:cNvPr id="71096" name="Line 440">
                <a:extLst>
                  <a:ext uri="{FF2B5EF4-FFF2-40B4-BE49-F238E27FC236}">
                    <a16:creationId xmlns:a16="http://schemas.microsoft.com/office/drawing/2014/main" id="{19A2C142-10E7-96C9-DDCD-BF2924D89F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97" name="Line 441">
                <a:extLst>
                  <a:ext uri="{FF2B5EF4-FFF2-40B4-BE49-F238E27FC236}">
                    <a16:creationId xmlns:a16="http://schemas.microsoft.com/office/drawing/2014/main" id="{DA33C09C-0605-3ADE-68EA-DBCE37ACA8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098" name="Line 442">
                <a:extLst>
                  <a:ext uri="{FF2B5EF4-FFF2-40B4-BE49-F238E27FC236}">
                    <a16:creationId xmlns:a16="http://schemas.microsoft.com/office/drawing/2014/main" id="{C228AD6D-6774-A2A2-472F-7F81D3CF27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099" name="Group 443">
                <a:extLst>
                  <a:ext uri="{FF2B5EF4-FFF2-40B4-BE49-F238E27FC236}">
                    <a16:creationId xmlns:a16="http://schemas.microsoft.com/office/drawing/2014/main" id="{26F47285-FBD3-FF8F-9208-EA80DE962B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100" name="Freeform 444">
                  <a:extLst>
                    <a:ext uri="{FF2B5EF4-FFF2-40B4-BE49-F238E27FC236}">
                      <a16:creationId xmlns:a16="http://schemas.microsoft.com/office/drawing/2014/main" id="{760F3C7B-7598-2D1C-D907-56E64724F8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101" name="Freeform 445">
                  <a:extLst>
                    <a:ext uri="{FF2B5EF4-FFF2-40B4-BE49-F238E27FC236}">
                      <a16:creationId xmlns:a16="http://schemas.microsoft.com/office/drawing/2014/main" id="{D8A832CF-7005-B353-7CCF-B2DE4696B9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102" name="Group 446">
              <a:extLst>
                <a:ext uri="{FF2B5EF4-FFF2-40B4-BE49-F238E27FC236}">
                  <a16:creationId xmlns:a16="http://schemas.microsoft.com/office/drawing/2014/main" id="{AFA22419-ED59-FAB4-567B-BD4FF7BC88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" y="2522"/>
              <a:ext cx="157" cy="308"/>
              <a:chOff x="1730" y="4717"/>
              <a:chExt cx="184" cy="360"/>
            </a:xfrm>
          </p:grpSpPr>
          <p:sp>
            <p:nvSpPr>
              <p:cNvPr id="71103" name="Freeform 447">
                <a:extLst>
                  <a:ext uri="{FF2B5EF4-FFF2-40B4-BE49-F238E27FC236}">
                    <a16:creationId xmlns:a16="http://schemas.microsoft.com/office/drawing/2014/main" id="{B4275941-2A5B-A0E5-60DE-93DDC28CDD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" y="4783"/>
                <a:ext cx="32" cy="294"/>
              </a:xfrm>
              <a:custGeom>
                <a:avLst/>
                <a:gdLst>
                  <a:gd name="T0" fmla="*/ 0 w 32"/>
                  <a:gd name="T1" fmla="*/ 284 h 294"/>
                  <a:gd name="T2" fmla="*/ 9 w 32"/>
                  <a:gd name="T3" fmla="*/ 0 h 294"/>
                  <a:gd name="T4" fmla="*/ 31 w 32"/>
                  <a:gd name="T5" fmla="*/ 288 h 294"/>
                  <a:gd name="T6" fmla="*/ 22 w 32"/>
                  <a:gd name="T7" fmla="*/ 293 h 294"/>
                  <a:gd name="T8" fmla="*/ 14 w 32"/>
                  <a:gd name="T9" fmla="*/ 293 h 294"/>
                  <a:gd name="T10" fmla="*/ 6 w 32"/>
                  <a:gd name="T11" fmla="*/ 289 h 294"/>
                  <a:gd name="T12" fmla="*/ 0 w 32"/>
                  <a:gd name="T13" fmla="*/ 28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94">
                    <a:moveTo>
                      <a:pt x="0" y="284"/>
                    </a:moveTo>
                    <a:lnTo>
                      <a:pt x="9" y="0"/>
                    </a:lnTo>
                    <a:lnTo>
                      <a:pt x="31" y="288"/>
                    </a:lnTo>
                    <a:lnTo>
                      <a:pt x="22" y="293"/>
                    </a:lnTo>
                    <a:lnTo>
                      <a:pt x="14" y="293"/>
                    </a:lnTo>
                    <a:lnTo>
                      <a:pt x="6" y="289"/>
                    </a:lnTo>
                    <a:lnTo>
                      <a:pt x="0" y="284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04" name="Line 448">
                <a:extLst>
                  <a:ext uri="{FF2B5EF4-FFF2-40B4-BE49-F238E27FC236}">
                    <a16:creationId xmlns:a16="http://schemas.microsoft.com/office/drawing/2014/main" id="{9D0C736E-E846-543E-A4B0-065A90627E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777" y="4874"/>
                <a:ext cx="37" cy="1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05" name="Line 449">
                <a:extLst>
                  <a:ext uri="{FF2B5EF4-FFF2-40B4-BE49-F238E27FC236}">
                    <a16:creationId xmlns:a16="http://schemas.microsoft.com/office/drawing/2014/main" id="{47E79868-2E26-72A5-172F-1B2EFB75CE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6" y="4888"/>
                <a:ext cx="46" cy="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06" name="Line 450">
                <a:extLst>
                  <a:ext uri="{FF2B5EF4-FFF2-40B4-BE49-F238E27FC236}">
                    <a16:creationId xmlns:a16="http://schemas.microsoft.com/office/drawing/2014/main" id="{44EC8AC4-78FD-01C8-1057-9096F87C3B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9" y="4922"/>
                <a:ext cx="52" cy="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07" name="Freeform 451">
                <a:extLst>
                  <a:ext uri="{FF2B5EF4-FFF2-40B4-BE49-F238E27FC236}">
                    <a16:creationId xmlns:a16="http://schemas.microsoft.com/office/drawing/2014/main" id="{0295C421-6674-B965-652C-4C5704BEAF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4717"/>
                <a:ext cx="184" cy="148"/>
              </a:xfrm>
              <a:custGeom>
                <a:avLst/>
                <a:gdLst>
                  <a:gd name="T0" fmla="*/ 88 w 184"/>
                  <a:gd name="T1" fmla="*/ 0 h 148"/>
                  <a:gd name="T2" fmla="*/ 88 w 184"/>
                  <a:gd name="T3" fmla="*/ 3 h 148"/>
                  <a:gd name="T4" fmla="*/ 32 w 184"/>
                  <a:gd name="T5" fmla="*/ 39 h 148"/>
                  <a:gd name="T6" fmla="*/ 58 w 184"/>
                  <a:gd name="T7" fmla="*/ 36 h 148"/>
                  <a:gd name="T8" fmla="*/ 32 w 184"/>
                  <a:gd name="T9" fmla="*/ 71 h 148"/>
                  <a:gd name="T10" fmla="*/ 58 w 184"/>
                  <a:gd name="T11" fmla="*/ 73 h 148"/>
                  <a:gd name="T12" fmla="*/ 6 w 184"/>
                  <a:gd name="T13" fmla="*/ 112 h 148"/>
                  <a:gd name="T14" fmla="*/ 50 w 184"/>
                  <a:gd name="T15" fmla="*/ 112 h 148"/>
                  <a:gd name="T16" fmla="*/ 0 w 184"/>
                  <a:gd name="T17" fmla="*/ 138 h 148"/>
                  <a:gd name="T18" fmla="*/ 74 w 184"/>
                  <a:gd name="T19" fmla="*/ 135 h 148"/>
                  <a:gd name="T20" fmla="*/ 128 w 184"/>
                  <a:gd name="T21" fmla="*/ 147 h 148"/>
                  <a:gd name="T22" fmla="*/ 128 w 184"/>
                  <a:gd name="T23" fmla="*/ 132 h 148"/>
                  <a:gd name="T24" fmla="*/ 183 w 184"/>
                  <a:gd name="T25" fmla="*/ 129 h 148"/>
                  <a:gd name="T26" fmla="*/ 149 w 184"/>
                  <a:gd name="T27" fmla="*/ 106 h 148"/>
                  <a:gd name="T28" fmla="*/ 178 w 184"/>
                  <a:gd name="T29" fmla="*/ 108 h 148"/>
                  <a:gd name="T30" fmla="*/ 131 w 184"/>
                  <a:gd name="T31" fmla="*/ 83 h 148"/>
                  <a:gd name="T32" fmla="*/ 170 w 184"/>
                  <a:gd name="T33" fmla="*/ 84 h 148"/>
                  <a:gd name="T34" fmla="*/ 131 w 184"/>
                  <a:gd name="T35" fmla="*/ 52 h 148"/>
                  <a:gd name="T36" fmla="*/ 161 w 184"/>
                  <a:gd name="T37" fmla="*/ 58 h 148"/>
                  <a:gd name="T38" fmla="*/ 118 w 184"/>
                  <a:gd name="T39" fmla="*/ 28 h 148"/>
                  <a:gd name="T40" fmla="*/ 140 w 184"/>
                  <a:gd name="T41" fmla="*/ 26 h 148"/>
                  <a:gd name="T42" fmla="*/ 88 w 184"/>
                  <a:gd name="T43" fmla="*/ 1 h 148"/>
                  <a:gd name="T44" fmla="*/ 88 w 184"/>
                  <a:gd name="T4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4" h="148">
                    <a:moveTo>
                      <a:pt x="88" y="0"/>
                    </a:moveTo>
                    <a:lnTo>
                      <a:pt x="88" y="3"/>
                    </a:lnTo>
                    <a:lnTo>
                      <a:pt x="32" y="39"/>
                    </a:lnTo>
                    <a:lnTo>
                      <a:pt x="58" y="36"/>
                    </a:lnTo>
                    <a:lnTo>
                      <a:pt x="32" y="71"/>
                    </a:lnTo>
                    <a:lnTo>
                      <a:pt x="58" y="73"/>
                    </a:lnTo>
                    <a:lnTo>
                      <a:pt x="6" y="112"/>
                    </a:lnTo>
                    <a:lnTo>
                      <a:pt x="50" y="112"/>
                    </a:lnTo>
                    <a:lnTo>
                      <a:pt x="0" y="138"/>
                    </a:lnTo>
                    <a:lnTo>
                      <a:pt x="74" y="135"/>
                    </a:lnTo>
                    <a:lnTo>
                      <a:pt x="128" y="147"/>
                    </a:lnTo>
                    <a:lnTo>
                      <a:pt x="128" y="132"/>
                    </a:lnTo>
                    <a:lnTo>
                      <a:pt x="183" y="129"/>
                    </a:lnTo>
                    <a:lnTo>
                      <a:pt x="149" y="106"/>
                    </a:lnTo>
                    <a:lnTo>
                      <a:pt x="178" y="108"/>
                    </a:lnTo>
                    <a:lnTo>
                      <a:pt x="131" y="83"/>
                    </a:lnTo>
                    <a:lnTo>
                      <a:pt x="170" y="84"/>
                    </a:lnTo>
                    <a:lnTo>
                      <a:pt x="131" y="52"/>
                    </a:lnTo>
                    <a:lnTo>
                      <a:pt x="161" y="58"/>
                    </a:lnTo>
                    <a:lnTo>
                      <a:pt x="118" y="28"/>
                    </a:lnTo>
                    <a:lnTo>
                      <a:pt x="140" y="26"/>
                    </a:lnTo>
                    <a:lnTo>
                      <a:pt x="88" y="1"/>
                    </a:lnTo>
                    <a:lnTo>
                      <a:pt x="88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108" name="Group 452">
              <a:extLst>
                <a:ext uri="{FF2B5EF4-FFF2-40B4-BE49-F238E27FC236}">
                  <a16:creationId xmlns:a16="http://schemas.microsoft.com/office/drawing/2014/main" id="{E2757DB0-F5D4-0845-4046-2C8F640E40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" y="2345"/>
              <a:ext cx="151" cy="200"/>
              <a:chOff x="1865" y="939"/>
              <a:chExt cx="462" cy="611"/>
            </a:xfrm>
          </p:grpSpPr>
          <p:sp>
            <p:nvSpPr>
              <p:cNvPr id="71109" name="Freeform 453">
                <a:extLst>
                  <a:ext uri="{FF2B5EF4-FFF2-40B4-BE49-F238E27FC236}">
                    <a16:creationId xmlns:a16="http://schemas.microsoft.com/office/drawing/2014/main" id="{F4CB336A-ED96-9FC3-34FB-A810098323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10" name="Freeform 454">
                <a:extLst>
                  <a:ext uri="{FF2B5EF4-FFF2-40B4-BE49-F238E27FC236}">
                    <a16:creationId xmlns:a16="http://schemas.microsoft.com/office/drawing/2014/main" id="{06DFC124-F408-6F11-4B65-617981465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111" name="Group 455">
              <a:extLst>
                <a:ext uri="{FF2B5EF4-FFF2-40B4-BE49-F238E27FC236}">
                  <a16:creationId xmlns:a16="http://schemas.microsoft.com/office/drawing/2014/main" id="{57FA0935-D7E7-0805-BFBF-D1417FBB06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" y="2342"/>
              <a:ext cx="181" cy="466"/>
              <a:chOff x="875" y="4542"/>
              <a:chExt cx="213" cy="546"/>
            </a:xfrm>
          </p:grpSpPr>
          <p:sp>
            <p:nvSpPr>
              <p:cNvPr id="71112" name="Line 456">
                <a:extLst>
                  <a:ext uri="{FF2B5EF4-FFF2-40B4-BE49-F238E27FC236}">
                    <a16:creationId xmlns:a16="http://schemas.microsoft.com/office/drawing/2014/main" id="{6C0EA1B5-D29D-3325-EBBE-AC8EB3D641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13" name="Line 457">
                <a:extLst>
                  <a:ext uri="{FF2B5EF4-FFF2-40B4-BE49-F238E27FC236}">
                    <a16:creationId xmlns:a16="http://schemas.microsoft.com/office/drawing/2014/main" id="{B18998A0-30BC-5B69-D47C-B3292D67F5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14" name="Line 458">
                <a:extLst>
                  <a:ext uri="{FF2B5EF4-FFF2-40B4-BE49-F238E27FC236}">
                    <a16:creationId xmlns:a16="http://schemas.microsoft.com/office/drawing/2014/main" id="{C5551132-D7F7-E5A0-2989-8B6A8F6F1E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115" name="Group 459">
                <a:extLst>
                  <a:ext uri="{FF2B5EF4-FFF2-40B4-BE49-F238E27FC236}">
                    <a16:creationId xmlns:a16="http://schemas.microsoft.com/office/drawing/2014/main" id="{6D66F56F-1545-8C5A-F1C6-2C90A0F42D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116" name="Freeform 460">
                  <a:extLst>
                    <a:ext uri="{FF2B5EF4-FFF2-40B4-BE49-F238E27FC236}">
                      <a16:creationId xmlns:a16="http://schemas.microsoft.com/office/drawing/2014/main" id="{C94B4539-F062-07C0-E5AB-1350C30981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117" name="Freeform 461">
                  <a:extLst>
                    <a:ext uri="{FF2B5EF4-FFF2-40B4-BE49-F238E27FC236}">
                      <a16:creationId xmlns:a16="http://schemas.microsoft.com/office/drawing/2014/main" id="{D50AB182-2A48-A42C-FD9C-EE91FA668E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118" name="Group 462">
              <a:extLst>
                <a:ext uri="{FF2B5EF4-FFF2-40B4-BE49-F238E27FC236}">
                  <a16:creationId xmlns:a16="http://schemas.microsoft.com/office/drawing/2014/main" id="{21DE78B4-2323-9440-04E6-8AC6E05F3D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1" y="2218"/>
              <a:ext cx="250" cy="422"/>
              <a:chOff x="1885" y="753"/>
              <a:chExt cx="413" cy="650"/>
            </a:xfrm>
          </p:grpSpPr>
          <p:sp>
            <p:nvSpPr>
              <p:cNvPr id="71119" name="Freeform 463">
                <a:extLst>
                  <a:ext uri="{FF2B5EF4-FFF2-40B4-BE49-F238E27FC236}">
                    <a16:creationId xmlns:a16="http://schemas.microsoft.com/office/drawing/2014/main" id="{BF753B8D-AC56-47DC-0FD8-AB52B2B29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20" name="Freeform 464">
                <a:extLst>
                  <a:ext uri="{FF2B5EF4-FFF2-40B4-BE49-F238E27FC236}">
                    <a16:creationId xmlns:a16="http://schemas.microsoft.com/office/drawing/2014/main" id="{69368D35-4AD7-E9AF-31C0-760E0109D6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21" name="Freeform 465">
                <a:extLst>
                  <a:ext uri="{FF2B5EF4-FFF2-40B4-BE49-F238E27FC236}">
                    <a16:creationId xmlns:a16="http://schemas.microsoft.com/office/drawing/2014/main" id="{26344665-42AE-DC4F-28F4-2E0C514C2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122" name="Group 466">
              <a:extLst>
                <a:ext uri="{FF2B5EF4-FFF2-40B4-BE49-F238E27FC236}">
                  <a16:creationId xmlns:a16="http://schemas.microsoft.com/office/drawing/2014/main" id="{17E892FE-CB68-A9FF-F7C6-EC9D757C26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2" y="2533"/>
              <a:ext cx="187" cy="287"/>
              <a:chOff x="1885" y="753"/>
              <a:chExt cx="413" cy="650"/>
            </a:xfrm>
          </p:grpSpPr>
          <p:sp>
            <p:nvSpPr>
              <p:cNvPr id="71123" name="Freeform 467">
                <a:extLst>
                  <a:ext uri="{FF2B5EF4-FFF2-40B4-BE49-F238E27FC236}">
                    <a16:creationId xmlns:a16="http://schemas.microsoft.com/office/drawing/2014/main" id="{7E61895D-EFDD-CE2E-404B-7152747C0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24" name="Freeform 468">
                <a:extLst>
                  <a:ext uri="{FF2B5EF4-FFF2-40B4-BE49-F238E27FC236}">
                    <a16:creationId xmlns:a16="http://schemas.microsoft.com/office/drawing/2014/main" id="{1025853D-A2CC-ECDC-D997-3AEF55DD49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25" name="Freeform 469">
                <a:extLst>
                  <a:ext uri="{FF2B5EF4-FFF2-40B4-BE49-F238E27FC236}">
                    <a16:creationId xmlns:a16="http://schemas.microsoft.com/office/drawing/2014/main" id="{80DB8066-75E6-8187-08B5-EB079A4358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1126" name="Line 470">
              <a:extLst>
                <a:ext uri="{FF2B5EF4-FFF2-40B4-BE49-F238E27FC236}">
                  <a16:creationId xmlns:a16="http://schemas.microsoft.com/office/drawing/2014/main" id="{6E8B7754-C412-D5DA-C630-AA6A358469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23" y="2568"/>
              <a:ext cx="37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127" name="Line 471">
              <a:extLst>
                <a:ext uri="{FF2B5EF4-FFF2-40B4-BE49-F238E27FC236}">
                  <a16:creationId xmlns:a16="http://schemas.microsoft.com/office/drawing/2014/main" id="{8212920A-CC2B-13D3-BC59-642A409451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1" y="2593"/>
              <a:ext cx="46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128" name="Line 472">
              <a:extLst>
                <a:ext uri="{FF2B5EF4-FFF2-40B4-BE49-F238E27FC236}">
                  <a16:creationId xmlns:a16="http://schemas.microsoft.com/office/drawing/2014/main" id="{25BC3EE9-AD55-B1AF-1E3E-D01C4A9896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5" y="2651"/>
              <a:ext cx="52" cy="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129" name="Group 473">
              <a:extLst>
                <a:ext uri="{FF2B5EF4-FFF2-40B4-BE49-F238E27FC236}">
                  <a16:creationId xmlns:a16="http://schemas.microsoft.com/office/drawing/2014/main" id="{D742DFBE-532D-9E9F-CB95-195A89A05F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2" y="2334"/>
              <a:ext cx="182" cy="467"/>
              <a:chOff x="1832" y="4455"/>
              <a:chExt cx="213" cy="720"/>
            </a:xfrm>
          </p:grpSpPr>
          <p:sp>
            <p:nvSpPr>
              <p:cNvPr id="71130" name="Freeform 474">
                <a:extLst>
                  <a:ext uri="{FF2B5EF4-FFF2-40B4-BE49-F238E27FC236}">
                    <a16:creationId xmlns:a16="http://schemas.microsoft.com/office/drawing/2014/main" id="{C7DF73DD-A395-0860-A043-0F6362F6D2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31" name="Freeform 475">
                <a:extLst>
                  <a:ext uri="{FF2B5EF4-FFF2-40B4-BE49-F238E27FC236}">
                    <a16:creationId xmlns:a16="http://schemas.microsoft.com/office/drawing/2014/main" id="{4FD3FB8C-5A1A-819A-5412-6360E1FF39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132" name="Group 476">
              <a:extLst>
                <a:ext uri="{FF2B5EF4-FFF2-40B4-BE49-F238E27FC236}">
                  <a16:creationId xmlns:a16="http://schemas.microsoft.com/office/drawing/2014/main" id="{D170DCD9-AF76-C143-9D8D-2B86962E59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5" y="2370"/>
              <a:ext cx="181" cy="467"/>
              <a:chOff x="875" y="4542"/>
              <a:chExt cx="213" cy="546"/>
            </a:xfrm>
          </p:grpSpPr>
          <p:sp>
            <p:nvSpPr>
              <p:cNvPr id="71133" name="Line 477">
                <a:extLst>
                  <a:ext uri="{FF2B5EF4-FFF2-40B4-BE49-F238E27FC236}">
                    <a16:creationId xmlns:a16="http://schemas.microsoft.com/office/drawing/2014/main" id="{0261F51B-4095-23E9-6523-CB60ECAC22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34" name="Line 478">
                <a:extLst>
                  <a:ext uri="{FF2B5EF4-FFF2-40B4-BE49-F238E27FC236}">
                    <a16:creationId xmlns:a16="http://schemas.microsoft.com/office/drawing/2014/main" id="{8EDE0A5D-72FF-9B9A-B1B7-1F5F6057CA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35" name="Line 479">
                <a:extLst>
                  <a:ext uri="{FF2B5EF4-FFF2-40B4-BE49-F238E27FC236}">
                    <a16:creationId xmlns:a16="http://schemas.microsoft.com/office/drawing/2014/main" id="{EB3D189D-37E2-72D9-332B-71B6134388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136" name="Group 480">
                <a:extLst>
                  <a:ext uri="{FF2B5EF4-FFF2-40B4-BE49-F238E27FC236}">
                    <a16:creationId xmlns:a16="http://schemas.microsoft.com/office/drawing/2014/main" id="{FA2C43EC-1262-F78C-90D9-90534F1CDAA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137" name="Freeform 481">
                  <a:extLst>
                    <a:ext uri="{FF2B5EF4-FFF2-40B4-BE49-F238E27FC236}">
                      <a16:creationId xmlns:a16="http://schemas.microsoft.com/office/drawing/2014/main" id="{93D4C4A7-458B-26D2-76A7-B309545CA0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138" name="Freeform 482">
                  <a:extLst>
                    <a:ext uri="{FF2B5EF4-FFF2-40B4-BE49-F238E27FC236}">
                      <a16:creationId xmlns:a16="http://schemas.microsoft.com/office/drawing/2014/main" id="{E61CE25D-9921-1E92-D380-23510B80E7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139" name="Group 483">
              <a:extLst>
                <a:ext uri="{FF2B5EF4-FFF2-40B4-BE49-F238E27FC236}">
                  <a16:creationId xmlns:a16="http://schemas.microsoft.com/office/drawing/2014/main" id="{E14B2666-80FF-8EB9-A562-AE2CDF007F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2" y="2656"/>
              <a:ext cx="151" cy="200"/>
              <a:chOff x="1865" y="939"/>
              <a:chExt cx="462" cy="611"/>
            </a:xfrm>
          </p:grpSpPr>
          <p:sp>
            <p:nvSpPr>
              <p:cNvPr id="71140" name="Freeform 484">
                <a:extLst>
                  <a:ext uri="{FF2B5EF4-FFF2-40B4-BE49-F238E27FC236}">
                    <a16:creationId xmlns:a16="http://schemas.microsoft.com/office/drawing/2014/main" id="{CB584C7C-830D-6BB2-CEE7-5277E12006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41" name="Freeform 485">
                <a:extLst>
                  <a:ext uri="{FF2B5EF4-FFF2-40B4-BE49-F238E27FC236}">
                    <a16:creationId xmlns:a16="http://schemas.microsoft.com/office/drawing/2014/main" id="{152579E3-466C-7CD6-DAB6-777D793C01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1142" name="Group 486">
            <a:extLst>
              <a:ext uri="{FF2B5EF4-FFF2-40B4-BE49-F238E27FC236}">
                <a16:creationId xmlns:a16="http://schemas.microsoft.com/office/drawing/2014/main" id="{FB445E6F-72C5-79A0-4114-BD683454DB2F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5027613"/>
            <a:ext cx="1381125" cy="1146175"/>
            <a:chOff x="88" y="3128"/>
            <a:chExt cx="1064" cy="857"/>
          </a:xfrm>
        </p:grpSpPr>
        <p:sp>
          <p:nvSpPr>
            <p:cNvPr id="71143" name="Freeform 487">
              <a:extLst>
                <a:ext uri="{FF2B5EF4-FFF2-40B4-BE49-F238E27FC236}">
                  <a16:creationId xmlns:a16="http://schemas.microsoft.com/office/drawing/2014/main" id="{52274BDF-CB0B-E6D7-B57F-28211CEDC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" y="3528"/>
              <a:ext cx="1019" cy="457"/>
            </a:xfrm>
            <a:custGeom>
              <a:avLst/>
              <a:gdLst>
                <a:gd name="T0" fmla="*/ 1192 w 1193"/>
                <a:gd name="T1" fmla="*/ 534 h 535"/>
                <a:gd name="T2" fmla="*/ 0 w 1193"/>
                <a:gd name="T3" fmla="*/ 534 h 535"/>
                <a:gd name="T4" fmla="*/ 96 w 1193"/>
                <a:gd name="T5" fmla="*/ 0 h 535"/>
                <a:gd name="T6" fmla="*/ 1073 w 1193"/>
                <a:gd name="T7" fmla="*/ 0 h 535"/>
                <a:gd name="T8" fmla="*/ 1192 w 1193"/>
                <a:gd name="T9" fmla="*/ 534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3" h="535">
                  <a:moveTo>
                    <a:pt x="1192" y="534"/>
                  </a:moveTo>
                  <a:lnTo>
                    <a:pt x="0" y="534"/>
                  </a:lnTo>
                  <a:lnTo>
                    <a:pt x="96" y="0"/>
                  </a:lnTo>
                  <a:lnTo>
                    <a:pt x="1073" y="0"/>
                  </a:lnTo>
                  <a:lnTo>
                    <a:pt x="1192" y="53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144" name="Group 488">
              <a:extLst>
                <a:ext uri="{FF2B5EF4-FFF2-40B4-BE49-F238E27FC236}">
                  <a16:creationId xmlns:a16="http://schemas.microsoft.com/office/drawing/2014/main" id="{28D597A9-9906-8AFB-D1D3-A6B86CDCBF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" y="3134"/>
              <a:ext cx="182" cy="467"/>
              <a:chOff x="875" y="4542"/>
              <a:chExt cx="213" cy="546"/>
            </a:xfrm>
          </p:grpSpPr>
          <p:sp>
            <p:nvSpPr>
              <p:cNvPr id="71145" name="Line 489">
                <a:extLst>
                  <a:ext uri="{FF2B5EF4-FFF2-40B4-BE49-F238E27FC236}">
                    <a16:creationId xmlns:a16="http://schemas.microsoft.com/office/drawing/2014/main" id="{0FA8178B-9062-5DD6-6D16-F81C3B6B03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46" name="Line 490">
                <a:extLst>
                  <a:ext uri="{FF2B5EF4-FFF2-40B4-BE49-F238E27FC236}">
                    <a16:creationId xmlns:a16="http://schemas.microsoft.com/office/drawing/2014/main" id="{DC1542C8-01D8-C7E0-EA3A-CCCBA34968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47" name="Line 491">
                <a:extLst>
                  <a:ext uri="{FF2B5EF4-FFF2-40B4-BE49-F238E27FC236}">
                    <a16:creationId xmlns:a16="http://schemas.microsoft.com/office/drawing/2014/main" id="{E45822A5-C65B-ACA6-AE23-D9D954900A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148" name="Group 492">
                <a:extLst>
                  <a:ext uri="{FF2B5EF4-FFF2-40B4-BE49-F238E27FC236}">
                    <a16:creationId xmlns:a16="http://schemas.microsoft.com/office/drawing/2014/main" id="{FFC91575-33BD-7DE5-BAB5-9C2DBF434D5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149" name="Freeform 493">
                  <a:extLst>
                    <a:ext uri="{FF2B5EF4-FFF2-40B4-BE49-F238E27FC236}">
                      <a16:creationId xmlns:a16="http://schemas.microsoft.com/office/drawing/2014/main" id="{DA63D105-9223-5BFF-0588-0DC1F3841E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150" name="Freeform 494">
                  <a:extLst>
                    <a:ext uri="{FF2B5EF4-FFF2-40B4-BE49-F238E27FC236}">
                      <a16:creationId xmlns:a16="http://schemas.microsoft.com/office/drawing/2014/main" id="{591285EB-F438-2966-29A0-2922396258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151" name="Group 495">
              <a:extLst>
                <a:ext uri="{FF2B5EF4-FFF2-40B4-BE49-F238E27FC236}">
                  <a16:creationId xmlns:a16="http://schemas.microsoft.com/office/drawing/2014/main" id="{82B9EA58-89A2-A8C2-7409-238E9CED94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" y="3145"/>
              <a:ext cx="182" cy="467"/>
              <a:chOff x="875" y="4542"/>
              <a:chExt cx="213" cy="546"/>
            </a:xfrm>
          </p:grpSpPr>
          <p:sp>
            <p:nvSpPr>
              <p:cNvPr id="71152" name="Line 496">
                <a:extLst>
                  <a:ext uri="{FF2B5EF4-FFF2-40B4-BE49-F238E27FC236}">
                    <a16:creationId xmlns:a16="http://schemas.microsoft.com/office/drawing/2014/main" id="{5DB6DFD2-506E-5429-E530-31A2A81B4D5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53" name="Line 497">
                <a:extLst>
                  <a:ext uri="{FF2B5EF4-FFF2-40B4-BE49-F238E27FC236}">
                    <a16:creationId xmlns:a16="http://schemas.microsoft.com/office/drawing/2014/main" id="{4D48584F-EB8D-BE2D-B762-52FF7C11BFB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54" name="Line 498">
                <a:extLst>
                  <a:ext uri="{FF2B5EF4-FFF2-40B4-BE49-F238E27FC236}">
                    <a16:creationId xmlns:a16="http://schemas.microsoft.com/office/drawing/2014/main" id="{8BC2422E-6C40-934E-FC2D-26723FE6E4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155" name="Group 499">
                <a:extLst>
                  <a:ext uri="{FF2B5EF4-FFF2-40B4-BE49-F238E27FC236}">
                    <a16:creationId xmlns:a16="http://schemas.microsoft.com/office/drawing/2014/main" id="{A0431D5F-B79E-2048-2392-4C10E047E2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156" name="Freeform 500">
                  <a:extLst>
                    <a:ext uri="{FF2B5EF4-FFF2-40B4-BE49-F238E27FC236}">
                      <a16:creationId xmlns:a16="http://schemas.microsoft.com/office/drawing/2014/main" id="{664BF884-BF95-24BD-A0C7-198E8CA651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157" name="Freeform 501">
                  <a:extLst>
                    <a:ext uri="{FF2B5EF4-FFF2-40B4-BE49-F238E27FC236}">
                      <a16:creationId xmlns:a16="http://schemas.microsoft.com/office/drawing/2014/main" id="{9CD60006-C630-526A-3085-AA256E4C3B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158" name="Group 502">
              <a:extLst>
                <a:ext uri="{FF2B5EF4-FFF2-40B4-BE49-F238E27FC236}">
                  <a16:creationId xmlns:a16="http://schemas.microsoft.com/office/drawing/2014/main" id="{9CBA01C4-8217-A91A-E1DA-5C008CBBC0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" y="3136"/>
              <a:ext cx="182" cy="466"/>
              <a:chOff x="875" y="4542"/>
              <a:chExt cx="213" cy="546"/>
            </a:xfrm>
          </p:grpSpPr>
          <p:sp>
            <p:nvSpPr>
              <p:cNvPr id="71159" name="Line 503">
                <a:extLst>
                  <a:ext uri="{FF2B5EF4-FFF2-40B4-BE49-F238E27FC236}">
                    <a16:creationId xmlns:a16="http://schemas.microsoft.com/office/drawing/2014/main" id="{E28A441C-05E0-BC1C-5933-66ACAC4ED5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60" name="Line 504">
                <a:extLst>
                  <a:ext uri="{FF2B5EF4-FFF2-40B4-BE49-F238E27FC236}">
                    <a16:creationId xmlns:a16="http://schemas.microsoft.com/office/drawing/2014/main" id="{3FA33AF5-8195-58C1-AC56-24E949AF3A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61" name="Line 505">
                <a:extLst>
                  <a:ext uri="{FF2B5EF4-FFF2-40B4-BE49-F238E27FC236}">
                    <a16:creationId xmlns:a16="http://schemas.microsoft.com/office/drawing/2014/main" id="{6AAE60DF-40BA-E8EF-0166-5E56C5D42B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162" name="Group 506">
                <a:extLst>
                  <a:ext uri="{FF2B5EF4-FFF2-40B4-BE49-F238E27FC236}">
                    <a16:creationId xmlns:a16="http://schemas.microsoft.com/office/drawing/2014/main" id="{43BA352D-DE6B-A743-17E0-135B228CD7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163" name="Freeform 507">
                  <a:extLst>
                    <a:ext uri="{FF2B5EF4-FFF2-40B4-BE49-F238E27FC236}">
                      <a16:creationId xmlns:a16="http://schemas.microsoft.com/office/drawing/2014/main" id="{72E90F84-B636-D725-D851-139C338246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164" name="Freeform 508">
                  <a:extLst>
                    <a:ext uri="{FF2B5EF4-FFF2-40B4-BE49-F238E27FC236}">
                      <a16:creationId xmlns:a16="http://schemas.microsoft.com/office/drawing/2014/main" id="{FA6890C7-84D4-4F03-462B-23D419982D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165" name="Group 509">
              <a:extLst>
                <a:ext uri="{FF2B5EF4-FFF2-40B4-BE49-F238E27FC236}">
                  <a16:creationId xmlns:a16="http://schemas.microsoft.com/office/drawing/2014/main" id="{8EC25BD0-E72C-573B-9B74-58898DBDF7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6" y="3128"/>
              <a:ext cx="182" cy="467"/>
              <a:chOff x="875" y="4542"/>
              <a:chExt cx="213" cy="546"/>
            </a:xfrm>
          </p:grpSpPr>
          <p:sp>
            <p:nvSpPr>
              <p:cNvPr id="71166" name="Line 510">
                <a:extLst>
                  <a:ext uri="{FF2B5EF4-FFF2-40B4-BE49-F238E27FC236}">
                    <a16:creationId xmlns:a16="http://schemas.microsoft.com/office/drawing/2014/main" id="{24304317-2E2C-A760-C023-E85D65F9CD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67" name="Line 511">
                <a:extLst>
                  <a:ext uri="{FF2B5EF4-FFF2-40B4-BE49-F238E27FC236}">
                    <a16:creationId xmlns:a16="http://schemas.microsoft.com/office/drawing/2014/main" id="{FEB4F173-B343-2D05-D0CD-28F2639018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68" name="Line 512">
                <a:extLst>
                  <a:ext uri="{FF2B5EF4-FFF2-40B4-BE49-F238E27FC236}">
                    <a16:creationId xmlns:a16="http://schemas.microsoft.com/office/drawing/2014/main" id="{C4D24723-63A3-459E-C666-213316700F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169" name="Group 513">
                <a:extLst>
                  <a:ext uri="{FF2B5EF4-FFF2-40B4-BE49-F238E27FC236}">
                    <a16:creationId xmlns:a16="http://schemas.microsoft.com/office/drawing/2014/main" id="{D1A399D1-B1DA-EDD2-D178-54B9468B33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170" name="Freeform 514">
                  <a:extLst>
                    <a:ext uri="{FF2B5EF4-FFF2-40B4-BE49-F238E27FC236}">
                      <a16:creationId xmlns:a16="http://schemas.microsoft.com/office/drawing/2014/main" id="{29EFBFE6-10EB-5472-FB51-8C06121878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171" name="Freeform 515">
                  <a:extLst>
                    <a:ext uri="{FF2B5EF4-FFF2-40B4-BE49-F238E27FC236}">
                      <a16:creationId xmlns:a16="http://schemas.microsoft.com/office/drawing/2014/main" id="{F3C2D92E-0284-6F89-30D6-F33073D08F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172" name="Group 516">
              <a:extLst>
                <a:ext uri="{FF2B5EF4-FFF2-40B4-BE49-F238E27FC236}">
                  <a16:creationId xmlns:a16="http://schemas.microsoft.com/office/drawing/2014/main" id="{277CCABF-D466-4C0B-B6F6-CC825FC50D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0" y="3278"/>
              <a:ext cx="182" cy="467"/>
              <a:chOff x="875" y="4542"/>
              <a:chExt cx="213" cy="546"/>
            </a:xfrm>
          </p:grpSpPr>
          <p:sp>
            <p:nvSpPr>
              <p:cNvPr id="71173" name="Line 517">
                <a:extLst>
                  <a:ext uri="{FF2B5EF4-FFF2-40B4-BE49-F238E27FC236}">
                    <a16:creationId xmlns:a16="http://schemas.microsoft.com/office/drawing/2014/main" id="{7D645172-4F2F-537F-0C4C-2488A7B3C5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74" name="Line 518">
                <a:extLst>
                  <a:ext uri="{FF2B5EF4-FFF2-40B4-BE49-F238E27FC236}">
                    <a16:creationId xmlns:a16="http://schemas.microsoft.com/office/drawing/2014/main" id="{A8DC837F-4333-6E3A-FBFC-A3F067FD78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75" name="Line 519">
                <a:extLst>
                  <a:ext uri="{FF2B5EF4-FFF2-40B4-BE49-F238E27FC236}">
                    <a16:creationId xmlns:a16="http://schemas.microsoft.com/office/drawing/2014/main" id="{21275C2F-5F78-E450-E135-EE37DD5A28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176" name="Group 520">
                <a:extLst>
                  <a:ext uri="{FF2B5EF4-FFF2-40B4-BE49-F238E27FC236}">
                    <a16:creationId xmlns:a16="http://schemas.microsoft.com/office/drawing/2014/main" id="{FA3A15FC-AD0C-A649-EA94-938B9C7A41E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177" name="Freeform 521">
                  <a:extLst>
                    <a:ext uri="{FF2B5EF4-FFF2-40B4-BE49-F238E27FC236}">
                      <a16:creationId xmlns:a16="http://schemas.microsoft.com/office/drawing/2014/main" id="{BFCB9A91-FD5E-36D6-4887-494C359680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178" name="Freeform 522">
                  <a:extLst>
                    <a:ext uri="{FF2B5EF4-FFF2-40B4-BE49-F238E27FC236}">
                      <a16:creationId xmlns:a16="http://schemas.microsoft.com/office/drawing/2014/main" id="{63D926CA-15DB-0DBB-E3CF-AB4D3A9970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179" name="Group 523">
              <a:extLst>
                <a:ext uri="{FF2B5EF4-FFF2-40B4-BE49-F238E27FC236}">
                  <a16:creationId xmlns:a16="http://schemas.microsoft.com/office/drawing/2014/main" id="{DE8A29E8-C4B2-063F-AF34-FF76BD40B8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3327"/>
              <a:ext cx="182" cy="467"/>
              <a:chOff x="875" y="4542"/>
              <a:chExt cx="213" cy="546"/>
            </a:xfrm>
          </p:grpSpPr>
          <p:sp>
            <p:nvSpPr>
              <p:cNvPr id="71180" name="Line 524">
                <a:extLst>
                  <a:ext uri="{FF2B5EF4-FFF2-40B4-BE49-F238E27FC236}">
                    <a16:creationId xmlns:a16="http://schemas.microsoft.com/office/drawing/2014/main" id="{2982A399-47C4-329D-02A9-F091602DC0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81" name="Line 525">
                <a:extLst>
                  <a:ext uri="{FF2B5EF4-FFF2-40B4-BE49-F238E27FC236}">
                    <a16:creationId xmlns:a16="http://schemas.microsoft.com/office/drawing/2014/main" id="{A76C516C-B661-FCD0-0A5E-9719D1546F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82" name="Line 526">
                <a:extLst>
                  <a:ext uri="{FF2B5EF4-FFF2-40B4-BE49-F238E27FC236}">
                    <a16:creationId xmlns:a16="http://schemas.microsoft.com/office/drawing/2014/main" id="{1434C6C6-F94E-56A5-B0FD-176514FA46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183" name="Group 527">
                <a:extLst>
                  <a:ext uri="{FF2B5EF4-FFF2-40B4-BE49-F238E27FC236}">
                    <a16:creationId xmlns:a16="http://schemas.microsoft.com/office/drawing/2014/main" id="{5F4DC5D7-FE5A-C8D9-690E-EFEF0C706F6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184" name="Freeform 528">
                  <a:extLst>
                    <a:ext uri="{FF2B5EF4-FFF2-40B4-BE49-F238E27FC236}">
                      <a16:creationId xmlns:a16="http://schemas.microsoft.com/office/drawing/2014/main" id="{A26F1495-717C-15C8-8D8A-EFC952D5D8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185" name="Freeform 529">
                  <a:extLst>
                    <a:ext uri="{FF2B5EF4-FFF2-40B4-BE49-F238E27FC236}">
                      <a16:creationId xmlns:a16="http://schemas.microsoft.com/office/drawing/2014/main" id="{9F23BEED-FC14-03F6-60AA-18152D6C13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186" name="Group 530">
              <a:extLst>
                <a:ext uri="{FF2B5EF4-FFF2-40B4-BE49-F238E27FC236}">
                  <a16:creationId xmlns:a16="http://schemas.microsoft.com/office/drawing/2014/main" id="{949FBE4F-34A8-823D-A127-8900FF73418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6" y="3226"/>
              <a:ext cx="182" cy="467"/>
              <a:chOff x="875" y="4542"/>
              <a:chExt cx="213" cy="546"/>
            </a:xfrm>
          </p:grpSpPr>
          <p:sp>
            <p:nvSpPr>
              <p:cNvPr id="71187" name="Line 531">
                <a:extLst>
                  <a:ext uri="{FF2B5EF4-FFF2-40B4-BE49-F238E27FC236}">
                    <a16:creationId xmlns:a16="http://schemas.microsoft.com/office/drawing/2014/main" id="{D292783D-B520-35AA-9E00-8E25A8D084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88" name="Line 532">
                <a:extLst>
                  <a:ext uri="{FF2B5EF4-FFF2-40B4-BE49-F238E27FC236}">
                    <a16:creationId xmlns:a16="http://schemas.microsoft.com/office/drawing/2014/main" id="{9BFAC65C-C690-62E6-ACD5-CE1FD30AAD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89" name="Line 533">
                <a:extLst>
                  <a:ext uri="{FF2B5EF4-FFF2-40B4-BE49-F238E27FC236}">
                    <a16:creationId xmlns:a16="http://schemas.microsoft.com/office/drawing/2014/main" id="{90D68A3C-4514-2F72-0B7B-F844A26B3B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190" name="Group 534">
                <a:extLst>
                  <a:ext uri="{FF2B5EF4-FFF2-40B4-BE49-F238E27FC236}">
                    <a16:creationId xmlns:a16="http://schemas.microsoft.com/office/drawing/2014/main" id="{F4DFCA2C-62E4-CFE7-BD40-7178242778A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191" name="Freeform 535">
                  <a:extLst>
                    <a:ext uri="{FF2B5EF4-FFF2-40B4-BE49-F238E27FC236}">
                      <a16:creationId xmlns:a16="http://schemas.microsoft.com/office/drawing/2014/main" id="{B81CB1EB-8B01-AD39-0360-290A8B6B29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192" name="Freeform 536">
                  <a:extLst>
                    <a:ext uri="{FF2B5EF4-FFF2-40B4-BE49-F238E27FC236}">
                      <a16:creationId xmlns:a16="http://schemas.microsoft.com/office/drawing/2014/main" id="{2973C7ED-9E26-D13F-2645-FA067B07EF5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193" name="Group 537">
              <a:extLst>
                <a:ext uri="{FF2B5EF4-FFF2-40B4-BE49-F238E27FC236}">
                  <a16:creationId xmlns:a16="http://schemas.microsoft.com/office/drawing/2014/main" id="{3E962902-C02C-95EE-BFE3-D4947F79F4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" y="3284"/>
              <a:ext cx="182" cy="466"/>
              <a:chOff x="875" y="4542"/>
              <a:chExt cx="213" cy="546"/>
            </a:xfrm>
          </p:grpSpPr>
          <p:sp>
            <p:nvSpPr>
              <p:cNvPr id="71194" name="Line 538">
                <a:extLst>
                  <a:ext uri="{FF2B5EF4-FFF2-40B4-BE49-F238E27FC236}">
                    <a16:creationId xmlns:a16="http://schemas.microsoft.com/office/drawing/2014/main" id="{4FB3C894-45AF-E754-1B1C-9844556380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95" name="Line 539">
                <a:extLst>
                  <a:ext uri="{FF2B5EF4-FFF2-40B4-BE49-F238E27FC236}">
                    <a16:creationId xmlns:a16="http://schemas.microsoft.com/office/drawing/2014/main" id="{69B9D726-56BD-EDA2-D305-AFE042E806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96" name="Line 540">
                <a:extLst>
                  <a:ext uri="{FF2B5EF4-FFF2-40B4-BE49-F238E27FC236}">
                    <a16:creationId xmlns:a16="http://schemas.microsoft.com/office/drawing/2014/main" id="{3AC11839-5228-1994-23E7-6E9E050916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197" name="Group 541">
                <a:extLst>
                  <a:ext uri="{FF2B5EF4-FFF2-40B4-BE49-F238E27FC236}">
                    <a16:creationId xmlns:a16="http://schemas.microsoft.com/office/drawing/2014/main" id="{5690B779-FEE4-A6EC-D2AA-13F6227A384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198" name="Freeform 542">
                  <a:extLst>
                    <a:ext uri="{FF2B5EF4-FFF2-40B4-BE49-F238E27FC236}">
                      <a16:creationId xmlns:a16="http://schemas.microsoft.com/office/drawing/2014/main" id="{B055ED56-9009-1AE7-A00C-0C298A0F6C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199" name="Freeform 543">
                  <a:extLst>
                    <a:ext uri="{FF2B5EF4-FFF2-40B4-BE49-F238E27FC236}">
                      <a16:creationId xmlns:a16="http://schemas.microsoft.com/office/drawing/2014/main" id="{5991AFD9-06BF-97ED-0C59-6F0409A633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200" name="Group 544">
              <a:extLst>
                <a:ext uri="{FF2B5EF4-FFF2-40B4-BE49-F238E27FC236}">
                  <a16:creationId xmlns:a16="http://schemas.microsoft.com/office/drawing/2014/main" id="{4FA77ACA-26DC-1154-B2EC-34E643145B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" y="3300"/>
              <a:ext cx="182" cy="466"/>
              <a:chOff x="875" y="4542"/>
              <a:chExt cx="213" cy="546"/>
            </a:xfrm>
          </p:grpSpPr>
          <p:sp>
            <p:nvSpPr>
              <p:cNvPr id="71201" name="Line 545">
                <a:extLst>
                  <a:ext uri="{FF2B5EF4-FFF2-40B4-BE49-F238E27FC236}">
                    <a16:creationId xmlns:a16="http://schemas.microsoft.com/office/drawing/2014/main" id="{F9102353-8A1C-985B-843E-E8A34FC88F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02" name="Line 546">
                <a:extLst>
                  <a:ext uri="{FF2B5EF4-FFF2-40B4-BE49-F238E27FC236}">
                    <a16:creationId xmlns:a16="http://schemas.microsoft.com/office/drawing/2014/main" id="{79480215-EC1E-8AB3-FD6F-29283F6578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03" name="Line 547">
                <a:extLst>
                  <a:ext uri="{FF2B5EF4-FFF2-40B4-BE49-F238E27FC236}">
                    <a16:creationId xmlns:a16="http://schemas.microsoft.com/office/drawing/2014/main" id="{6C63C744-191A-919C-BEE5-4578BE6B08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204" name="Group 548">
                <a:extLst>
                  <a:ext uri="{FF2B5EF4-FFF2-40B4-BE49-F238E27FC236}">
                    <a16:creationId xmlns:a16="http://schemas.microsoft.com/office/drawing/2014/main" id="{3E1653FD-F417-14A0-F731-E632B472C80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205" name="Freeform 549">
                  <a:extLst>
                    <a:ext uri="{FF2B5EF4-FFF2-40B4-BE49-F238E27FC236}">
                      <a16:creationId xmlns:a16="http://schemas.microsoft.com/office/drawing/2014/main" id="{ECA16716-0B2D-F6EF-F2D5-33D4585F3A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206" name="Freeform 550">
                  <a:extLst>
                    <a:ext uri="{FF2B5EF4-FFF2-40B4-BE49-F238E27FC236}">
                      <a16:creationId xmlns:a16="http://schemas.microsoft.com/office/drawing/2014/main" id="{B158CE13-4CD6-A13A-551A-8D69869977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207" name="Group 551">
              <a:extLst>
                <a:ext uri="{FF2B5EF4-FFF2-40B4-BE49-F238E27FC236}">
                  <a16:creationId xmlns:a16="http://schemas.microsoft.com/office/drawing/2014/main" id="{D631A807-BDCA-44BB-3220-19B347145C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" y="3262"/>
              <a:ext cx="182" cy="467"/>
              <a:chOff x="875" y="4542"/>
              <a:chExt cx="213" cy="546"/>
            </a:xfrm>
          </p:grpSpPr>
          <p:sp>
            <p:nvSpPr>
              <p:cNvPr id="71208" name="Line 552">
                <a:extLst>
                  <a:ext uri="{FF2B5EF4-FFF2-40B4-BE49-F238E27FC236}">
                    <a16:creationId xmlns:a16="http://schemas.microsoft.com/office/drawing/2014/main" id="{3F4DEC56-2CD9-1CD0-6BD4-0674922054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09" name="Line 553">
                <a:extLst>
                  <a:ext uri="{FF2B5EF4-FFF2-40B4-BE49-F238E27FC236}">
                    <a16:creationId xmlns:a16="http://schemas.microsoft.com/office/drawing/2014/main" id="{253B6D77-598B-BBBD-B94C-5EAE4B31873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10" name="Line 554">
                <a:extLst>
                  <a:ext uri="{FF2B5EF4-FFF2-40B4-BE49-F238E27FC236}">
                    <a16:creationId xmlns:a16="http://schemas.microsoft.com/office/drawing/2014/main" id="{5F1E6186-B175-8BA1-7A5F-2C60270582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211" name="Group 555">
                <a:extLst>
                  <a:ext uri="{FF2B5EF4-FFF2-40B4-BE49-F238E27FC236}">
                    <a16:creationId xmlns:a16="http://schemas.microsoft.com/office/drawing/2014/main" id="{4753D882-6FD8-CEE3-838A-192AED44F71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212" name="Freeform 556">
                  <a:extLst>
                    <a:ext uri="{FF2B5EF4-FFF2-40B4-BE49-F238E27FC236}">
                      <a16:creationId xmlns:a16="http://schemas.microsoft.com/office/drawing/2014/main" id="{277A140C-78D9-AC04-23F9-14031F16A4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213" name="Freeform 557">
                  <a:extLst>
                    <a:ext uri="{FF2B5EF4-FFF2-40B4-BE49-F238E27FC236}">
                      <a16:creationId xmlns:a16="http://schemas.microsoft.com/office/drawing/2014/main" id="{5D2C4EF9-EC5E-DF95-150A-A8101FF4A5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214" name="Group 558">
              <a:extLst>
                <a:ext uri="{FF2B5EF4-FFF2-40B4-BE49-F238E27FC236}">
                  <a16:creationId xmlns:a16="http://schemas.microsoft.com/office/drawing/2014/main" id="{D4254590-357E-0FE0-0A14-C6B43B37A7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" y="3451"/>
              <a:ext cx="182" cy="466"/>
              <a:chOff x="875" y="4542"/>
              <a:chExt cx="213" cy="546"/>
            </a:xfrm>
          </p:grpSpPr>
          <p:sp>
            <p:nvSpPr>
              <p:cNvPr id="71215" name="Line 559">
                <a:extLst>
                  <a:ext uri="{FF2B5EF4-FFF2-40B4-BE49-F238E27FC236}">
                    <a16:creationId xmlns:a16="http://schemas.microsoft.com/office/drawing/2014/main" id="{6F64D886-5AA7-EDF5-907D-0979A64A43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16" name="Line 560">
                <a:extLst>
                  <a:ext uri="{FF2B5EF4-FFF2-40B4-BE49-F238E27FC236}">
                    <a16:creationId xmlns:a16="http://schemas.microsoft.com/office/drawing/2014/main" id="{63ED3088-8FF5-9593-C157-AD8BAB7B43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17" name="Line 561">
                <a:extLst>
                  <a:ext uri="{FF2B5EF4-FFF2-40B4-BE49-F238E27FC236}">
                    <a16:creationId xmlns:a16="http://schemas.microsoft.com/office/drawing/2014/main" id="{837DDC9C-0723-267D-8A8F-D2FFA9EA7A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218" name="Group 562">
                <a:extLst>
                  <a:ext uri="{FF2B5EF4-FFF2-40B4-BE49-F238E27FC236}">
                    <a16:creationId xmlns:a16="http://schemas.microsoft.com/office/drawing/2014/main" id="{6140C09A-F433-DA28-E7F5-458880C926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219" name="Freeform 563">
                  <a:extLst>
                    <a:ext uri="{FF2B5EF4-FFF2-40B4-BE49-F238E27FC236}">
                      <a16:creationId xmlns:a16="http://schemas.microsoft.com/office/drawing/2014/main" id="{B7BEDCEA-EA80-814E-67C8-3C5DE5BF56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220" name="Freeform 564">
                  <a:extLst>
                    <a:ext uri="{FF2B5EF4-FFF2-40B4-BE49-F238E27FC236}">
                      <a16:creationId xmlns:a16="http://schemas.microsoft.com/office/drawing/2014/main" id="{796FD8C5-0F38-84FC-A167-AB11A88619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221" name="Group 565">
              <a:extLst>
                <a:ext uri="{FF2B5EF4-FFF2-40B4-BE49-F238E27FC236}">
                  <a16:creationId xmlns:a16="http://schemas.microsoft.com/office/drawing/2014/main" id="{567C4B15-46E0-0D89-4C79-3456F15217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6" y="3510"/>
              <a:ext cx="182" cy="466"/>
              <a:chOff x="875" y="4542"/>
              <a:chExt cx="213" cy="546"/>
            </a:xfrm>
          </p:grpSpPr>
          <p:sp>
            <p:nvSpPr>
              <p:cNvPr id="71222" name="Line 566">
                <a:extLst>
                  <a:ext uri="{FF2B5EF4-FFF2-40B4-BE49-F238E27FC236}">
                    <a16:creationId xmlns:a16="http://schemas.microsoft.com/office/drawing/2014/main" id="{4BE15BE4-3AD2-6ECF-F87E-3DD35E34C6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23" name="Line 567">
                <a:extLst>
                  <a:ext uri="{FF2B5EF4-FFF2-40B4-BE49-F238E27FC236}">
                    <a16:creationId xmlns:a16="http://schemas.microsoft.com/office/drawing/2014/main" id="{160BC599-5731-3E89-1D51-F6CCAD58EF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24" name="Line 568">
                <a:extLst>
                  <a:ext uri="{FF2B5EF4-FFF2-40B4-BE49-F238E27FC236}">
                    <a16:creationId xmlns:a16="http://schemas.microsoft.com/office/drawing/2014/main" id="{7C780A4A-11FB-C9AE-A9BD-56184A171C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225" name="Group 569">
                <a:extLst>
                  <a:ext uri="{FF2B5EF4-FFF2-40B4-BE49-F238E27FC236}">
                    <a16:creationId xmlns:a16="http://schemas.microsoft.com/office/drawing/2014/main" id="{CE7BA517-49D7-1751-D5EF-CFA7B9C3D2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226" name="Freeform 570">
                  <a:extLst>
                    <a:ext uri="{FF2B5EF4-FFF2-40B4-BE49-F238E27FC236}">
                      <a16:creationId xmlns:a16="http://schemas.microsoft.com/office/drawing/2014/main" id="{AD80C8CA-A50C-7782-8607-FAE4EB8A79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227" name="Freeform 571">
                  <a:extLst>
                    <a:ext uri="{FF2B5EF4-FFF2-40B4-BE49-F238E27FC236}">
                      <a16:creationId xmlns:a16="http://schemas.microsoft.com/office/drawing/2014/main" id="{80A3FC1E-8660-4CF7-5B3E-7BCABECA57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228" name="Group 572">
              <a:extLst>
                <a:ext uri="{FF2B5EF4-FFF2-40B4-BE49-F238E27FC236}">
                  <a16:creationId xmlns:a16="http://schemas.microsoft.com/office/drawing/2014/main" id="{B8C3AF4F-B96D-97AD-4DF8-8632D4A709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7" y="3487"/>
              <a:ext cx="182" cy="466"/>
              <a:chOff x="875" y="4542"/>
              <a:chExt cx="213" cy="546"/>
            </a:xfrm>
          </p:grpSpPr>
          <p:sp>
            <p:nvSpPr>
              <p:cNvPr id="71229" name="Line 573">
                <a:extLst>
                  <a:ext uri="{FF2B5EF4-FFF2-40B4-BE49-F238E27FC236}">
                    <a16:creationId xmlns:a16="http://schemas.microsoft.com/office/drawing/2014/main" id="{574504A0-F2D3-1BF9-3B5B-5880995234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30" name="Line 574">
                <a:extLst>
                  <a:ext uri="{FF2B5EF4-FFF2-40B4-BE49-F238E27FC236}">
                    <a16:creationId xmlns:a16="http://schemas.microsoft.com/office/drawing/2014/main" id="{FF86FB1B-44B7-2024-E61E-B112ED0E7D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31" name="Line 575">
                <a:extLst>
                  <a:ext uri="{FF2B5EF4-FFF2-40B4-BE49-F238E27FC236}">
                    <a16:creationId xmlns:a16="http://schemas.microsoft.com/office/drawing/2014/main" id="{B6FA4390-96CC-B73E-AAE7-D770FC3D50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232" name="Group 576">
                <a:extLst>
                  <a:ext uri="{FF2B5EF4-FFF2-40B4-BE49-F238E27FC236}">
                    <a16:creationId xmlns:a16="http://schemas.microsoft.com/office/drawing/2014/main" id="{9A1AD3D1-E3FF-61F4-EEDE-500FC83BB08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233" name="Freeform 577">
                  <a:extLst>
                    <a:ext uri="{FF2B5EF4-FFF2-40B4-BE49-F238E27FC236}">
                      <a16:creationId xmlns:a16="http://schemas.microsoft.com/office/drawing/2014/main" id="{E1574F56-6098-EF14-974C-879665B4AD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234" name="Freeform 578">
                  <a:extLst>
                    <a:ext uri="{FF2B5EF4-FFF2-40B4-BE49-F238E27FC236}">
                      <a16:creationId xmlns:a16="http://schemas.microsoft.com/office/drawing/2014/main" id="{72987CC5-2AF8-334A-E2B3-EC755ADB45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235" name="Group 579">
              <a:extLst>
                <a:ext uri="{FF2B5EF4-FFF2-40B4-BE49-F238E27FC236}">
                  <a16:creationId xmlns:a16="http://schemas.microsoft.com/office/drawing/2014/main" id="{9CB14B25-4314-108B-4D9C-E68325D80E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" y="3644"/>
              <a:ext cx="157" cy="308"/>
              <a:chOff x="1730" y="4717"/>
              <a:chExt cx="184" cy="360"/>
            </a:xfrm>
          </p:grpSpPr>
          <p:sp>
            <p:nvSpPr>
              <p:cNvPr id="71236" name="Freeform 580">
                <a:extLst>
                  <a:ext uri="{FF2B5EF4-FFF2-40B4-BE49-F238E27FC236}">
                    <a16:creationId xmlns:a16="http://schemas.microsoft.com/office/drawing/2014/main" id="{0086400F-729C-4719-1192-5DE819AE2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" y="4783"/>
                <a:ext cx="32" cy="294"/>
              </a:xfrm>
              <a:custGeom>
                <a:avLst/>
                <a:gdLst>
                  <a:gd name="T0" fmla="*/ 0 w 32"/>
                  <a:gd name="T1" fmla="*/ 284 h 294"/>
                  <a:gd name="T2" fmla="*/ 9 w 32"/>
                  <a:gd name="T3" fmla="*/ 0 h 294"/>
                  <a:gd name="T4" fmla="*/ 31 w 32"/>
                  <a:gd name="T5" fmla="*/ 288 h 294"/>
                  <a:gd name="T6" fmla="*/ 22 w 32"/>
                  <a:gd name="T7" fmla="*/ 293 h 294"/>
                  <a:gd name="T8" fmla="*/ 14 w 32"/>
                  <a:gd name="T9" fmla="*/ 293 h 294"/>
                  <a:gd name="T10" fmla="*/ 6 w 32"/>
                  <a:gd name="T11" fmla="*/ 289 h 294"/>
                  <a:gd name="T12" fmla="*/ 0 w 32"/>
                  <a:gd name="T13" fmla="*/ 28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94">
                    <a:moveTo>
                      <a:pt x="0" y="284"/>
                    </a:moveTo>
                    <a:lnTo>
                      <a:pt x="9" y="0"/>
                    </a:lnTo>
                    <a:lnTo>
                      <a:pt x="31" y="288"/>
                    </a:lnTo>
                    <a:lnTo>
                      <a:pt x="22" y="293"/>
                    </a:lnTo>
                    <a:lnTo>
                      <a:pt x="14" y="293"/>
                    </a:lnTo>
                    <a:lnTo>
                      <a:pt x="6" y="289"/>
                    </a:lnTo>
                    <a:lnTo>
                      <a:pt x="0" y="284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37" name="Line 581">
                <a:extLst>
                  <a:ext uri="{FF2B5EF4-FFF2-40B4-BE49-F238E27FC236}">
                    <a16:creationId xmlns:a16="http://schemas.microsoft.com/office/drawing/2014/main" id="{A2B877C9-2066-6CE4-677A-8CB7487277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777" y="4874"/>
                <a:ext cx="37" cy="1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38" name="Line 582">
                <a:extLst>
                  <a:ext uri="{FF2B5EF4-FFF2-40B4-BE49-F238E27FC236}">
                    <a16:creationId xmlns:a16="http://schemas.microsoft.com/office/drawing/2014/main" id="{9D138708-F2A8-5DA6-E4BF-8AF559691F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6" y="4888"/>
                <a:ext cx="46" cy="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39" name="Line 583">
                <a:extLst>
                  <a:ext uri="{FF2B5EF4-FFF2-40B4-BE49-F238E27FC236}">
                    <a16:creationId xmlns:a16="http://schemas.microsoft.com/office/drawing/2014/main" id="{CA3BA70A-5FDA-F1ED-3EF3-59550B62C5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9" y="4922"/>
                <a:ext cx="52" cy="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40" name="Freeform 584">
                <a:extLst>
                  <a:ext uri="{FF2B5EF4-FFF2-40B4-BE49-F238E27FC236}">
                    <a16:creationId xmlns:a16="http://schemas.microsoft.com/office/drawing/2014/main" id="{C6235076-6547-7116-A519-06B721778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4717"/>
                <a:ext cx="184" cy="148"/>
              </a:xfrm>
              <a:custGeom>
                <a:avLst/>
                <a:gdLst>
                  <a:gd name="T0" fmla="*/ 88 w 184"/>
                  <a:gd name="T1" fmla="*/ 0 h 148"/>
                  <a:gd name="T2" fmla="*/ 88 w 184"/>
                  <a:gd name="T3" fmla="*/ 3 h 148"/>
                  <a:gd name="T4" fmla="*/ 32 w 184"/>
                  <a:gd name="T5" fmla="*/ 39 h 148"/>
                  <a:gd name="T6" fmla="*/ 58 w 184"/>
                  <a:gd name="T7" fmla="*/ 36 h 148"/>
                  <a:gd name="T8" fmla="*/ 32 w 184"/>
                  <a:gd name="T9" fmla="*/ 71 h 148"/>
                  <a:gd name="T10" fmla="*/ 58 w 184"/>
                  <a:gd name="T11" fmla="*/ 73 h 148"/>
                  <a:gd name="T12" fmla="*/ 6 w 184"/>
                  <a:gd name="T13" fmla="*/ 112 h 148"/>
                  <a:gd name="T14" fmla="*/ 50 w 184"/>
                  <a:gd name="T15" fmla="*/ 112 h 148"/>
                  <a:gd name="T16" fmla="*/ 0 w 184"/>
                  <a:gd name="T17" fmla="*/ 138 h 148"/>
                  <a:gd name="T18" fmla="*/ 74 w 184"/>
                  <a:gd name="T19" fmla="*/ 135 h 148"/>
                  <a:gd name="T20" fmla="*/ 128 w 184"/>
                  <a:gd name="T21" fmla="*/ 147 h 148"/>
                  <a:gd name="T22" fmla="*/ 128 w 184"/>
                  <a:gd name="T23" fmla="*/ 132 h 148"/>
                  <a:gd name="T24" fmla="*/ 183 w 184"/>
                  <a:gd name="T25" fmla="*/ 129 h 148"/>
                  <a:gd name="T26" fmla="*/ 149 w 184"/>
                  <a:gd name="T27" fmla="*/ 106 h 148"/>
                  <a:gd name="T28" fmla="*/ 178 w 184"/>
                  <a:gd name="T29" fmla="*/ 108 h 148"/>
                  <a:gd name="T30" fmla="*/ 131 w 184"/>
                  <a:gd name="T31" fmla="*/ 83 h 148"/>
                  <a:gd name="T32" fmla="*/ 170 w 184"/>
                  <a:gd name="T33" fmla="*/ 84 h 148"/>
                  <a:gd name="T34" fmla="*/ 131 w 184"/>
                  <a:gd name="T35" fmla="*/ 52 h 148"/>
                  <a:gd name="T36" fmla="*/ 161 w 184"/>
                  <a:gd name="T37" fmla="*/ 58 h 148"/>
                  <a:gd name="T38" fmla="*/ 118 w 184"/>
                  <a:gd name="T39" fmla="*/ 28 h 148"/>
                  <a:gd name="T40" fmla="*/ 140 w 184"/>
                  <a:gd name="T41" fmla="*/ 26 h 148"/>
                  <a:gd name="T42" fmla="*/ 88 w 184"/>
                  <a:gd name="T43" fmla="*/ 1 h 148"/>
                  <a:gd name="T44" fmla="*/ 88 w 184"/>
                  <a:gd name="T4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4" h="148">
                    <a:moveTo>
                      <a:pt x="88" y="0"/>
                    </a:moveTo>
                    <a:lnTo>
                      <a:pt x="88" y="3"/>
                    </a:lnTo>
                    <a:lnTo>
                      <a:pt x="32" y="39"/>
                    </a:lnTo>
                    <a:lnTo>
                      <a:pt x="58" y="36"/>
                    </a:lnTo>
                    <a:lnTo>
                      <a:pt x="32" y="71"/>
                    </a:lnTo>
                    <a:lnTo>
                      <a:pt x="58" y="73"/>
                    </a:lnTo>
                    <a:lnTo>
                      <a:pt x="6" y="112"/>
                    </a:lnTo>
                    <a:lnTo>
                      <a:pt x="50" y="112"/>
                    </a:lnTo>
                    <a:lnTo>
                      <a:pt x="0" y="138"/>
                    </a:lnTo>
                    <a:lnTo>
                      <a:pt x="74" y="135"/>
                    </a:lnTo>
                    <a:lnTo>
                      <a:pt x="128" y="147"/>
                    </a:lnTo>
                    <a:lnTo>
                      <a:pt x="128" y="132"/>
                    </a:lnTo>
                    <a:lnTo>
                      <a:pt x="183" y="129"/>
                    </a:lnTo>
                    <a:lnTo>
                      <a:pt x="149" y="106"/>
                    </a:lnTo>
                    <a:lnTo>
                      <a:pt x="178" y="108"/>
                    </a:lnTo>
                    <a:lnTo>
                      <a:pt x="131" y="83"/>
                    </a:lnTo>
                    <a:lnTo>
                      <a:pt x="170" y="84"/>
                    </a:lnTo>
                    <a:lnTo>
                      <a:pt x="131" y="52"/>
                    </a:lnTo>
                    <a:lnTo>
                      <a:pt x="161" y="58"/>
                    </a:lnTo>
                    <a:lnTo>
                      <a:pt x="118" y="28"/>
                    </a:lnTo>
                    <a:lnTo>
                      <a:pt x="140" y="26"/>
                    </a:lnTo>
                    <a:lnTo>
                      <a:pt x="88" y="1"/>
                    </a:lnTo>
                    <a:lnTo>
                      <a:pt x="88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241" name="Group 585">
              <a:extLst>
                <a:ext uri="{FF2B5EF4-FFF2-40B4-BE49-F238E27FC236}">
                  <a16:creationId xmlns:a16="http://schemas.microsoft.com/office/drawing/2014/main" id="{56B8FAE0-5B23-E6F5-B1B9-4E62C4D42C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" y="3467"/>
              <a:ext cx="151" cy="200"/>
              <a:chOff x="1865" y="939"/>
              <a:chExt cx="462" cy="611"/>
            </a:xfrm>
          </p:grpSpPr>
          <p:sp>
            <p:nvSpPr>
              <p:cNvPr id="71242" name="Freeform 586">
                <a:extLst>
                  <a:ext uri="{FF2B5EF4-FFF2-40B4-BE49-F238E27FC236}">
                    <a16:creationId xmlns:a16="http://schemas.microsoft.com/office/drawing/2014/main" id="{1929AD9C-8344-DAF7-E9A5-50C12D56F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43" name="Freeform 587">
                <a:extLst>
                  <a:ext uri="{FF2B5EF4-FFF2-40B4-BE49-F238E27FC236}">
                    <a16:creationId xmlns:a16="http://schemas.microsoft.com/office/drawing/2014/main" id="{312C67F9-073B-A364-8E37-98A8AEE86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244" name="Group 588">
              <a:extLst>
                <a:ext uri="{FF2B5EF4-FFF2-40B4-BE49-F238E27FC236}">
                  <a16:creationId xmlns:a16="http://schemas.microsoft.com/office/drawing/2014/main" id="{7DFC773C-8CFF-29AC-93C2-2B1AF1B7A3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" y="3464"/>
              <a:ext cx="181" cy="466"/>
              <a:chOff x="875" y="4542"/>
              <a:chExt cx="213" cy="546"/>
            </a:xfrm>
          </p:grpSpPr>
          <p:sp>
            <p:nvSpPr>
              <p:cNvPr id="71245" name="Line 589">
                <a:extLst>
                  <a:ext uri="{FF2B5EF4-FFF2-40B4-BE49-F238E27FC236}">
                    <a16:creationId xmlns:a16="http://schemas.microsoft.com/office/drawing/2014/main" id="{800ECC80-D1BC-2EC3-3434-E5294E4961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46" name="Line 590">
                <a:extLst>
                  <a:ext uri="{FF2B5EF4-FFF2-40B4-BE49-F238E27FC236}">
                    <a16:creationId xmlns:a16="http://schemas.microsoft.com/office/drawing/2014/main" id="{884E9028-D755-8D50-E896-32BEF75569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47" name="Line 591">
                <a:extLst>
                  <a:ext uri="{FF2B5EF4-FFF2-40B4-BE49-F238E27FC236}">
                    <a16:creationId xmlns:a16="http://schemas.microsoft.com/office/drawing/2014/main" id="{CE89FC55-F523-14FA-046E-AFBCE7FEBE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248" name="Group 592">
                <a:extLst>
                  <a:ext uri="{FF2B5EF4-FFF2-40B4-BE49-F238E27FC236}">
                    <a16:creationId xmlns:a16="http://schemas.microsoft.com/office/drawing/2014/main" id="{89765985-434E-BE99-1A2F-17AD39831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249" name="Freeform 593">
                  <a:extLst>
                    <a:ext uri="{FF2B5EF4-FFF2-40B4-BE49-F238E27FC236}">
                      <a16:creationId xmlns:a16="http://schemas.microsoft.com/office/drawing/2014/main" id="{7AF707DD-56AE-308F-7C5B-63AFE6DA65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250" name="Freeform 594">
                  <a:extLst>
                    <a:ext uri="{FF2B5EF4-FFF2-40B4-BE49-F238E27FC236}">
                      <a16:creationId xmlns:a16="http://schemas.microsoft.com/office/drawing/2014/main" id="{DC2F59D5-7E22-D776-879E-329C14E11A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251" name="Group 595">
              <a:extLst>
                <a:ext uri="{FF2B5EF4-FFF2-40B4-BE49-F238E27FC236}">
                  <a16:creationId xmlns:a16="http://schemas.microsoft.com/office/drawing/2014/main" id="{159C6DDF-E978-A5D6-0D35-171FD82578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1" y="3340"/>
              <a:ext cx="250" cy="422"/>
              <a:chOff x="1885" y="753"/>
              <a:chExt cx="413" cy="650"/>
            </a:xfrm>
          </p:grpSpPr>
          <p:sp>
            <p:nvSpPr>
              <p:cNvPr id="71252" name="Freeform 596">
                <a:extLst>
                  <a:ext uri="{FF2B5EF4-FFF2-40B4-BE49-F238E27FC236}">
                    <a16:creationId xmlns:a16="http://schemas.microsoft.com/office/drawing/2014/main" id="{F1EA458E-F3BC-A4AA-4DA1-BF2B79E70C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53" name="Freeform 597">
                <a:extLst>
                  <a:ext uri="{FF2B5EF4-FFF2-40B4-BE49-F238E27FC236}">
                    <a16:creationId xmlns:a16="http://schemas.microsoft.com/office/drawing/2014/main" id="{79D005DB-D962-3E34-6333-D6562AB5E8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54" name="Freeform 598">
                <a:extLst>
                  <a:ext uri="{FF2B5EF4-FFF2-40B4-BE49-F238E27FC236}">
                    <a16:creationId xmlns:a16="http://schemas.microsoft.com/office/drawing/2014/main" id="{4A4600CD-6612-AF44-0C0B-7C5D095447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255" name="Group 599">
              <a:extLst>
                <a:ext uri="{FF2B5EF4-FFF2-40B4-BE49-F238E27FC236}">
                  <a16:creationId xmlns:a16="http://schemas.microsoft.com/office/drawing/2014/main" id="{05C9EFDF-89C1-62FE-CE7A-33D75870FF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2" y="3655"/>
              <a:ext cx="187" cy="287"/>
              <a:chOff x="1885" y="753"/>
              <a:chExt cx="413" cy="650"/>
            </a:xfrm>
          </p:grpSpPr>
          <p:sp>
            <p:nvSpPr>
              <p:cNvPr id="71256" name="Freeform 600">
                <a:extLst>
                  <a:ext uri="{FF2B5EF4-FFF2-40B4-BE49-F238E27FC236}">
                    <a16:creationId xmlns:a16="http://schemas.microsoft.com/office/drawing/2014/main" id="{58F9ABDC-2FB8-271C-783C-7C0D6725CE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57" name="Freeform 601">
                <a:extLst>
                  <a:ext uri="{FF2B5EF4-FFF2-40B4-BE49-F238E27FC236}">
                    <a16:creationId xmlns:a16="http://schemas.microsoft.com/office/drawing/2014/main" id="{40E08E63-ECB6-A950-CCAD-1AFB96E16D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58" name="Freeform 602">
                <a:extLst>
                  <a:ext uri="{FF2B5EF4-FFF2-40B4-BE49-F238E27FC236}">
                    <a16:creationId xmlns:a16="http://schemas.microsoft.com/office/drawing/2014/main" id="{7CAF21C5-2FC9-2B30-8AB8-AF9F421432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1259" name="Line 603">
              <a:extLst>
                <a:ext uri="{FF2B5EF4-FFF2-40B4-BE49-F238E27FC236}">
                  <a16:creationId xmlns:a16="http://schemas.microsoft.com/office/drawing/2014/main" id="{07CEEFEE-BE26-D8D4-6606-34092A3E07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23" y="3690"/>
              <a:ext cx="37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260" name="Line 604">
              <a:extLst>
                <a:ext uri="{FF2B5EF4-FFF2-40B4-BE49-F238E27FC236}">
                  <a16:creationId xmlns:a16="http://schemas.microsoft.com/office/drawing/2014/main" id="{3DDB7E0C-3AEC-4BFD-6F2A-B3C06EC5E0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1" y="3715"/>
              <a:ext cx="46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261" name="Line 605">
              <a:extLst>
                <a:ext uri="{FF2B5EF4-FFF2-40B4-BE49-F238E27FC236}">
                  <a16:creationId xmlns:a16="http://schemas.microsoft.com/office/drawing/2014/main" id="{9511B73C-229F-CE02-FFCE-9C7E684B99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5" y="3773"/>
              <a:ext cx="52" cy="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262" name="Group 606">
              <a:extLst>
                <a:ext uri="{FF2B5EF4-FFF2-40B4-BE49-F238E27FC236}">
                  <a16:creationId xmlns:a16="http://schemas.microsoft.com/office/drawing/2014/main" id="{2C61B2A7-1BE5-EE60-AD16-CA7715575D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2" y="3456"/>
              <a:ext cx="182" cy="467"/>
              <a:chOff x="1832" y="4455"/>
              <a:chExt cx="213" cy="720"/>
            </a:xfrm>
          </p:grpSpPr>
          <p:sp>
            <p:nvSpPr>
              <p:cNvPr id="71263" name="Freeform 607">
                <a:extLst>
                  <a:ext uri="{FF2B5EF4-FFF2-40B4-BE49-F238E27FC236}">
                    <a16:creationId xmlns:a16="http://schemas.microsoft.com/office/drawing/2014/main" id="{BE3E79EC-9A86-C7A5-1615-C710C3C891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64" name="Freeform 608">
                <a:extLst>
                  <a:ext uri="{FF2B5EF4-FFF2-40B4-BE49-F238E27FC236}">
                    <a16:creationId xmlns:a16="http://schemas.microsoft.com/office/drawing/2014/main" id="{C0867FA5-4401-D7C8-6D41-8EC67B7D31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265" name="Group 609">
              <a:extLst>
                <a:ext uri="{FF2B5EF4-FFF2-40B4-BE49-F238E27FC236}">
                  <a16:creationId xmlns:a16="http://schemas.microsoft.com/office/drawing/2014/main" id="{E9642A38-663D-651F-F3D9-AEF7DE1F2B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5" y="3492"/>
              <a:ext cx="181" cy="467"/>
              <a:chOff x="875" y="4542"/>
              <a:chExt cx="213" cy="546"/>
            </a:xfrm>
          </p:grpSpPr>
          <p:sp>
            <p:nvSpPr>
              <p:cNvPr id="71266" name="Line 610">
                <a:extLst>
                  <a:ext uri="{FF2B5EF4-FFF2-40B4-BE49-F238E27FC236}">
                    <a16:creationId xmlns:a16="http://schemas.microsoft.com/office/drawing/2014/main" id="{9BB7714F-5E09-39CA-F4ED-5D37129446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67" name="Line 611">
                <a:extLst>
                  <a:ext uri="{FF2B5EF4-FFF2-40B4-BE49-F238E27FC236}">
                    <a16:creationId xmlns:a16="http://schemas.microsoft.com/office/drawing/2014/main" id="{0C6E2A70-713D-5BBA-3F8C-2E83A12CD4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68" name="Line 612">
                <a:extLst>
                  <a:ext uri="{FF2B5EF4-FFF2-40B4-BE49-F238E27FC236}">
                    <a16:creationId xmlns:a16="http://schemas.microsoft.com/office/drawing/2014/main" id="{13B766CD-2536-DF1F-AC17-4F052175A6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269" name="Group 613">
                <a:extLst>
                  <a:ext uri="{FF2B5EF4-FFF2-40B4-BE49-F238E27FC236}">
                    <a16:creationId xmlns:a16="http://schemas.microsoft.com/office/drawing/2014/main" id="{6297DB93-537F-6DF8-8EF6-1F4F48785E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270" name="Freeform 614">
                  <a:extLst>
                    <a:ext uri="{FF2B5EF4-FFF2-40B4-BE49-F238E27FC236}">
                      <a16:creationId xmlns:a16="http://schemas.microsoft.com/office/drawing/2014/main" id="{A1FCC314-A696-A96E-A190-D016D32C72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271" name="Freeform 615">
                  <a:extLst>
                    <a:ext uri="{FF2B5EF4-FFF2-40B4-BE49-F238E27FC236}">
                      <a16:creationId xmlns:a16="http://schemas.microsoft.com/office/drawing/2014/main" id="{F186A523-A620-34C7-8451-CA5189548B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272" name="Group 616">
              <a:extLst>
                <a:ext uri="{FF2B5EF4-FFF2-40B4-BE49-F238E27FC236}">
                  <a16:creationId xmlns:a16="http://schemas.microsoft.com/office/drawing/2014/main" id="{BC5BE166-F3E0-97B6-29E6-4DD8972F0A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2" y="3778"/>
              <a:ext cx="151" cy="200"/>
              <a:chOff x="1865" y="939"/>
              <a:chExt cx="462" cy="611"/>
            </a:xfrm>
          </p:grpSpPr>
          <p:sp>
            <p:nvSpPr>
              <p:cNvPr id="71273" name="Freeform 617">
                <a:extLst>
                  <a:ext uri="{FF2B5EF4-FFF2-40B4-BE49-F238E27FC236}">
                    <a16:creationId xmlns:a16="http://schemas.microsoft.com/office/drawing/2014/main" id="{92AD1169-2D46-E12A-3B59-47DDC339F4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74" name="Freeform 618">
                <a:extLst>
                  <a:ext uri="{FF2B5EF4-FFF2-40B4-BE49-F238E27FC236}">
                    <a16:creationId xmlns:a16="http://schemas.microsoft.com/office/drawing/2014/main" id="{F03450CE-1591-E4EC-ED81-081DA1B9D1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1275" name="Rectangle 619">
            <a:extLst>
              <a:ext uri="{FF2B5EF4-FFF2-40B4-BE49-F238E27FC236}">
                <a16:creationId xmlns:a16="http://schemas.microsoft.com/office/drawing/2014/main" id="{BF5CE3B0-DD18-C297-94CA-747412D8C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425" y="6189663"/>
            <a:ext cx="226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b="1">
                <a:solidFill>
                  <a:srgbClr val="000080"/>
                </a:solidFill>
              </a:rPr>
              <a:t>Similar, 110-yr-old stands in 1995 before treatment</a:t>
            </a:r>
          </a:p>
        </p:txBody>
      </p:sp>
      <p:sp>
        <p:nvSpPr>
          <p:cNvPr id="71276" name="Line 620">
            <a:extLst>
              <a:ext uri="{FF2B5EF4-FFF2-40B4-BE49-F238E27FC236}">
                <a16:creationId xmlns:a16="http://schemas.microsoft.com/office/drawing/2014/main" id="{3E257F04-FD30-A618-2EE1-371AFE1DC7F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60525" y="2143125"/>
            <a:ext cx="13335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277" name="Line 621">
            <a:extLst>
              <a:ext uri="{FF2B5EF4-FFF2-40B4-BE49-F238E27FC236}">
                <a16:creationId xmlns:a16="http://schemas.microsoft.com/office/drawing/2014/main" id="{4930E654-1316-FB38-70CB-0EB92842116F}"/>
              </a:ext>
            </a:extLst>
          </p:cNvPr>
          <p:cNvSpPr>
            <a:spLocks noChangeShapeType="1"/>
          </p:cNvSpPr>
          <p:nvPr/>
        </p:nvSpPr>
        <p:spPr bwMode="auto">
          <a:xfrm>
            <a:off x="1660525" y="4191000"/>
            <a:ext cx="13335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278" name="Line 622">
            <a:extLst>
              <a:ext uri="{FF2B5EF4-FFF2-40B4-BE49-F238E27FC236}">
                <a16:creationId xmlns:a16="http://schemas.microsoft.com/office/drawing/2014/main" id="{8FC5767E-A8D2-010B-3F60-EEAFA7A6BF3B}"/>
              </a:ext>
            </a:extLst>
          </p:cNvPr>
          <p:cNvSpPr>
            <a:spLocks noChangeShapeType="1"/>
          </p:cNvSpPr>
          <p:nvPr/>
        </p:nvSpPr>
        <p:spPr bwMode="auto">
          <a:xfrm>
            <a:off x="1660525" y="5476875"/>
            <a:ext cx="13335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279" name="Rectangle 623">
            <a:extLst>
              <a:ext uri="{FF2B5EF4-FFF2-40B4-BE49-F238E27FC236}">
                <a16:creationId xmlns:a16="http://schemas.microsoft.com/office/drawing/2014/main" id="{4F0C4E79-889B-62EC-A202-E6D52E766E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413" y="5000625"/>
            <a:ext cx="1352550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1">
                <a:solidFill>
                  <a:srgbClr val="000080"/>
                </a:solidFill>
              </a:rPr>
              <a:t>Thin, underplant leave +/- woody debris</a:t>
            </a:r>
          </a:p>
        </p:txBody>
      </p:sp>
      <p:sp>
        <p:nvSpPr>
          <p:cNvPr id="71280" name="Rectangle 624">
            <a:extLst>
              <a:ext uri="{FF2B5EF4-FFF2-40B4-BE49-F238E27FC236}">
                <a16:creationId xmlns:a16="http://schemas.microsoft.com/office/drawing/2014/main" id="{5F5E8E84-A5DA-6DB8-AAF1-6E88ABC67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4013" y="1873250"/>
            <a:ext cx="11366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1">
                <a:solidFill>
                  <a:srgbClr val="000080"/>
                </a:solidFill>
              </a:rPr>
              <a:t>Leave untouched</a:t>
            </a:r>
          </a:p>
        </p:txBody>
      </p:sp>
      <p:sp>
        <p:nvSpPr>
          <p:cNvPr id="71281" name="Rectangle 625">
            <a:extLst>
              <a:ext uri="{FF2B5EF4-FFF2-40B4-BE49-F238E27FC236}">
                <a16:creationId xmlns:a16="http://schemas.microsoft.com/office/drawing/2014/main" id="{6FE09C42-10C0-1172-2E4A-55B907F07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4338" y="1120775"/>
            <a:ext cx="16224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b="1">
                <a:solidFill>
                  <a:srgbClr val="000080"/>
                </a:solidFill>
              </a:rPr>
              <a:t>Experimental treatments applied in 1996:</a:t>
            </a:r>
          </a:p>
        </p:txBody>
      </p:sp>
      <p:sp>
        <p:nvSpPr>
          <p:cNvPr id="71282" name="Text Box 626">
            <a:extLst>
              <a:ext uri="{FF2B5EF4-FFF2-40B4-BE49-F238E27FC236}">
                <a16:creationId xmlns:a16="http://schemas.microsoft.com/office/drawing/2014/main" id="{BA9FFF13-D850-2690-871F-AD1B8458BE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2754313" cy="68738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300" b="1">
                <a:solidFill>
                  <a:schemeClr val="bg1"/>
                </a:solidFill>
              </a:rPr>
              <a:t>Background: Eight burned LTEP treatments offer evidence on vegetation-fire interactions:</a:t>
            </a:r>
          </a:p>
        </p:txBody>
      </p:sp>
      <p:grpSp>
        <p:nvGrpSpPr>
          <p:cNvPr id="71283" name="Group 627">
            <a:extLst>
              <a:ext uri="{FF2B5EF4-FFF2-40B4-BE49-F238E27FC236}">
                <a16:creationId xmlns:a16="http://schemas.microsoft.com/office/drawing/2014/main" id="{7E83D918-1D89-A6BA-3B27-842D9BD93E53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433638"/>
            <a:ext cx="1381125" cy="1146175"/>
            <a:chOff x="88" y="2006"/>
            <a:chExt cx="1064" cy="857"/>
          </a:xfrm>
        </p:grpSpPr>
        <p:sp>
          <p:nvSpPr>
            <p:cNvPr id="71284" name="Freeform 628">
              <a:extLst>
                <a:ext uri="{FF2B5EF4-FFF2-40B4-BE49-F238E27FC236}">
                  <a16:creationId xmlns:a16="http://schemas.microsoft.com/office/drawing/2014/main" id="{62D60FB9-19C6-237B-C65A-EDCE65468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" y="2406"/>
              <a:ext cx="1019" cy="457"/>
            </a:xfrm>
            <a:custGeom>
              <a:avLst/>
              <a:gdLst>
                <a:gd name="T0" fmla="*/ 1192 w 1193"/>
                <a:gd name="T1" fmla="*/ 534 h 535"/>
                <a:gd name="T2" fmla="*/ 0 w 1193"/>
                <a:gd name="T3" fmla="*/ 534 h 535"/>
                <a:gd name="T4" fmla="*/ 96 w 1193"/>
                <a:gd name="T5" fmla="*/ 0 h 535"/>
                <a:gd name="T6" fmla="*/ 1073 w 1193"/>
                <a:gd name="T7" fmla="*/ 0 h 535"/>
                <a:gd name="T8" fmla="*/ 1192 w 1193"/>
                <a:gd name="T9" fmla="*/ 534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3" h="535">
                  <a:moveTo>
                    <a:pt x="1192" y="534"/>
                  </a:moveTo>
                  <a:lnTo>
                    <a:pt x="0" y="534"/>
                  </a:lnTo>
                  <a:lnTo>
                    <a:pt x="96" y="0"/>
                  </a:lnTo>
                  <a:lnTo>
                    <a:pt x="1073" y="0"/>
                  </a:lnTo>
                  <a:lnTo>
                    <a:pt x="1192" y="53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285" name="Group 629">
              <a:extLst>
                <a:ext uri="{FF2B5EF4-FFF2-40B4-BE49-F238E27FC236}">
                  <a16:creationId xmlns:a16="http://schemas.microsoft.com/office/drawing/2014/main" id="{AC7699A6-6C46-7276-FF60-BB1742C251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" y="2012"/>
              <a:ext cx="182" cy="467"/>
              <a:chOff x="875" y="4542"/>
              <a:chExt cx="213" cy="546"/>
            </a:xfrm>
          </p:grpSpPr>
          <p:sp>
            <p:nvSpPr>
              <p:cNvPr id="71286" name="Line 630">
                <a:extLst>
                  <a:ext uri="{FF2B5EF4-FFF2-40B4-BE49-F238E27FC236}">
                    <a16:creationId xmlns:a16="http://schemas.microsoft.com/office/drawing/2014/main" id="{FE458820-16E9-5037-DB23-F3506FFD75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87" name="Line 631">
                <a:extLst>
                  <a:ext uri="{FF2B5EF4-FFF2-40B4-BE49-F238E27FC236}">
                    <a16:creationId xmlns:a16="http://schemas.microsoft.com/office/drawing/2014/main" id="{D2E2EF68-4C00-8708-2FEB-FD883EE228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88" name="Line 632">
                <a:extLst>
                  <a:ext uri="{FF2B5EF4-FFF2-40B4-BE49-F238E27FC236}">
                    <a16:creationId xmlns:a16="http://schemas.microsoft.com/office/drawing/2014/main" id="{1741C72F-5656-3D17-0733-AE90BD1DCA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289" name="Group 633">
                <a:extLst>
                  <a:ext uri="{FF2B5EF4-FFF2-40B4-BE49-F238E27FC236}">
                    <a16:creationId xmlns:a16="http://schemas.microsoft.com/office/drawing/2014/main" id="{34AB53AB-7615-5129-72D3-C55D9D646DF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290" name="Freeform 634">
                  <a:extLst>
                    <a:ext uri="{FF2B5EF4-FFF2-40B4-BE49-F238E27FC236}">
                      <a16:creationId xmlns:a16="http://schemas.microsoft.com/office/drawing/2014/main" id="{75CFDCA6-D569-FCF0-8674-B2188A4CDA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291" name="Freeform 635">
                  <a:extLst>
                    <a:ext uri="{FF2B5EF4-FFF2-40B4-BE49-F238E27FC236}">
                      <a16:creationId xmlns:a16="http://schemas.microsoft.com/office/drawing/2014/main" id="{EB1D352F-4F60-F07D-1A0C-97F9C30647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292" name="Group 636">
              <a:extLst>
                <a:ext uri="{FF2B5EF4-FFF2-40B4-BE49-F238E27FC236}">
                  <a16:creationId xmlns:a16="http://schemas.microsoft.com/office/drawing/2014/main" id="{FDA66D4C-46F7-5458-E5B7-DF1703B487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4" y="2023"/>
              <a:ext cx="182" cy="467"/>
              <a:chOff x="875" y="4542"/>
              <a:chExt cx="213" cy="546"/>
            </a:xfrm>
          </p:grpSpPr>
          <p:sp>
            <p:nvSpPr>
              <p:cNvPr id="71293" name="Line 637">
                <a:extLst>
                  <a:ext uri="{FF2B5EF4-FFF2-40B4-BE49-F238E27FC236}">
                    <a16:creationId xmlns:a16="http://schemas.microsoft.com/office/drawing/2014/main" id="{59789871-7ABC-4E69-3B5C-6451DC1591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94" name="Line 638">
                <a:extLst>
                  <a:ext uri="{FF2B5EF4-FFF2-40B4-BE49-F238E27FC236}">
                    <a16:creationId xmlns:a16="http://schemas.microsoft.com/office/drawing/2014/main" id="{9E58DCBB-5763-FF0E-28FF-8F38BC1AC6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295" name="Line 639">
                <a:extLst>
                  <a:ext uri="{FF2B5EF4-FFF2-40B4-BE49-F238E27FC236}">
                    <a16:creationId xmlns:a16="http://schemas.microsoft.com/office/drawing/2014/main" id="{00E58E0A-0EEC-7340-9AF5-0C9ED049C8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296" name="Group 640">
                <a:extLst>
                  <a:ext uri="{FF2B5EF4-FFF2-40B4-BE49-F238E27FC236}">
                    <a16:creationId xmlns:a16="http://schemas.microsoft.com/office/drawing/2014/main" id="{DD541D8F-FFBF-D707-D9CD-BF561E51FB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297" name="Freeform 641">
                  <a:extLst>
                    <a:ext uri="{FF2B5EF4-FFF2-40B4-BE49-F238E27FC236}">
                      <a16:creationId xmlns:a16="http://schemas.microsoft.com/office/drawing/2014/main" id="{4E5C03C4-08B3-EED6-427C-EA4EF58279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298" name="Freeform 642">
                  <a:extLst>
                    <a:ext uri="{FF2B5EF4-FFF2-40B4-BE49-F238E27FC236}">
                      <a16:creationId xmlns:a16="http://schemas.microsoft.com/office/drawing/2014/main" id="{D2A09757-9D63-93A7-B8BF-706ECAD0860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299" name="Group 643">
              <a:extLst>
                <a:ext uri="{FF2B5EF4-FFF2-40B4-BE49-F238E27FC236}">
                  <a16:creationId xmlns:a16="http://schemas.microsoft.com/office/drawing/2014/main" id="{50B62A62-1510-7677-419F-F0E9CD1A0F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0" y="2014"/>
              <a:ext cx="182" cy="466"/>
              <a:chOff x="875" y="4542"/>
              <a:chExt cx="213" cy="546"/>
            </a:xfrm>
          </p:grpSpPr>
          <p:sp>
            <p:nvSpPr>
              <p:cNvPr id="71300" name="Line 644">
                <a:extLst>
                  <a:ext uri="{FF2B5EF4-FFF2-40B4-BE49-F238E27FC236}">
                    <a16:creationId xmlns:a16="http://schemas.microsoft.com/office/drawing/2014/main" id="{40B33F79-C7CA-3017-4177-6B8A1A9448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01" name="Line 645">
                <a:extLst>
                  <a:ext uri="{FF2B5EF4-FFF2-40B4-BE49-F238E27FC236}">
                    <a16:creationId xmlns:a16="http://schemas.microsoft.com/office/drawing/2014/main" id="{3A55E750-3940-A6BF-DEA7-D549B1D0A5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02" name="Line 646">
                <a:extLst>
                  <a:ext uri="{FF2B5EF4-FFF2-40B4-BE49-F238E27FC236}">
                    <a16:creationId xmlns:a16="http://schemas.microsoft.com/office/drawing/2014/main" id="{7A7EB170-3A61-3F1C-57BA-8710361E6A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303" name="Group 647">
                <a:extLst>
                  <a:ext uri="{FF2B5EF4-FFF2-40B4-BE49-F238E27FC236}">
                    <a16:creationId xmlns:a16="http://schemas.microsoft.com/office/drawing/2014/main" id="{551384CE-2E47-A067-65FA-8A6E95A845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304" name="Freeform 648">
                  <a:extLst>
                    <a:ext uri="{FF2B5EF4-FFF2-40B4-BE49-F238E27FC236}">
                      <a16:creationId xmlns:a16="http://schemas.microsoft.com/office/drawing/2014/main" id="{B36A1EC2-7379-A815-179A-DBF257F1FF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305" name="Freeform 649">
                  <a:extLst>
                    <a:ext uri="{FF2B5EF4-FFF2-40B4-BE49-F238E27FC236}">
                      <a16:creationId xmlns:a16="http://schemas.microsoft.com/office/drawing/2014/main" id="{5E7ADA80-0128-066F-09D4-D1D4D49667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306" name="Group 650">
              <a:extLst>
                <a:ext uri="{FF2B5EF4-FFF2-40B4-BE49-F238E27FC236}">
                  <a16:creationId xmlns:a16="http://schemas.microsoft.com/office/drawing/2014/main" id="{A9280358-70C1-88FC-0C7A-A9A132A031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6" y="2006"/>
              <a:ext cx="182" cy="467"/>
              <a:chOff x="875" y="4542"/>
              <a:chExt cx="213" cy="546"/>
            </a:xfrm>
          </p:grpSpPr>
          <p:sp>
            <p:nvSpPr>
              <p:cNvPr id="71307" name="Line 651">
                <a:extLst>
                  <a:ext uri="{FF2B5EF4-FFF2-40B4-BE49-F238E27FC236}">
                    <a16:creationId xmlns:a16="http://schemas.microsoft.com/office/drawing/2014/main" id="{6B707C81-38AB-AC14-77E5-372F703A63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08" name="Line 652">
                <a:extLst>
                  <a:ext uri="{FF2B5EF4-FFF2-40B4-BE49-F238E27FC236}">
                    <a16:creationId xmlns:a16="http://schemas.microsoft.com/office/drawing/2014/main" id="{5B387BEE-E9D7-D7CF-0609-20F07776F8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09" name="Line 653">
                <a:extLst>
                  <a:ext uri="{FF2B5EF4-FFF2-40B4-BE49-F238E27FC236}">
                    <a16:creationId xmlns:a16="http://schemas.microsoft.com/office/drawing/2014/main" id="{FAA981DF-D892-4D41-16D7-FFF162F0AF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310" name="Group 654">
                <a:extLst>
                  <a:ext uri="{FF2B5EF4-FFF2-40B4-BE49-F238E27FC236}">
                    <a16:creationId xmlns:a16="http://schemas.microsoft.com/office/drawing/2014/main" id="{8272E6D8-E34E-A4AF-3048-129A01AAB0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311" name="Freeform 655">
                  <a:extLst>
                    <a:ext uri="{FF2B5EF4-FFF2-40B4-BE49-F238E27FC236}">
                      <a16:creationId xmlns:a16="http://schemas.microsoft.com/office/drawing/2014/main" id="{65B14055-EC96-C733-5FA0-1C521C2287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312" name="Freeform 656">
                  <a:extLst>
                    <a:ext uri="{FF2B5EF4-FFF2-40B4-BE49-F238E27FC236}">
                      <a16:creationId xmlns:a16="http://schemas.microsoft.com/office/drawing/2014/main" id="{1374D982-F1AA-2B49-67DD-6AD2E1BDEA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313" name="Group 657">
              <a:extLst>
                <a:ext uri="{FF2B5EF4-FFF2-40B4-BE49-F238E27FC236}">
                  <a16:creationId xmlns:a16="http://schemas.microsoft.com/office/drawing/2014/main" id="{B7C01898-C0DB-DC1D-1781-0C7A769C2A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70" y="2156"/>
              <a:ext cx="182" cy="467"/>
              <a:chOff x="875" y="4542"/>
              <a:chExt cx="213" cy="546"/>
            </a:xfrm>
          </p:grpSpPr>
          <p:sp>
            <p:nvSpPr>
              <p:cNvPr id="71314" name="Line 658">
                <a:extLst>
                  <a:ext uri="{FF2B5EF4-FFF2-40B4-BE49-F238E27FC236}">
                    <a16:creationId xmlns:a16="http://schemas.microsoft.com/office/drawing/2014/main" id="{E83DAD7C-B921-4395-EFD5-59BE26E170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15" name="Line 659">
                <a:extLst>
                  <a:ext uri="{FF2B5EF4-FFF2-40B4-BE49-F238E27FC236}">
                    <a16:creationId xmlns:a16="http://schemas.microsoft.com/office/drawing/2014/main" id="{2095BC85-FE3C-0561-02C9-A259C872C0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16" name="Line 660">
                <a:extLst>
                  <a:ext uri="{FF2B5EF4-FFF2-40B4-BE49-F238E27FC236}">
                    <a16:creationId xmlns:a16="http://schemas.microsoft.com/office/drawing/2014/main" id="{118F2D01-C464-4DB1-8BAA-72955C844D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317" name="Group 661">
                <a:extLst>
                  <a:ext uri="{FF2B5EF4-FFF2-40B4-BE49-F238E27FC236}">
                    <a16:creationId xmlns:a16="http://schemas.microsoft.com/office/drawing/2014/main" id="{0907555F-288D-8156-5627-82D93FE67B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318" name="Freeform 662">
                  <a:extLst>
                    <a:ext uri="{FF2B5EF4-FFF2-40B4-BE49-F238E27FC236}">
                      <a16:creationId xmlns:a16="http://schemas.microsoft.com/office/drawing/2014/main" id="{8C1CEAAC-A112-A98C-C8A8-ADDE1CE6FF4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319" name="Freeform 663">
                  <a:extLst>
                    <a:ext uri="{FF2B5EF4-FFF2-40B4-BE49-F238E27FC236}">
                      <a16:creationId xmlns:a16="http://schemas.microsoft.com/office/drawing/2014/main" id="{8FCDB154-AE10-2A28-88AC-EB2C8C7DF1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320" name="Group 664">
              <a:extLst>
                <a:ext uri="{FF2B5EF4-FFF2-40B4-BE49-F238E27FC236}">
                  <a16:creationId xmlns:a16="http://schemas.microsoft.com/office/drawing/2014/main" id="{D3B8B090-D499-9C46-F55E-9BF5B5C066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2" y="2205"/>
              <a:ext cx="182" cy="467"/>
              <a:chOff x="875" y="4542"/>
              <a:chExt cx="213" cy="546"/>
            </a:xfrm>
          </p:grpSpPr>
          <p:sp>
            <p:nvSpPr>
              <p:cNvPr id="71321" name="Line 665">
                <a:extLst>
                  <a:ext uri="{FF2B5EF4-FFF2-40B4-BE49-F238E27FC236}">
                    <a16:creationId xmlns:a16="http://schemas.microsoft.com/office/drawing/2014/main" id="{7074910B-480F-0429-D266-D9E11ABD7F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22" name="Line 666">
                <a:extLst>
                  <a:ext uri="{FF2B5EF4-FFF2-40B4-BE49-F238E27FC236}">
                    <a16:creationId xmlns:a16="http://schemas.microsoft.com/office/drawing/2014/main" id="{1586C586-2E32-E23B-30D0-C8FF621D4D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23" name="Line 667">
                <a:extLst>
                  <a:ext uri="{FF2B5EF4-FFF2-40B4-BE49-F238E27FC236}">
                    <a16:creationId xmlns:a16="http://schemas.microsoft.com/office/drawing/2014/main" id="{30817B9D-4C6B-C2CF-C5AA-A8136710D0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324" name="Group 668">
                <a:extLst>
                  <a:ext uri="{FF2B5EF4-FFF2-40B4-BE49-F238E27FC236}">
                    <a16:creationId xmlns:a16="http://schemas.microsoft.com/office/drawing/2014/main" id="{031D3662-E4FB-C53B-4117-5943DEDA2CD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325" name="Freeform 669">
                  <a:extLst>
                    <a:ext uri="{FF2B5EF4-FFF2-40B4-BE49-F238E27FC236}">
                      <a16:creationId xmlns:a16="http://schemas.microsoft.com/office/drawing/2014/main" id="{C87D9CB5-918D-8BA5-FE35-5370EB5522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326" name="Freeform 670">
                  <a:extLst>
                    <a:ext uri="{FF2B5EF4-FFF2-40B4-BE49-F238E27FC236}">
                      <a16:creationId xmlns:a16="http://schemas.microsoft.com/office/drawing/2014/main" id="{DF3A8FE5-D9B9-8C75-472B-0C1A5313B3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327" name="Group 671">
              <a:extLst>
                <a:ext uri="{FF2B5EF4-FFF2-40B4-BE49-F238E27FC236}">
                  <a16:creationId xmlns:a16="http://schemas.microsoft.com/office/drawing/2014/main" id="{85068E1D-6B5A-2BFC-A76F-9106B8360F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6" y="2104"/>
              <a:ext cx="182" cy="467"/>
              <a:chOff x="875" y="4542"/>
              <a:chExt cx="213" cy="546"/>
            </a:xfrm>
          </p:grpSpPr>
          <p:sp>
            <p:nvSpPr>
              <p:cNvPr id="71328" name="Line 672">
                <a:extLst>
                  <a:ext uri="{FF2B5EF4-FFF2-40B4-BE49-F238E27FC236}">
                    <a16:creationId xmlns:a16="http://schemas.microsoft.com/office/drawing/2014/main" id="{F95AA2CA-2806-BE11-E1F6-1B485AC83E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29" name="Line 673">
                <a:extLst>
                  <a:ext uri="{FF2B5EF4-FFF2-40B4-BE49-F238E27FC236}">
                    <a16:creationId xmlns:a16="http://schemas.microsoft.com/office/drawing/2014/main" id="{696CD25C-E16E-BF92-96DD-EEFE290150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30" name="Line 674">
                <a:extLst>
                  <a:ext uri="{FF2B5EF4-FFF2-40B4-BE49-F238E27FC236}">
                    <a16:creationId xmlns:a16="http://schemas.microsoft.com/office/drawing/2014/main" id="{CB44BD54-ACAF-743E-DFB5-A90343EA508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331" name="Group 675">
                <a:extLst>
                  <a:ext uri="{FF2B5EF4-FFF2-40B4-BE49-F238E27FC236}">
                    <a16:creationId xmlns:a16="http://schemas.microsoft.com/office/drawing/2014/main" id="{B8FB8C41-6A71-4A2E-1414-811956AC8D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332" name="Freeform 676">
                  <a:extLst>
                    <a:ext uri="{FF2B5EF4-FFF2-40B4-BE49-F238E27FC236}">
                      <a16:creationId xmlns:a16="http://schemas.microsoft.com/office/drawing/2014/main" id="{F2136067-C37D-EF48-6B38-EE58A43F51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333" name="Freeform 677">
                  <a:extLst>
                    <a:ext uri="{FF2B5EF4-FFF2-40B4-BE49-F238E27FC236}">
                      <a16:creationId xmlns:a16="http://schemas.microsoft.com/office/drawing/2014/main" id="{5EEF7EC6-8280-E0B4-0B78-6375EC66648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334" name="Group 678">
              <a:extLst>
                <a:ext uri="{FF2B5EF4-FFF2-40B4-BE49-F238E27FC236}">
                  <a16:creationId xmlns:a16="http://schemas.microsoft.com/office/drawing/2014/main" id="{F0DC02EA-2AC2-6B8A-CF09-32045FBE60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5" y="2162"/>
              <a:ext cx="182" cy="466"/>
              <a:chOff x="875" y="4542"/>
              <a:chExt cx="213" cy="546"/>
            </a:xfrm>
          </p:grpSpPr>
          <p:sp>
            <p:nvSpPr>
              <p:cNvPr id="71335" name="Line 679">
                <a:extLst>
                  <a:ext uri="{FF2B5EF4-FFF2-40B4-BE49-F238E27FC236}">
                    <a16:creationId xmlns:a16="http://schemas.microsoft.com/office/drawing/2014/main" id="{6491D09D-D28C-803D-88D6-9D4D8FFFBE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36" name="Line 680">
                <a:extLst>
                  <a:ext uri="{FF2B5EF4-FFF2-40B4-BE49-F238E27FC236}">
                    <a16:creationId xmlns:a16="http://schemas.microsoft.com/office/drawing/2014/main" id="{52612E85-1946-BBC4-A0E0-8F664FC793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37" name="Line 681">
                <a:extLst>
                  <a:ext uri="{FF2B5EF4-FFF2-40B4-BE49-F238E27FC236}">
                    <a16:creationId xmlns:a16="http://schemas.microsoft.com/office/drawing/2014/main" id="{58E1A310-CA84-892E-78D1-4A85A874F1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338" name="Group 682">
                <a:extLst>
                  <a:ext uri="{FF2B5EF4-FFF2-40B4-BE49-F238E27FC236}">
                    <a16:creationId xmlns:a16="http://schemas.microsoft.com/office/drawing/2014/main" id="{46E51012-5D23-DB74-69FC-30EB615247A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339" name="Freeform 683">
                  <a:extLst>
                    <a:ext uri="{FF2B5EF4-FFF2-40B4-BE49-F238E27FC236}">
                      <a16:creationId xmlns:a16="http://schemas.microsoft.com/office/drawing/2014/main" id="{E5F30237-CD5C-4880-1FA3-6BBB4AC0A9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340" name="Freeform 684">
                  <a:extLst>
                    <a:ext uri="{FF2B5EF4-FFF2-40B4-BE49-F238E27FC236}">
                      <a16:creationId xmlns:a16="http://schemas.microsoft.com/office/drawing/2014/main" id="{8CFE0775-C218-D6F9-E121-A0509ABDDA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341" name="Group 685">
              <a:extLst>
                <a:ext uri="{FF2B5EF4-FFF2-40B4-BE49-F238E27FC236}">
                  <a16:creationId xmlns:a16="http://schemas.microsoft.com/office/drawing/2014/main" id="{CD5A387C-3034-7D36-D3AB-F489DDD3C11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" y="2178"/>
              <a:ext cx="182" cy="466"/>
              <a:chOff x="875" y="4542"/>
              <a:chExt cx="213" cy="546"/>
            </a:xfrm>
          </p:grpSpPr>
          <p:sp>
            <p:nvSpPr>
              <p:cNvPr id="71342" name="Line 686">
                <a:extLst>
                  <a:ext uri="{FF2B5EF4-FFF2-40B4-BE49-F238E27FC236}">
                    <a16:creationId xmlns:a16="http://schemas.microsoft.com/office/drawing/2014/main" id="{D7B52FD6-B71F-54D6-E13E-634BD4C7F7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43" name="Line 687">
                <a:extLst>
                  <a:ext uri="{FF2B5EF4-FFF2-40B4-BE49-F238E27FC236}">
                    <a16:creationId xmlns:a16="http://schemas.microsoft.com/office/drawing/2014/main" id="{3F1EA5EE-1086-37B1-473A-0289818F51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44" name="Line 688">
                <a:extLst>
                  <a:ext uri="{FF2B5EF4-FFF2-40B4-BE49-F238E27FC236}">
                    <a16:creationId xmlns:a16="http://schemas.microsoft.com/office/drawing/2014/main" id="{E420E226-92AE-D5B4-6191-140DEC0F34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345" name="Group 689">
                <a:extLst>
                  <a:ext uri="{FF2B5EF4-FFF2-40B4-BE49-F238E27FC236}">
                    <a16:creationId xmlns:a16="http://schemas.microsoft.com/office/drawing/2014/main" id="{695F07E0-1942-BE4A-DAAA-B88EB6A086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346" name="Freeform 690">
                  <a:extLst>
                    <a:ext uri="{FF2B5EF4-FFF2-40B4-BE49-F238E27FC236}">
                      <a16:creationId xmlns:a16="http://schemas.microsoft.com/office/drawing/2014/main" id="{150ECAC2-5CFE-1A84-F895-E5B010CFAA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347" name="Freeform 691">
                  <a:extLst>
                    <a:ext uri="{FF2B5EF4-FFF2-40B4-BE49-F238E27FC236}">
                      <a16:creationId xmlns:a16="http://schemas.microsoft.com/office/drawing/2014/main" id="{90B99B7C-951F-E3A8-3000-C698B0B765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348" name="Group 692">
              <a:extLst>
                <a:ext uri="{FF2B5EF4-FFF2-40B4-BE49-F238E27FC236}">
                  <a16:creationId xmlns:a16="http://schemas.microsoft.com/office/drawing/2014/main" id="{B616A302-1DD5-288E-C8E8-D9F71C2FD64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5" y="2140"/>
              <a:ext cx="182" cy="467"/>
              <a:chOff x="875" y="4542"/>
              <a:chExt cx="213" cy="546"/>
            </a:xfrm>
          </p:grpSpPr>
          <p:sp>
            <p:nvSpPr>
              <p:cNvPr id="71349" name="Line 693">
                <a:extLst>
                  <a:ext uri="{FF2B5EF4-FFF2-40B4-BE49-F238E27FC236}">
                    <a16:creationId xmlns:a16="http://schemas.microsoft.com/office/drawing/2014/main" id="{6F2902A4-16AC-0848-32E1-BBA32AA59C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50" name="Line 694">
                <a:extLst>
                  <a:ext uri="{FF2B5EF4-FFF2-40B4-BE49-F238E27FC236}">
                    <a16:creationId xmlns:a16="http://schemas.microsoft.com/office/drawing/2014/main" id="{33AE30FB-F196-1DE7-FF42-8D157E1DB8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51" name="Line 695">
                <a:extLst>
                  <a:ext uri="{FF2B5EF4-FFF2-40B4-BE49-F238E27FC236}">
                    <a16:creationId xmlns:a16="http://schemas.microsoft.com/office/drawing/2014/main" id="{67D86928-DFAA-823A-5A4B-732E8978AB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352" name="Group 696">
                <a:extLst>
                  <a:ext uri="{FF2B5EF4-FFF2-40B4-BE49-F238E27FC236}">
                    <a16:creationId xmlns:a16="http://schemas.microsoft.com/office/drawing/2014/main" id="{E3936CC0-3A38-B0A0-C5F4-7566114B76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353" name="Freeform 697">
                  <a:extLst>
                    <a:ext uri="{FF2B5EF4-FFF2-40B4-BE49-F238E27FC236}">
                      <a16:creationId xmlns:a16="http://schemas.microsoft.com/office/drawing/2014/main" id="{4586A88A-5720-65C2-C924-B33114ADC2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354" name="Freeform 698">
                  <a:extLst>
                    <a:ext uri="{FF2B5EF4-FFF2-40B4-BE49-F238E27FC236}">
                      <a16:creationId xmlns:a16="http://schemas.microsoft.com/office/drawing/2014/main" id="{3C3008CA-F719-32A3-5131-7BB37D6363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355" name="Group 699">
              <a:extLst>
                <a:ext uri="{FF2B5EF4-FFF2-40B4-BE49-F238E27FC236}">
                  <a16:creationId xmlns:a16="http://schemas.microsoft.com/office/drawing/2014/main" id="{BFD738D6-CA1D-536D-F4D7-E680116E512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8" y="2329"/>
              <a:ext cx="182" cy="466"/>
              <a:chOff x="875" y="4542"/>
              <a:chExt cx="213" cy="546"/>
            </a:xfrm>
          </p:grpSpPr>
          <p:sp>
            <p:nvSpPr>
              <p:cNvPr id="71356" name="Line 700">
                <a:extLst>
                  <a:ext uri="{FF2B5EF4-FFF2-40B4-BE49-F238E27FC236}">
                    <a16:creationId xmlns:a16="http://schemas.microsoft.com/office/drawing/2014/main" id="{4D5C11E1-99A3-8546-C45D-75CB8DB263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57" name="Line 701">
                <a:extLst>
                  <a:ext uri="{FF2B5EF4-FFF2-40B4-BE49-F238E27FC236}">
                    <a16:creationId xmlns:a16="http://schemas.microsoft.com/office/drawing/2014/main" id="{33BEC2DE-ACEC-61C3-4FD4-5B76AE188E8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58" name="Line 702">
                <a:extLst>
                  <a:ext uri="{FF2B5EF4-FFF2-40B4-BE49-F238E27FC236}">
                    <a16:creationId xmlns:a16="http://schemas.microsoft.com/office/drawing/2014/main" id="{B50EFBCD-4AF7-C0EB-F063-377382C9A0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359" name="Group 703">
                <a:extLst>
                  <a:ext uri="{FF2B5EF4-FFF2-40B4-BE49-F238E27FC236}">
                    <a16:creationId xmlns:a16="http://schemas.microsoft.com/office/drawing/2014/main" id="{808EAD0D-7040-2D8A-27CF-C83FC6D458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360" name="Freeform 704">
                  <a:extLst>
                    <a:ext uri="{FF2B5EF4-FFF2-40B4-BE49-F238E27FC236}">
                      <a16:creationId xmlns:a16="http://schemas.microsoft.com/office/drawing/2014/main" id="{737AC5AF-B7D0-9632-01E3-1537FAA5D5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361" name="Freeform 705">
                  <a:extLst>
                    <a:ext uri="{FF2B5EF4-FFF2-40B4-BE49-F238E27FC236}">
                      <a16:creationId xmlns:a16="http://schemas.microsoft.com/office/drawing/2014/main" id="{C4AA70A7-C16C-212A-BFE4-2D8065D9797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362" name="Group 706">
              <a:extLst>
                <a:ext uri="{FF2B5EF4-FFF2-40B4-BE49-F238E27FC236}">
                  <a16:creationId xmlns:a16="http://schemas.microsoft.com/office/drawing/2014/main" id="{C25E1121-8CD7-CCEB-C71F-38C15C03B7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6" y="2388"/>
              <a:ext cx="182" cy="466"/>
              <a:chOff x="875" y="4542"/>
              <a:chExt cx="213" cy="546"/>
            </a:xfrm>
          </p:grpSpPr>
          <p:sp>
            <p:nvSpPr>
              <p:cNvPr id="71363" name="Line 707">
                <a:extLst>
                  <a:ext uri="{FF2B5EF4-FFF2-40B4-BE49-F238E27FC236}">
                    <a16:creationId xmlns:a16="http://schemas.microsoft.com/office/drawing/2014/main" id="{E24C0795-C9A8-38D3-4D7E-77BFD5847F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64" name="Line 708">
                <a:extLst>
                  <a:ext uri="{FF2B5EF4-FFF2-40B4-BE49-F238E27FC236}">
                    <a16:creationId xmlns:a16="http://schemas.microsoft.com/office/drawing/2014/main" id="{13047FDB-61AE-8146-8872-EEDD1AD43D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65" name="Line 709">
                <a:extLst>
                  <a:ext uri="{FF2B5EF4-FFF2-40B4-BE49-F238E27FC236}">
                    <a16:creationId xmlns:a16="http://schemas.microsoft.com/office/drawing/2014/main" id="{39510FE1-2ACB-80E2-02E6-4A3BA5E544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366" name="Group 710">
                <a:extLst>
                  <a:ext uri="{FF2B5EF4-FFF2-40B4-BE49-F238E27FC236}">
                    <a16:creationId xmlns:a16="http://schemas.microsoft.com/office/drawing/2014/main" id="{207B4B90-EC08-D5A6-3E78-49AB4F47CD5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367" name="Freeform 711">
                  <a:extLst>
                    <a:ext uri="{FF2B5EF4-FFF2-40B4-BE49-F238E27FC236}">
                      <a16:creationId xmlns:a16="http://schemas.microsoft.com/office/drawing/2014/main" id="{60DAB30F-49BD-8682-E4C4-13104F7C9A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368" name="Freeform 712">
                  <a:extLst>
                    <a:ext uri="{FF2B5EF4-FFF2-40B4-BE49-F238E27FC236}">
                      <a16:creationId xmlns:a16="http://schemas.microsoft.com/office/drawing/2014/main" id="{E32F2E1B-8313-C416-0E37-355C1E3FC25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369" name="Group 713">
              <a:extLst>
                <a:ext uri="{FF2B5EF4-FFF2-40B4-BE49-F238E27FC236}">
                  <a16:creationId xmlns:a16="http://schemas.microsoft.com/office/drawing/2014/main" id="{6D36EA2A-ECB8-5445-0B65-FAF680A192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7" y="2365"/>
              <a:ext cx="182" cy="466"/>
              <a:chOff x="875" y="4542"/>
              <a:chExt cx="213" cy="546"/>
            </a:xfrm>
          </p:grpSpPr>
          <p:sp>
            <p:nvSpPr>
              <p:cNvPr id="71370" name="Line 714">
                <a:extLst>
                  <a:ext uri="{FF2B5EF4-FFF2-40B4-BE49-F238E27FC236}">
                    <a16:creationId xmlns:a16="http://schemas.microsoft.com/office/drawing/2014/main" id="{3CBCFD41-6D52-48DE-63A5-3DE021F808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71" name="Line 715">
                <a:extLst>
                  <a:ext uri="{FF2B5EF4-FFF2-40B4-BE49-F238E27FC236}">
                    <a16:creationId xmlns:a16="http://schemas.microsoft.com/office/drawing/2014/main" id="{9C4C2658-50C8-2DC1-12CA-D0F7D37A76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72" name="Line 716">
                <a:extLst>
                  <a:ext uri="{FF2B5EF4-FFF2-40B4-BE49-F238E27FC236}">
                    <a16:creationId xmlns:a16="http://schemas.microsoft.com/office/drawing/2014/main" id="{62C822D6-B37E-4853-71C0-001B7AD728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373" name="Group 717">
                <a:extLst>
                  <a:ext uri="{FF2B5EF4-FFF2-40B4-BE49-F238E27FC236}">
                    <a16:creationId xmlns:a16="http://schemas.microsoft.com/office/drawing/2014/main" id="{C9BC1E58-245B-F91F-3ECF-71DC5C792A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374" name="Freeform 718">
                  <a:extLst>
                    <a:ext uri="{FF2B5EF4-FFF2-40B4-BE49-F238E27FC236}">
                      <a16:creationId xmlns:a16="http://schemas.microsoft.com/office/drawing/2014/main" id="{A8791E4F-48F3-BE29-B5E4-A7BFADB423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375" name="Freeform 719">
                  <a:extLst>
                    <a:ext uri="{FF2B5EF4-FFF2-40B4-BE49-F238E27FC236}">
                      <a16:creationId xmlns:a16="http://schemas.microsoft.com/office/drawing/2014/main" id="{78ABA935-C1B5-A3D2-F019-E4EE1FCCC4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376" name="Group 720">
              <a:extLst>
                <a:ext uri="{FF2B5EF4-FFF2-40B4-BE49-F238E27FC236}">
                  <a16:creationId xmlns:a16="http://schemas.microsoft.com/office/drawing/2014/main" id="{B1932B54-764B-FCF5-5E63-88DDDC5644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31" y="2522"/>
              <a:ext cx="157" cy="308"/>
              <a:chOff x="1730" y="4717"/>
              <a:chExt cx="184" cy="360"/>
            </a:xfrm>
          </p:grpSpPr>
          <p:sp>
            <p:nvSpPr>
              <p:cNvPr id="71377" name="Freeform 721">
                <a:extLst>
                  <a:ext uri="{FF2B5EF4-FFF2-40B4-BE49-F238E27FC236}">
                    <a16:creationId xmlns:a16="http://schemas.microsoft.com/office/drawing/2014/main" id="{619C9805-C0A4-DF2B-F53C-1ABB7B2C20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06" y="4783"/>
                <a:ext cx="32" cy="294"/>
              </a:xfrm>
              <a:custGeom>
                <a:avLst/>
                <a:gdLst>
                  <a:gd name="T0" fmla="*/ 0 w 32"/>
                  <a:gd name="T1" fmla="*/ 284 h 294"/>
                  <a:gd name="T2" fmla="*/ 9 w 32"/>
                  <a:gd name="T3" fmla="*/ 0 h 294"/>
                  <a:gd name="T4" fmla="*/ 31 w 32"/>
                  <a:gd name="T5" fmla="*/ 288 h 294"/>
                  <a:gd name="T6" fmla="*/ 22 w 32"/>
                  <a:gd name="T7" fmla="*/ 293 h 294"/>
                  <a:gd name="T8" fmla="*/ 14 w 32"/>
                  <a:gd name="T9" fmla="*/ 293 h 294"/>
                  <a:gd name="T10" fmla="*/ 6 w 32"/>
                  <a:gd name="T11" fmla="*/ 289 h 294"/>
                  <a:gd name="T12" fmla="*/ 0 w 32"/>
                  <a:gd name="T13" fmla="*/ 284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294">
                    <a:moveTo>
                      <a:pt x="0" y="284"/>
                    </a:moveTo>
                    <a:lnTo>
                      <a:pt x="9" y="0"/>
                    </a:lnTo>
                    <a:lnTo>
                      <a:pt x="31" y="288"/>
                    </a:lnTo>
                    <a:lnTo>
                      <a:pt x="22" y="293"/>
                    </a:lnTo>
                    <a:lnTo>
                      <a:pt x="14" y="293"/>
                    </a:lnTo>
                    <a:lnTo>
                      <a:pt x="6" y="289"/>
                    </a:lnTo>
                    <a:lnTo>
                      <a:pt x="0" y="284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78" name="Line 722">
                <a:extLst>
                  <a:ext uri="{FF2B5EF4-FFF2-40B4-BE49-F238E27FC236}">
                    <a16:creationId xmlns:a16="http://schemas.microsoft.com/office/drawing/2014/main" id="{F025540F-1624-2BCD-52BD-654F52913A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777" y="4874"/>
                <a:ext cx="37" cy="1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79" name="Line 723">
                <a:extLst>
                  <a:ext uri="{FF2B5EF4-FFF2-40B4-BE49-F238E27FC236}">
                    <a16:creationId xmlns:a16="http://schemas.microsoft.com/office/drawing/2014/main" id="{131B0DFE-F314-5571-350A-9D6D2CEDF2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836" y="4888"/>
                <a:ext cx="46" cy="2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80" name="Line 724">
                <a:extLst>
                  <a:ext uri="{FF2B5EF4-FFF2-40B4-BE49-F238E27FC236}">
                    <a16:creationId xmlns:a16="http://schemas.microsoft.com/office/drawing/2014/main" id="{A5E6C8BD-83EC-88E9-ABB3-8EC8941ECD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69" y="4922"/>
                <a:ext cx="52" cy="1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81" name="Freeform 725">
                <a:extLst>
                  <a:ext uri="{FF2B5EF4-FFF2-40B4-BE49-F238E27FC236}">
                    <a16:creationId xmlns:a16="http://schemas.microsoft.com/office/drawing/2014/main" id="{2DD1B04A-5C42-D6B5-E251-2D326413B1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0" y="4717"/>
                <a:ext cx="184" cy="148"/>
              </a:xfrm>
              <a:custGeom>
                <a:avLst/>
                <a:gdLst>
                  <a:gd name="T0" fmla="*/ 88 w 184"/>
                  <a:gd name="T1" fmla="*/ 0 h 148"/>
                  <a:gd name="T2" fmla="*/ 88 w 184"/>
                  <a:gd name="T3" fmla="*/ 3 h 148"/>
                  <a:gd name="T4" fmla="*/ 32 w 184"/>
                  <a:gd name="T5" fmla="*/ 39 h 148"/>
                  <a:gd name="T6" fmla="*/ 58 w 184"/>
                  <a:gd name="T7" fmla="*/ 36 h 148"/>
                  <a:gd name="T8" fmla="*/ 32 w 184"/>
                  <a:gd name="T9" fmla="*/ 71 h 148"/>
                  <a:gd name="T10" fmla="*/ 58 w 184"/>
                  <a:gd name="T11" fmla="*/ 73 h 148"/>
                  <a:gd name="T12" fmla="*/ 6 w 184"/>
                  <a:gd name="T13" fmla="*/ 112 h 148"/>
                  <a:gd name="T14" fmla="*/ 50 w 184"/>
                  <a:gd name="T15" fmla="*/ 112 h 148"/>
                  <a:gd name="T16" fmla="*/ 0 w 184"/>
                  <a:gd name="T17" fmla="*/ 138 h 148"/>
                  <a:gd name="T18" fmla="*/ 74 w 184"/>
                  <a:gd name="T19" fmla="*/ 135 h 148"/>
                  <a:gd name="T20" fmla="*/ 128 w 184"/>
                  <a:gd name="T21" fmla="*/ 147 h 148"/>
                  <a:gd name="T22" fmla="*/ 128 w 184"/>
                  <a:gd name="T23" fmla="*/ 132 h 148"/>
                  <a:gd name="T24" fmla="*/ 183 w 184"/>
                  <a:gd name="T25" fmla="*/ 129 h 148"/>
                  <a:gd name="T26" fmla="*/ 149 w 184"/>
                  <a:gd name="T27" fmla="*/ 106 h 148"/>
                  <a:gd name="T28" fmla="*/ 178 w 184"/>
                  <a:gd name="T29" fmla="*/ 108 h 148"/>
                  <a:gd name="T30" fmla="*/ 131 w 184"/>
                  <a:gd name="T31" fmla="*/ 83 h 148"/>
                  <a:gd name="T32" fmla="*/ 170 w 184"/>
                  <a:gd name="T33" fmla="*/ 84 h 148"/>
                  <a:gd name="T34" fmla="*/ 131 w 184"/>
                  <a:gd name="T35" fmla="*/ 52 h 148"/>
                  <a:gd name="T36" fmla="*/ 161 w 184"/>
                  <a:gd name="T37" fmla="*/ 58 h 148"/>
                  <a:gd name="T38" fmla="*/ 118 w 184"/>
                  <a:gd name="T39" fmla="*/ 28 h 148"/>
                  <a:gd name="T40" fmla="*/ 140 w 184"/>
                  <a:gd name="T41" fmla="*/ 26 h 148"/>
                  <a:gd name="T42" fmla="*/ 88 w 184"/>
                  <a:gd name="T43" fmla="*/ 1 h 148"/>
                  <a:gd name="T44" fmla="*/ 88 w 184"/>
                  <a:gd name="T45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4" h="148">
                    <a:moveTo>
                      <a:pt x="88" y="0"/>
                    </a:moveTo>
                    <a:lnTo>
                      <a:pt x="88" y="3"/>
                    </a:lnTo>
                    <a:lnTo>
                      <a:pt x="32" y="39"/>
                    </a:lnTo>
                    <a:lnTo>
                      <a:pt x="58" y="36"/>
                    </a:lnTo>
                    <a:lnTo>
                      <a:pt x="32" y="71"/>
                    </a:lnTo>
                    <a:lnTo>
                      <a:pt x="58" y="73"/>
                    </a:lnTo>
                    <a:lnTo>
                      <a:pt x="6" y="112"/>
                    </a:lnTo>
                    <a:lnTo>
                      <a:pt x="50" y="112"/>
                    </a:lnTo>
                    <a:lnTo>
                      <a:pt x="0" y="138"/>
                    </a:lnTo>
                    <a:lnTo>
                      <a:pt x="74" y="135"/>
                    </a:lnTo>
                    <a:lnTo>
                      <a:pt x="128" y="147"/>
                    </a:lnTo>
                    <a:lnTo>
                      <a:pt x="128" y="132"/>
                    </a:lnTo>
                    <a:lnTo>
                      <a:pt x="183" y="129"/>
                    </a:lnTo>
                    <a:lnTo>
                      <a:pt x="149" y="106"/>
                    </a:lnTo>
                    <a:lnTo>
                      <a:pt x="178" y="108"/>
                    </a:lnTo>
                    <a:lnTo>
                      <a:pt x="131" y="83"/>
                    </a:lnTo>
                    <a:lnTo>
                      <a:pt x="170" y="84"/>
                    </a:lnTo>
                    <a:lnTo>
                      <a:pt x="131" y="52"/>
                    </a:lnTo>
                    <a:lnTo>
                      <a:pt x="161" y="58"/>
                    </a:lnTo>
                    <a:lnTo>
                      <a:pt x="118" y="28"/>
                    </a:lnTo>
                    <a:lnTo>
                      <a:pt x="140" y="26"/>
                    </a:lnTo>
                    <a:lnTo>
                      <a:pt x="88" y="1"/>
                    </a:lnTo>
                    <a:lnTo>
                      <a:pt x="88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382" name="Group 726">
              <a:extLst>
                <a:ext uri="{FF2B5EF4-FFF2-40B4-BE49-F238E27FC236}">
                  <a16:creationId xmlns:a16="http://schemas.microsoft.com/office/drawing/2014/main" id="{6119DBEC-113D-572D-312B-54D8F034D5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7" y="2345"/>
              <a:ext cx="151" cy="200"/>
              <a:chOff x="1865" y="939"/>
              <a:chExt cx="462" cy="611"/>
            </a:xfrm>
          </p:grpSpPr>
          <p:sp>
            <p:nvSpPr>
              <p:cNvPr id="71383" name="Freeform 727">
                <a:extLst>
                  <a:ext uri="{FF2B5EF4-FFF2-40B4-BE49-F238E27FC236}">
                    <a16:creationId xmlns:a16="http://schemas.microsoft.com/office/drawing/2014/main" id="{FDD56F9E-4D0D-4E8D-E95E-4CED67D838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84" name="Freeform 728">
                <a:extLst>
                  <a:ext uri="{FF2B5EF4-FFF2-40B4-BE49-F238E27FC236}">
                    <a16:creationId xmlns:a16="http://schemas.microsoft.com/office/drawing/2014/main" id="{C6324842-3C3E-9ED1-3024-FC9EC99E4C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385" name="Group 729">
              <a:extLst>
                <a:ext uri="{FF2B5EF4-FFF2-40B4-BE49-F238E27FC236}">
                  <a16:creationId xmlns:a16="http://schemas.microsoft.com/office/drawing/2014/main" id="{8748C980-7195-E9FC-D7CA-C5202A08EF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3" y="2342"/>
              <a:ext cx="181" cy="466"/>
              <a:chOff x="875" y="4542"/>
              <a:chExt cx="213" cy="546"/>
            </a:xfrm>
          </p:grpSpPr>
          <p:sp>
            <p:nvSpPr>
              <p:cNvPr id="71386" name="Line 730">
                <a:extLst>
                  <a:ext uri="{FF2B5EF4-FFF2-40B4-BE49-F238E27FC236}">
                    <a16:creationId xmlns:a16="http://schemas.microsoft.com/office/drawing/2014/main" id="{23381E38-1599-86C6-F9A0-6FB149DBDE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87" name="Line 731">
                <a:extLst>
                  <a:ext uri="{FF2B5EF4-FFF2-40B4-BE49-F238E27FC236}">
                    <a16:creationId xmlns:a16="http://schemas.microsoft.com/office/drawing/2014/main" id="{F72AFDEB-9FA9-3F40-4434-E374098345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88" name="Line 732">
                <a:extLst>
                  <a:ext uri="{FF2B5EF4-FFF2-40B4-BE49-F238E27FC236}">
                    <a16:creationId xmlns:a16="http://schemas.microsoft.com/office/drawing/2014/main" id="{AC23AA8E-1BBE-20E7-661D-B0E73173A3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389" name="Group 733">
                <a:extLst>
                  <a:ext uri="{FF2B5EF4-FFF2-40B4-BE49-F238E27FC236}">
                    <a16:creationId xmlns:a16="http://schemas.microsoft.com/office/drawing/2014/main" id="{A8B52980-D7CB-E83F-D6FB-454E4469B87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390" name="Freeform 734">
                  <a:extLst>
                    <a:ext uri="{FF2B5EF4-FFF2-40B4-BE49-F238E27FC236}">
                      <a16:creationId xmlns:a16="http://schemas.microsoft.com/office/drawing/2014/main" id="{F2588D57-2412-490F-8114-00FE239D2C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391" name="Freeform 735">
                  <a:extLst>
                    <a:ext uri="{FF2B5EF4-FFF2-40B4-BE49-F238E27FC236}">
                      <a16:creationId xmlns:a16="http://schemas.microsoft.com/office/drawing/2014/main" id="{615F6E96-1CE3-281E-E0E8-18CF77B5C9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392" name="Group 736">
              <a:extLst>
                <a:ext uri="{FF2B5EF4-FFF2-40B4-BE49-F238E27FC236}">
                  <a16:creationId xmlns:a16="http://schemas.microsoft.com/office/drawing/2014/main" id="{DB46C2A2-54C8-A45D-9718-1EC2D60520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1" y="2218"/>
              <a:ext cx="250" cy="422"/>
              <a:chOff x="1885" y="753"/>
              <a:chExt cx="413" cy="650"/>
            </a:xfrm>
          </p:grpSpPr>
          <p:sp>
            <p:nvSpPr>
              <p:cNvPr id="71393" name="Freeform 737">
                <a:extLst>
                  <a:ext uri="{FF2B5EF4-FFF2-40B4-BE49-F238E27FC236}">
                    <a16:creationId xmlns:a16="http://schemas.microsoft.com/office/drawing/2014/main" id="{626CBF10-318A-5423-B648-442EB4CDBD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94" name="Freeform 738">
                <a:extLst>
                  <a:ext uri="{FF2B5EF4-FFF2-40B4-BE49-F238E27FC236}">
                    <a16:creationId xmlns:a16="http://schemas.microsoft.com/office/drawing/2014/main" id="{95C5EE99-B03F-E4B6-E834-324C568B06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95" name="Freeform 739">
                <a:extLst>
                  <a:ext uri="{FF2B5EF4-FFF2-40B4-BE49-F238E27FC236}">
                    <a16:creationId xmlns:a16="http://schemas.microsoft.com/office/drawing/2014/main" id="{7075B473-78A5-6BA0-3B01-8DA9A11ED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396" name="Group 740">
              <a:extLst>
                <a:ext uri="{FF2B5EF4-FFF2-40B4-BE49-F238E27FC236}">
                  <a16:creationId xmlns:a16="http://schemas.microsoft.com/office/drawing/2014/main" id="{BD20E4C2-4E85-DFF9-F0D6-48B7CDBFAC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2" y="2533"/>
              <a:ext cx="187" cy="287"/>
              <a:chOff x="1885" y="753"/>
              <a:chExt cx="413" cy="650"/>
            </a:xfrm>
          </p:grpSpPr>
          <p:sp>
            <p:nvSpPr>
              <p:cNvPr id="71397" name="Freeform 741">
                <a:extLst>
                  <a:ext uri="{FF2B5EF4-FFF2-40B4-BE49-F238E27FC236}">
                    <a16:creationId xmlns:a16="http://schemas.microsoft.com/office/drawing/2014/main" id="{FCE2A313-DC59-A227-353E-15E4FC016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98" name="Freeform 742">
                <a:extLst>
                  <a:ext uri="{FF2B5EF4-FFF2-40B4-BE49-F238E27FC236}">
                    <a16:creationId xmlns:a16="http://schemas.microsoft.com/office/drawing/2014/main" id="{DA97CE70-E83A-4F12-D3ED-F0CA1FC9E9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399" name="Freeform 743">
                <a:extLst>
                  <a:ext uri="{FF2B5EF4-FFF2-40B4-BE49-F238E27FC236}">
                    <a16:creationId xmlns:a16="http://schemas.microsoft.com/office/drawing/2014/main" id="{B1EACF49-C95C-AA5C-2015-37E35C68C8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1400" name="Line 744">
              <a:extLst>
                <a:ext uri="{FF2B5EF4-FFF2-40B4-BE49-F238E27FC236}">
                  <a16:creationId xmlns:a16="http://schemas.microsoft.com/office/drawing/2014/main" id="{F28599F8-8953-C778-93EF-89DC094C86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23" y="2568"/>
              <a:ext cx="37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401" name="Line 745">
              <a:extLst>
                <a:ext uri="{FF2B5EF4-FFF2-40B4-BE49-F238E27FC236}">
                  <a16:creationId xmlns:a16="http://schemas.microsoft.com/office/drawing/2014/main" id="{D738C4AC-4ECC-E4F1-23D7-A5867968078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1" y="2593"/>
              <a:ext cx="46" cy="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402" name="Line 746">
              <a:extLst>
                <a:ext uri="{FF2B5EF4-FFF2-40B4-BE49-F238E27FC236}">
                  <a16:creationId xmlns:a16="http://schemas.microsoft.com/office/drawing/2014/main" id="{B3E4AA2F-3554-778D-DF23-400F645E43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15" y="2651"/>
              <a:ext cx="52" cy="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403" name="Group 747">
              <a:extLst>
                <a:ext uri="{FF2B5EF4-FFF2-40B4-BE49-F238E27FC236}">
                  <a16:creationId xmlns:a16="http://schemas.microsoft.com/office/drawing/2014/main" id="{8013F494-88A9-0A38-6EEC-C604BD8E3D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82" y="2334"/>
              <a:ext cx="182" cy="467"/>
              <a:chOff x="1832" y="4455"/>
              <a:chExt cx="213" cy="720"/>
            </a:xfrm>
          </p:grpSpPr>
          <p:sp>
            <p:nvSpPr>
              <p:cNvPr id="71404" name="Freeform 748">
                <a:extLst>
                  <a:ext uri="{FF2B5EF4-FFF2-40B4-BE49-F238E27FC236}">
                    <a16:creationId xmlns:a16="http://schemas.microsoft.com/office/drawing/2014/main" id="{1C983BF2-3118-EF17-C179-D82A4CA16A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0" y="4587"/>
                <a:ext cx="37" cy="588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05" name="Freeform 749">
                <a:extLst>
                  <a:ext uri="{FF2B5EF4-FFF2-40B4-BE49-F238E27FC236}">
                    <a16:creationId xmlns:a16="http://schemas.microsoft.com/office/drawing/2014/main" id="{4E362CA6-8439-FD6A-C123-F80592E333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4455"/>
                <a:ext cx="213" cy="295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406" name="Group 750">
              <a:extLst>
                <a:ext uri="{FF2B5EF4-FFF2-40B4-BE49-F238E27FC236}">
                  <a16:creationId xmlns:a16="http://schemas.microsoft.com/office/drawing/2014/main" id="{E950D92D-FB95-C3CE-4C12-38C4CA5415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5" y="2370"/>
              <a:ext cx="181" cy="467"/>
              <a:chOff x="875" y="4542"/>
              <a:chExt cx="213" cy="546"/>
            </a:xfrm>
          </p:grpSpPr>
          <p:sp>
            <p:nvSpPr>
              <p:cNvPr id="71407" name="Line 751">
                <a:extLst>
                  <a:ext uri="{FF2B5EF4-FFF2-40B4-BE49-F238E27FC236}">
                    <a16:creationId xmlns:a16="http://schemas.microsoft.com/office/drawing/2014/main" id="{373D1749-A614-5A29-C828-B6A779C641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923" y="4816"/>
                <a:ext cx="4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08" name="Line 752">
                <a:extLst>
                  <a:ext uri="{FF2B5EF4-FFF2-40B4-BE49-F238E27FC236}">
                    <a16:creationId xmlns:a16="http://schemas.microsoft.com/office/drawing/2014/main" id="{FACB5DEA-51A4-0460-769E-176C5F4B55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991" y="4845"/>
                <a:ext cx="54" cy="4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09" name="Line 753">
                <a:extLst>
                  <a:ext uri="{FF2B5EF4-FFF2-40B4-BE49-F238E27FC236}">
                    <a16:creationId xmlns:a16="http://schemas.microsoft.com/office/drawing/2014/main" id="{0E5CE251-6AE2-0898-D813-0BA46F51B66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14" y="4913"/>
                <a:ext cx="61" cy="2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410" name="Group 754">
                <a:extLst>
                  <a:ext uri="{FF2B5EF4-FFF2-40B4-BE49-F238E27FC236}">
                    <a16:creationId xmlns:a16="http://schemas.microsoft.com/office/drawing/2014/main" id="{534C542C-5963-5954-FADD-DEE97CEF1A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75" y="4542"/>
                <a:ext cx="213" cy="546"/>
                <a:chOff x="1832" y="4455"/>
                <a:chExt cx="213" cy="720"/>
              </a:xfrm>
            </p:grpSpPr>
            <p:sp>
              <p:nvSpPr>
                <p:cNvPr id="71411" name="Freeform 755">
                  <a:extLst>
                    <a:ext uri="{FF2B5EF4-FFF2-40B4-BE49-F238E27FC236}">
                      <a16:creationId xmlns:a16="http://schemas.microsoft.com/office/drawing/2014/main" id="{3ED171B0-F207-9E2E-96FD-864944138F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0" y="4587"/>
                  <a:ext cx="37" cy="588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412" name="Freeform 756">
                  <a:extLst>
                    <a:ext uri="{FF2B5EF4-FFF2-40B4-BE49-F238E27FC236}">
                      <a16:creationId xmlns:a16="http://schemas.microsoft.com/office/drawing/2014/main" id="{A8856927-7A3A-277F-0A7E-A7432BF6E6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32" y="4455"/>
                  <a:ext cx="213" cy="295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71413" name="Group 757">
              <a:extLst>
                <a:ext uri="{FF2B5EF4-FFF2-40B4-BE49-F238E27FC236}">
                  <a16:creationId xmlns:a16="http://schemas.microsoft.com/office/drawing/2014/main" id="{11D660FE-1F65-2C9E-F757-BADE09DE5B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92" y="2656"/>
              <a:ext cx="151" cy="200"/>
              <a:chOff x="1865" y="939"/>
              <a:chExt cx="462" cy="611"/>
            </a:xfrm>
          </p:grpSpPr>
          <p:sp>
            <p:nvSpPr>
              <p:cNvPr id="71414" name="Freeform 758">
                <a:extLst>
                  <a:ext uri="{FF2B5EF4-FFF2-40B4-BE49-F238E27FC236}">
                    <a16:creationId xmlns:a16="http://schemas.microsoft.com/office/drawing/2014/main" id="{91E600AE-E10A-923C-FBBD-F5A543714F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15" name="Freeform 759">
                <a:extLst>
                  <a:ext uri="{FF2B5EF4-FFF2-40B4-BE49-F238E27FC236}">
                    <a16:creationId xmlns:a16="http://schemas.microsoft.com/office/drawing/2014/main" id="{54725CE5-6C46-8E70-C7B9-21FDEE495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1416" name="Rectangle 760">
            <a:extLst>
              <a:ext uri="{FF2B5EF4-FFF2-40B4-BE49-F238E27FC236}">
                <a16:creationId xmlns:a16="http://schemas.microsoft.com/office/drawing/2014/main" id="{81725FCC-3AFA-5006-3FBC-5C58C51DD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413" y="2525713"/>
            <a:ext cx="1366837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1">
                <a:solidFill>
                  <a:srgbClr val="000080"/>
                </a:solidFill>
              </a:rPr>
              <a:t>Clearcut, plant Doug-fir +/- woody debris</a:t>
            </a:r>
          </a:p>
        </p:txBody>
      </p:sp>
      <p:sp>
        <p:nvSpPr>
          <p:cNvPr id="71417" name="Line 761">
            <a:extLst>
              <a:ext uri="{FF2B5EF4-FFF2-40B4-BE49-F238E27FC236}">
                <a16:creationId xmlns:a16="http://schemas.microsoft.com/office/drawing/2014/main" id="{E200A566-2BC6-FE69-577F-89B7E641DFFA}"/>
              </a:ext>
            </a:extLst>
          </p:cNvPr>
          <p:cNvSpPr>
            <a:spLocks noChangeShapeType="1"/>
          </p:cNvSpPr>
          <p:nvPr/>
        </p:nvSpPr>
        <p:spPr bwMode="auto">
          <a:xfrm>
            <a:off x="1660525" y="3005138"/>
            <a:ext cx="1436688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418" name="Group 762">
            <a:extLst>
              <a:ext uri="{FF2B5EF4-FFF2-40B4-BE49-F238E27FC236}">
                <a16:creationId xmlns:a16="http://schemas.microsoft.com/office/drawing/2014/main" id="{40CB7754-B39D-34B2-F350-3F3AE9A955F0}"/>
              </a:ext>
            </a:extLst>
          </p:cNvPr>
          <p:cNvGrpSpPr>
            <a:grpSpLocks/>
          </p:cNvGrpSpPr>
          <p:nvPr/>
        </p:nvGrpSpPr>
        <p:grpSpPr bwMode="auto">
          <a:xfrm>
            <a:off x="3490913" y="3884613"/>
            <a:ext cx="1196975" cy="306387"/>
            <a:chOff x="3139" y="2543"/>
            <a:chExt cx="754" cy="193"/>
          </a:xfrm>
        </p:grpSpPr>
        <p:sp>
          <p:nvSpPr>
            <p:cNvPr id="71419" name="Freeform 763">
              <a:extLst>
                <a:ext uri="{FF2B5EF4-FFF2-40B4-BE49-F238E27FC236}">
                  <a16:creationId xmlns:a16="http://schemas.microsoft.com/office/drawing/2014/main" id="{50DE907B-CBCA-F465-DCB7-E2DD01B89D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4" y="2606"/>
              <a:ext cx="215" cy="100"/>
            </a:xfrm>
            <a:custGeom>
              <a:avLst/>
              <a:gdLst>
                <a:gd name="T0" fmla="*/ 5 w 308"/>
                <a:gd name="T1" fmla="*/ 13 h 150"/>
                <a:gd name="T2" fmla="*/ 280 w 308"/>
                <a:gd name="T3" fmla="*/ 149 h 150"/>
                <a:gd name="T4" fmla="*/ 267 w 308"/>
                <a:gd name="T5" fmla="*/ 128 h 150"/>
                <a:gd name="T6" fmla="*/ 281 w 308"/>
                <a:gd name="T7" fmla="*/ 115 h 150"/>
                <a:gd name="T8" fmla="*/ 307 w 308"/>
                <a:gd name="T9" fmla="*/ 117 h 150"/>
                <a:gd name="T10" fmla="*/ 9 w 308"/>
                <a:gd name="T11" fmla="*/ 0 h 150"/>
                <a:gd name="T12" fmla="*/ 0 w 308"/>
                <a:gd name="T13" fmla="*/ 6 h 150"/>
                <a:gd name="T14" fmla="*/ 3 w 308"/>
                <a:gd name="T15" fmla="*/ 11 h 150"/>
                <a:gd name="T16" fmla="*/ 5 w 308"/>
                <a:gd name="T17" fmla="*/ 1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50">
                  <a:moveTo>
                    <a:pt x="5" y="13"/>
                  </a:moveTo>
                  <a:lnTo>
                    <a:pt x="280" y="149"/>
                  </a:lnTo>
                  <a:lnTo>
                    <a:pt x="267" y="128"/>
                  </a:lnTo>
                  <a:lnTo>
                    <a:pt x="281" y="115"/>
                  </a:lnTo>
                  <a:lnTo>
                    <a:pt x="307" y="117"/>
                  </a:lnTo>
                  <a:lnTo>
                    <a:pt x="9" y="0"/>
                  </a:lnTo>
                  <a:lnTo>
                    <a:pt x="0" y="6"/>
                  </a:lnTo>
                  <a:lnTo>
                    <a:pt x="3" y="11"/>
                  </a:lnTo>
                  <a:lnTo>
                    <a:pt x="5" y="13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420" name="Oval 764">
              <a:extLst>
                <a:ext uri="{FF2B5EF4-FFF2-40B4-BE49-F238E27FC236}">
                  <a16:creationId xmlns:a16="http://schemas.microsoft.com/office/drawing/2014/main" id="{822A2D66-EB91-2B6C-6FA5-08213AAD6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6" y="2685"/>
              <a:ext cx="22" cy="18"/>
            </a:xfrm>
            <a:prstGeom prst="ellipse">
              <a:avLst/>
            </a:prstGeom>
            <a:solidFill>
              <a:srgbClr val="FF81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421" name="Freeform 765">
              <a:extLst>
                <a:ext uri="{FF2B5EF4-FFF2-40B4-BE49-F238E27FC236}">
                  <a16:creationId xmlns:a16="http://schemas.microsoft.com/office/drawing/2014/main" id="{13304B3C-0097-A43B-7826-FC0FED95B8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" y="2552"/>
              <a:ext cx="215" cy="76"/>
            </a:xfrm>
            <a:custGeom>
              <a:avLst/>
              <a:gdLst>
                <a:gd name="T0" fmla="*/ 299 w 309"/>
                <a:gd name="T1" fmla="*/ 0 h 115"/>
                <a:gd name="T2" fmla="*/ 0 w 309"/>
                <a:gd name="T3" fmla="*/ 74 h 115"/>
                <a:gd name="T4" fmla="*/ 24 w 309"/>
                <a:gd name="T5" fmla="*/ 80 h 115"/>
                <a:gd name="T6" fmla="*/ 24 w 309"/>
                <a:gd name="T7" fmla="*/ 99 h 115"/>
                <a:gd name="T8" fmla="*/ 3 w 309"/>
                <a:gd name="T9" fmla="*/ 114 h 115"/>
                <a:gd name="T10" fmla="*/ 306 w 309"/>
                <a:gd name="T11" fmla="*/ 11 h 115"/>
                <a:gd name="T12" fmla="*/ 308 w 309"/>
                <a:gd name="T13" fmla="*/ 1 h 115"/>
                <a:gd name="T14" fmla="*/ 303 w 309"/>
                <a:gd name="T15" fmla="*/ 0 h 115"/>
                <a:gd name="T16" fmla="*/ 299 w 309"/>
                <a:gd name="T17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9" h="115">
                  <a:moveTo>
                    <a:pt x="299" y="0"/>
                  </a:moveTo>
                  <a:lnTo>
                    <a:pt x="0" y="74"/>
                  </a:lnTo>
                  <a:lnTo>
                    <a:pt x="24" y="80"/>
                  </a:lnTo>
                  <a:lnTo>
                    <a:pt x="24" y="99"/>
                  </a:lnTo>
                  <a:lnTo>
                    <a:pt x="3" y="114"/>
                  </a:lnTo>
                  <a:lnTo>
                    <a:pt x="306" y="11"/>
                  </a:lnTo>
                  <a:lnTo>
                    <a:pt x="308" y="1"/>
                  </a:lnTo>
                  <a:lnTo>
                    <a:pt x="303" y="0"/>
                  </a:lnTo>
                  <a:lnTo>
                    <a:pt x="299" y="0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422" name="Freeform 766">
              <a:extLst>
                <a:ext uri="{FF2B5EF4-FFF2-40B4-BE49-F238E27FC236}">
                  <a16:creationId xmlns:a16="http://schemas.microsoft.com/office/drawing/2014/main" id="{0AEE517B-D54C-2114-1C3F-23CA488CAD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" y="2605"/>
              <a:ext cx="22" cy="18"/>
            </a:xfrm>
            <a:custGeom>
              <a:avLst/>
              <a:gdLst>
                <a:gd name="T0" fmla="*/ 27 w 30"/>
                <a:gd name="T1" fmla="*/ 26 h 27"/>
                <a:gd name="T2" fmla="*/ 29 w 30"/>
                <a:gd name="T3" fmla="*/ 0 h 27"/>
                <a:gd name="T4" fmla="*/ 2 w 30"/>
                <a:gd name="T5" fmla="*/ 0 h 27"/>
                <a:gd name="T6" fmla="*/ 0 w 30"/>
                <a:gd name="T7" fmla="*/ 25 h 27"/>
                <a:gd name="T8" fmla="*/ 27 w 30"/>
                <a:gd name="T9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7">
                  <a:moveTo>
                    <a:pt x="27" y="26"/>
                  </a:moveTo>
                  <a:lnTo>
                    <a:pt x="29" y="0"/>
                  </a:lnTo>
                  <a:lnTo>
                    <a:pt x="2" y="0"/>
                  </a:lnTo>
                  <a:lnTo>
                    <a:pt x="0" y="25"/>
                  </a:lnTo>
                  <a:lnTo>
                    <a:pt x="27" y="26"/>
                  </a:lnTo>
                </a:path>
              </a:pathLst>
            </a:custGeom>
            <a:solidFill>
              <a:srgbClr val="FF81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423" name="Freeform 767">
              <a:extLst>
                <a:ext uri="{FF2B5EF4-FFF2-40B4-BE49-F238E27FC236}">
                  <a16:creationId xmlns:a16="http://schemas.microsoft.com/office/drawing/2014/main" id="{9F3FFF4D-4E04-92E4-9DAF-9C8108047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4" y="2543"/>
              <a:ext cx="109" cy="188"/>
            </a:xfrm>
            <a:custGeom>
              <a:avLst/>
              <a:gdLst>
                <a:gd name="T0" fmla="*/ 0 w 155"/>
                <a:gd name="T1" fmla="*/ 9 h 282"/>
                <a:gd name="T2" fmla="*/ 111 w 155"/>
                <a:gd name="T3" fmla="*/ 281 h 282"/>
                <a:gd name="T4" fmla="*/ 116 w 155"/>
                <a:gd name="T5" fmla="*/ 258 h 282"/>
                <a:gd name="T6" fmla="*/ 136 w 155"/>
                <a:gd name="T7" fmla="*/ 256 h 282"/>
                <a:gd name="T8" fmla="*/ 154 w 155"/>
                <a:gd name="T9" fmla="*/ 274 h 282"/>
                <a:gd name="T10" fmla="*/ 11 w 155"/>
                <a:gd name="T11" fmla="*/ 2 h 282"/>
                <a:gd name="T12" fmla="*/ 1 w 155"/>
                <a:gd name="T13" fmla="*/ 0 h 282"/>
                <a:gd name="T14" fmla="*/ 0 w 155"/>
                <a:gd name="T15" fmla="*/ 6 h 282"/>
                <a:gd name="T16" fmla="*/ 0 w 155"/>
                <a:gd name="T17" fmla="*/ 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" h="282">
                  <a:moveTo>
                    <a:pt x="0" y="9"/>
                  </a:moveTo>
                  <a:lnTo>
                    <a:pt x="111" y="281"/>
                  </a:lnTo>
                  <a:lnTo>
                    <a:pt x="116" y="258"/>
                  </a:lnTo>
                  <a:lnTo>
                    <a:pt x="136" y="256"/>
                  </a:lnTo>
                  <a:lnTo>
                    <a:pt x="154" y="274"/>
                  </a:lnTo>
                  <a:lnTo>
                    <a:pt x="11" y="2"/>
                  </a:lnTo>
                  <a:lnTo>
                    <a:pt x="1" y="0"/>
                  </a:lnTo>
                  <a:lnTo>
                    <a:pt x="0" y="6"/>
                  </a:lnTo>
                  <a:lnTo>
                    <a:pt x="0" y="9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424" name="Freeform 768">
              <a:extLst>
                <a:ext uri="{FF2B5EF4-FFF2-40B4-BE49-F238E27FC236}">
                  <a16:creationId xmlns:a16="http://schemas.microsoft.com/office/drawing/2014/main" id="{1F0C9360-7C89-7C78-F91C-89B879B2A0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5" y="2717"/>
              <a:ext cx="21" cy="19"/>
            </a:xfrm>
            <a:custGeom>
              <a:avLst/>
              <a:gdLst>
                <a:gd name="T0" fmla="*/ 28 w 31"/>
                <a:gd name="T1" fmla="*/ 0 h 28"/>
                <a:gd name="T2" fmla="*/ 0 w 31"/>
                <a:gd name="T3" fmla="*/ 2 h 28"/>
                <a:gd name="T4" fmla="*/ 3 w 31"/>
                <a:gd name="T5" fmla="*/ 27 h 28"/>
                <a:gd name="T6" fmla="*/ 30 w 31"/>
                <a:gd name="T7" fmla="*/ 26 h 28"/>
                <a:gd name="T8" fmla="*/ 28 w 31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8">
                  <a:moveTo>
                    <a:pt x="28" y="0"/>
                  </a:moveTo>
                  <a:lnTo>
                    <a:pt x="0" y="2"/>
                  </a:lnTo>
                  <a:lnTo>
                    <a:pt x="3" y="27"/>
                  </a:lnTo>
                  <a:lnTo>
                    <a:pt x="30" y="26"/>
                  </a:lnTo>
                  <a:lnTo>
                    <a:pt x="28" y="0"/>
                  </a:lnTo>
                </a:path>
              </a:pathLst>
            </a:custGeom>
            <a:solidFill>
              <a:srgbClr val="FF81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425" name="Freeform 769">
              <a:extLst>
                <a:ext uri="{FF2B5EF4-FFF2-40B4-BE49-F238E27FC236}">
                  <a16:creationId xmlns:a16="http://schemas.microsoft.com/office/drawing/2014/main" id="{EA7278E3-7B27-4D4B-E9AB-F60F90800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8" y="2712"/>
              <a:ext cx="21" cy="20"/>
            </a:xfrm>
            <a:custGeom>
              <a:avLst/>
              <a:gdLst>
                <a:gd name="T0" fmla="*/ 30 w 31"/>
                <a:gd name="T1" fmla="*/ 26 h 31"/>
                <a:gd name="T2" fmla="*/ 26 w 31"/>
                <a:gd name="T3" fmla="*/ 0 h 31"/>
                <a:gd name="T4" fmla="*/ 0 w 31"/>
                <a:gd name="T5" fmla="*/ 5 h 31"/>
                <a:gd name="T6" fmla="*/ 3 w 31"/>
                <a:gd name="T7" fmla="*/ 30 h 31"/>
                <a:gd name="T8" fmla="*/ 30 w 31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30" y="26"/>
                  </a:moveTo>
                  <a:lnTo>
                    <a:pt x="26" y="0"/>
                  </a:lnTo>
                  <a:lnTo>
                    <a:pt x="0" y="5"/>
                  </a:lnTo>
                  <a:lnTo>
                    <a:pt x="3" y="30"/>
                  </a:lnTo>
                  <a:lnTo>
                    <a:pt x="30" y="26"/>
                  </a:lnTo>
                </a:path>
              </a:pathLst>
            </a:custGeom>
            <a:solidFill>
              <a:srgbClr val="FF81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426" name="Freeform 770">
              <a:extLst>
                <a:ext uri="{FF2B5EF4-FFF2-40B4-BE49-F238E27FC236}">
                  <a16:creationId xmlns:a16="http://schemas.microsoft.com/office/drawing/2014/main" id="{2818BA24-1C47-E7F8-6773-7C0BAA6F147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9" y="2598"/>
              <a:ext cx="162" cy="104"/>
            </a:xfrm>
            <a:custGeom>
              <a:avLst/>
              <a:gdLst>
                <a:gd name="T0" fmla="*/ 6 w 309"/>
                <a:gd name="T1" fmla="*/ 13 h 149"/>
                <a:gd name="T2" fmla="*/ 281 w 309"/>
                <a:gd name="T3" fmla="*/ 148 h 149"/>
                <a:gd name="T4" fmla="*/ 268 w 309"/>
                <a:gd name="T5" fmla="*/ 127 h 149"/>
                <a:gd name="T6" fmla="*/ 282 w 309"/>
                <a:gd name="T7" fmla="*/ 113 h 149"/>
                <a:gd name="T8" fmla="*/ 308 w 309"/>
                <a:gd name="T9" fmla="*/ 116 h 149"/>
                <a:gd name="T10" fmla="*/ 9 w 309"/>
                <a:gd name="T11" fmla="*/ 0 h 149"/>
                <a:gd name="T12" fmla="*/ 0 w 309"/>
                <a:gd name="T13" fmla="*/ 5 h 149"/>
                <a:gd name="T14" fmla="*/ 4 w 309"/>
                <a:gd name="T15" fmla="*/ 10 h 149"/>
                <a:gd name="T16" fmla="*/ 6 w 309"/>
                <a:gd name="T17" fmla="*/ 1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9" h="149">
                  <a:moveTo>
                    <a:pt x="6" y="13"/>
                  </a:moveTo>
                  <a:lnTo>
                    <a:pt x="281" y="148"/>
                  </a:lnTo>
                  <a:lnTo>
                    <a:pt x="268" y="127"/>
                  </a:lnTo>
                  <a:lnTo>
                    <a:pt x="282" y="113"/>
                  </a:lnTo>
                  <a:lnTo>
                    <a:pt x="308" y="116"/>
                  </a:lnTo>
                  <a:lnTo>
                    <a:pt x="9" y="0"/>
                  </a:lnTo>
                  <a:lnTo>
                    <a:pt x="0" y="5"/>
                  </a:lnTo>
                  <a:lnTo>
                    <a:pt x="4" y="10"/>
                  </a:lnTo>
                  <a:lnTo>
                    <a:pt x="6" y="13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427" name="Oval 771">
              <a:extLst>
                <a:ext uri="{FF2B5EF4-FFF2-40B4-BE49-F238E27FC236}">
                  <a16:creationId xmlns:a16="http://schemas.microsoft.com/office/drawing/2014/main" id="{9F861A2C-862D-6856-3226-3453CB298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8" y="2681"/>
              <a:ext cx="22" cy="19"/>
            </a:xfrm>
            <a:prstGeom prst="ellipse">
              <a:avLst/>
            </a:prstGeom>
            <a:solidFill>
              <a:srgbClr val="FF81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428" name="Freeform 772">
              <a:extLst>
                <a:ext uri="{FF2B5EF4-FFF2-40B4-BE49-F238E27FC236}">
                  <a16:creationId xmlns:a16="http://schemas.microsoft.com/office/drawing/2014/main" id="{1C36E0C4-E545-695B-B892-4E705F8E32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2" y="2618"/>
              <a:ext cx="215" cy="98"/>
            </a:xfrm>
            <a:custGeom>
              <a:avLst/>
              <a:gdLst>
                <a:gd name="T0" fmla="*/ 6 w 308"/>
                <a:gd name="T1" fmla="*/ 12 h 149"/>
                <a:gd name="T2" fmla="*/ 280 w 308"/>
                <a:gd name="T3" fmla="*/ 148 h 149"/>
                <a:gd name="T4" fmla="*/ 268 w 308"/>
                <a:gd name="T5" fmla="*/ 128 h 149"/>
                <a:gd name="T6" fmla="*/ 281 w 308"/>
                <a:gd name="T7" fmla="*/ 114 h 149"/>
                <a:gd name="T8" fmla="*/ 307 w 308"/>
                <a:gd name="T9" fmla="*/ 116 h 149"/>
                <a:gd name="T10" fmla="*/ 9 w 308"/>
                <a:gd name="T11" fmla="*/ 0 h 149"/>
                <a:gd name="T12" fmla="*/ 0 w 308"/>
                <a:gd name="T13" fmla="*/ 5 h 149"/>
                <a:gd name="T14" fmla="*/ 3 w 308"/>
                <a:gd name="T15" fmla="*/ 11 h 149"/>
                <a:gd name="T16" fmla="*/ 6 w 308"/>
                <a:gd name="T17" fmla="*/ 1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9">
                  <a:moveTo>
                    <a:pt x="6" y="12"/>
                  </a:moveTo>
                  <a:lnTo>
                    <a:pt x="280" y="148"/>
                  </a:lnTo>
                  <a:lnTo>
                    <a:pt x="268" y="128"/>
                  </a:lnTo>
                  <a:lnTo>
                    <a:pt x="281" y="114"/>
                  </a:lnTo>
                  <a:lnTo>
                    <a:pt x="307" y="116"/>
                  </a:lnTo>
                  <a:lnTo>
                    <a:pt x="9" y="0"/>
                  </a:lnTo>
                  <a:lnTo>
                    <a:pt x="0" y="5"/>
                  </a:lnTo>
                  <a:lnTo>
                    <a:pt x="3" y="11"/>
                  </a:lnTo>
                  <a:lnTo>
                    <a:pt x="6" y="12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429" name="Oval 773">
              <a:extLst>
                <a:ext uri="{FF2B5EF4-FFF2-40B4-BE49-F238E27FC236}">
                  <a16:creationId xmlns:a16="http://schemas.microsoft.com/office/drawing/2014/main" id="{ED6B2CA2-77D3-C9C0-93D8-0831CFDFA7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4" y="2696"/>
              <a:ext cx="22" cy="19"/>
            </a:xfrm>
            <a:prstGeom prst="ellipse">
              <a:avLst/>
            </a:prstGeom>
            <a:solidFill>
              <a:srgbClr val="FF81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1430" name="Group 774">
            <a:extLst>
              <a:ext uri="{FF2B5EF4-FFF2-40B4-BE49-F238E27FC236}">
                <a16:creationId xmlns:a16="http://schemas.microsoft.com/office/drawing/2014/main" id="{42B1AAF4-F24B-D8BB-4934-EE4B090B3F0F}"/>
              </a:ext>
            </a:extLst>
          </p:cNvPr>
          <p:cNvGrpSpPr>
            <a:grpSpLocks/>
          </p:cNvGrpSpPr>
          <p:nvPr/>
        </p:nvGrpSpPr>
        <p:grpSpPr bwMode="auto">
          <a:xfrm>
            <a:off x="4918075" y="3659188"/>
            <a:ext cx="1322388" cy="739775"/>
            <a:chOff x="3307" y="1089"/>
            <a:chExt cx="833" cy="466"/>
          </a:xfrm>
        </p:grpSpPr>
        <p:sp>
          <p:nvSpPr>
            <p:cNvPr id="71431" name="Freeform 775">
              <a:extLst>
                <a:ext uri="{FF2B5EF4-FFF2-40B4-BE49-F238E27FC236}">
                  <a16:creationId xmlns:a16="http://schemas.microsoft.com/office/drawing/2014/main" id="{50DEA686-7F86-23C6-18B7-F3F2E5C6622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" y="1170"/>
              <a:ext cx="833" cy="385"/>
            </a:xfrm>
            <a:custGeom>
              <a:avLst/>
              <a:gdLst>
                <a:gd name="T0" fmla="*/ 1192 w 1193"/>
                <a:gd name="T1" fmla="*/ 534 h 535"/>
                <a:gd name="T2" fmla="*/ 0 w 1193"/>
                <a:gd name="T3" fmla="*/ 534 h 535"/>
                <a:gd name="T4" fmla="*/ 96 w 1193"/>
                <a:gd name="T5" fmla="*/ 0 h 535"/>
                <a:gd name="T6" fmla="*/ 1073 w 1193"/>
                <a:gd name="T7" fmla="*/ 0 h 535"/>
                <a:gd name="T8" fmla="*/ 1192 w 1193"/>
                <a:gd name="T9" fmla="*/ 534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3" h="535">
                  <a:moveTo>
                    <a:pt x="1192" y="534"/>
                  </a:moveTo>
                  <a:lnTo>
                    <a:pt x="0" y="534"/>
                  </a:lnTo>
                  <a:lnTo>
                    <a:pt x="96" y="0"/>
                  </a:lnTo>
                  <a:lnTo>
                    <a:pt x="1073" y="0"/>
                  </a:lnTo>
                  <a:lnTo>
                    <a:pt x="1192" y="53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432" name="Group 776">
              <a:extLst>
                <a:ext uri="{FF2B5EF4-FFF2-40B4-BE49-F238E27FC236}">
                  <a16:creationId xmlns:a16="http://schemas.microsoft.com/office/drawing/2014/main" id="{BDA406AE-389A-BE94-7693-6B49A2104B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9" y="1464"/>
              <a:ext cx="52" cy="83"/>
              <a:chOff x="3579" y="1464"/>
              <a:chExt cx="52" cy="83"/>
            </a:xfrm>
          </p:grpSpPr>
          <p:sp>
            <p:nvSpPr>
              <p:cNvPr id="71433" name="Line 777">
                <a:extLst>
                  <a:ext uri="{FF2B5EF4-FFF2-40B4-BE49-F238E27FC236}">
                    <a16:creationId xmlns:a16="http://schemas.microsoft.com/office/drawing/2014/main" id="{DE269ACE-03DE-C369-9D95-23F101524C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34" name="Line 778">
                <a:extLst>
                  <a:ext uri="{FF2B5EF4-FFF2-40B4-BE49-F238E27FC236}">
                    <a16:creationId xmlns:a16="http://schemas.microsoft.com/office/drawing/2014/main" id="{26AE25BA-4CA1-80C7-423D-68565E9487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35" name="Line 779">
                <a:extLst>
                  <a:ext uri="{FF2B5EF4-FFF2-40B4-BE49-F238E27FC236}">
                    <a16:creationId xmlns:a16="http://schemas.microsoft.com/office/drawing/2014/main" id="{7AAFB4A0-C300-B79F-038D-0DF0E03512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36" name="Freeform 780">
                <a:extLst>
                  <a:ext uri="{FF2B5EF4-FFF2-40B4-BE49-F238E27FC236}">
                    <a16:creationId xmlns:a16="http://schemas.microsoft.com/office/drawing/2014/main" id="{49BF55A4-1EAA-70AD-D071-AA1DDDB49B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37" name="Freeform 781">
                <a:extLst>
                  <a:ext uri="{FF2B5EF4-FFF2-40B4-BE49-F238E27FC236}">
                    <a16:creationId xmlns:a16="http://schemas.microsoft.com/office/drawing/2014/main" id="{E7966A42-E1D4-CFAD-F499-4B05B9B1F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438" name="Group 782">
              <a:extLst>
                <a:ext uri="{FF2B5EF4-FFF2-40B4-BE49-F238E27FC236}">
                  <a16:creationId xmlns:a16="http://schemas.microsoft.com/office/drawing/2014/main" id="{318E3569-529D-DC4E-7CCF-D091FFFB85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0" y="1204"/>
              <a:ext cx="76" cy="83"/>
              <a:chOff x="1865" y="939"/>
              <a:chExt cx="462" cy="611"/>
            </a:xfrm>
          </p:grpSpPr>
          <p:sp>
            <p:nvSpPr>
              <p:cNvPr id="71439" name="Freeform 783">
                <a:extLst>
                  <a:ext uri="{FF2B5EF4-FFF2-40B4-BE49-F238E27FC236}">
                    <a16:creationId xmlns:a16="http://schemas.microsoft.com/office/drawing/2014/main" id="{2B1B9532-A71E-659F-9601-4423EFFA8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40" name="Freeform 784">
                <a:extLst>
                  <a:ext uri="{FF2B5EF4-FFF2-40B4-BE49-F238E27FC236}">
                    <a16:creationId xmlns:a16="http://schemas.microsoft.com/office/drawing/2014/main" id="{FE492BD0-1BA1-B68A-857C-2D5AE791BB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441" name="Group 785">
              <a:extLst>
                <a:ext uri="{FF2B5EF4-FFF2-40B4-BE49-F238E27FC236}">
                  <a16:creationId xmlns:a16="http://schemas.microsoft.com/office/drawing/2014/main" id="{8DE1CEEC-01CA-5653-8546-3C1CD6D347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90" y="1407"/>
              <a:ext cx="50" cy="102"/>
              <a:chOff x="3390" y="1407"/>
              <a:chExt cx="50" cy="102"/>
            </a:xfrm>
          </p:grpSpPr>
          <p:sp>
            <p:nvSpPr>
              <p:cNvPr id="71442" name="Line 786">
                <a:extLst>
                  <a:ext uri="{FF2B5EF4-FFF2-40B4-BE49-F238E27FC236}">
                    <a16:creationId xmlns:a16="http://schemas.microsoft.com/office/drawing/2014/main" id="{7FDDB42D-8DDF-AD95-AE0F-EF09463EB3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1" y="1458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43" name="Line 787">
                <a:extLst>
                  <a:ext uri="{FF2B5EF4-FFF2-40B4-BE49-F238E27FC236}">
                    <a16:creationId xmlns:a16="http://schemas.microsoft.com/office/drawing/2014/main" id="{58193621-001A-65E9-1328-D2854E4747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7" y="1464"/>
                <a:ext cx="13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44" name="Line 788">
                <a:extLst>
                  <a:ext uri="{FF2B5EF4-FFF2-40B4-BE49-F238E27FC236}">
                    <a16:creationId xmlns:a16="http://schemas.microsoft.com/office/drawing/2014/main" id="{C17D8F68-08BB-C0B0-EF0B-F5916AB4BE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9" y="1476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45" name="Freeform 789">
                <a:extLst>
                  <a:ext uri="{FF2B5EF4-FFF2-40B4-BE49-F238E27FC236}">
                    <a16:creationId xmlns:a16="http://schemas.microsoft.com/office/drawing/2014/main" id="{B9C642E2-C6A1-90D2-1EFF-086254ECB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" y="1426"/>
                <a:ext cx="8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46" name="Freeform 790">
                <a:extLst>
                  <a:ext uri="{FF2B5EF4-FFF2-40B4-BE49-F238E27FC236}">
                    <a16:creationId xmlns:a16="http://schemas.microsoft.com/office/drawing/2014/main" id="{7A0824BF-ABB4-D003-E7A5-762A5CC22C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" y="1407"/>
                <a:ext cx="50" cy="84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chemeClr val="accent1"/>
              </a:solidFill>
              <a:ln w="12700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447" name="Group 791">
              <a:extLst>
                <a:ext uri="{FF2B5EF4-FFF2-40B4-BE49-F238E27FC236}">
                  <a16:creationId xmlns:a16="http://schemas.microsoft.com/office/drawing/2014/main" id="{5EFCE81A-4935-2A34-EBD3-D68E75C641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74" y="1245"/>
              <a:ext cx="95" cy="122"/>
              <a:chOff x="1885" y="753"/>
              <a:chExt cx="413" cy="650"/>
            </a:xfrm>
          </p:grpSpPr>
          <p:sp>
            <p:nvSpPr>
              <p:cNvPr id="71448" name="Freeform 792">
                <a:extLst>
                  <a:ext uri="{FF2B5EF4-FFF2-40B4-BE49-F238E27FC236}">
                    <a16:creationId xmlns:a16="http://schemas.microsoft.com/office/drawing/2014/main" id="{AF115DBB-7A59-DA40-C74E-21329F0339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49" name="Freeform 793">
                <a:extLst>
                  <a:ext uri="{FF2B5EF4-FFF2-40B4-BE49-F238E27FC236}">
                    <a16:creationId xmlns:a16="http://schemas.microsoft.com/office/drawing/2014/main" id="{418241FD-2B92-0A22-4BDB-64F6F5784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50" name="Freeform 794">
                <a:extLst>
                  <a:ext uri="{FF2B5EF4-FFF2-40B4-BE49-F238E27FC236}">
                    <a16:creationId xmlns:a16="http://schemas.microsoft.com/office/drawing/2014/main" id="{08F3B6C3-3E5B-02C4-B048-602B1952AC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451" name="Group 795">
              <a:extLst>
                <a:ext uri="{FF2B5EF4-FFF2-40B4-BE49-F238E27FC236}">
                  <a16:creationId xmlns:a16="http://schemas.microsoft.com/office/drawing/2014/main" id="{3D68F91C-E864-26D9-CA17-F918908F59C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9" y="1377"/>
              <a:ext cx="120" cy="142"/>
              <a:chOff x="1885" y="753"/>
              <a:chExt cx="413" cy="650"/>
            </a:xfrm>
          </p:grpSpPr>
          <p:sp>
            <p:nvSpPr>
              <p:cNvPr id="71452" name="Freeform 796">
                <a:extLst>
                  <a:ext uri="{FF2B5EF4-FFF2-40B4-BE49-F238E27FC236}">
                    <a16:creationId xmlns:a16="http://schemas.microsoft.com/office/drawing/2014/main" id="{3C854460-6EAF-513C-1752-B81FE6DE3E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53" name="Freeform 797">
                <a:extLst>
                  <a:ext uri="{FF2B5EF4-FFF2-40B4-BE49-F238E27FC236}">
                    <a16:creationId xmlns:a16="http://schemas.microsoft.com/office/drawing/2014/main" id="{6B8F8963-BC9F-96B8-2CE4-9AD8D5B201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54" name="Freeform 798">
                <a:extLst>
                  <a:ext uri="{FF2B5EF4-FFF2-40B4-BE49-F238E27FC236}">
                    <a16:creationId xmlns:a16="http://schemas.microsoft.com/office/drawing/2014/main" id="{3D159FDF-511A-848E-53C1-CF8E64867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455" name="Group 799">
              <a:extLst>
                <a:ext uri="{FF2B5EF4-FFF2-40B4-BE49-F238E27FC236}">
                  <a16:creationId xmlns:a16="http://schemas.microsoft.com/office/drawing/2014/main" id="{4106E9CC-DA9F-A3BB-B09D-A8669AE5E1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9" y="1505"/>
              <a:ext cx="42" cy="44"/>
              <a:chOff x="1865" y="939"/>
              <a:chExt cx="462" cy="611"/>
            </a:xfrm>
          </p:grpSpPr>
          <p:sp>
            <p:nvSpPr>
              <p:cNvPr id="71456" name="Freeform 800">
                <a:extLst>
                  <a:ext uri="{FF2B5EF4-FFF2-40B4-BE49-F238E27FC236}">
                    <a16:creationId xmlns:a16="http://schemas.microsoft.com/office/drawing/2014/main" id="{FB40F12C-AEDE-EEB1-3B19-BFDB07D0CB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57" name="Freeform 801">
                <a:extLst>
                  <a:ext uri="{FF2B5EF4-FFF2-40B4-BE49-F238E27FC236}">
                    <a16:creationId xmlns:a16="http://schemas.microsoft.com/office/drawing/2014/main" id="{6CF64204-610F-2BE0-FB3E-79E91672F3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458" name="Group 802">
              <a:extLst>
                <a:ext uri="{FF2B5EF4-FFF2-40B4-BE49-F238E27FC236}">
                  <a16:creationId xmlns:a16="http://schemas.microsoft.com/office/drawing/2014/main" id="{055C8BFB-9CF9-6EAE-A778-1DA8D92887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66" y="1321"/>
              <a:ext cx="52" cy="83"/>
              <a:chOff x="3579" y="1464"/>
              <a:chExt cx="52" cy="83"/>
            </a:xfrm>
          </p:grpSpPr>
          <p:sp>
            <p:nvSpPr>
              <p:cNvPr id="71459" name="Line 803">
                <a:extLst>
                  <a:ext uri="{FF2B5EF4-FFF2-40B4-BE49-F238E27FC236}">
                    <a16:creationId xmlns:a16="http://schemas.microsoft.com/office/drawing/2014/main" id="{E714A30D-C20D-54D7-C786-84A0FDFE7A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60" name="Line 804">
                <a:extLst>
                  <a:ext uri="{FF2B5EF4-FFF2-40B4-BE49-F238E27FC236}">
                    <a16:creationId xmlns:a16="http://schemas.microsoft.com/office/drawing/2014/main" id="{117C7C14-7CEF-6AA0-6518-5CAF53E3B8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61" name="Line 805">
                <a:extLst>
                  <a:ext uri="{FF2B5EF4-FFF2-40B4-BE49-F238E27FC236}">
                    <a16:creationId xmlns:a16="http://schemas.microsoft.com/office/drawing/2014/main" id="{D87DEFBA-3623-99C6-931F-61A5060107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62" name="Freeform 806">
                <a:extLst>
                  <a:ext uri="{FF2B5EF4-FFF2-40B4-BE49-F238E27FC236}">
                    <a16:creationId xmlns:a16="http://schemas.microsoft.com/office/drawing/2014/main" id="{7D959768-C09C-8EF3-F333-C57BC2B00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63" name="Freeform 807">
                <a:extLst>
                  <a:ext uri="{FF2B5EF4-FFF2-40B4-BE49-F238E27FC236}">
                    <a16:creationId xmlns:a16="http://schemas.microsoft.com/office/drawing/2014/main" id="{8ED76441-5942-BF76-F171-19DA9818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464" name="Group 808">
              <a:extLst>
                <a:ext uri="{FF2B5EF4-FFF2-40B4-BE49-F238E27FC236}">
                  <a16:creationId xmlns:a16="http://schemas.microsoft.com/office/drawing/2014/main" id="{8D4ADE17-3620-CB2F-5AC3-013DBDAF48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7" y="1264"/>
              <a:ext cx="50" cy="102"/>
              <a:chOff x="3390" y="1407"/>
              <a:chExt cx="50" cy="102"/>
            </a:xfrm>
          </p:grpSpPr>
          <p:sp>
            <p:nvSpPr>
              <p:cNvPr id="71465" name="Line 809">
                <a:extLst>
                  <a:ext uri="{FF2B5EF4-FFF2-40B4-BE49-F238E27FC236}">
                    <a16:creationId xmlns:a16="http://schemas.microsoft.com/office/drawing/2014/main" id="{A3C0EDFC-2F0B-A6A1-07CE-0A11A4A109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1" y="1458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66" name="Line 810">
                <a:extLst>
                  <a:ext uri="{FF2B5EF4-FFF2-40B4-BE49-F238E27FC236}">
                    <a16:creationId xmlns:a16="http://schemas.microsoft.com/office/drawing/2014/main" id="{04BA3961-64CB-8A89-4D16-F5C053FB091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7" y="1464"/>
                <a:ext cx="13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67" name="Line 811">
                <a:extLst>
                  <a:ext uri="{FF2B5EF4-FFF2-40B4-BE49-F238E27FC236}">
                    <a16:creationId xmlns:a16="http://schemas.microsoft.com/office/drawing/2014/main" id="{BF633F21-118C-E4E3-3D2B-41A9A909CC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9" y="1476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68" name="Freeform 812">
                <a:extLst>
                  <a:ext uri="{FF2B5EF4-FFF2-40B4-BE49-F238E27FC236}">
                    <a16:creationId xmlns:a16="http://schemas.microsoft.com/office/drawing/2014/main" id="{94E11161-AE6B-EA6D-C644-205043CE01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" y="1426"/>
                <a:ext cx="8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69" name="Freeform 813">
                <a:extLst>
                  <a:ext uri="{FF2B5EF4-FFF2-40B4-BE49-F238E27FC236}">
                    <a16:creationId xmlns:a16="http://schemas.microsoft.com/office/drawing/2014/main" id="{8DDAAD94-21D9-EC08-0DE4-C60BC7C9A6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" y="1407"/>
                <a:ext cx="50" cy="84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chemeClr val="accent1"/>
              </a:solidFill>
              <a:ln w="12700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470" name="Group 814">
              <a:extLst>
                <a:ext uri="{FF2B5EF4-FFF2-40B4-BE49-F238E27FC236}">
                  <a16:creationId xmlns:a16="http://schemas.microsoft.com/office/drawing/2014/main" id="{7E9955E3-6C05-DB3A-2976-88BB3C5397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79" y="1438"/>
              <a:ext cx="52" cy="83"/>
              <a:chOff x="3579" y="1464"/>
              <a:chExt cx="52" cy="83"/>
            </a:xfrm>
          </p:grpSpPr>
          <p:sp>
            <p:nvSpPr>
              <p:cNvPr id="71471" name="Line 815">
                <a:extLst>
                  <a:ext uri="{FF2B5EF4-FFF2-40B4-BE49-F238E27FC236}">
                    <a16:creationId xmlns:a16="http://schemas.microsoft.com/office/drawing/2014/main" id="{90F2C45D-AC58-8563-F23A-A3CD0BED3C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72" name="Line 816">
                <a:extLst>
                  <a:ext uri="{FF2B5EF4-FFF2-40B4-BE49-F238E27FC236}">
                    <a16:creationId xmlns:a16="http://schemas.microsoft.com/office/drawing/2014/main" id="{9551D2A5-1017-F887-B3E6-49ECD59D31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73" name="Line 817">
                <a:extLst>
                  <a:ext uri="{FF2B5EF4-FFF2-40B4-BE49-F238E27FC236}">
                    <a16:creationId xmlns:a16="http://schemas.microsoft.com/office/drawing/2014/main" id="{7980D036-2E26-DCE2-BDFF-11BDED1824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74" name="Freeform 818">
                <a:extLst>
                  <a:ext uri="{FF2B5EF4-FFF2-40B4-BE49-F238E27FC236}">
                    <a16:creationId xmlns:a16="http://schemas.microsoft.com/office/drawing/2014/main" id="{9AD24889-9BDC-8FAF-3470-407C06386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75" name="Freeform 819">
                <a:extLst>
                  <a:ext uri="{FF2B5EF4-FFF2-40B4-BE49-F238E27FC236}">
                    <a16:creationId xmlns:a16="http://schemas.microsoft.com/office/drawing/2014/main" id="{B1476505-E670-5272-B695-2D9BBDEB57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476" name="Group 820">
              <a:extLst>
                <a:ext uri="{FF2B5EF4-FFF2-40B4-BE49-F238E27FC236}">
                  <a16:creationId xmlns:a16="http://schemas.microsoft.com/office/drawing/2014/main" id="{18EA600D-9F15-BCEC-918A-96F2A8CFAE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0" y="1381"/>
              <a:ext cx="50" cy="102"/>
              <a:chOff x="3390" y="1407"/>
              <a:chExt cx="50" cy="102"/>
            </a:xfrm>
          </p:grpSpPr>
          <p:sp>
            <p:nvSpPr>
              <p:cNvPr id="71477" name="Line 821">
                <a:extLst>
                  <a:ext uri="{FF2B5EF4-FFF2-40B4-BE49-F238E27FC236}">
                    <a16:creationId xmlns:a16="http://schemas.microsoft.com/office/drawing/2014/main" id="{C0AF8EB6-FC25-4972-F2F8-674B22BFD5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1" y="1458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78" name="Line 822">
                <a:extLst>
                  <a:ext uri="{FF2B5EF4-FFF2-40B4-BE49-F238E27FC236}">
                    <a16:creationId xmlns:a16="http://schemas.microsoft.com/office/drawing/2014/main" id="{F9B9AD4C-1D1E-4DCC-65C9-28C40345A4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7" y="1464"/>
                <a:ext cx="13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79" name="Line 823">
                <a:extLst>
                  <a:ext uri="{FF2B5EF4-FFF2-40B4-BE49-F238E27FC236}">
                    <a16:creationId xmlns:a16="http://schemas.microsoft.com/office/drawing/2014/main" id="{C2B49613-33C6-7830-68E5-FD0FCDD072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9" y="1476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80" name="Freeform 824">
                <a:extLst>
                  <a:ext uri="{FF2B5EF4-FFF2-40B4-BE49-F238E27FC236}">
                    <a16:creationId xmlns:a16="http://schemas.microsoft.com/office/drawing/2014/main" id="{A0D8FA87-A891-06EB-8775-75AD32EB1C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" y="1426"/>
                <a:ext cx="8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81" name="Freeform 825">
                <a:extLst>
                  <a:ext uri="{FF2B5EF4-FFF2-40B4-BE49-F238E27FC236}">
                    <a16:creationId xmlns:a16="http://schemas.microsoft.com/office/drawing/2014/main" id="{2A19237F-B287-6C65-FF66-8225D7033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" y="1407"/>
                <a:ext cx="50" cy="84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chemeClr val="accent1"/>
              </a:solidFill>
              <a:ln w="12700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482" name="Group 826">
              <a:extLst>
                <a:ext uri="{FF2B5EF4-FFF2-40B4-BE49-F238E27FC236}">
                  <a16:creationId xmlns:a16="http://schemas.microsoft.com/office/drawing/2014/main" id="{3B7699F0-4F26-757E-ABBD-D858166556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03" y="1164"/>
              <a:ext cx="52" cy="83"/>
              <a:chOff x="3579" y="1464"/>
              <a:chExt cx="52" cy="83"/>
            </a:xfrm>
          </p:grpSpPr>
          <p:sp>
            <p:nvSpPr>
              <p:cNvPr id="71483" name="Line 827">
                <a:extLst>
                  <a:ext uri="{FF2B5EF4-FFF2-40B4-BE49-F238E27FC236}">
                    <a16:creationId xmlns:a16="http://schemas.microsoft.com/office/drawing/2014/main" id="{11B7B294-49C6-7BE2-555E-39C3C4A26C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84" name="Line 828">
                <a:extLst>
                  <a:ext uri="{FF2B5EF4-FFF2-40B4-BE49-F238E27FC236}">
                    <a16:creationId xmlns:a16="http://schemas.microsoft.com/office/drawing/2014/main" id="{2423B920-2D8F-3BC8-9E2B-322FB198AB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85" name="Line 829">
                <a:extLst>
                  <a:ext uri="{FF2B5EF4-FFF2-40B4-BE49-F238E27FC236}">
                    <a16:creationId xmlns:a16="http://schemas.microsoft.com/office/drawing/2014/main" id="{61489190-8E1E-2993-EE0D-6281034C72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86" name="Freeform 830">
                <a:extLst>
                  <a:ext uri="{FF2B5EF4-FFF2-40B4-BE49-F238E27FC236}">
                    <a16:creationId xmlns:a16="http://schemas.microsoft.com/office/drawing/2014/main" id="{B6CE0EFA-F4D7-0701-0884-CB45785885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87" name="Freeform 831">
                <a:extLst>
                  <a:ext uri="{FF2B5EF4-FFF2-40B4-BE49-F238E27FC236}">
                    <a16:creationId xmlns:a16="http://schemas.microsoft.com/office/drawing/2014/main" id="{52F3052E-B73C-CEE9-BA79-DB57CA9303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488" name="Group 832">
              <a:extLst>
                <a:ext uri="{FF2B5EF4-FFF2-40B4-BE49-F238E27FC236}">
                  <a16:creationId xmlns:a16="http://schemas.microsoft.com/office/drawing/2014/main" id="{0779B3A1-F3BD-F57B-E605-DA5001BE3A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4" y="1107"/>
              <a:ext cx="50" cy="102"/>
              <a:chOff x="3390" y="1407"/>
              <a:chExt cx="50" cy="102"/>
            </a:xfrm>
          </p:grpSpPr>
          <p:sp>
            <p:nvSpPr>
              <p:cNvPr id="71489" name="Line 833">
                <a:extLst>
                  <a:ext uri="{FF2B5EF4-FFF2-40B4-BE49-F238E27FC236}">
                    <a16:creationId xmlns:a16="http://schemas.microsoft.com/office/drawing/2014/main" id="{22CF8B25-6A84-3FF6-7584-6B88ACAA54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1" y="1458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90" name="Line 834">
                <a:extLst>
                  <a:ext uri="{FF2B5EF4-FFF2-40B4-BE49-F238E27FC236}">
                    <a16:creationId xmlns:a16="http://schemas.microsoft.com/office/drawing/2014/main" id="{8AD55FC2-BD88-B1C2-C4AD-418138E2E3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7" y="1464"/>
                <a:ext cx="13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91" name="Line 835">
                <a:extLst>
                  <a:ext uri="{FF2B5EF4-FFF2-40B4-BE49-F238E27FC236}">
                    <a16:creationId xmlns:a16="http://schemas.microsoft.com/office/drawing/2014/main" id="{A8006965-2249-D75C-1909-9EC92C6069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9" y="1476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92" name="Freeform 836">
                <a:extLst>
                  <a:ext uri="{FF2B5EF4-FFF2-40B4-BE49-F238E27FC236}">
                    <a16:creationId xmlns:a16="http://schemas.microsoft.com/office/drawing/2014/main" id="{62555574-4761-1A39-B7BB-CD33698DF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" y="1426"/>
                <a:ext cx="8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93" name="Freeform 837">
                <a:extLst>
                  <a:ext uri="{FF2B5EF4-FFF2-40B4-BE49-F238E27FC236}">
                    <a16:creationId xmlns:a16="http://schemas.microsoft.com/office/drawing/2014/main" id="{06255822-77DB-4A17-66A7-E42E7EBDC9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" y="1407"/>
                <a:ext cx="50" cy="84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chemeClr val="accent1"/>
              </a:solidFill>
              <a:ln w="12700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494" name="Group 838">
              <a:extLst>
                <a:ext uri="{FF2B5EF4-FFF2-40B4-BE49-F238E27FC236}">
                  <a16:creationId xmlns:a16="http://schemas.microsoft.com/office/drawing/2014/main" id="{AD007B81-DF66-1D23-AEB2-2A811F8D38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0" y="1146"/>
              <a:ext cx="52" cy="83"/>
              <a:chOff x="3579" y="1464"/>
              <a:chExt cx="52" cy="83"/>
            </a:xfrm>
          </p:grpSpPr>
          <p:sp>
            <p:nvSpPr>
              <p:cNvPr id="71495" name="Line 839">
                <a:extLst>
                  <a:ext uri="{FF2B5EF4-FFF2-40B4-BE49-F238E27FC236}">
                    <a16:creationId xmlns:a16="http://schemas.microsoft.com/office/drawing/2014/main" id="{A26CC677-A001-FF16-91B2-7D2EA76475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96" name="Line 840">
                <a:extLst>
                  <a:ext uri="{FF2B5EF4-FFF2-40B4-BE49-F238E27FC236}">
                    <a16:creationId xmlns:a16="http://schemas.microsoft.com/office/drawing/2014/main" id="{7D1FC8EF-D2DB-9AD2-9D5A-395E83F9ED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97" name="Line 841">
                <a:extLst>
                  <a:ext uri="{FF2B5EF4-FFF2-40B4-BE49-F238E27FC236}">
                    <a16:creationId xmlns:a16="http://schemas.microsoft.com/office/drawing/2014/main" id="{ACE52DCD-11D0-4C66-9A78-F8C9214F92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98" name="Freeform 842">
                <a:extLst>
                  <a:ext uri="{FF2B5EF4-FFF2-40B4-BE49-F238E27FC236}">
                    <a16:creationId xmlns:a16="http://schemas.microsoft.com/office/drawing/2014/main" id="{3B2BAF4D-6413-A13A-9FD0-F7F189A876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499" name="Freeform 843">
                <a:extLst>
                  <a:ext uri="{FF2B5EF4-FFF2-40B4-BE49-F238E27FC236}">
                    <a16:creationId xmlns:a16="http://schemas.microsoft.com/office/drawing/2014/main" id="{991F1AD0-D5E5-8C36-EB49-E61B09184D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500" name="Group 844">
              <a:extLst>
                <a:ext uri="{FF2B5EF4-FFF2-40B4-BE49-F238E27FC236}">
                  <a16:creationId xmlns:a16="http://schemas.microsoft.com/office/drawing/2014/main" id="{4006CC45-F28B-2470-F2EF-43F9CC5AD8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1" y="1089"/>
              <a:ext cx="50" cy="102"/>
              <a:chOff x="3390" y="1407"/>
              <a:chExt cx="50" cy="102"/>
            </a:xfrm>
          </p:grpSpPr>
          <p:sp>
            <p:nvSpPr>
              <p:cNvPr id="71501" name="Line 845">
                <a:extLst>
                  <a:ext uri="{FF2B5EF4-FFF2-40B4-BE49-F238E27FC236}">
                    <a16:creationId xmlns:a16="http://schemas.microsoft.com/office/drawing/2014/main" id="{1DD2A907-E24F-0B01-C362-A2BA4EF9F0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1" y="1458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02" name="Line 846">
                <a:extLst>
                  <a:ext uri="{FF2B5EF4-FFF2-40B4-BE49-F238E27FC236}">
                    <a16:creationId xmlns:a16="http://schemas.microsoft.com/office/drawing/2014/main" id="{41FEF2C4-BB69-BF4F-98FB-014A2A6102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7" y="1464"/>
                <a:ext cx="13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03" name="Line 847">
                <a:extLst>
                  <a:ext uri="{FF2B5EF4-FFF2-40B4-BE49-F238E27FC236}">
                    <a16:creationId xmlns:a16="http://schemas.microsoft.com/office/drawing/2014/main" id="{AF38C4D6-1D28-4CFE-2F82-AA5135C1B4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9" y="1476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04" name="Freeform 848">
                <a:extLst>
                  <a:ext uri="{FF2B5EF4-FFF2-40B4-BE49-F238E27FC236}">
                    <a16:creationId xmlns:a16="http://schemas.microsoft.com/office/drawing/2014/main" id="{3DACC2AC-355D-7B55-F5E9-28DDF43A7F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" y="1426"/>
                <a:ext cx="8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05" name="Freeform 849">
                <a:extLst>
                  <a:ext uri="{FF2B5EF4-FFF2-40B4-BE49-F238E27FC236}">
                    <a16:creationId xmlns:a16="http://schemas.microsoft.com/office/drawing/2014/main" id="{5140F6FE-165E-A7BB-11D4-4028EA33D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" y="1407"/>
                <a:ext cx="50" cy="84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chemeClr val="accent1"/>
              </a:solidFill>
              <a:ln w="12700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506" name="Group 850">
              <a:extLst>
                <a:ext uri="{FF2B5EF4-FFF2-40B4-BE49-F238E27FC236}">
                  <a16:creationId xmlns:a16="http://schemas.microsoft.com/office/drawing/2014/main" id="{538885B9-8E18-7DD7-0A30-F3D575016F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04" y="1321"/>
              <a:ext cx="50" cy="102"/>
              <a:chOff x="3390" y="1407"/>
              <a:chExt cx="50" cy="102"/>
            </a:xfrm>
          </p:grpSpPr>
          <p:sp>
            <p:nvSpPr>
              <p:cNvPr id="71507" name="Line 851">
                <a:extLst>
                  <a:ext uri="{FF2B5EF4-FFF2-40B4-BE49-F238E27FC236}">
                    <a16:creationId xmlns:a16="http://schemas.microsoft.com/office/drawing/2014/main" id="{9E1DA44D-38B1-F6AA-97C3-B9485CAFD0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1" y="1458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08" name="Line 852">
                <a:extLst>
                  <a:ext uri="{FF2B5EF4-FFF2-40B4-BE49-F238E27FC236}">
                    <a16:creationId xmlns:a16="http://schemas.microsoft.com/office/drawing/2014/main" id="{F806670B-A093-5F6F-8542-4B621C765F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7" y="1464"/>
                <a:ext cx="13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09" name="Line 853">
                <a:extLst>
                  <a:ext uri="{FF2B5EF4-FFF2-40B4-BE49-F238E27FC236}">
                    <a16:creationId xmlns:a16="http://schemas.microsoft.com/office/drawing/2014/main" id="{C291F104-102E-6165-334B-99830D6310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9" y="1476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10" name="Freeform 854">
                <a:extLst>
                  <a:ext uri="{FF2B5EF4-FFF2-40B4-BE49-F238E27FC236}">
                    <a16:creationId xmlns:a16="http://schemas.microsoft.com/office/drawing/2014/main" id="{5C91EAF9-6E14-A823-02CA-A14DF02271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" y="1426"/>
                <a:ext cx="8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11" name="Freeform 855">
                <a:extLst>
                  <a:ext uri="{FF2B5EF4-FFF2-40B4-BE49-F238E27FC236}">
                    <a16:creationId xmlns:a16="http://schemas.microsoft.com/office/drawing/2014/main" id="{E74A9F2E-06B3-B95F-9AE3-F6FE1FEA89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" y="1407"/>
                <a:ext cx="50" cy="84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chemeClr val="accent1"/>
              </a:solidFill>
              <a:ln w="12700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512" name="Group 856">
              <a:extLst>
                <a:ext uri="{FF2B5EF4-FFF2-40B4-BE49-F238E27FC236}">
                  <a16:creationId xmlns:a16="http://schemas.microsoft.com/office/drawing/2014/main" id="{513AFA1D-89F5-458B-282B-C0B6E40A90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3" y="1215"/>
              <a:ext cx="50" cy="102"/>
              <a:chOff x="3390" y="1407"/>
              <a:chExt cx="50" cy="102"/>
            </a:xfrm>
          </p:grpSpPr>
          <p:sp>
            <p:nvSpPr>
              <p:cNvPr id="71513" name="Line 857">
                <a:extLst>
                  <a:ext uri="{FF2B5EF4-FFF2-40B4-BE49-F238E27FC236}">
                    <a16:creationId xmlns:a16="http://schemas.microsoft.com/office/drawing/2014/main" id="{532568BE-9DC7-9CE7-6B60-FDE1A19209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1" y="1458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14" name="Line 858">
                <a:extLst>
                  <a:ext uri="{FF2B5EF4-FFF2-40B4-BE49-F238E27FC236}">
                    <a16:creationId xmlns:a16="http://schemas.microsoft.com/office/drawing/2014/main" id="{CB0FDEE2-D938-0197-E8BA-528E7E2B72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7" y="1464"/>
                <a:ext cx="13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15" name="Line 859">
                <a:extLst>
                  <a:ext uri="{FF2B5EF4-FFF2-40B4-BE49-F238E27FC236}">
                    <a16:creationId xmlns:a16="http://schemas.microsoft.com/office/drawing/2014/main" id="{5EA0190A-7401-E264-8645-9D13DBEB52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9" y="1476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16" name="Freeform 860">
                <a:extLst>
                  <a:ext uri="{FF2B5EF4-FFF2-40B4-BE49-F238E27FC236}">
                    <a16:creationId xmlns:a16="http://schemas.microsoft.com/office/drawing/2014/main" id="{6D9DB9C0-181D-085E-3E21-B99B919E85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" y="1426"/>
                <a:ext cx="8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17" name="Freeform 861">
                <a:extLst>
                  <a:ext uri="{FF2B5EF4-FFF2-40B4-BE49-F238E27FC236}">
                    <a16:creationId xmlns:a16="http://schemas.microsoft.com/office/drawing/2014/main" id="{414378BC-3760-241E-4216-94069AD01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" y="1407"/>
                <a:ext cx="50" cy="84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chemeClr val="accent1"/>
              </a:solidFill>
              <a:ln w="12700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518" name="Group 862">
              <a:extLst>
                <a:ext uri="{FF2B5EF4-FFF2-40B4-BE49-F238E27FC236}">
                  <a16:creationId xmlns:a16="http://schemas.microsoft.com/office/drawing/2014/main" id="{8F013D25-69CD-E137-ABB2-7D47CAD811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3" y="1315"/>
              <a:ext cx="76" cy="83"/>
              <a:chOff x="1865" y="939"/>
              <a:chExt cx="462" cy="611"/>
            </a:xfrm>
          </p:grpSpPr>
          <p:sp>
            <p:nvSpPr>
              <p:cNvPr id="71519" name="Freeform 863">
                <a:extLst>
                  <a:ext uri="{FF2B5EF4-FFF2-40B4-BE49-F238E27FC236}">
                    <a16:creationId xmlns:a16="http://schemas.microsoft.com/office/drawing/2014/main" id="{1E8CF448-4092-222C-581A-3E0A2C1C5A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20" name="Freeform 864">
                <a:extLst>
                  <a:ext uri="{FF2B5EF4-FFF2-40B4-BE49-F238E27FC236}">
                    <a16:creationId xmlns:a16="http://schemas.microsoft.com/office/drawing/2014/main" id="{D8FB4ABA-5213-19AA-D51E-0CAD94322A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521" name="Group 865">
              <a:extLst>
                <a:ext uri="{FF2B5EF4-FFF2-40B4-BE49-F238E27FC236}">
                  <a16:creationId xmlns:a16="http://schemas.microsoft.com/office/drawing/2014/main" id="{FFB711DE-D3C6-6AB7-A58A-3A1851F0DA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83" y="1254"/>
              <a:ext cx="76" cy="83"/>
              <a:chOff x="1865" y="939"/>
              <a:chExt cx="462" cy="611"/>
            </a:xfrm>
          </p:grpSpPr>
          <p:sp>
            <p:nvSpPr>
              <p:cNvPr id="71522" name="Freeform 866">
                <a:extLst>
                  <a:ext uri="{FF2B5EF4-FFF2-40B4-BE49-F238E27FC236}">
                    <a16:creationId xmlns:a16="http://schemas.microsoft.com/office/drawing/2014/main" id="{BE2FF635-1105-C2DE-1CD6-23B8DEE6F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23" name="Freeform 867">
                <a:extLst>
                  <a:ext uri="{FF2B5EF4-FFF2-40B4-BE49-F238E27FC236}">
                    <a16:creationId xmlns:a16="http://schemas.microsoft.com/office/drawing/2014/main" id="{4A8B8E14-D4E3-0B1D-DAC7-AD89A68AB9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524" name="Group 868">
              <a:extLst>
                <a:ext uri="{FF2B5EF4-FFF2-40B4-BE49-F238E27FC236}">
                  <a16:creationId xmlns:a16="http://schemas.microsoft.com/office/drawing/2014/main" id="{2C2D9BB9-4D7C-7871-4D86-8FAE0A08213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01" y="1191"/>
              <a:ext cx="76" cy="83"/>
              <a:chOff x="1865" y="939"/>
              <a:chExt cx="462" cy="611"/>
            </a:xfrm>
          </p:grpSpPr>
          <p:sp>
            <p:nvSpPr>
              <p:cNvPr id="71525" name="Freeform 869">
                <a:extLst>
                  <a:ext uri="{FF2B5EF4-FFF2-40B4-BE49-F238E27FC236}">
                    <a16:creationId xmlns:a16="http://schemas.microsoft.com/office/drawing/2014/main" id="{648CD397-B63C-A424-0534-0AE564BDB7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26" name="Freeform 870">
                <a:extLst>
                  <a:ext uri="{FF2B5EF4-FFF2-40B4-BE49-F238E27FC236}">
                    <a16:creationId xmlns:a16="http://schemas.microsoft.com/office/drawing/2014/main" id="{2D4A6217-ADC8-9B74-D950-B85C45EFB2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527" name="Group 871">
              <a:extLst>
                <a:ext uri="{FF2B5EF4-FFF2-40B4-BE49-F238E27FC236}">
                  <a16:creationId xmlns:a16="http://schemas.microsoft.com/office/drawing/2014/main" id="{396C4699-F07C-E4CB-04A1-1C329BBE9D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73" y="1187"/>
              <a:ext cx="76" cy="83"/>
              <a:chOff x="1865" y="939"/>
              <a:chExt cx="462" cy="611"/>
            </a:xfrm>
          </p:grpSpPr>
          <p:sp>
            <p:nvSpPr>
              <p:cNvPr id="71528" name="Freeform 872">
                <a:extLst>
                  <a:ext uri="{FF2B5EF4-FFF2-40B4-BE49-F238E27FC236}">
                    <a16:creationId xmlns:a16="http://schemas.microsoft.com/office/drawing/2014/main" id="{D97270DF-2A6F-E4A8-9BE7-87DC2806B0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29" name="Freeform 873">
                <a:extLst>
                  <a:ext uri="{FF2B5EF4-FFF2-40B4-BE49-F238E27FC236}">
                    <a16:creationId xmlns:a16="http://schemas.microsoft.com/office/drawing/2014/main" id="{D2814FF9-2D9A-A33E-FD47-E59596AF56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530" name="Group 874">
              <a:extLst>
                <a:ext uri="{FF2B5EF4-FFF2-40B4-BE49-F238E27FC236}">
                  <a16:creationId xmlns:a16="http://schemas.microsoft.com/office/drawing/2014/main" id="{67B27D47-1972-840E-397E-C8CA68FB75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7" y="1274"/>
              <a:ext cx="76" cy="83"/>
              <a:chOff x="1865" y="939"/>
              <a:chExt cx="462" cy="611"/>
            </a:xfrm>
          </p:grpSpPr>
          <p:sp>
            <p:nvSpPr>
              <p:cNvPr id="71531" name="Freeform 875">
                <a:extLst>
                  <a:ext uri="{FF2B5EF4-FFF2-40B4-BE49-F238E27FC236}">
                    <a16:creationId xmlns:a16="http://schemas.microsoft.com/office/drawing/2014/main" id="{DCCE74FF-3379-AEF0-0C87-6EF04237B6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32" name="Freeform 876">
                <a:extLst>
                  <a:ext uri="{FF2B5EF4-FFF2-40B4-BE49-F238E27FC236}">
                    <a16:creationId xmlns:a16="http://schemas.microsoft.com/office/drawing/2014/main" id="{CDA068FE-9178-79F2-A57A-A2FA4C02C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533" name="Group 877">
              <a:extLst>
                <a:ext uri="{FF2B5EF4-FFF2-40B4-BE49-F238E27FC236}">
                  <a16:creationId xmlns:a16="http://schemas.microsoft.com/office/drawing/2014/main" id="{5A4E586A-E9E4-8E5A-58A6-E6341FB9AF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1" y="1391"/>
              <a:ext cx="76" cy="83"/>
              <a:chOff x="1865" y="939"/>
              <a:chExt cx="462" cy="611"/>
            </a:xfrm>
          </p:grpSpPr>
          <p:sp>
            <p:nvSpPr>
              <p:cNvPr id="71534" name="Freeform 878">
                <a:extLst>
                  <a:ext uri="{FF2B5EF4-FFF2-40B4-BE49-F238E27FC236}">
                    <a16:creationId xmlns:a16="http://schemas.microsoft.com/office/drawing/2014/main" id="{09D95A32-8C60-313A-C2A1-1BB109876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35" name="Freeform 879">
                <a:extLst>
                  <a:ext uri="{FF2B5EF4-FFF2-40B4-BE49-F238E27FC236}">
                    <a16:creationId xmlns:a16="http://schemas.microsoft.com/office/drawing/2014/main" id="{1F2DA89A-3A6C-0443-16E3-D3A221A1E5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536" name="Group 880">
              <a:extLst>
                <a:ext uri="{FF2B5EF4-FFF2-40B4-BE49-F238E27FC236}">
                  <a16:creationId xmlns:a16="http://schemas.microsoft.com/office/drawing/2014/main" id="{EDEC419E-4E24-D24B-50A1-FC8BDD9ECE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04" y="1366"/>
              <a:ext cx="58" cy="78"/>
              <a:chOff x="1885" y="753"/>
              <a:chExt cx="413" cy="650"/>
            </a:xfrm>
          </p:grpSpPr>
          <p:sp>
            <p:nvSpPr>
              <p:cNvPr id="71537" name="Freeform 881">
                <a:extLst>
                  <a:ext uri="{FF2B5EF4-FFF2-40B4-BE49-F238E27FC236}">
                    <a16:creationId xmlns:a16="http://schemas.microsoft.com/office/drawing/2014/main" id="{84ACBF0C-7327-465D-F9FC-FC88AFB28A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38" name="Freeform 882">
                <a:extLst>
                  <a:ext uri="{FF2B5EF4-FFF2-40B4-BE49-F238E27FC236}">
                    <a16:creationId xmlns:a16="http://schemas.microsoft.com/office/drawing/2014/main" id="{45A35ED6-3B7F-6302-E779-A5C85D3EA8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39" name="Freeform 883">
                <a:extLst>
                  <a:ext uri="{FF2B5EF4-FFF2-40B4-BE49-F238E27FC236}">
                    <a16:creationId xmlns:a16="http://schemas.microsoft.com/office/drawing/2014/main" id="{4485BFC9-3C0B-C34F-7D02-D8148AC307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540" name="Group 884">
              <a:extLst>
                <a:ext uri="{FF2B5EF4-FFF2-40B4-BE49-F238E27FC236}">
                  <a16:creationId xmlns:a16="http://schemas.microsoft.com/office/drawing/2014/main" id="{08C3DDA6-F984-4425-A307-A2B72FD680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35" y="1451"/>
              <a:ext cx="58" cy="78"/>
              <a:chOff x="1885" y="753"/>
              <a:chExt cx="413" cy="650"/>
            </a:xfrm>
          </p:grpSpPr>
          <p:sp>
            <p:nvSpPr>
              <p:cNvPr id="71541" name="Freeform 885">
                <a:extLst>
                  <a:ext uri="{FF2B5EF4-FFF2-40B4-BE49-F238E27FC236}">
                    <a16:creationId xmlns:a16="http://schemas.microsoft.com/office/drawing/2014/main" id="{9005A345-3CAC-F0DC-4F7C-D8F4A1D837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42" name="Freeform 886">
                <a:extLst>
                  <a:ext uri="{FF2B5EF4-FFF2-40B4-BE49-F238E27FC236}">
                    <a16:creationId xmlns:a16="http://schemas.microsoft.com/office/drawing/2014/main" id="{0CDB4FA9-FBB4-00A6-A15B-34C8D0CF5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43" name="Freeform 887">
                <a:extLst>
                  <a:ext uri="{FF2B5EF4-FFF2-40B4-BE49-F238E27FC236}">
                    <a16:creationId xmlns:a16="http://schemas.microsoft.com/office/drawing/2014/main" id="{E0AD99FF-740F-24BA-7D06-AD63367F43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544" name="Group 888">
              <a:extLst>
                <a:ext uri="{FF2B5EF4-FFF2-40B4-BE49-F238E27FC236}">
                  <a16:creationId xmlns:a16="http://schemas.microsoft.com/office/drawing/2014/main" id="{8C381CA7-BD92-6F38-DE11-E2F3FCEE0F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3" y="1365"/>
              <a:ext cx="58" cy="78"/>
              <a:chOff x="1885" y="753"/>
              <a:chExt cx="413" cy="650"/>
            </a:xfrm>
          </p:grpSpPr>
          <p:sp>
            <p:nvSpPr>
              <p:cNvPr id="71545" name="Freeform 889">
                <a:extLst>
                  <a:ext uri="{FF2B5EF4-FFF2-40B4-BE49-F238E27FC236}">
                    <a16:creationId xmlns:a16="http://schemas.microsoft.com/office/drawing/2014/main" id="{2669A660-C532-B541-5491-90DEAD7990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46" name="Freeform 890">
                <a:extLst>
                  <a:ext uri="{FF2B5EF4-FFF2-40B4-BE49-F238E27FC236}">
                    <a16:creationId xmlns:a16="http://schemas.microsoft.com/office/drawing/2014/main" id="{BDECF4A7-EF86-2FC1-FE94-FABB62EE5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47" name="Freeform 891">
                <a:extLst>
                  <a:ext uri="{FF2B5EF4-FFF2-40B4-BE49-F238E27FC236}">
                    <a16:creationId xmlns:a16="http://schemas.microsoft.com/office/drawing/2014/main" id="{2A9978E2-0CD2-600F-41EF-252BEC77C6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548" name="Group 892">
              <a:extLst>
                <a:ext uri="{FF2B5EF4-FFF2-40B4-BE49-F238E27FC236}">
                  <a16:creationId xmlns:a16="http://schemas.microsoft.com/office/drawing/2014/main" id="{687B5F96-B134-4C69-F409-14D31DE8F3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2" y="1436"/>
              <a:ext cx="76" cy="83"/>
              <a:chOff x="1865" y="939"/>
              <a:chExt cx="462" cy="611"/>
            </a:xfrm>
          </p:grpSpPr>
          <p:sp>
            <p:nvSpPr>
              <p:cNvPr id="71549" name="Freeform 893">
                <a:extLst>
                  <a:ext uri="{FF2B5EF4-FFF2-40B4-BE49-F238E27FC236}">
                    <a16:creationId xmlns:a16="http://schemas.microsoft.com/office/drawing/2014/main" id="{C9EE5FC6-C020-D999-474B-2B98013B55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50" name="Freeform 894">
                <a:extLst>
                  <a:ext uri="{FF2B5EF4-FFF2-40B4-BE49-F238E27FC236}">
                    <a16:creationId xmlns:a16="http://schemas.microsoft.com/office/drawing/2014/main" id="{68BE30DB-E17B-5C2A-11D8-347AB6FBFF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551" name="Group 895">
              <a:extLst>
                <a:ext uri="{FF2B5EF4-FFF2-40B4-BE49-F238E27FC236}">
                  <a16:creationId xmlns:a16="http://schemas.microsoft.com/office/drawing/2014/main" id="{C46AA7EA-5FF0-2F87-A562-F07AB950A1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25" y="1411"/>
              <a:ext cx="58" cy="78"/>
              <a:chOff x="1885" y="753"/>
              <a:chExt cx="413" cy="650"/>
            </a:xfrm>
          </p:grpSpPr>
          <p:sp>
            <p:nvSpPr>
              <p:cNvPr id="71552" name="Freeform 896">
                <a:extLst>
                  <a:ext uri="{FF2B5EF4-FFF2-40B4-BE49-F238E27FC236}">
                    <a16:creationId xmlns:a16="http://schemas.microsoft.com/office/drawing/2014/main" id="{7FE19DA7-97AD-8A7B-06F4-B8993A3D1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53" name="Freeform 897">
                <a:extLst>
                  <a:ext uri="{FF2B5EF4-FFF2-40B4-BE49-F238E27FC236}">
                    <a16:creationId xmlns:a16="http://schemas.microsoft.com/office/drawing/2014/main" id="{2027E67C-CB2F-35C4-1A41-3ACE8A34D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54" name="Freeform 898">
                <a:extLst>
                  <a:ext uri="{FF2B5EF4-FFF2-40B4-BE49-F238E27FC236}">
                    <a16:creationId xmlns:a16="http://schemas.microsoft.com/office/drawing/2014/main" id="{C02B9E45-F2E7-1CD9-9A3D-32B36239EC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555" name="Group 899">
              <a:extLst>
                <a:ext uri="{FF2B5EF4-FFF2-40B4-BE49-F238E27FC236}">
                  <a16:creationId xmlns:a16="http://schemas.microsoft.com/office/drawing/2014/main" id="{47E93454-0AC4-816E-8677-7ABAC11260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21" y="1474"/>
              <a:ext cx="42" cy="44"/>
              <a:chOff x="1865" y="939"/>
              <a:chExt cx="462" cy="611"/>
            </a:xfrm>
          </p:grpSpPr>
          <p:sp>
            <p:nvSpPr>
              <p:cNvPr id="71556" name="Freeform 900">
                <a:extLst>
                  <a:ext uri="{FF2B5EF4-FFF2-40B4-BE49-F238E27FC236}">
                    <a16:creationId xmlns:a16="http://schemas.microsoft.com/office/drawing/2014/main" id="{9A3CE1FA-39DA-6676-FEF5-6DF81C352A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57" name="Freeform 901">
                <a:extLst>
                  <a:ext uri="{FF2B5EF4-FFF2-40B4-BE49-F238E27FC236}">
                    <a16:creationId xmlns:a16="http://schemas.microsoft.com/office/drawing/2014/main" id="{5F509A66-18C9-F992-A0C5-52F09BDCCA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558" name="Group 902">
              <a:extLst>
                <a:ext uri="{FF2B5EF4-FFF2-40B4-BE49-F238E27FC236}">
                  <a16:creationId xmlns:a16="http://schemas.microsoft.com/office/drawing/2014/main" id="{11FD04B2-16EA-2E7C-EE18-8DAC4EAFE4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3" y="1426"/>
              <a:ext cx="42" cy="44"/>
              <a:chOff x="1865" y="939"/>
              <a:chExt cx="462" cy="611"/>
            </a:xfrm>
          </p:grpSpPr>
          <p:sp>
            <p:nvSpPr>
              <p:cNvPr id="71559" name="Freeform 903">
                <a:extLst>
                  <a:ext uri="{FF2B5EF4-FFF2-40B4-BE49-F238E27FC236}">
                    <a16:creationId xmlns:a16="http://schemas.microsoft.com/office/drawing/2014/main" id="{14C23763-755D-B2BB-196B-2DD95E6775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60" name="Freeform 904">
                <a:extLst>
                  <a:ext uri="{FF2B5EF4-FFF2-40B4-BE49-F238E27FC236}">
                    <a16:creationId xmlns:a16="http://schemas.microsoft.com/office/drawing/2014/main" id="{B53F90F6-95B9-16CE-917D-FDC19A86AF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561" name="Group 905">
              <a:extLst>
                <a:ext uri="{FF2B5EF4-FFF2-40B4-BE49-F238E27FC236}">
                  <a16:creationId xmlns:a16="http://schemas.microsoft.com/office/drawing/2014/main" id="{8B63813D-EBFC-01AD-8404-024E8CCBD0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5" y="1274"/>
              <a:ext cx="50" cy="102"/>
              <a:chOff x="3390" y="1407"/>
              <a:chExt cx="50" cy="102"/>
            </a:xfrm>
          </p:grpSpPr>
          <p:sp>
            <p:nvSpPr>
              <p:cNvPr id="71562" name="Line 906">
                <a:extLst>
                  <a:ext uri="{FF2B5EF4-FFF2-40B4-BE49-F238E27FC236}">
                    <a16:creationId xmlns:a16="http://schemas.microsoft.com/office/drawing/2014/main" id="{25778E00-92AA-1962-37FD-315C741AA3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1" y="1458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63" name="Line 907">
                <a:extLst>
                  <a:ext uri="{FF2B5EF4-FFF2-40B4-BE49-F238E27FC236}">
                    <a16:creationId xmlns:a16="http://schemas.microsoft.com/office/drawing/2014/main" id="{EA8E37AA-0B50-757D-F51C-796E4B6375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7" y="1464"/>
                <a:ext cx="13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64" name="Line 908">
                <a:extLst>
                  <a:ext uri="{FF2B5EF4-FFF2-40B4-BE49-F238E27FC236}">
                    <a16:creationId xmlns:a16="http://schemas.microsoft.com/office/drawing/2014/main" id="{84CAE708-C71E-5108-28D1-C413E6F92D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9" y="1476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65" name="Freeform 909">
                <a:extLst>
                  <a:ext uri="{FF2B5EF4-FFF2-40B4-BE49-F238E27FC236}">
                    <a16:creationId xmlns:a16="http://schemas.microsoft.com/office/drawing/2014/main" id="{067046D4-11EE-E102-8B40-44DE6678FF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" y="1426"/>
                <a:ext cx="8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66" name="Freeform 910">
                <a:extLst>
                  <a:ext uri="{FF2B5EF4-FFF2-40B4-BE49-F238E27FC236}">
                    <a16:creationId xmlns:a16="http://schemas.microsoft.com/office/drawing/2014/main" id="{D7E2A959-4D95-FAB9-B095-C99EB71ED9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" y="1407"/>
                <a:ext cx="50" cy="84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chemeClr val="accent1"/>
              </a:solidFill>
              <a:ln w="12700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1567" name="Group 911">
            <a:extLst>
              <a:ext uri="{FF2B5EF4-FFF2-40B4-BE49-F238E27FC236}">
                <a16:creationId xmlns:a16="http://schemas.microsoft.com/office/drawing/2014/main" id="{83E16A3E-3681-DC05-EE0A-DC223BAC9C21}"/>
              </a:ext>
            </a:extLst>
          </p:cNvPr>
          <p:cNvGrpSpPr>
            <a:grpSpLocks/>
          </p:cNvGrpSpPr>
          <p:nvPr/>
        </p:nvGrpSpPr>
        <p:grpSpPr bwMode="auto">
          <a:xfrm>
            <a:off x="3422650" y="3659188"/>
            <a:ext cx="1322388" cy="739775"/>
            <a:chOff x="3307" y="1089"/>
            <a:chExt cx="833" cy="466"/>
          </a:xfrm>
        </p:grpSpPr>
        <p:sp>
          <p:nvSpPr>
            <p:cNvPr id="71568" name="Freeform 912">
              <a:extLst>
                <a:ext uri="{FF2B5EF4-FFF2-40B4-BE49-F238E27FC236}">
                  <a16:creationId xmlns:a16="http://schemas.microsoft.com/office/drawing/2014/main" id="{27EE50A6-E0FB-A5BB-4DB1-3FFDFA32B2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7" y="1170"/>
              <a:ext cx="833" cy="385"/>
            </a:xfrm>
            <a:custGeom>
              <a:avLst/>
              <a:gdLst>
                <a:gd name="T0" fmla="*/ 1192 w 1193"/>
                <a:gd name="T1" fmla="*/ 534 h 535"/>
                <a:gd name="T2" fmla="*/ 0 w 1193"/>
                <a:gd name="T3" fmla="*/ 534 h 535"/>
                <a:gd name="T4" fmla="*/ 96 w 1193"/>
                <a:gd name="T5" fmla="*/ 0 h 535"/>
                <a:gd name="T6" fmla="*/ 1073 w 1193"/>
                <a:gd name="T7" fmla="*/ 0 h 535"/>
                <a:gd name="T8" fmla="*/ 1192 w 1193"/>
                <a:gd name="T9" fmla="*/ 534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3" h="535">
                  <a:moveTo>
                    <a:pt x="1192" y="534"/>
                  </a:moveTo>
                  <a:lnTo>
                    <a:pt x="0" y="534"/>
                  </a:lnTo>
                  <a:lnTo>
                    <a:pt x="96" y="0"/>
                  </a:lnTo>
                  <a:lnTo>
                    <a:pt x="1073" y="0"/>
                  </a:lnTo>
                  <a:lnTo>
                    <a:pt x="1192" y="53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569" name="Group 913">
              <a:extLst>
                <a:ext uri="{FF2B5EF4-FFF2-40B4-BE49-F238E27FC236}">
                  <a16:creationId xmlns:a16="http://schemas.microsoft.com/office/drawing/2014/main" id="{488378D9-5290-24F2-B4B2-7B94F1A5FC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79" y="1464"/>
              <a:ext cx="52" cy="83"/>
              <a:chOff x="3579" y="1464"/>
              <a:chExt cx="52" cy="83"/>
            </a:xfrm>
          </p:grpSpPr>
          <p:sp>
            <p:nvSpPr>
              <p:cNvPr id="71570" name="Line 914">
                <a:extLst>
                  <a:ext uri="{FF2B5EF4-FFF2-40B4-BE49-F238E27FC236}">
                    <a16:creationId xmlns:a16="http://schemas.microsoft.com/office/drawing/2014/main" id="{C89A07FD-FB00-03FD-CE5A-6C757057DC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71" name="Line 915">
                <a:extLst>
                  <a:ext uri="{FF2B5EF4-FFF2-40B4-BE49-F238E27FC236}">
                    <a16:creationId xmlns:a16="http://schemas.microsoft.com/office/drawing/2014/main" id="{D138595B-F4B7-195E-BFA4-A1E77BA8C9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72" name="Line 916">
                <a:extLst>
                  <a:ext uri="{FF2B5EF4-FFF2-40B4-BE49-F238E27FC236}">
                    <a16:creationId xmlns:a16="http://schemas.microsoft.com/office/drawing/2014/main" id="{59FD7430-79D3-8357-2B32-8B5DF344CF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73" name="Freeform 917">
                <a:extLst>
                  <a:ext uri="{FF2B5EF4-FFF2-40B4-BE49-F238E27FC236}">
                    <a16:creationId xmlns:a16="http://schemas.microsoft.com/office/drawing/2014/main" id="{75BDF9A9-0A3F-D5D1-AB1D-E05B3B3346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74" name="Freeform 918">
                <a:extLst>
                  <a:ext uri="{FF2B5EF4-FFF2-40B4-BE49-F238E27FC236}">
                    <a16:creationId xmlns:a16="http://schemas.microsoft.com/office/drawing/2014/main" id="{DE64891B-681E-6EEB-E579-84D863D001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575" name="Group 919">
              <a:extLst>
                <a:ext uri="{FF2B5EF4-FFF2-40B4-BE49-F238E27FC236}">
                  <a16:creationId xmlns:a16="http://schemas.microsoft.com/office/drawing/2014/main" id="{7501EF7F-CE36-54B5-766D-5C42C1392B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0" y="1204"/>
              <a:ext cx="76" cy="83"/>
              <a:chOff x="1865" y="939"/>
              <a:chExt cx="462" cy="611"/>
            </a:xfrm>
          </p:grpSpPr>
          <p:sp>
            <p:nvSpPr>
              <p:cNvPr id="71576" name="Freeform 920">
                <a:extLst>
                  <a:ext uri="{FF2B5EF4-FFF2-40B4-BE49-F238E27FC236}">
                    <a16:creationId xmlns:a16="http://schemas.microsoft.com/office/drawing/2014/main" id="{8EADCC7A-B5AE-3CB2-BAAC-5CE1C1AFC8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77" name="Freeform 921">
                <a:extLst>
                  <a:ext uri="{FF2B5EF4-FFF2-40B4-BE49-F238E27FC236}">
                    <a16:creationId xmlns:a16="http://schemas.microsoft.com/office/drawing/2014/main" id="{69CB1C29-EC76-8B1E-2074-13F1A0B79A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578" name="Group 922">
              <a:extLst>
                <a:ext uri="{FF2B5EF4-FFF2-40B4-BE49-F238E27FC236}">
                  <a16:creationId xmlns:a16="http://schemas.microsoft.com/office/drawing/2014/main" id="{4DD714C4-D288-34BE-5759-962739D2CD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90" y="1407"/>
              <a:ext cx="50" cy="102"/>
              <a:chOff x="3390" y="1407"/>
              <a:chExt cx="50" cy="102"/>
            </a:xfrm>
          </p:grpSpPr>
          <p:sp>
            <p:nvSpPr>
              <p:cNvPr id="71579" name="Line 923">
                <a:extLst>
                  <a:ext uri="{FF2B5EF4-FFF2-40B4-BE49-F238E27FC236}">
                    <a16:creationId xmlns:a16="http://schemas.microsoft.com/office/drawing/2014/main" id="{6451A03C-1571-659F-277C-33FAD40DF6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1" y="1458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80" name="Line 924">
                <a:extLst>
                  <a:ext uri="{FF2B5EF4-FFF2-40B4-BE49-F238E27FC236}">
                    <a16:creationId xmlns:a16="http://schemas.microsoft.com/office/drawing/2014/main" id="{210BA251-5A6E-85F3-57D3-AD61C10DF3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7" y="1464"/>
                <a:ext cx="13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81" name="Line 925">
                <a:extLst>
                  <a:ext uri="{FF2B5EF4-FFF2-40B4-BE49-F238E27FC236}">
                    <a16:creationId xmlns:a16="http://schemas.microsoft.com/office/drawing/2014/main" id="{2468B88D-1B74-51AD-F0C7-202B43CD25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9" y="1476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82" name="Freeform 926">
                <a:extLst>
                  <a:ext uri="{FF2B5EF4-FFF2-40B4-BE49-F238E27FC236}">
                    <a16:creationId xmlns:a16="http://schemas.microsoft.com/office/drawing/2014/main" id="{E21BAE45-EB5B-1EC9-5687-FA1115C44D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" y="1426"/>
                <a:ext cx="8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83" name="Freeform 927">
                <a:extLst>
                  <a:ext uri="{FF2B5EF4-FFF2-40B4-BE49-F238E27FC236}">
                    <a16:creationId xmlns:a16="http://schemas.microsoft.com/office/drawing/2014/main" id="{76177661-0D9B-768F-02B0-B3DCA33A57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" y="1407"/>
                <a:ext cx="50" cy="84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chemeClr val="accent1"/>
              </a:solidFill>
              <a:ln w="12700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584" name="Group 928">
              <a:extLst>
                <a:ext uri="{FF2B5EF4-FFF2-40B4-BE49-F238E27FC236}">
                  <a16:creationId xmlns:a16="http://schemas.microsoft.com/office/drawing/2014/main" id="{405B3DF5-69AB-C3EF-30F6-7E4670BF2B7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74" y="1245"/>
              <a:ext cx="95" cy="122"/>
              <a:chOff x="1885" y="753"/>
              <a:chExt cx="413" cy="650"/>
            </a:xfrm>
          </p:grpSpPr>
          <p:sp>
            <p:nvSpPr>
              <p:cNvPr id="71585" name="Freeform 929">
                <a:extLst>
                  <a:ext uri="{FF2B5EF4-FFF2-40B4-BE49-F238E27FC236}">
                    <a16:creationId xmlns:a16="http://schemas.microsoft.com/office/drawing/2014/main" id="{7A1CE08C-F2CF-A47B-D652-C47D6753C5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86" name="Freeform 930">
                <a:extLst>
                  <a:ext uri="{FF2B5EF4-FFF2-40B4-BE49-F238E27FC236}">
                    <a16:creationId xmlns:a16="http://schemas.microsoft.com/office/drawing/2014/main" id="{61AFB202-A751-03BA-83ED-DE7C1E52A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87" name="Freeform 931">
                <a:extLst>
                  <a:ext uri="{FF2B5EF4-FFF2-40B4-BE49-F238E27FC236}">
                    <a16:creationId xmlns:a16="http://schemas.microsoft.com/office/drawing/2014/main" id="{F6186E05-B0BA-9228-5D47-CFF43D22B9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588" name="Group 932">
              <a:extLst>
                <a:ext uri="{FF2B5EF4-FFF2-40B4-BE49-F238E27FC236}">
                  <a16:creationId xmlns:a16="http://schemas.microsoft.com/office/drawing/2014/main" id="{D6AB941C-E4D0-2A53-7B9E-F1FDB762A8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9" y="1377"/>
              <a:ext cx="120" cy="142"/>
              <a:chOff x="1885" y="753"/>
              <a:chExt cx="413" cy="650"/>
            </a:xfrm>
          </p:grpSpPr>
          <p:sp>
            <p:nvSpPr>
              <p:cNvPr id="71589" name="Freeform 933">
                <a:extLst>
                  <a:ext uri="{FF2B5EF4-FFF2-40B4-BE49-F238E27FC236}">
                    <a16:creationId xmlns:a16="http://schemas.microsoft.com/office/drawing/2014/main" id="{B4D82A5E-2AD7-54D2-A46B-89B52BC07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90" name="Freeform 934">
                <a:extLst>
                  <a:ext uri="{FF2B5EF4-FFF2-40B4-BE49-F238E27FC236}">
                    <a16:creationId xmlns:a16="http://schemas.microsoft.com/office/drawing/2014/main" id="{F2A8E2A1-D3DD-159A-0E25-A202A0862A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91" name="Freeform 935">
                <a:extLst>
                  <a:ext uri="{FF2B5EF4-FFF2-40B4-BE49-F238E27FC236}">
                    <a16:creationId xmlns:a16="http://schemas.microsoft.com/office/drawing/2014/main" id="{F6D6074B-9A3B-02C7-F99B-334F9AD96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592" name="Group 936">
              <a:extLst>
                <a:ext uri="{FF2B5EF4-FFF2-40B4-BE49-F238E27FC236}">
                  <a16:creationId xmlns:a16="http://schemas.microsoft.com/office/drawing/2014/main" id="{229644DE-A892-3305-07F1-5045DC84CB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9" y="1505"/>
              <a:ext cx="42" cy="44"/>
              <a:chOff x="1865" y="939"/>
              <a:chExt cx="462" cy="611"/>
            </a:xfrm>
          </p:grpSpPr>
          <p:sp>
            <p:nvSpPr>
              <p:cNvPr id="71593" name="Freeform 937">
                <a:extLst>
                  <a:ext uri="{FF2B5EF4-FFF2-40B4-BE49-F238E27FC236}">
                    <a16:creationId xmlns:a16="http://schemas.microsoft.com/office/drawing/2014/main" id="{D87AC5A5-17E9-ED0C-3C0D-E6F39165F4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94" name="Freeform 938">
                <a:extLst>
                  <a:ext uri="{FF2B5EF4-FFF2-40B4-BE49-F238E27FC236}">
                    <a16:creationId xmlns:a16="http://schemas.microsoft.com/office/drawing/2014/main" id="{7A4461E9-E8E5-4FAD-0892-3608D2D87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595" name="Group 939">
              <a:extLst>
                <a:ext uri="{FF2B5EF4-FFF2-40B4-BE49-F238E27FC236}">
                  <a16:creationId xmlns:a16="http://schemas.microsoft.com/office/drawing/2014/main" id="{B5986ACD-FC45-4C6F-AD41-C04E9CA670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66" y="1321"/>
              <a:ext cx="52" cy="83"/>
              <a:chOff x="3579" y="1464"/>
              <a:chExt cx="52" cy="83"/>
            </a:xfrm>
          </p:grpSpPr>
          <p:sp>
            <p:nvSpPr>
              <p:cNvPr id="71596" name="Line 940">
                <a:extLst>
                  <a:ext uri="{FF2B5EF4-FFF2-40B4-BE49-F238E27FC236}">
                    <a16:creationId xmlns:a16="http://schemas.microsoft.com/office/drawing/2014/main" id="{5F039594-4E87-5F1E-A26A-C16C9650EB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97" name="Line 941">
                <a:extLst>
                  <a:ext uri="{FF2B5EF4-FFF2-40B4-BE49-F238E27FC236}">
                    <a16:creationId xmlns:a16="http://schemas.microsoft.com/office/drawing/2014/main" id="{CBB5215E-BABE-20BB-5554-D1B25A1BAFA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98" name="Line 942">
                <a:extLst>
                  <a:ext uri="{FF2B5EF4-FFF2-40B4-BE49-F238E27FC236}">
                    <a16:creationId xmlns:a16="http://schemas.microsoft.com/office/drawing/2014/main" id="{37B4FEF6-4033-4F51-E3FC-B386C33C25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599" name="Freeform 943">
                <a:extLst>
                  <a:ext uri="{FF2B5EF4-FFF2-40B4-BE49-F238E27FC236}">
                    <a16:creationId xmlns:a16="http://schemas.microsoft.com/office/drawing/2014/main" id="{04AF3AA7-6BF5-EEE9-C3F5-1A1A72925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00" name="Freeform 944">
                <a:extLst>
                  <a:ext uri="{FF2B5EF4-FFF2-40B4-BE49-F238E27FC236}">
                    <a16:creationId xmlns:a16="http://schemas.microsoft.com/office/drawing/2014/main" id="{6C25D4A2-50F5-68E2-6CC7-21E6ACD759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601" name="Group 945">
              <a:extLst>
                <a:ext uri="{FF2B5EF4-FFF2-40B4-BE49-F238E27FC236}">
                  <a16:creationId xmlns:a16="http://schemas.microsoft.com/office/drawing/2014/main" id="{7A573795-571D-6294-71CC-50BF18008B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77" y="1264"/>
              <a:ext cx="50" cy="102"/>
              <a:chOff x="3390" y="1407"/>
              <a:chExt cx="50" cy="102"/>
            </a:xfrm>
          </p:grpSpPr>
          <p:sp>
            <p:nvSpPr>
              <p:cNvPr id="71602" name="Line 946">
                <a:extLst>
                  <a:ext uri="{FF2B5EF4-FFF2-40B4-BE49-F238E27FC236}">
                    <a16:creationId xmlns:a16="http://schemas.microsoft.com/office/drawing/2014/main" id="{4EB9BDEF-BC2A-AF38-6F75-DBFDE82493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1" y="1458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03" name="Line 947">
                <a:extLst>
                  <a:ext uri="{FF2B5EF4-FFF2-40B4-BE49-F238E27FC236}">
                    <a16:creationId xmlns:a16="http://schemas.microsoft.com/office/drawing/2014/main" id="{6CF98B21-CCFE-180F-A8A6-6F29029803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7" y="1464"/>
                <a:ext cx="13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04" name="Line 948">
                <a:extLst>
                  <a:ext uri="{FF2B5EF4-FFF2-40B4-BE49-F238E27FC236}">
                    <a16:creationId xmlns:a16="http://schemas.microsoft.com/office/drawing/2014/main" id="{1727DC17-B9A2-12CF-01CC-7F61DECEC1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9" y="1476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05" name="Freeform 949">
                <a:extLst>
                  <a:ext uri="{FF2B5EF4-FFF2-40B4-BE49-F238E27FC236}">
                    <a16:creationId xmlns:a16="http://schemas.microsoft.com/office/drawing/2014/main" id="{245A6A64-75EA-6DA6-49E0-45FFB89CEC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" y="1426"/>
                <a:ext cx="8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06" name="Freeform 950">
                <a:extLst>
                  <a:ext uri="{FF2B5EF4-FFF2-40B4-BE49-F238E27FC236}">
                    <a16:creationId xmlns:a16="http://schemas.microsoft.com/office/drawing/2014/main" id="{0DA47996-BBEE-86D5-F82D-F0673CC1DE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" y="1407"/>
                <a:ext cx="50" cy="84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chemeClr val="accent1"/>
              </a:solidFill>
              <a:ln w="12700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607" name="Group 951">
              <a:extLst>
                <a:ext uri="{FF2B5EF4-FFF2-40B4-BE49-F238E27FC236}">
                  <a16:creationId xmlns:a16="http://schemas.microsoft.com/office/drawing/2014/main" id="{57D6AA4C-778D-B9E0-D09D-AFE224C147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79" y="1438"/>
              <a:ext cx="52" cy="83"/>
              <a:chOff x="3579" y="1464"/>
              <a:chExt cx="52" cy="83"/>
            </a:xfrm>
          </p:grpSpPr>
          <p:sp>
            <p:nvSpPr>
              <p:cNvPr id="71608" name="Line 952">
                <a:extLst>
                  <a:ext uri="{FF2B5EF4-FFF2-40B4-BE49-F238E27FC236}">
                    <a16:creationId xmlns:a16="http://schemas.microsoft.com/office/drawing/2014/main" id="{CD88558C-53EA-6602-1637-FACEED3841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09" name="Line 953">
                <a:extLst>
                  <a:ext uri="{FF2B5EF4-FFF2-40B4-BE49-F238E27FC236}">
                    <a16:creationId xmlns:a16="http://schemas.microsoft.com/office/drawing/2014/main" id="{612ADE41-DE4C-1CB0-B5B3-7B53F9D888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10" name="Line 954">
                <a:extLst>
                  <a:ext uri="{FF2B5EF4-FFF2-40B4-BE49-F238E27FC236}">
                    <a16:creationId xmlns:a16="http://schemas.microsoft.com/office/drawing/2014/main" id="{FEBE37A0-6408-C45A-D7F2-0DEE662BC6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11" name="Freeform 955">
                <a:extLst>
                  <a:ext uri="{FF2B5EF4-FFF2-40B4-BE49-F238E27FC236}">
                    <a16:creationId xmlns:a16="http://schemas.microsoft.com/office/drawing/2014/main" id="{931B10DF-0D99-37FC-A779-AD5F2D4D85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12" name="Freeform 956">
                <a:extLst>
                  <a:ext uri="{FF2B5EF4-FFF2-40B4-BE49-F238E27FC236}">
                    <a16:creationId xmlns:a16="http://schemas.microsoft.com/office/drawing/2014/main" id="{DC663E15-65E6-DE6D-2354-B6FD579AF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613" name="Group 957">
              <a:extLst>
                <a:ext uri="{FF2B5EF4-FFF2-40B4-BE49-F238E27FC236}">
                  <a16:creationId xmlns:a16="http://schemas.microsoft.com/office/drawing/2014/main" id="{75A62DAD-56F8-2B15-1E3F-98D9941A0C3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90" y="1381"/>
              <a:ext cx="50" cy="102"/>
              <a:chOff x="3390" y="1407"/>
              <a:chExt cx="50" cy="102"/>
            </a:xfrm>
          </p:grpSpPr>
          <p:sp>
            <p:nvSpPr>
              <p:cNvPr id="71614" name="Line 958">
                <a:extLst>
                  <a:ext uri="{FF2B5EF4-FFF2-40B4-BE49-F238E27FC236}">
                    <a16:creationId xmlns:a16="http://schemas.microsoft.com/office/drawing/2014/main" id="{98A4A92D-8B51-8AD3-9C22-48A26095F8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1" y="1458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15" name="Line 959">
                <a:extLst>
                  <a:ext uri="{FF2B5EF4-FFF2-40B4-BE49-F238E27FC236}">
                    <a16:creationId xmlns:a16="http://schemas.microsoft.com/office/drawing/2014/main" id="{F0DB254B-B2FF-9E4B-8906-52E20BA3AF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7" y="1464"/>
                <a:ext cx="13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16" name="Line 960">
                <a:extLst>
                  <a:ext uri="{FF2B5EF4-FFF2-40B4-BE49-F238E27FC236}">
                    <a16:creationId xmlns:a16="http://schemas.microsoft.com/office/drawing/2014/main" id="{408A892A-5767-2084-1D02-060684EF21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9" y="1476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17" name="Freeform 961">
                <a:extLst>
                  <a:ext uri="{FF2B5EF4-FFF2-40B4-BE49-F238E27FC236}">
                    <a16:creationId xmlns:a16="http://schemas.microsoft.com/office/drawing/2014/main" id="{42314DC4-1F18-1051-2913-A1C837A28F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" y="1426"/>
                <a:ext cx="8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18" name="Freeform 962">
                <a:extLst>
                  <a:ext uri="{FF2B5EF4-FFF2-40B4-BE49-F238E27FC236}">
                    <a16:creationId xmlns:a16="http://schemas.microsoft.com/office/drawing/2014/main" id="{5BC75187-5A48-3C04-6D34-CB9DB75A2C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" y="1407"/>
                <a:ext cx="50" cy="84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chemeClr val="accent1"/>
              </a:solidFill>
              <a:ln w="12700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619" name="Group 963">
              <a:extLst>
                <a:ext uri="{FF2B5EF4-FFF2-40B4-BE49-F238E27FC236}">
                  <a16:creationId xmlns:a16="http://schemas.microsoft.com/office/drawing/2014/main" id="{8898A095-3B4E-1EF2-8E3E-ECE700ACDD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03" y="1164"/>
              <a:ext cx="52" cy="83"/>
              <a:chOff x="3579" y="1464"/>
              <a:chExt cx="52" cy="83"/>
            </a:xfrm>
          </p:grpSpPr>
          <p:sp>
            <p:nvSpPr>
              <p:cNvPr id="71620" name="Line 964">
                <a:extLst>
                  <a:ext uri="{FF2B5EF4-FFF2-40B4-BE49-F238E27FC236}">
                    <a16:creationId xmlns:a16="http://schemas.microsoft.com/office/drawing/2014/main" id="{20F310FA-660D-C14A-B822-E9ED349CAD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21" name="Line 965">
                <a:extLst>
                  <a:ext uri="{FF2B5EF4-FFF2-40B4-BE49-F238E27FC236}">
                    <a16:creationId xmlns:a16="http://schemas.microsoft.com/office/drawing/2014/main" id="{C39AB9D2-5885-2165-26D9-41FBF73566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22" name="Line 966">
                <a:extLst>
                  <a:ext uri="{FF2B5EF4-FFF2-40B4-BE49-F238E27FC236}">
                    <a16:creationId xmlns:a16="http://schemas.microsoft.com/office/drawing/2014/main" id="{5F18D591-76CB-3940-80A7-D3E2C08746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23" name="Freeform 967">
                <a:extLst>
                  <a:ext uri="{FF2B5EF4-FFF2-40B4-BE49-F238E27FC236}">
                    <a16:creationId xmlns:a16="http://schemas.microsoft.com/office/drawing/2014/main" id="{8FA61807-24D1-E111-DE76-7D1C7988B3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24" name="Freeform 968">
                <a:extLst>
                  <a:ext uri="{FF2B5EF4-FFF2-40B4-BE49-F238E27FC236}">
                    <a16:creationId xmlns:a16="http://schemas.microsoft.com/office/drawing/2014/main" id="{538B4FE1-8846-4935-9DF1-E8EF45E9BB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625" name="Group 969">
              <a:extLst>
                <a:ext uri="{FF2B5EF4-FFF2-40B4-BE49-F238E27FC236}">
                  <a16:creationId xmlns:a16="http://schemas.microsoft.com/office/drawing/2014/main" id="{97711753-128A-1FA9-92E5-720E205526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14" y="1107"/>
              <a:ext cx="50" cy="102"/>
              <a:chOff x="3390" y="1407"/>
              <a:chExt cx="50" cy="102"/>
            </a:xfrm>
          </p:grpSpPr>
          <p:sp>
            <p:nvSpPr>
              <p:cNvPr id="71626" name="Line 970">
                <a:extLst>
                  <a:ext uri="{FF2B5EF4-FFF2-40B4-BE49-F238E27FC236}">
                    <a16:creationId xmlns:a16="http://schemas.microsoft.com/office/drawing/2014/main" id="{40ED04EC-8298-CFCF-79B0-ABBB746505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1" y="1458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27" name="Line 971">
                <a:extLst>
                  <a:ext uri="{FF2B5EF4-FFF2-40B4-BE49-F238E27FC236}">
                    <a16:creationId xmlns:a16="http://schemas.microsoft.com/office/drawing/2014/main" id="{B918CB2B-3247-067E-7214-E7273A06AE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7" y="1464"/>
                <a:ext cx="13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28" name="Line 972">
                <a:extLst>
                  <a:ext uri="{FF2B5EF4-FFF2-40B4-BE49-F238E27FC236}">
                    <a16:creationId xmlns:a16="http://schemas.microsoft.com/office/drawing/2014/main" id="{25535D0B-2C3D-21D4-7FA6-39CFD0CBCF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9" y="1476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29" name="Freeform 973">
                <a:extLst>
                  <a:ext uri="{FF2B5EF4-FFF2-40B4-BE49-F238E27FC236}">
                    <a16:creationId xmlns:a16="http://schemas.microsoft.com/office/drawing/2014/main" id="{8ACCCFF7-ECB1-9536-45BE-E8CA1D4EB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" y="1426"/>
                <a:ext cx="8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30" name="Freeform 974">
                <a:extLst>
                  <a:ext uri="{FF2B5EF4-FFF2-40B4-BE49-F238E27FC236}">
                    <a16:creationId xmlns:a16="http://schemas.microsoft.com/office/drawing/2014/main" id="{CDB2D682-9D55-010A-0765-0DD6AA7BC3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" y="1407"/>
                <a:ext cx="50" cy="84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chemeClr val="accent1"/>
              </a:solidFill>
              <a:ln w="12700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631" name="Group 975">
              <a:extLst>
                <a:ext uri="{FF2B5EF4-FFF2-40B4-BE49-F238E27FC236}">
                  <a16:creationId xmlns:a16="http://schemas.microsoft.com/office/drawing/2014/main" id="{5E1190FA-DF1B-5AF0-B778-53401EAF07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30" y="1146"/>
              <a:ext cx="52" cy="83"/>
              <a:chOff x="3579" y="1464"/>
              <a:chExt cx="52" cy="83"/>
            </a:xfrm>
          </p:grpSpPr>
          <p:sp>
            <p:nvSpPr>
              <p:cNvPr id="71632" name="Line 976">
                <a:extLst>
                  <a:ext uri="{FF2B5EF4-FFF2-40B4-BE49-F238E27FC236}">
                    <a16:creationId xmlns:a16="http://schemas.microsoft.com/office/drawing/2014/main" id="{D7A583EA-7D90-1AA1-B408-0C8C0C34DB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33" name="Line 977">
                <a:extLst>
                  <a:ext uri="{FF2B5EF4-FFF2-40B4-BE49-F238E27FC236}">
                    <a16:creationId xmlns:a16="http://schemas.microsoft.com/office/drawing/2014/main" id="{EBD0FF3D-EE5F-4A1B-2958-B33B6E7FE8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34" name="Line 978">
                <a:extLst>
                  <a:ext uri="{FF2B5EF4-FFF2-40B4-BE49-F238E27FC236}">
                    <a16:creationId xmlns:a16="http://schemas.microsoft.com/office/drawing/2014/main" id="{5E0123EB-2558-26D6-9295-B895C9D18E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35" name="Freeform 979">
                <a:extLst>
                  <a:ext uri="{FF2B5EF4-FFF2-40B4-BE49-F238E27FC236}">
                    <a16:creationId xmlns:a16="http://schemas.microsoft.com/office/drawing/2014/main" id="{891049F2-D409-FC4B-2708-2E0C2C7B7C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36" name="Freeform 980">
                <a:extLst>
                  <a:ext uri="{FF2B5EF4-FFF2-40B4-BE49-F238E27FC236}">
                    <a16:creationId xmlns:a16="http://schemas.microsoft.com/office/drawing/2014/main" id="{211F5CC3-5C3A-93D5-9097-1A473CDAE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637" name="Group 981">
              <a:extLst>
                <a:ext uri="{FF2B5EF4-FFF2-40B4-BE49-F238E27FC236}">
                  <a16:creationId xmlns:a16="http://schemas.microsoft.com/office/drawing/2014/main" id="{15C2CC07-D1D6-3831-E777-34F2F60650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41" y="1089"/>
              <a:ext cx="50" cy="102"/>
              <a:chOff x="3390" y="1407"/>
              <a:chExt cx="50" cy="102"/>
            </a:xfrm>
          </p:grpSpPr>
          <p:sp>
            <p:nvSpPr>
              <p:cNvPr id="71638" name="Line 982">
                <a:extLst>
                  <a:ext uri="{FF2B5EF4-FFF2-40B4-BE49-F238E27FC236}">
                    <a16:creationId xmlns:a16="http://schemas.microsoft.com/office/drawing/2014/main" id="{8398C2D7-CEDB-CBD7-3A26-719E75E911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1" y="1458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39" name="Line 983">
                <a:extLst>
                  <a:ext uri="{FF2B5EF4-FFF2-40B4-BE49-F238E27FC236}">
                    <a16:creationId xmlns:a16="http://schemas.microsoft.com/office/drawing/2014/main" id="{F331D1CA-E9EB-595A-FE33-CB9698F22A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7" y="1464"/>
                <a:ext cx="13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40" name="Line 984">
                <a:extLst>
                  <a:ext uri="{FF2B5EF4-FFF2-40B4-BE49-F238E27FC236}">
                    <a16:creationId xmlns:a16="http://schemas.microsoft.com/office/drawing/2014/main" id="{D33CF9C6-D1E6-308F-55EB-C040663161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9" y="1476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41" name="Freeform 985">
                <a:extLst>
                  <a:ext uri="{FF2B5EF4-FFF2-40B4-BE49-F238E27FC236}">
                    <a16:creationId xmlns:a16="http://schemas.microsoft.com/office/drawing/2014/main" id="{0ABF7B53-601B-7727-D1E9-D5C561F0C0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" y="1426"/>
                <a:ext cx="8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42" name="Freeform 986">
                <a:extLst>
                  <a:ext uri="{FF2B5EF4-FFF2-40B4-BE49-F238E27FC236}">
                    <a16:creationId xmlns:a16="http://schemas.microsoft.com/office/drawing/2014/main" id="{5E43C738-E250-5455-CFAC-0E7AB65F11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" y="1407"/>
                <a:ext cx="50" cy="84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chemeClr val="accent1"/>
              </a:solidFill>
              <a:ln w="12700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643" name="Group 987">
              <a:extLst>
                <a:ext uri="{FF2B5EF4-FFF2-40B4-BE49-F238E27FC236}">
                  <a16:creationId xmlns:a16="http://schemas.microsoft.com/office/drawing/2014/main" id="{532C7834-65ED-4CFB-17D8-4218963B16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04" y="1321"/>
              <a:ext cx="50" cy="102"/>
              <a:chOff x="3390" y="1407"/>
              <a:chExt cx="50" cy="102"/>
            </a:xfrm>
          </p:grpSpPr>
          <p:sp>
            <p:nvSpPr>
              <p:cNvPr id="71644" name="Line 988">
                <a:extLst>
                  <a:ext uri="{FF2B5EF4-FFF2-40B4-BE49-F238E27FC236}">
                    <a16:creationId xmlns:a16="http://schemas.microsoft.com/office/drawing/2014/main" id="{43991290-AF0C-3EDB-D39B-4AC3D646AD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1" y="1458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45" name="Line 989">
                <a:extLst>
                  <a:ext uri="{FF2B5EF4-FFF2-40B4-BE49-F238E27FC236}">
                    <a16:creationId xmlns:a16="http://schemas.microsoft.com/office/drawing/2014/main" id="{7F0F033E-5BC6-7C14-674D-4EF859AE66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7" y="1464"/>
                <a:ext cx="13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46" name="Line 990">
                <a:extLst>
                  <a:ext uri="{FF2B5EF4-FFF2-40B4-BE49-F238E27FC236}">
                    <a16:creationId xmlns:a16="http://schemas.microsoft.com/office/drawing/2014/main" id="{067266F2-9649-EBFC-47EE-082D381C47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9" y="1476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47" name="Freeform 991">
                <a:extLst>
                  <a:ext uri="{FF2B5EF4-FFF2-40B4-BE49-F238E27FC236}">
                    <a16:creationId xmlns:a16="http://schemas.microsoft.com/office/drawing/2014/main" id="{93F279B8-39C8-59E7-470A-7985F5A813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" y="1426"/>
                <a:ext cx="8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48" name="Freeform 992">
                <a:extLst>
                  <a:ext uri="{FF2B5EF4-FFF2-40B4-BE49-F238E27FC236}">
                    <a16:creationId xmlns:a16="http://schemas.microsoft.com/office/drawing/2014/main" id="{49314CF1-5CE5-BE6D-ED97-67DA0364DD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" y="1407"/>
                <a:ext cx="50" cy="84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chemeClr val="accent1"/>
              </a:solidFill>
              <a:ln w="12700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649" name="Group 993">
              <a:extLst>
                <a:ext uri="{FF2B5EF4-FFF2-40B4-BE49-F238E27FC236}">
                  <a16:creationId xmlns:a16="http://schemas.microsoft.com/office/drawing/2014/main" id="{B880460A-6D45-F9F5-DCE0-AD988D8A41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3" y="1215"/>
              <a:ext cx="50" cy="102"/>
              <a:chOff x="3390" y="1407"/>
              <a:chExt cx="50" cy="102"/>
            </a:xfrm>
          </p:grpSpPr>
          <p:sp>
            <p:nvSpPr>
              <p:cNvPr id="71650" name="Line 994">
                <a:extLst>
                  <a:ext uri="{FF2B5EF4-FFF2-40B4-BE49-F238E27FC236}">
                    <a16:creationId xmlns:a16="http://schemas.microsoft.com/office/drawing/2014/main" id="{93FA37D2-E842-5B94-E030-327817F40E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1" y="1458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51" name="Line 995">
                <a:extLst>
                  <a:ext uri="{FF2B5EF4-FFF2-40B4-BE49-F238E27FC236}">
                    <a16:creationId xmlns:a16="http://schemas.microsoft.com/office/drawing/2014/main" id="{49B24C22-72A9-B84B-2470-BDC6B8CE46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7" y="1464"/>
                <a:ext cx="13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52" name="Line 996">
                <a:extLst>
                  <a:ext uri="{FF2B5EF4-FFF2-40B4-BE49-F238E27FC236}">
                    <a16:creationId xmlns:a16="http://schemas.microsoft.com/office/drawing/2014/main" id="{7AD08D9E-D371-7AE4-1D7A-2C9D7340C4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9" y="1476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53" name="Freeform 997">
                <a:extLst>
                  <a:ext uri="{FF2B5EF4-FFF2-40B4-BE49-F238E27FC236}">
                    <a16:creationId xmlns:a16="http://schemas.microsoft.com/office/drawing/2014/main" id="{008B0645-3FFD-862F-872B-69A2CD63E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" y="1426"/>
                <a:ext cx="8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54" name="Freeform 998">
                <a:extLst>
                  <a:ext uri="{FF2B5EF4-FFF2-40B4-BE49-F238E27FC236}">
                    <a16:creationId xmlns:a16="http://schemas.microsoft.com/office/drawing/2014/main" id="{3E244587-79E7-CB7C-610F-2E8B313CE7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" y="1407"/>
                <a:ext cx="50" cy="84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chemeClr val="accent1"/>
              </a:solidFill>
              <a:ln w="12700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655" name="Group 999">
              <a:extLst>
                <a:ext uri="{FF2B5EF4-FFF2-40B4-BE49-F238E27FC236}">
                  <a16:creationId xmlns:a16="http://schemas.microsoft.com/office/drawing/2014/main" id="{2FB0BD37-BDCE-05E1-69E1-FB7E9984F3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83" y="1315"/>
              <a:ext cx="76" cy="83"/>
              <a:chOff x="1865" y="939"/>
              <a:chExt cx="462" cy="611"/>
            </a:xfrm>
          </p:grpSpPr>
          <p:sp>
            <p:nvSpPr>
              <p:cNvPr id="71656" name="Freeform 1000">
                <a:extLst>
                  <a:ext uri="{FF2B5EF4-FFF2-40B4-BE49-F238E27FC236}">
                    <a16:creationId xmlns:a16="http://schemas.microsoft.com/office/drawing/2014/main" id="{B87FF385-D79A-5371-3560-14D58FF14F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57" name="Freeform 1001">
                <a:extLst>
                  <a:ext uri="{FF2B5EF4-FFF2-40B4-BE49-F238E27FC236}">
                    <a16:creationId xmlns:a16="http://schemas.microsoft.com/office/drawing/2014/main" id="{99627E37-69FF-FB2D-C871-6E0E7DDC46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658" name="Group 1002">
              <a:extLst>
                <a:ext uri="{FF2B5EF4-FFF2-40B4-BE49-F238E27FC236}">
                  <a16:creationId xmlns:a16="http://schemas.microsoft.com/office/drawing/2014/main" id="{14957485-3F0A-1FBE-9C88-B5DBD0C4DF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83" y="1254"/>
              <a:ext cx="76" cy="83"/>
              <a:chOff x="1865" y="939"/>
              <a:chExt cx="462" cy="611"/>
            </a:xfrm>
          </p:grpSpPr>
          <p:sp>
            <p:nvSpPr>
              <p:cNvPr id="71659" name="Freeform 1003">
                <a:extLst>
                  <a:ext uri="{FF2B5EF4-FFF2-40B4-BE49-F238E27FC236}">
                    <a16:creationId xmlns:a16="http://schemas.microsoft.com/office/drawing/2014/main" id="{F429BF2E-ED6E-2942-047C-EC2365B6D3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60" name="Freeform 1004">
                <a:extLst>
                  <a:ext uri="{FF2B5EF4-FFF2-40B4-BE49-F238E27FC236}">
                    <a16:creationId xmlns:a16="http://schemas.microsoft.com/office/drawing/2014/main" id="{B9CD2343-1E7A-EEE0-531C-3099161B8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661" name="Group 1005">
              <a:extLst>
                <a:ext uri="{FF2B5EF4-FFF2-40B4-BE49-F238E27FC236}">
                  <a16:creationId xmlns:a16="http://schemas.microsoft.com/office/drawing/2014/main" id="{1DD26591-B6F3-530B-81F1-39B4DF4BFA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01" y="1191"/>
              <a:ext cx="76" cy="83"/>
              <a:chOff x="1865" y="939"/>
              <a:chExt cx="462" cy="611"/>
            </a:xfrm>
          </p:grpSpPr>
          <p:sp>
            <p:nvSpPr>
              <p:cNvPr id="71662" name="Freeform 1006">
                <a:extLst>
                  <a:ext uri="{FF2B5EF4-FFF2-40B4-BE49-F238E27FC236}">
                    <a16:creationId xmlns:a16="http://schemas.microsoft.com/office/drawing/2014/main" id="{4434F506-DC41-6F42-8B86-638B2B9869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63" name="Freeform 1007">
                <a:extLst>
                  <a:ext uri="{FF2B5EF4-FFF2-40B4-BE49-F238E27FC236}">
                    <a16:creationId xmlns:a16="http://schemas.microsoft.com/office/drawing/2014/main" id="{5BA9F0CF-6E63-1975-35F8-D86EABA550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664" name="Group 1008">
              <a:extLst>
                <a:ext uri="{FF2B5EF4-FFF2-40B4-BE49-F238E27FC236}">
                  <a16:creationId xmlns:a16="http://schemas.microsoft.com/office/drawing/2014/main" id="{A593EF15-D2F4-C30F-65B8-A3903E8CD2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73" y="1187"/>
              <a:ext cx="76" cy="83"/>
              <a:chOff x="1865" y="939"/>
              <a:chExt cx="462" cy="611"/>
            </a:xfrm>
          </p:grpSpPr>
          <p:sp>
            <p:nvSpPr>
              <p:cNvPr id="71665" name="Freeform 1009">
                <a:extLst>
                  <a:ext uri="{FF2B5EF4-FFF2-40B4-BE49-F238E27FC236}">
                    <a16:creationId xmlns:a16="http://schemas.microsoft.com/office/drawing/2014/main" id="{5400FCFE-BD08-D0BB-00ED-8ABC9BB24A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66" name="Freeform 1010">
                <a:extLst>
                  <a:ext uri="{FF2B5EF4-FFF2-40B4-BE49-F238E27FC236}">
                    <a16:creationId xmlns:a16="http://schemas.microsoft.com/office/drawing/2014/main" id="{7BF7969F-D6C0-66B0-D268-9C023CD0D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667" name="Group 1011">
              <a:extLst>
                <a:ext uri="{FF2B5EF4-FFF2-40B4-BE49-F238E27FC236}">
                  <a16:creationId xmlns:a16="http://schemas.microsoft.com/office/drawing/2014/main" id="{B8C7AF52-F4EC-6A87-82C8-C44786A5D2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7" y="1274"/>
              <a:ext cx="76" cy="83"/>
              <a:chOff x="1865" y="939"/>
              <a:chExt cx="462" cy="611"/>
            </a:xfrm>
          </p:grpSpPr>
          <p:sp>
            <p:nvSpPr>
              <p:cNvPr id="71668" name="Freeform 1012">
                <a:extLst>
                  <a:ext uri="{FF2B5EF4-FFF2-40B4-BE49-F238E27FC236}">
                    <a16:creationId xmlns:a16="http://schemas.microsoft.com/office/drawing/2014/main" id="{721D1759-51B3-D3E3-BDDA-ACD45265EC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69" name="Freeform 1013">
                <a:extLst>
                  <a:ext uri="{FF2B5EF4-FFF2-40B4-BE49-F238E27FC236}">
                    <a16:creationId xmlns:a16="http://schemas.microsoft.com/office/drawing/2014/main" id="{12AB320E-35CE-7D52-E5EA-7FD07D9ACB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670" name="Group 1014">
              <a:extLst>
                <a:ext uri="{FF2B5EF4-FFF2-40B4-BE49-F238E27FC236}">
                  <a16:creationId xmlns:a16="http://schemas.microsoft.com/office/drawing/2014/main" id="{27E44E11-41F9-0502-233D-F954E92560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1" y="1391"/>
              <a:ext cx="76" cy="83"/>
              <a:chOff x="1865" y="939"/>
              <a:chExt cx="462" cy="611"/>
            </a:xfrm>
          </p:grpSpPr>
          <p:sp>
            <p:nvSpPr>
              <p:cNvPr id="71671" name="Freeform 1015">
                <a:extLst>
                  <a:ext uri="{FF2B5EF4-FFF2-40B4-BE49-F238E27FC236}">
                    <a16:creationId xmlns:a16="http://schemas.microsoft.com/office/drawing/2014/main" id="{AEA95DF1-2D16-B609-3369-0EF55E71B6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72" name="Freeform 1016">
                <a:extLst>
                  <a:ext uri="{FF2B5EF4-FFF2-40B4-BE49-F238E27FC236}">
                    <a16:creationId xmlns:a16="http://schemas.microsoft.com/office/drawing/2014/main" id="{7EE3A8F5-2785-704E-3880-689A9FF578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673" name="Group 1017">
              <a:extLst>
                <a:ext uri="{FF2B5EF4-FFF2-40B4-BE49-F238E27FC236}">
                  <a16:creationId xmlns:a16="http://schemas.microsoft.com/office/drawing/2014/main" id="{CFFCCC50-4E12-C58B-064F-C662EC7023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04" y="1366"/>
              <a:ext cx="58" cy="78"/>
              <a:chOff x="1885" y="753"/>
              <a:chExt cx="413" cy="650"/>
            </a:xfrm>
          </p:grpSpPr>
          <p:sp>
            <p:nvSpPr>
              <p:cNvPr id="71674" name="Freeform 1018">
                <a:extLst>
                  <a:ext uri="{FF2B5EF4-FFF2-40B4-BE49-F238E27FC236}">
                    <a16:creationId xmlns:a16="http://schemas.microsoft.com/office/drawing/2014/main" id="{D05365AD-511D-35DB-CBEB-8404034B75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75" name="Freeform 1019">
                <a:extLst>
                  <a:ext uri="{FF2B5EF4-FFF2-40B4-BE49-F238E27FC236}">
                    <a16:creationId xmlns:a16="http://schemas.microsoft.com/office/drawing/2014/main" id="{7EF0C2E6-D85A-7272-BE71-3546A1CE4A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76" name="Freeform 1020">
                <a:extLst>
                  <a:ext uri="{FF2B5EF4-FFF2-40B4-BE49-F238E27FC236}">
                    <a16:creationId xmlns:a16="http://schemas.microsoft.com/office/drawing/2014/main" id="{38B596B4-D84C-96D9-D409-6ECDD0B29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677" name="Group 1021">
              <a:extLst>
                <a:ext uri="{FF2B5EF4-FFF2-40B4-BE49-F238E27FC236}">
                  <a16:creationId xmlns:a16="http://schemas.microsoft.com/office/drawing/2014/main" id="{562B6B1C-4A33-F65E-4C27-BAF821309C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35" y="1451"/>
              <a:ext cx="58" cy="78"/>
              <a:chOff x="1885" y="753"/>
              <a:chExt cx="413" cy="650"/>
            </a:xfrm>
          </p:grpSpPr>
          <p:sp>
            <p:nvSpPr>
              <p:cNvPr id="71678" name="Freeform 1022">
                <a:extLst>
                  <a:ext uri="{FF2B5EF4-FFF2-40B4-BE49-F238E27FC236}">
                    <a16:creationId xmlns:a16="http://schemas.microsoft.com/office/drawing/2014/main" id="{408A88F2-C331-DB86-E5AC-FD5760A262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79" name="Freeform 1023">
                <a:extLst>
                  <a:ext uri="{FF2B5EF4-FFF2-40B4-BE49-F238E27FC236}">
                    <a16:creationId xmlns:a16="http://schemas.microsoft.com/office/drawing/2014/main" id="{3D624874-924C-54C8-62B6-CC825DADA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80" name="Freeform 1024">
                <a:extLst>
                  <a:ext uri="{FF2B5EF4-FFF2-40B4-BE49-F238E27FC236}">
                    <a16:creationId xmlns:a16="http://schemas.microsoft.com/office/drawing/2014/main" id="{43B73212-52C9-DDE9-5A45-D5652A8099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681" name="Group 1025">
              <a:extLst>
                <a:ext uri="{FF2B5EF4-FFF2-40B4-BE49-F238E27FC236}">
                  <a16:creationId xmlns:a16="http://schemas.microsoft.com/office/drawing/2014/main" id="{09EC9387-3E86-88BA-7C3C-F4B170761D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43" y="1365"/>
              <a:ext cx="58" cy="78"/>
              <a:chOff x="1885" y="753"/>
              <a:chExt cx="413" cy="650"/>
            </a:xfrm>
          </p:grpSpPr>
          <p:sp>
            <p:nvSpPr>
              <p:cNvPr id="71682" name="Freeform 1026">
                <a:extLst>
                  <a:ext uri="{FF2B5EF4-FFF2-40B4-BE49-F238E27FC236}">
                    <a16:creationId xmlns:a16="http://schemas.microsoft.com/office/drawing/2014/main" id="{4D09292F-D255-6D3B-6713-43F50E4EE2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83" name="Freeform 1027">
                <a:extLst>
                  <a:ext uri="{FF2B5EF4-FFF2-40B4-BE49-F238E27FC236}">
                    <a16:creationId xmlns:a16="http://schemas.microsoft.com/office/drawing/2014/main" id="{5E489204-849A-4C8B-3B58-A052346E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84" name="Freeform 1028">
                <a:extLst>
                  <a:ext uri="{FF2B5EF4-FFF2-40B4-BE49-F238E27FC236}">
                    <a16:creationId xmlns:a16="http://schemas.microsoft.com/office/drawing/2014/main" id="{6D1E343D-41EB-7A2D-E0CE-2E7866B5E8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685" name="Group 1029">
              <a:extLst>
                <a:ext uri="{FF2B5EF4-FFF2-40B4-BE49-F238E27FC236}">
                  <a16:creationId xmlns:a16="http://schemas.microsoft.com/office/drawing/2014/main" id="{5C762377-6D2F-5E2A-BDD6-ABAB77E6FD7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52" y="1436"/>
              <a:ext cx="76" cy="83"/>
              <a:chOff x="1865" y="939"/>
              <a:chExt cx="462" cy="611"/>
            </a:xfrm>
          </p:grpSpPr>
          <p:sp>
            <p:nvSpPr>
              <p:cNvPr id="71686" name="Freeform 1030">
                <a:extLst>
                  <a:ext uri="{FF2B5EF4-FFF2-40B4-BE49-F238E27FC236}">
                    <a16:creationId xmlns:a16="http://schemas.microsoft.com/office/drawing/2014/main" id="{E4853171-2076-BEDD-8579-1E4EE70F9C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87" name="Freeform 1031">
                <a:extLst>
                  <a:ext uri="{FF2B5EF4-FFF2-40B4-BE49-F238E27FC236}">
                    <a16:creationId xmlns:a16="http://schemas.microsoft.com/office/drawing/2014/main" id="{EE2B21A9-CB63-753E-87D6-065FF99A6E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688" name="Group 1032">
              <a:extLst>
                <a:ext uri="{FF2B5EF4-FFF2-40B4-BE49-F238E27FC236}">
                  <a16:creationId xmlns:a16="http://schemas.microsoft.com/office/drawing/2014/main" id="{1FF5F672-9445-BF5A-21F6-291A7FBA2A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25" y="1411"/>
              <a:ext cx="58" cy="78"/>
              <a:chOff x="1885" y="753"/>
              <a:chExt cx="413" cy="650"/>
            </a:xfrm>
          </p:grpSpPr>
          <p:sp>
            <p:nvSpPr>
              <p:cNvPr id="71689" name="Freeform 1033">
                <a:extLst>
                  <a:ext uri="{FF2B5EF4-FFF2-40B4-BE49-F238E27FC236}">
                    <a16:creationId xmlns:a16="http://schemas.microsoft.com/office/drawing/2014/main" id="{BC40BC45-0D94-E65B-B78B-0F8F50173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90" name="Freeform 1034">
                <a:extLst>
                  <a:ext uri="{FF2B5EF4-FFF2-40B4-BE49-F238E27FC236}">
                    <a16:creationId xmlns:a16="http://schemas.microsoft.com/office/drawing/2014/main" id="{15BEB4D8-AA4D-382C-5746-A66C1BC6D9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91" name="Freeform 1035">
                <a:extLst>
                  <a:ext uri="{FF2B5EF4-FFF2-40B4-BE49-F238E27FC236}">
                    <a16:creationId xmlns:a16="http://schemas.microsoft.com/office/drawing/2014/main" id="{E1C2B999-BE06-6E91-9131-395F54EBA2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692" name="Group 1036">
              <a:extLst>
                <a:ext uri="{FF2B5EF4-FFF2-40B4-BE49-F238E27FC236}">
                  <a16:creationId xmlns:a16="http://schemas.microsoft.com/office/drawing/2014/main" id="{FC8D6E9C-6A93-B8D6-338B-D9A7508195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21" y="1474"/>
              <a:ext cx="42" cy="44"/>
              <a:chOff x="1865" y="939"/>
              <a:chExt cx="462" cy="611"/>
            </a:xfrm>
          </p:grpSpPr>
          <p:sp>
            <p:nvSpPr>
              <p:cNvPr id="71693" name="Freeform 1037">
                <a:extLst>
                  <a:ext uri="{FF2B5EF4-FFF2-40B4-BE49-F238E27FC236}">
                    <a16:creationId xmlns:a16="http://schemas.microsoft.com/office/drawing/2014/main" id="{1C7AE942-C9B6-5102-9277-285E397A74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94" name="Freeform 1038">
                <a:extLst>
                  <a:ext uri="{FF2B5EF4-FFF2-40B4-BE49-F238E27FC236}">
                    <a16:creationId xmlns:a16="http://schemas.microsoft.com/office/drawing/2014/main" id="{060DBB01-7FA0-81F0-BAB2-826D0FA707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695" name="Group 1039">
              <a:extLst>
                <a:ext uri="{FF2B5EF4-FFF2-40B4-BE49-F238E27FC236}">
                  <a16:creationId xmlns:a16="http://schemas.microsoft.com/office/drawing/2014/main" id="{AD034E91-F9E9-79DC-8933-57F464AE67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3" y="1426"/>
              <a:ext cx="42" cy="44"/>
              <a:chOff x="1865" y="939"/>
              <a:chExt cx="462" cy="611"/>
            </a:xfrm>
          </p:grpSpPr>
          <p:sp>
            <p:nvSpPr>
              <p:cNvPr id="71696" name="Freeform 1040">
                <a:extLst>
                  <a:ext uri="{FF2B5EF4-FFF2-40B4-BE49-F238E27FC236}">
                    <a16:creationId xmlns:a16="http://schemas.microsoft.com/office/drawing/2014/main" id="{E24D6982-8906-1DD5-BE53-2F7FFFDEB1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697" name="Freeform 1041">
                <a:extLst>
                  <a:ext uri="{FF2B5EF4-FFF2-40B4-BE49-F238E27FC236}">
                    <a16:creationId xmlns:a16="http://schemas.microsoft.com/office/drawing/2014/main" id="{C98287C8-87EF-7AEC-A24D-B2359071DA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698" name="Group 1042">
              <a:extLst>
                <a:ext uri="{FF2B5EF4-FFF2-40B4-BE49-F238E27FC236}">
                  <a16:creationId xmlns:a16="http://schemas.microsoft.com/office/drawing/2014/main" id="{9AA75C41-2C71-B275-E17D-348404D5274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5" y="1274"/>
              <a:ext cx="50" cy="102"/>
              <a:chOff x="3390" y="1407"/>
              <a:chExt cx="50" cy="102"/>
            </a:xfrm>
          </p:grpSpPr>
          <p:sp>
            <p:nvSpPr>
              <p:cNvPr id="71699" name="Line 1043">
                <a:extLst>
                  <a:ext uri="{FF2B5EF4-FFF2-40B4-BE49-F238E27FC236}">
                    <a16:creationId xmlns:a16="http://schemas.microsoft.com/office/drawing/2014/main" id="{BA50E068-7589-DA6E-341C-5A4696F0D9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01" y="1458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0" name="Line 1044">
                <a:extLst>
                  <a:ext uri="{FF2B5EF4-FFF2-40B4-BE49-F238E27FC236}">
                    <a16:creationId xmlns:a16="http://schemas.microsoft.com/office/drawing/2014/main" id="{398D115F-0803-8B8C-29C2-36655EE36D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417" y="1464"/>
                <a:ext cx="13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1" name="Line 1045">
                <a:extLst>
                  <a:ext uri="{FF2B5EF4-FFF2-40B4-BE49-F238E27FC236}">
                    <a16:creationId xmlns:a16="http://schemas.microsoft.com/office/drawing/2014/main" id="{3DF0ABE8-69A5-2C94-F24D-4CD7D23EB7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99" y="1476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2" name="Freeform 1046">
                <a:extLst>
                  <a:ext uri="{FF2B5EF4-FFF2-40B4-BE49-F238E27FC236}">
                    <a16:creationId xmlns:a16="http://schemas.microsoft.com/office/drawing/2014/main" id="{F9E74D2C-EB71-AD38-1AD9-FB69605319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11" y="1426"/>
                <a:ext cx="8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3" name="Freeform 1047">
                <a:extLst>
                  <a:ext uri="{FF2B5EF4-FFF2-40B4-BE49-F238E27FC236}">
                    <a16:creationId xmlns:a16="http://schemas.microsoft.com/office/drawing/2014/main" id="{3541D664-33C6-E3B8-716C-3FBA9EBD9C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0" y="1407"/>
                <a:ext cx="50" cy="84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chemeClr val="accent1"/>
              </a:solidFill>
              <a:ln w="12700" cap="rnd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1704" name="Group 1048">
            <a:extLst>
              <a:ext uri="{FF2B5EF4-FFF2-40B4-BE49-F238E27FC236}">
                <a16:creationId xmlns:a16="http://schemas.microsoft.com/office/drawing/2014/main" id="{C3F0CD5A-C70C-0166-6C7A-9FF5E5C6A69D}"/>
              </a:ext>
            </a:extLst>
          </p:cNvPr>
          <p:cNvGrpSpPr>
            <a:grpSpLocks/>
          </p:cNvGrpSpPr>
          <p:nvPr/>
        </p:nvGrpSpPr>
        <p:grpSpPr bwMode="auto">
          <a:xfrm>
            <a:off x="4918075" y="2590800"/>
            <a:ext cx="1322388" cy="652463"/>
            <a:chOff x="4176" y="1152"/>
            <a:chExt cx="833" cy="411"/>
          </a:xfrm>
        </p:grpSpPr>
        <p:sp>
          <p:nvSpPr>
            <p:cNvPr id="71705" name="Freeform 1049">
              <a:extLst>
                <a:ext uri="{FF2B5EF4-FFF2-40B4-BE49-F238E27FC236}">
                  <a16:creationId xmlns:a16="http://schemas.microsoft.com/office/drawing/2014/main" id="{0820717B-6229-667B-E109-B55680CE8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" y="1178"/>
              <a:ext cx="833" cy="385"/>
            </a:xfrm>
            <a:custGeom>
              <a:avLst/>
              <a:gdLst>
                <a:gd name="T0" fmla="*/ 1192 w 1193"/>
                <a:gd name="T1" fmla="*/ 534 h 535"/>
                <a:gd name="T2" fmla="*/ 0 w 1193"/>
                <a:gd name="T3" fmla="*/ 534 h 535"/>
                <a:gd name="T4" fmla="*/ 96 w 1193"/>
                <a:gd name="T5" fmla="*/ 0 h 535"/>
                <a:gd name="T6" fmla="*/ 1073 w 1193"/>
                <a:gd name="T7" fmla="*/ 0 h 535"/>
                <a:gd name="T8" fmla="*/ 1192 w 1193"/>
                <a:gd name="T9" fmla="*/ 534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3" h="535">
                  <a:moveTo>
                    <a:pt x="1192" y="534"/>
                  </a:moveTo>
                  <a:lnTo>
                    <a:pt x="0" y="534"/>
                  </a:lnTo>
                  <a:lnTo>
                    <a:pt x="96" y="0"/>
                  </a:lnTo>
                  <a:lnTo>
                    <a:pt x="1073" y="0"/>
                  </a:lnTo>
                  <a:lnTo>
                    <a:pt x="1192" y="53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1706" name="Group 1050">
              <a:extLst>
                <a:ext uri="{FF2B5EF4-FFF2-40B4-BE49-F238E27FC236}">
                  <a16:creationId xmlns:a16="http://schemas.microsoft.com/office/drawing/2014/main" id="{AB9483C8-9987-3903-A179-316E9B3A76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09" y="1251"/>
              <a:ext cx="44" cy="44"/>
              <a:chOff x="1865" y="939"/>
              <a:chExt cx="462" cy="611"/>
            </a:xfrm>
          </p:grpSpPr>
          <p:sp>
            <p:nvSpPr>
              <p:cNvPr id="71707" name="Freeform 1051">
                <a:extLst>
                  <a:ext uri="{FF2B5EF4-FFF2-40B4-BE49-F238E27FC236}">
                    <a16:creationId xmlns:a16="http://schemas.microsoft.com/office/drawing/2014/main" id="{16516D0C-53F3-D9C9-96E9-77CD42B5A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08" name="Freeform 1052">
                <a:extLst>
                  <a:ext uri="{FF2B5EF4-FFF2-40B4-BE49-F238E27FC236}">
                    <a16:creationId xmlns:a16="http://schemas.microsoft.com/office/drawing/2014/main" id="{5A11617F-C694-1EC9-D3C8-EEA1942B07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709" name="Group 1053">
              <a:extLst>
                <a:ext uri="{FF2B5EF4-FFF2-40B4-BE49-F238E27FC236}">
                  <a16:creationId xmlns:a16="http://schemas.microsoft.com/office/drawing/2014/main" id="{B26B9955-2AF4-5432-B276-EF56EEFC63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8" y="1464"/>
              <a:ext cx="54" cy="63"/>
              <a:chOff x="1885" y="753"/>
              <a:chExt cx="413" cy="650"/>
            </a:xfrm>
          </p:grpSpPr>
          <p:sp>
            <p:nvSpPr>
              <p:cNvPr id="71710" name="Freeform 1054">
                <a:extLst>
                  <a:ext uri="{FF2B5EF4-FFF2-40B4-BE49-F238E27FC236}">
                    <a16:creationId xmlns:a16="http://schemas.microsoft.com/office/drawing/2014/main" id="{770ACCFB-A864-625C-6997-2EDD3ACB89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11" name="Freeform 1055">
                <a:extLst>
                  <a:ext uri="{FF2B5EF4-FFF2-40B4-BE49-F238E27FC236}">
                    <a16:creationId xmlns:a16="http://schemas.microsoft.com/office/drawing/2014/main" id="{09172D86-6F93-DF5D-C3F9-94AF070AA7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12" name="Freeform 1056">
                <a:extLst>
                  <a:ext uri="{FF2B5EF4-FFF2-40B4-BE49-F238E27FC236}">
                    <a16:creationId xmlns:a16="http://schemas.microsoft.com/office/drawing/2014/main" id="{CF3CD583-5075-9735-E949-F377A46D5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713" name="Group 1057">
              <a:extLst>
                <a:ext uri="{FF2B5EF4-FFF2-40B4-BE49-F238E27FC236}">
                  <a16:creationId xmlns:a16="http://schemas.microsoft.com/office/drawing/2014/main" id="{B0E331FB-9C0A-6B39-742E-780894A109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33" y="1345"/>
              <a:ext cx="42" cy="44"/>
              <a:chOff x="1865" y="939"/>
              <a:chExt cx="462" cy="611"/>
            </a:xfrm>
          </p:grpSpPr>
          <p:sp>
            <p:nvSpPr>
              <p:cNvPr id="71714" name="Freeform 1058">
                <a:extLst>
                  <a:ext uri="{FF2B5EF4-FFF2-40B4-BE49-F238E27FC236}">
                    <a16:creationId xmlns:a16="http://schemas.microsoft.com/office/drawing/2014/main" id="{0E592D50-4CF9-F887-1DC0-50736D60A0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15" name="Freeform 1059">
                <a:extLst>
                  <a:ext uri="{FF2B5EF4-FFF2-40B4-BE49-F238E27FC236}">
                    <a16:creationId xmlns:a16="http://schemas.microsoft.com/office/drawing/2014/main" id="{5303D512-52C9-391F-1267-B2E05688D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716" name="Group 1060">
              <a:extLst>
                <a:ext uri="{FF2B5EF4-FFF2-40B4-BE49-F238E27FC236}">
                  <a16:creationId xmlns:a16="http://schemas.microsoft.com/office/drawing/2014/main" id="{A3842882-F59F-4E67-2AFF-E934D7996D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4" y="1330"/>
              <a:ext cx="54" cy="63"/>
              <a:chOff x="1885" y="753"/>
              <a:chExt cx="413" cy="650"/>
            </a:xfrm>
          </p:grpSpPr>
          <p:sp>
            <p:nvSpPr>
              <p:cNvPr id="71717" name="Freeform 1061">
                <a:extLst>
                  <a:ext uri="{FF2B5EF4-FFF2-40B4-BE49-F238E27FC236}">
                    <a16:creationId xmlns:a16="http://schemas.microsoft.com/office/drawing/2014/main" id="{6AEB34B7-0E18-E063-CF20-B870731465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18" name="Freeform 1062">
                <a:extLst>
                  <a:ext uri="{FF2B5EF4-FFF2-40B4-BE49-F238E27FC236}">
                    <a16:creationId xmlns:a16="http://schemas.microsoft.com/office/drawing/2014/main" id="{EB2E7730-107A-BC8C-B1A4-D7CE4FA9F4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19" name="Freeform 1063">
                <a:extLst>
                  <a:ext uri="{FF2B5EF4-FFF2-40B4-BE49-F238E27FC236}">
                    <a16:creationId xmlns:a16="http://schemas.microsoft.com/office/drawing/2014/main" id="{261C7C6F-093A-0AFE-DFBD-4E04A34CA5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720" name="Group 1064">
              <a:extLst>
                <a:ext uri="{FF2B5EF4-FFF2-40B4-BE49-F238E27FC236}">
                  <a16:creationId xmlns:a16="http://schemas.microsoft.com/office/drawing/2014/main" id="{247EBBF8-D09E-0306-ACE4-7EA165869C7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57" y="1152"/>
              <a:ext cx="52" cy="83"/>
              <a:chOff x="3579" y="1464"/>
              <a:chExt cx="52" cy="83"/>
            </a:xfrm>
          </p:grpSpPr>
          <p:sp>
            <p:nvSpPr>
              <p:cNvPr id="71721" name="Line 1065">
                <a:extLst>
                  <a:ext uri="{FF2B5EF4-FFF2-40B4-BE49-F238E27FC236}">
                    <a16:creationId xmlns:a16="http://schemas.microsoft.com/office/drawing/2014/main" id="{57897224-40BA-E75C-A5D1-E0C41D3914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2" name="Line 1066">
                <a:extLst>
                  <a:ext uri="{FF2B5EF4-FFF2-40B4-BE49-F238E27FC236}">
                    <a16:creationId xmlns:a16="http://schemas.microsoft.com/office/drawing/2014/main" id="{1A7D9444-E70D-4A98-BB09-45D36C6827E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3" name="Line 1067">
                <a:extLst>
                  <a:ext uri="{FF2B5EF4-FFF2-40B4-BE49-F238E27FC236}">
                    <a16:creationId xmlns:a16="http://schemas.microsoft.com/office/drawing/2014/main" id="{8FD4A217-3408-6A52-FB05-8A873248BF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4" name="Freeform 1068">
                <a:extLst>
                  <a:ext uri="{FF2B5EF4-FFF2-40B4-BE49-F238E27FC236}">
                    <a16:creationId xmlns:a16="http://schemas.microsoft.com/office/drawing/2014/main" id="{D621651A-A188-EFF3-B746-A464D69AA9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5" name="Freeform 1069">
                <a:extLst>
                  <a:ext uri="{FF2B5EF4-FFF2-40B4-BE49-F238E27FC236}">
                    <a16:creationId xmlns:a16="http://schemas.microsoft.com/office/drawing/2014/main" id="{DDC299B4-7E1C-27D0-655F-EA21B42F2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726" name="Group 1070">
              <a:extLst>
                <a:ext uri="{FF2B5EF4-FFF2-40B4-BE49-F238E27FC236}">
                  <a16:creationId xmlns:a16="http://schemas.microsoft.com/office/drawing/2014/main" id="{C6782A8D-47ED-3C25-C894-A2890A5E5F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71" y="1160"/>
              <a:ext cx="52" cy="83"/>
              <a:chOff x="3579" y="1464"/>
              <a:chExt cx="52" cy="83"/>
            </a:xfrm>
          </p:grpSpPr>
          <p:sp>
            <p:nvSpPr>
              <p:cNvPr id="71727" name="Line 1071">
                <a:extLst>
                  <a:ext uri="{FF2B5EF4-FFF2-40B4-BE49-F238E27FC236}">
                    <a16:creationId xmlns:a16="http://schemas.microsoft.com/office/drawing/2014/main" id="{93AF97A7-E062-EC02-B93D-AA1DB987CC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8" name="Line 1072">
                <a:extLst>
                  <a:ext uri="{FF2B5EF4-FFF2-40B4-BE49-F238E27FC236}">
                    <a16:creationId xmlns:a16="http://schemas.microsoft.com/office/drawing/2014/main" id="{070E7C22-6F8E-F1E5-8E6A-3AE07B0DFB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29" name="Line 1073">
                <a:extLst>
                  <a:ext uri="{FF2B5EF4-FFF2-40B4-BE49-F238E27FC236}">
                    <a16:creationId xmlns:a16="http://schemas.microsoft.com/office/drawing/2014/main" id="{25EBFD3C-38EB-AFB6-631D-2E7EBC7AFD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0" name="Freeform 1074">
                <a:extLst>
                  <a:ext uri="{FF2B5EF4-FFF2-40B4-BE49-F238E27FC236}">
                    <a16:creationId xmlns:a16="http://schemas.microsoft.com/office/drawing/2014/main" id="{5ADC6422-A185-3CC3-D1BE-216E5ACDE5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1" name="Freeform 1075">
                <a:extLst>
                  <a:ext uri="{FF2B5EF4-FFF2-40B4-BE49-F238E27FC236}">
                    <a16:creationId xmlns:a16="http://schemas.microsoft.com/office/drawing/2014/main" id="{E86C9A2A-9ED7-747F-EABA-98EA5416E3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732" name="Group 1076">
              <a:extLst>
                <a:ext uri="{FF2B5EF4-FFF2-40B4-BE49-F238E27FC236}">
                  <a16:creationId xmlns:a16="http://schemas.microsoft.com/office/drawing/2014/main" id="{50A6146C-09FF-6BB3-049B-8A1A0BE1ED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87" y="1159"/>
              <a:ext cx="52" cy="83"/>
              <a:chOff x="3579" y="1464"/>
              <a:chExt cx="52" cy="83"/>
            </a:xfrm>
          </p:grpSpPr>
          <p:sp>
            <p:nvSpPr>
              <p:cNvPr id="71733" name="Line 1077">
                <a:extLst>
                  <a:ext uri="{FF2B5EF4-FFF2-40B4-BE49-F238E27FC236}">
                    <a16:creationId xmlns:a16="http://schemas.microsoft.com/office/drawing/2014/main" id="{A46FBEA5-0AEF-D11E-6AD5-9D53CC0A09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4" name="Line 1078">
                <a:extLst>
                  <a:ext uri="{FF2B5EF4-FFF2-40B4-BE49-F238E27FC236}">
                    <a16:creationId xmlns:a16="http://schemas.microsoft.com/office/drawing/2014/main" id="{965EB2B5-60A2-CF0F-F721-4E3EC0C65A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5" name="Line 1079">
                <a:extLst>
                  <a:ext uri="{FF2B5EF4-FFF2-40B4-BE49-F238E27FC236}">
                    <a16:creationId xmlns:a16="http://schemas.microsoft.com/office/drawing/2014/main" id="{6C700052-CE49-C844-B663-B84696903D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6" name="Freeform 1080">
                <a:extLst>
                  <a:ext uri="{FF2B5EF4-FFF2-40B4-BE49-F238E27FC236}">
                    <a16:creationId xmlns:a16="http://schemas.microsoft.com/office/drawing/2014/main" id="{54E83427-078E-8702-85C7-F173E6FF36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37" name="Freeform 1081">
                <a:extLst>
                  <a:ext uri="{FF2B5EF4-FFF2-40B4-BE49-F238E27FC236}">
                    <a16:creationId xmlns:a16="http://schemas.microsoft.com/office/drawing/2014/main" id="{B9A659DF-CE21-DED5-F125-B886B5AAC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738" name="Group 1082">
              <a:extLst>
                <a:ext uri="{FF2B5EF4-FFF2-40B4-BE49-F238E27FC236}">
                  <a16:creationId xmlns:a16="http://schemas.microsoft.com/office/drawing/2014/main" id="{939AD49B-30E8-E871-2FF1-2103D02F13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95" y="1157"/>
              <a:ext cx="52" cy="83"/>
              <a:chOff x="3579" y="1464"/>
              <a:chExt cx="52" cy="83"/>
            </a:xfrm>
          </p:grpSpPr>
          <p:sp>
            <p:nvSpPr>
              <p:cNvPr id="71739" name="Line 1083">
                <a:extLst>
                  <a:ext uri="{FF2B5EF4-FFF2-40B4-BE49-F238E27FC236}">
                    <a16:creationId xmlns:a16="http://schemas.microsoft.com/office/drawing/2014/main" id="{07A4F3FD-8135-3D9C-9DAE-6C23FB9AA2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40" name="Line 1084">
                <a:extLst>
                  <a:ext uri="{FF2B5EF4-FFF2-40B4-BE49-F238E27FC236}">
                    <a16:creationId xmlns:a16="http://schemas.microsoft.com/office/drawing/2014/main" id="{0980CEA9-3445-D62F-A327-1C7B2FB824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41" name="Line 1085">
                <a:extLst>
                  <a:ext uri="{FF2B5EF4-FFF2-40B4-BE49-F238E27FC236}">
                    <a16:creationId xmlns:a16="http://schemas.microsoft.com/office/drawing/2014/main" id="{CB2CCAE5-2D5B-1899-853C-AA646D6012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42" name="Freeform 1086">
                <a:extLst>
                  <a:ext uri="{FF2B5EF4-FFF2-40B4-BE49-F238E27FC236}">
                    <a16:creationId xmlns:a16="http://schemas.microsoft.com/office/drawing/2014/main" id="{D33140D8-7224-118E-1210-C25CC44BC9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43" name="Freeform 1087">
                <a:extLst>
                  <a:ext uri="{FF2B5EF4-FFF2-40B4-BE49-F238E27FC236}">
                    <a16:creationId xmlns:a16="http://schemas.microsoft.com/office/drawing/2014/main" id="{8B9800D8-AC6E-2D54-0A98-C26ECAE7FC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744" name="Group 1088">
              <a:extLst>
                <a:ext uri="{FF2B5EF4-FFF2-40B4-BE49-F238E27FC236}">
                  <a16:creationId xmlns:a16="http://schemas.microsoft.com/office/drawing/2014/main" id="{B1B55F64-DF69-766D-5E4D-4F7B1DBDB7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90" y="1187"/>
              <a:ext cx="52" cy="83"/>
              <a:chOff x="3579" y="1464"/>
              <a:chExt cx="52" cy="83"/>
            </a:xfrm>
          </p:grpSpPr>
          <p:sp>
            <p:nvSpPr>
              <p:cNvPr id="71745" name="Line 1089">
                <a:extLst>
                  <a:ext uri="{FF2B5EF4-FFF2-40B4-BE49-F238E27FC236}">
                    <a16:creationId xmlns:a16="http://schemas.microsoft.com/office/drawing/2014/main" id="{ECA84DC8-6D90-D454-E5F6-0B962F700F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46" name="Line 1090">
                <a:extLst>
                  <a:ext uri="{FF2B5EF4-FFF2-40B4-BE49-F238E27FC236}">
                    <a16:creationId xmlns:a16="http://schemas.microsoft.com/office/drawing/2014/main" id="{1FA1AA30-F8C8-6EA5-A999-10EB8E801DA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47" name="Line 1091">
                <a:extLst>
                  <a:ext uri="{FF2B5EF4-FFF2-40B4-BE49-F238E27FC236}">
                    <a16:creationId xmlns:a16="http://schemas.microsoft.com/office/drawing/2014/main" id="{10B5D35C-D95C-6C9C-ECAE-874FDA9FB8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48" name="Freeform 1092">
                <a:extLst>
                  <a:ext uri="{FF2B5EF4-FFF2-40B4-BE49-F238E27FC236}">
                    <a16:creationId xmlns:a16="http://schemas.microsoft.com/office/drawing/2014/main" id="{6BC78C9C-64CB-109E-C2C0-C410EF4DBA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49" name="Freeform 1093">
                <a:extLst>
                  <a:ext uri="{FF2B5EF4-FFF2-40B4-BE49-F238E27FC236}">
                    <a16:creationId xmlns:a16="http://schemas.microsoft.com/office/drawing/2014/main" id="{1EEA455D-AAF9-2E0F-C7CC-1F3451C12C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750" name="Group 1094">
              <a:extLst>
                <a:ext uri="{FF2B5EF4-FFF2-40B4-BE49-F238E27FC236}">
                  <a16:creationId xmlns:a16="http://schemas.microsoft.com/office/drawing/2014/main" id="{80143E4F-0BDA-2381-9BEB-6D2DCCC47C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1" y="1154"/>
              <a:ext cx="52" cy="83"/>
              <a:chOff x="3579" y="1464"/>
              <a:chExt cx="52" cy="83"/>
            </a:xfrm>
          </p:grpSpPr>
          <p:sp>
            <p:nvSpPr>
              <p:cNvPr id="71751" name="Line 1095">
                <a:extLst>
                  <a:ext uri="{FF2B5EF4-FFF2-40B4-BE49-F238E27FC236}">
                    <a16:creationId xmlns:a16="http://schemas.microsoft.com/office/drawing/2014/main" id="{87EA6D4C-4A8F-D8B9-1A0A-F44B7500AD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52" name="Line 1096">
                <a:extLst>
                  <a:ext uri="{FF2B5EF4-FFF2-40B4-BE49-F238E27FC236}">
                    <a16:creationId xmlns:a16="http://schemas.microsoft.com/office/drawing/2014/main" id="{FAB6D6B4-B836-0E34-A5A9-983C0BF9A7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53" name="Line 1097">
                <a:extLst>
                  <a:ext uri="{FF2B5EF4-FFF2-40B4-BE49-F238E27FC236}">
                    <a16:creationId xmlns:a16="http://schemas.microsoft.com/office/drawing/2014/main" id="{7BF09F15-A756-A151-9A90-1F9CAD54FB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54" name="Freeform 1098">
                <a:extLst>
                  <a:ext uri="{FF2B5EF4-FFF2-40B4-BE49-F238E27FC236}">
                    <a16:creationId xmlns:a16="http://schemas.microsoft.com/office/drawing/2014/main" id="{F5AFB77D-0ABD-2540-BA64-FF447E8DE3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55" name="Freeform 1099">
                <a:extLst>
                  <a:ext uri="{FF2B5EF4-FFF2-40B4-BE49-F238E27FC236}">
                    <a16:creationId xmlns:a16="http://schemas.microsoft.com/office/drawing/2014/main" id="{D6721A3A-DA56-88C0-4121-7169845D6E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756" name="Group 1100">
              <a:extLst>
                <a:ext uri="{FF2B5EF4-FFF2-40B4-BE49-F238E27FC236}">
                  <a16:creationId xmlns:a16="http://schemas.microsoft.com/office/drawing/2014/main" id="{F0DE58FC-1E9E-73A9-D047-CCC1A415A7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81" y="1253"/>
              <a:ext cx="52" cy="83"/>
              <a:chOff x="3579" y="1464"/>
              <a:chExt cx="52" cy="83"/>
            </a:xfrm>
          </p:grpSpPr>
          <p:sp>
            <p:nvSpPr>
              <p:cNvPr id="71757" name="Line 1101">
                <a:extLst>
                  <a:ext uri="{FF2B5EF4-FFF2-40B4-BE49-F238E27FC236}">
                    <a16:creationId xmlns:a16="http://schemas.microsoft.com/office/drawing/2014/main" id="{C00D747D-3F18-8536-29AB-2BBC7BFC4C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58" name="Line 1102">
                <a:extLst>
                  <a:ext uri="{FF2B5EF4-FFF2-40B4-BE49-F238E27FC236}">
                    <a16:creationId xmlns:a16="http://schemas.microsoft.com/office/drawing/2014/main" id="{F4C2FD70-2F4C-51A4-E366-C1AAAB80B1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59" name="Line 1103">
                <a:extLst>
                  <a:ext uri="{FF2B5EF4-FFF2-40B4-BE49-F238E27FC236}">
                    <a16:creationId xmlns:a16="http://schemas.microsoft.com/office/drawing/2014/main" id="{CE1CB6EB-6E31-1246-7A40-240AD8EF2C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60" name="Freeform 1104">
                <a:extLst>
                  <a:ext uri="{FF2B5EF4-FFF2-40B4-BE49-F238E27FC236}">
                    <a16:creationId xmlns:a16="http://schemas.microsoft.com/office/drawing/2014/main" id="{86F50C55-5373-BA89-7952-445D6E3CAB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61" name="Freeform 1105">
                <a:extLst>
                  <a:ext uri="{FF2B5EF4-FFF2-40B4-BE49-F238E27FC236}">
                    <a16:creationId xmlns:a16="http://schemas.microsoft.com/office/drawing/2014/main" id="{AF18AAA9-DCF6-446B-D61E-083F7AA1C1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762" name="Group 1106">
              <a:extLst>
                <a:ext uri="{FF2B5EF4-FFF2-40B4-BE49-F238E27FC236}">
                  <a16:creationId xmlns:a16="http://schemas.microsoft.com/office/drawing/2014/main" id="{92BE9BE9-9831-C25C-6A04-11FA3353877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74" y="1268"/>
              <a:ext cx="52" cy="83"/>
              <a:chOff x="3579" y="1464"/>
              <a:chExt cx="52" cy="83"/>
            </a:xfrm>
          </p:grpSpPr>
          <p:sp>
            <p:nvSpPr>
              <p:cNvPr id="71763" name="Line 1107">
                <a:extLst>
                  <a:ext uri="{FF2B5EF4-FFF2-40B4-BE49-F238E27FC236}">
                    <a16:creationId xmlns:a16="http://schemas.microsoft.com/office/drawing/2014/main" id="{0790D895-4472-86A1-AF66-5375A69997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64" name="Line 1108">
                <a:extLst>
                  <a:ext uri="{FF2B5EF4-FFF2-40B4-BE49-F238E27FC236}">
                    <a16:creationId xmlns:a16="http://schemas.microsoft.com/office/drawing/2014/main" id="{2387C788-6173-34F1-68F8-7C8B7CF293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65" name="Line 1109">
                <a:extLst>
                  <a:ext uri="{FF2B5EF4-FFF2-40B4-BE49-F238E27FC236}">
                    <a16:creationId xmlns:a16="http://schemas.microsoft.com/office/drawing/2014/main" id="{73C492A0-841E-5A6B-518C-A8F5055621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66" name="Freeform 1110">
                <a:extLst>
                  <a:ext uri="{FF2B5EF4-FFF2-40B4-BE49-F238E27FC236}">
                    <a16:creationId xmlns:a16="http://schemas.microsoft.com/office/drawing/2014/main" id="{2022A22C-F7EE-EF39-EA93-14A96E39A1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67" name="Freeform 1111">
                <a:extLst>
                  <a:ext uri="{FF2B5EF4-FFF2-40B4-BE49-F238E27FC236}">
                    <a16:creationId xmlns:a16="http://schemas.microsoft.com/office/drawing/2014/main" id="{8423BB7A-6CCE-6A97-470E-44C8137FC1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768" name="Group 1112">
              <a:extLst>
                <a:ext uri="{FF2B5EF4-FFF2-40B4-BE49-F238E27FC236}">
                  <a16:creationId xmlns:a16="http://schemas.microsoft.com/office/drawing/2014/main" id="{2115F56D-B6FD-97F0-3C17-D1C35E1820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42" y="1253"/>
              <a:ext cx="52" cy="83"/>
              <a:chOff x="3579" y="1464"/>
              <a:chExt cx="52" cy="83"/>
            </a:xfrm>
          </p:grpSpPr>
          <p:sp>
            <p:nvSpPr>
              <p:cNvPr id="71769" name="Line 1113">
                <a:extLst>
                  <a:ext uri="{FF2B5EF4-FFF2-40B4-BE49-F238E27FC236}">
                    <a16:creationId xmlns:a16="http://schemas.microsoft.com/office/drawing/2014/main" id="{414947E4-7C8F-D16B-AE60-81441DC9B0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70" name="Line 1114">
                <a:extLst>
                  <a:ext uri="{FF2B5EF4-FFF2-40B4-BE49-F238E27FC236}">
                    <a16:creationId xmlns:a16="http://schemas.microsoft.com/office/drawing/2014/main" id="{85AA8847-7F90-FD43-F445-CFA6C63919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71" name="Line 1115">
                <a:extLst>
                  <a:ext uri="{FF2B5EF4-FFF2-40B4-BE49-F238E27FC236}">
                    <a16:creationId xmlns:a16="http://schemas.microsoft.com/office/drawing/2014/main" id="{6717B326-9E74-03A6-309C-01D6271AE1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72" name="Freeform 1116">
                <a:extLst>
                  <a:ext uri="{FF2B5EF4-FFF2-40B4-BE49-F238E27FC236}">
                    <a16:creationId xmlns:a16="http://schemas.microsoft.com/office/drawing/2014/main" id="{7AA46179-B0EF-12AC-483A-3D7A372122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73" name="Freeform 1117">
                <a:extLst>
                  <a:ext uri="{FF2B5EF4-FFF2-40B4-BE49-F238E27FC236}">
                    <a16:creationId xmlns:a16="http://schemas.microsoft.com/office/drawing/2014/main" id="{0AAAC703-A412-11BB-9F50-020BFEEA07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774" name="Group 1118">
              <a:extLst>
                <a:ext uri="{FF2B5EF4-FFF2-40B4-BE49-F238E27FC236}">
                  <a16:creationId xmlns:a16="http://schemas.microsoft.com/office/drawing/2014/main" id="{C7A333E6-90F7-CC5B-77B1-7679F6C94B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43" y="1244"/>
              <a:ext cx="52" cy="83"/>
              <a:chOff x="3579" y="1464"/>
              <a:chExt cx="52" cy="83"/>
            </a:xfrm>
          </p:grpSpPr>
          <p:sp>
            <p:nvSpPr>
              <p:cNvPr id="71775" name="Line 1119">
                <a:extLst>
                  <a:ext uri="{FF2B5EF4-FFF2-40B4-BE49-F238E27FC236}">
                    <a16:creationId xmlns:a16="http://schemas.microsoft.com/office/drawing/2014/main" id="{F93E8DDD-96EB-954E-6042-FCD4B38372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76" name="Line 1120">
                <a:extLst>
                  <a:ext uri="{FF2B5EF4-FFF2-40B4-BE49-F238E27FC236}">
                    <a16:creationId xmlns:a16="http://schemas.microsoft.com/office/drawing/2014/main" id="{AED61EDA-F99F-E8FF-96CB-B492D9BB15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77" name="Line 1121">
                <a:extLst>
                  <a:ext uri="{FF2B5EF4-FFF2-40B4-BE49-F238E27FC236}">
                    <a16:creationId xmlns:a16="http://schemas.microsoft.com/office/drawing/2014/main" id="{D567C5DC-AEC2-1831-D72C-AB373AE3B2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78" name="Freeform 1122">
                <a:extLst>
                  <a:ext uri="{FF2B5EF4-FFF2-40B4-BE49-F238E27FC236}">
                    <a16:creationId xmlns:a16="http://schemas.microsoft.com/office/drawing/2014/main" id="{C039EBD0-A463-34B6-C337-29582B34B5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79" name="Freeform 1123">
                <a:extLst>
                  <a:ext uri="{FF2B5EF4-FFF2-40B4-BE49-F238E27FC236}">
                    <a16:creationId xmlns:a16="http://schemas.microsoft.com/office/drawing/2014/main" id="{04A31ADC-EA3C-3C7A-E34E-D793123AB5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780" name="Group 1124">
              <a:extLst>
                <a:ext uri="{FF2B5EF4-FFF2-40B4-BE49-F238E27FC236}">
                  <a16:creationId xmlns:a16="http://schemas.microsoft.com/office/drawing/2014/main" id="{3A379915-67DB-35D9-15D2-DF4EBBCEDE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33" y="1278"/>
              <a:ext cx="52" cy="83"/>
              <a:chOff x="3579" y="1464"/>
              <a:chExt cx="52" cy="83"/>
            </a:xfrm>
          </p:grpSpPr>
          <p:sp>
            <p:nvSpPr>
              <p:cNvPr id="71781" name="Line 1125">
                <a:extLst>
                  <a:ext uri="{FF2B5EF4-FFF2-40B4-BE49-F238E27FC236}">
                    <a16:creationId xmlns:a16="http://schemas.microsoft.com/office/drawing/2014/main" id="{1AA293AC-B5B5-3275-47F4-B0680F9FA9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82" name="Line 1126">
                <a:extLst>
                  <a:ext uri="{FF2B5EF4-FFF2-40B4-BE49-F238E27FC236}">
                    <a16:creationId xmlns:a16="http://schemas.microsoft.com/office/drawing/2014/main" id="{41ADC026-50A7-B8B0-C6B8-D74EABCFB7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83" name="Line 1127">
                <a:extLst>
                  <a:ext uri="{FF2B5EF4-FFF2-40B4-BE49-F238E27FC236}">
                    <a16:creationId xmlns:a16="http://schemas.microsoft.com/office/drawing/2014/main" id="{B38A602D-8B69-FF5F-1FEC-B65C95B6AD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84" name="Freeform 1128">
                <a:extLst>
                  <a:ext uri="{FF2B5EF4-FFF2-40B4-BE49-F238E27FC236}">
                    <a16:creationId xmlns:a16="http://schemas.microsoft.com/office/drawing/2014/main" id="{264A0FF8-1079-7DEB-F58F-A5EAE7274B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85" name="Freeform 1129">
                <a:extLst>
                  <a:ext uri="{FF2B5EF4-FFF2-40B4-BE49-F238E27FC236}">
                    <a16:creationId xmlns:a16="http://schemas.microsoft.com/office/drawing/2014/main" id="{AC7DCBD9-E25B-CC57-820B-1EE932EC32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786" name="Group 1130">
              <a:extLst>
                <a:ext uri="{FF2B5EF4-FFF2-40B4-BE49-F238E27FC236}">
                  <a16:creationId xmlns:a16="http://schemas.microsoft.com/office/drawing/2014/main" id="{F2D401A9-8B69-D8A0-0B51-08C4C4CDE3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24" y="1280"/>
              <a:ext cx="52" cy="83"/>
              <a:chOff x="3579" y="1464"/>
              <a:chExt cx="52" cy="83"/>
            </a:xfrm>
          </p:grpSpPr>
          <p:sp>
            <p:nvSpPr>
              <p:cNvPr id="71787" name="Line 1131">
                <a:extLst>
                  <a:ext uri="{FF2B5EF4-FFF2-40B4-BE49-F238E27FC236}">
                    <a16:creationId xmlns:a16="http://schemas.microsoft.com/office/drawing/2014/main" id="{2B517CFD-5769-477D-1CA0-BD2C294FE2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88" name="Line 1132">
                <a:extLst>
                  <a:ext uri="{FF2B5EF4-FFF2-40B4-BE49-F238E27FC236}">
                    <a16:creationId xmlns:a16="http://schemas.microsoft.com/office/drawing/2014/main" id="{1E9117D6-37A1-FFD9-C4D1-6B1BAFB7A4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89" name="Line 1133">
                <a:extLst>
                  <a:ext uri="{FF2B5EF4-FFF2-40B4-BE49-F238E27FC236}">
                    <a16:creationId xmlns:a16="http://schemas.microsoft.com/office/drawing/2014/main" id="{9804AB7F-BA41-92D9-2C0B-9C814F4170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90" name="Freeform 1134">
                <a:extLst>
                  <a:ext uri="{FF2B5EF4-FFF2-40B4-BE49-F238E27FC236}">
                    <a16:creationId xmlns:a16="http://schemas.microsoft.com/office/drawing/2014/main" id="{2AC59CC4-A1AE-F463-74BD-739301701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91" name="Freeform 1135">
                <a:extLst>
                  <a:ext uri="{FF2B5EF4-FFF2-40B4-BE49-F238E27FC236}">
                    <a16:creationId xmlns:a16="http://schemas.microsoft.com/office/drawing/2014/main" id="{A1598495-43FA-20E0-A78E-169398953E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792" name="Group 1136">
              <a:extLst>
                <a:ext uri="{FF2B5EF4-FFF2-40B4-BE49-F238E27FC236}">
                  <a16:creationId xmlns:a16="http://schemas.microsoft.com/office/drawing/2014/main" id="{D570AAA6-495F-4616-C4BA-1A455E3E49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1" y="1283"/>
              <a:ext cx="52" cy="83"/>
              <a:chOff x="3579" y="1464"/>
              <a:chExt cx="52" cy="83"/>
            </a:xfrm>
          </p:grpSpPr>
          <p:sp>
            <p:nvSpPr>
              <p:cNvPr id="71793" name="Line 1137">
                <a:extLst>
                  <a:ext uri="{FF2B5EF4-FFF2-40B4-BE49-F238E27FC236}">
                    <a16:creationId xmlns:a16="http://schemas.microsoft.com/office/drawing/2014/main" id="{3CE557BC-4DC2-DF32-B279-708ACBD886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94" name="Line 1138">
                <a:extLst>
                  <a:ext uri="{FF2B5EF4-FFF2-40B4-BE49-F238E27FC236}">
                    <a16:creationId xmlns:a16="http://schemas.microsoft.com/office/drawing/2014/main" id="{D71C6649-952E-5A38-C9E9-AF179ADDBB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95" name="Line 1139">
                <a:extLst>
                  <a:ext uri="{FF2B5EF4-FFF2-40B4-BE49-F238E27FC236}">
                    <a16:creationId xmlns:a16="http://schemas.microsoft.com/office/drawing/2014/main" id="{FABA5D2C-C39D-61C3-C53A-11D07A897C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96" name="Freeform 1140">
                <a:extLst>
                  <a:ext uri="{FF2B5EF4-FFF2-40B4-BE49-F238E27FC236}">
                    <a16:creationId xmlns:a16="http://schemas.microsoft.com/office/drawing/2014/main" id="{6E7B6842-905D-64C2-FE41-182739CF79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97" name="Freeform 1141">
                <a:extLst>
                  <a:ext uri="{FF2B5EF4-FFF2-40B4-BE49-F238E27FC236}">
                    <a16:creationId xmlns:a16="http://schemas.microsoft.com/office/drawing/2014/main" id="{B559925D-D5A0-5130-DB73-3FBEA312B4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798" name="Group 1142">
              <a:extLst>
                <a:ext uri="{FF2B5EF4-FFF2-40B4-BE49-F238E27FC236}">
                  <a16:creationId xmlns:a16="http://schemas.microsoft.com/office/drawing/2014/main" id="{D480BA01-F659-325F-6D97-8FF5DB2C18A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03" y="1382"/>
              <a:ext cx="52" cy="83"/>
              <a:chOff x="3579" y="1464"/>
              <a:chExt cx="52" cy="83"/>
            </a:xfrm>
          </p:grpSpPr>
          <p:sp>
            <p:nvSpPr>
              <p:cNvPr id="71799" name="Line 1143">
                <a:extLst>
                  <a:ext uri="{FF2B5EF4-FFF2-40B4-BE49-F238E27FC236}">
                    <a16:creationId xmlns:a16="http://schemas.microsoft.com/office/drawing/2014/main" id="{2854C5BA-F05C-2F1A-90C9-56BC9F0BD8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00" name="Line 1144">
                <a:extLst>
                  <a:ext uri="{FF2B5EF4-FFF2-40B4-BE49-F238E27FC236}">
                    <a16:creationId xmlns:a16="http://schemas.microsoft.com/office/drawing/2014/main" id="{48A40652-BE5E-D777-2AE0-54B4CFCDA8C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01" name="Line 1145">
                <a:extLst>
                  <a:ext uri="{FF2B5EF4-FFF2-40B4-BE49-F238E27FC236}">
                    <a16:creationId xmlns:a16="http://schemas.microsoft.com/office/drawing/2014/main" id="{6C5A1DB3-E039-DFDD-0AF9-95B466CFC5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02" name="Freeform 1146">
                <a:extLst>
                  <a:ext uri="{FF2B5EF4-FFF2-40B4-BE49-F238E27FC236}">
                    <a16:creationId xmlns:a16="http://schemas.microsoft.com/office/drawing/2014/main" id="{D54581F7-F040-E5FF-ADCB-FABBE225CB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03" name="Freeform 1147">
                <a:extLst>
                  <a:ext uri="{FF2B5EF4-FFF2-40B4-BE49-F238E27FC236}">
                    <a16:creationId xmlns:a16="http://schemas.microsoft.com/office/drawing/2014/main" id="{62CA7E93-9704-CC28-EA20-B0646AAA69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804" name="Group 1148">
              <a:extLst>
                <a:ext uri="{FF2B5EF4-FFF2-40B4-BE49-F238E27FC236}">
                  <a16:creationId xmlns:a16="http://schemas.microsoft.com/office/drawing/2014/main" id="{3D31BE92-291D-E79C-DB84-CF71E52F9A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72" y="1435"/>
              <a:ext cx="52" cy="83"/>
              <a:chOff x="3579" y="1464"/>
              <a:chExt cx="52" cy="83"/>
            </a:xfrm>
          </p:grpSpPr>
          <p:sp>
            <p:nvSpPr>
              <p:cNvPr id="71805" name="Line 1149">
                <a:extLst>
                  <a:ext uri="{FF2B5EF4-FFF2-40B4-BE49-F238E27FC236}">
                    <a16:creationId xmlns:a16="http://schemas.microsoft.com/office/drawing/2014/main" id="{EBB72A84-18E8-D9BE-4C08-BDB838A750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06" name="Line 1150">
                <a:extLst>
                  <a:ext uri="{FF2B5EF4-FFF2-40B4-BE49-F238E27FC236}">
                    <a16:creationId xmlns:a16="http://schemas.microsoft.com/office/drawing/2014/main" id="{DA007DC6-EECB-5C76-73BA-7B2FBBDE3F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07" name="Line 1151">
                <a:extLst>
                  <a:ext uri="{FF2B5EF4-FFF2-40B4-BE49-F238E27FC236}">
                    <a16:creationId xmlns:a16="http://schemas.microsoft.com/office/drawing/2014/main" id="{F9AF1F34-F071-873F-F21A-A1C0768CD5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08" name="Freeform 1152">
                <a:extLst>
                  <a:ext uri="{FF2B5EF4-FFF2-40B4-BE49-F238E27FC236}">
                    <a16:creationId xmlns:a16="http://schemas.microsoft.com/office/drawing/2014/main" id="{1D440BA4-70C8-E1EF-4856-522C9BC2F1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09" name="Freeform 1153">
                <a:extLst>
                  <a:ext uri="{FF2B5EF4-FFF2-40B4-BE49-F238E27FC236}">
                    <a16:creationId xmlns:a16="http://schemas.microsoft.com/office/drawing/2014/main" id="{0CED0CAE-8451-13DC-A409-29A83A79AE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810" name="Group 1154">
              <a:extLst>
                <a:ext uri="{FF2B5EF4-FFF2-40B4-BE49-F238E27FC236}">
                  <a16:creationId xmlns:a16="http://schemas.microsoft.com/office/drawing/2014/main" id="{8F29EC11-70E1-C5DD-3DC9-3906923CBDD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57" y="1455"/>
              <a:ext cx="52" cy="83"/>
              <a:chOff x="3579" y="1464"/>
              <a:chExt cx="52" cy="83"/>
            </a:xfrm>
          </p:grpSpPr>
          <p:sp>
            <p:nvSpPr>
              <p:cNvPr id="71811" name="Line 1155">
                <a:extLst>
                  <a:ext uri="{FF2B5EF4-FFF2-40B4-BE49-F238E27FC236}">
                    <a16:creationId xmlns:a16="http://schemas.microsoft.com/office/drawing/2014/main" id="{402F233C-2599-7F9F-E36D-E048119CF4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12" name="Line 1156">
                <a:extLst>
                  <a:ext uri="{FF2B5EF4-FFF2-40B4-BE49-F238E27FC236}">
                    <a16:creationId xmlns:a16="http://schemas.microsoft.com/office/drawing/2014/main" id="{9A10F29E-CF1C-310B-DA8B-73DE186F23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13" name="Line 1157">
                <a:extLst>
                  <a:ext uri="{FF2B5EF4-FFF2-40B4-BE49-F238E27FC236}">
                    <a16:creationId xmlns:a16="http://schemas.microsoft.com/office/drawing/2014/main" id="{D38A3A7D-3F7A-9037-CBF8-A18C870ED0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14" name="Freeform 1158">
                <a:extLst>
                  <a:ext uri="{FF2B5EF4-FFF2-40B4-BE49-F238E27FC236}">
                    <a16:creationId xmlns:a16="http://schemas.microsoft.com/office/drawing/2014/main" id="{42C643B5-11BA-6B04-73A4-66939BB8C8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15" name="Freeform 1159">
                <a:extLst>
                  <a:ext uri="{FF2B5EF4-FFF2-40B4-BE49-F238E27FC236}">
                    <a16:creationId xmlns:a16="http://schemas.microsoft.com/office/drawing/2014/main" id="{09C35009-E436-C48F-CA42-81C4818BE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816" name="Group 1160">
              <a:extLst>
                <a:ext uri="{FF2B5EF4-FFF2-40B4-BE49-F238E27FC236}">
                  <a16:creationId xmlns:a16="http://schemas.microsoft.com/office/drawing/2014/main" id="{F8D5C1EC-E395-2563-4AF3-4CCFBD243D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94" y="1368"/>
              <a:ext cx="54" cy="63"/>
              <a:chOff x="1885" y="753"/>
              <a:chExt cx="413" cy="650"/>
            </a:xfrm>
          </p:grpSpPr>
          <p:sp>
            <p:nvSpPr>
              <p:cNvPr id="71817" name="Freeform 1161">
                <a:extLst>
                  <a:ext uri="{FF2B5EF4-FFF2-40B4-BE49-F238E27FC236}">
                    <a16:creationId xmlns:a16="http://schemas.microsoft.com/office/drawing/2014/main" id="{018B07FF-966B-1120-CF2E-BC647A2007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6" y="1196"/>
                <a:ext cx="207" cy="207"/>
              </a:xfrm>
              <a:custGeom>
                <a:avLst/>
                <a:gdLst>
                  <a:gd name="T0" fmla="*/ 107 w 207"/>
                  <a:gd name="T1" fmla="*/ 162 h 207"/>
                  <a:gd name="T2" fmla="*/ 87 w 207"/>
                  <a:gd name="T3" fmla="*/ 165 h 207"/>
                  <a:gd name="T4" fmla="*/ 64 w 207"/>
                  <a:gd name="T5" fmla="*/ 143 h 207"/>
                  <a:gd name="T6" fmla="*/ 51 w 207"/>
                  <a:gd name="T7" fmla="*/ 106 h 207"/>
                  <a:gd name="T8" fmla="*/ 33 w 207"/>
                  <a:gd name="T9" fmla="*/ 52 h 207"/>
                  <a:gd name="T10" fmla="*/ 33 w 207"/>
                  <a:gd name="T11" fmla="*/ 19 h 207"/>
                  <a:gd name="T12" fmla="*/ 0 w 207"/>
                  <a:gd name="T13" fmla="*/ 25 h 207"/>
                  <a:gd name="T14" fmla="*/ 27 w 207"/>
                  <a:gd name="T15" fmla="*/ 126 h 207"/>
                  <a:gd name="T16" fmla="*/ 54 w 207"/>
                  <a:gd name="T17" fmla="*/ 176 h 207"/>
                  <a:gd name="T18" fmla="*/ 40 w 207"/>
                  <a:gd name="T19" fmla="*/ 196 h 207"/>
                  <a:gd name="T20" fmla="*/ 63 w 207"/>
                  <a:gd name="T21" fmla="*/ 207 h 207"/>
                  <a:gd name="T22" fmla="*/ 87 w 207"/>
                  <a:gd name="T23" fmla="*/ 191 h 207"/>
                  <a:gd name="T24" fmla="*/ 97 w 207"/>
                  <a:gd name="T25" fmla="*/ 193 h 207"/>
                  <a:gd name="T26" fmla="*/ 118 w 207"/>
                  <a:gd name="T27" fmla="*/ 196 h 207"/>
                  <a:gd name="T28" fmla="*/ 150 w 207"/>
                  <a:gd name="T29" fmla="*/ 186 h 207"/>
                  <a:gd name="T30" fmla="*/ 140 w 207"/>
                  <a:gd name="T31" fmla="*/ 156 h 207"/>
                  <a:gd name="T32" fmla="*/ 165 w 207"/>
                  <a:gd name="T33" fmla="*/ 130 h 207"/>
                  <a:gd name="T34" fmla="*/ 187 w 207"/>
                  <a:gd name="T35" fmla="*/ 73 h 207"/>
                  <a:gd name="T36" fmla="*/ 207 w 207"/>
                  <a:gd name="T37" fmla="*/ 10 h 207"/>
                  <a:gd name="T38" fmla="*/ 172 w 207"/>
                  <a:gd name="T39" fmla="*/ 3 h 207"/>
                  <a:gd name="T40" fmla="*/ 142 w 207"/>
                  <a:gd name="T41" fmla="*/ 111 h 207"/>
                  <a:gd name="T42" fmla="*/ 120 w 207"/>
                  <a:gd name="T43" fmla="*/ 142 h 207"/>
                  <a:gd name="T44" fmla="*/ 117 w 207"/>
                  <a:gd name="T45" fmla="*/ 0 h 207"/>
                  <a:gd name="T46" fmla="*/ 82 w 207"/>
                  <a:gd name="T47" fmla="*/ 3 h 207"/>
                  <a:gd name="T48" fmla="*/ 87 w 207"/>
                  <a:gd name="T49" fmla="*/ 163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7" h="207">
                    <a:moveTo>
                      <a:pt x="107" y="162"/>
                    </a:moveTo>
                    <a:lnTo>
                      <a:pt x="87" y="165"/>
                    </a:lnTo>
                    <a:lnTo>
                      <a:pt x="64" y="143"/>
                    </a:lnTo>
                    <a:lnTo>
                      <a:pt x="51" y="106"/>
                    </a:lnTo>
                    <a:lnTo>
                      <a:pt x="33" y="52"/>
                    </a:lnTo>
                    <a:lnTo>
                      <a:pt x="33" y="19"/>
                    </a:lnTo>
                    <a:lnTo>
                      <a:pt x="0" y="25"/>
                    </a:lnTo>
                    <a:lnTo>
                      <a:pt x="27" y="126"/>
                    </a:lnTo>
                    <a:lnTo>
                      <a:pt x="54" y="176"/>
                    </a:lnTo>
                    <a:lnTo>
                      <a:pt x="40" y="196"/>
                    </a:lnTo>
                    <a:lnTo>
                      <a:pt x="63" y="207"/>
                    </a:lnTo>
                    <a:lnTo>
                      <a:pt x="87" y="191"/>
                    </a:lnTo>
                    <a:lnTo>
                      <a:pt x="97" y="193"/>
                    </a:lnTo>
                    <a:lnTo>
                      <a:pt x="118" y="196"/>
                    </a:lnTo>
                    <a:lnTo>
                      <a:pt x="150" y="186"/>
                    </a:lnTo>
                    <a:lnTo>
                      <a:pt x="140" y="156"/>
                    </a:lnTo>
                    <a:lnTo>
                      <a:pt x="165" y="130"/>
                    </a:lnTo>
                    <a:lnTo>
                      <a:pt x="187" y="73"/>
                    </a:lnTo>
                    <a:lnTo>
                      <a:pt x="207" y="10"/>
                    </a:lnTo>
                    <a:lnTo>
                      <a:pt x="172" y="3"/>
                    </a:lnTo>
                    <a:lnTo>
                      <a:pt x="142" y="111"/>
                    </a:lnTo>
                    <a:lnTo>
                      <a:pt x="120" y="142"/>
                    </a:lnTo>
                    <a:lnTo>
                      <a:pt x="117" y="0"/>
                    </a:lnTo>
                    <a:lnTo>
                      <a:pt x="82" y="3"/>
                    </a:lnTo>
                    <a:lnTo>
                      <a:pt x="87" y="163"/>
                    </a:lnTo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18" name="Freeform 1162">
                <a:extLst>
                  <a:ext uri="{FF2B5EF4-FFF2-40B4-BE49-F238E27FC236}">
                    <a16:creationId xmlns:a16="http://schemas.microsoft.com/office/drawing/2014/main" id="{A326559E-0394-5EF0-A29B-CD27973647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5" y="753"/>
                <a:ext cx="413" cy="463"/>
              </a:xfrm>
              <a:custGeom>
                <a:avLst/>
                <a:gdLst>
                  <a:gd name="T0" fmla="*/ 107 w 413"/>
                  <a:gd name="T1" fmla="*/ 95 h 463"/>
                  <a:gd name="T2" fmla="*/ 49 w 413"/>
                  <a:gd name="T3" fmla="*/ 144 h 463"/>
                  <a:gd name="T4" fmla="*/ 0 w 413"/>
                  <a:gd name="T5" fmla="*/ 268 h 463"/>
                  <a:gd name="T6" fmla="*/ 22 w 413"/>
                  <a:gd name="T7" fmla="*/ 437 h 463"/>
                  <a:gd name="T8" fmla="*/ 63 w 413"/>
                  <a:gd name="T9" fmla="*/ 463 h 463"/>
                  <a:gd name="T10" fmla="*/ 137 w 413"/>
                  <a:gd name="T11" fmla="*/ 460 h 463"/>
                  <a:gd name="T12" fmla="*/ 201 w 413"/>
                  <a:gd name="T13" fmla="*/ 436 h 463"/>
                  <a:gd name="T14" fmla="*/ 285 w 413"/>
                  <a:gd name="T15" fmla="*/ 458 h 463"/>
                  <a:gd name="T16" fmla="*/ 358 w 413"/>
                  <a:gd name="T17" fmla="*/ 436 h 463"/>
                  <a:gd name="T18" fmla="*/ 395 w 413"/>
                  <a:gd name="T19" fmla="*/ 353 h 463"/>
                  <a:gd name="T20" fmla="*/ 413 w 413"/>
                  <a:gd name="T21" fmla="*/ 219 h 463"/>
                  <a:gd name="T22" fmla="*/ 395 w 413"/>
                  <a:gd name="T23" fmla="*/ 154 h 463"/>
                  <a:gd name="T24" fmla="*/ 346 w 413"/>
                  <a:gd name="T25" fmla="*/ 104 h 463"/>
                  <a:gd name="T26" fmla="*/ 322 w 413"/>
                  <a:gd name="T27" fmla="*/ 71 h 463"/>
                  <a:gd name="T28" fmla="*/ 276 w 413"/>
                  <a:gd name="T29" fmla="*/ 26 h 463"/>
                  <a:gd name="T30" fmla="*/ 243 w 413"/>
                  <a:gd name="T31" fmla="*/ 0 h 463"/>
                  <a:gd name="T32" fmla="*/ 198 w 413"/>
                  <a:gd name="T33" fmla="*/ 18 h 463"/>
                  <a:gd name="T34" fmla="*/ 107 w 413"/>
                  <a:gd name="T35" fmla="*/ 95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13" h="463">
                    <a:moveTo>
                      <a:pt x="107" y="95"/>
                    </a:moveTo>
                    <a:lnTo>
                      <a:pt x="49" y="144"/>
                    </a:lnTo>
                    <a:lnTo>
                      <a:pt x="0" y="268"/>
                    </a:lnTo>
                    <a:lnTo>
                      <a:pt x="22" y="437"/>
                    </a:lnTo>
                    <a:lnTo>
                      <a:pt x="63" y="463"/>
                    </a:lnTo>
                    <a:lnTo>
                      <a:pt x="137" y="460"/>
                    </a:lnTo>
                    <a:lnTo>
                      <a:pt x="201" y="436"/>
                    </a:lnTo>
                    <a:lnTo>
                      <a:pt x="285" y="458"/>
                    </a:lnTo>
                    <a:lnTo>
                      <a:pt x="358" y="436"/>
                    </a:lnTo>
                    <a:lnTo>
                      <a:pt x="395" y="353"/>
                    </a:lnTo>
                    <a:lnTo>
                      <a:pt x="413" y="219"/>
                    </a:lnTo>
                    <a:lnTo>
                      <a:pt x="395" y="154"/>
                    </a:lnTo>
                    <a:lnTo>
                      <a:pt x="346" y="104"/>
                    </a:lnTo>
                    <a:lnTo>
                      <a:pt x="322" y="71"/>
                    </a:lnTo>
                    <a:lnTo>
                      <a:pt x="276" y="26"/>
                    </a:lnTo>
                    <a:lnTo>
                      <a:pt x="243" y="0"/>
                    </a:lnTo>
                    <a:lnTo>
                      <a:pt x="198" y="18"/>
                    </a:lnTo>
                    <a:lnTo>
                      <a:pt x="107" y="95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19" name="Freeform 1163">
                <a:extLst>
                  <a:ext uri="{FF2B5EF4-FFF2-40B4-BE49-F238E27FC236}">
                    <a16:creationId xmlns:a16="http://schemas.microsoft.com/office/drawing/2014/main" id="{FADB0124-40EF-FF59-0FC8-3313203E5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3" y="824"/>
                <a:ext cx="195" cy="355"/>
              </a:xfrm>
              <a:custGeom>
                <a:avLst/>
                <a:gdLst>
                  <a:gd name="T0" fmla="*/ 0 w 195"/>
                  <a:gd name="T1" fmla="*/ 15 h 355"/>
                  <a:gd name="T2" fmla="*/ 70 w 195"/>
                  <a:gd name="T3" fmla="*/ 127 h 355"/>
                  <a:gd name="T4" fmla="*/ 82 w 195"/>
                  <a:gd name="T5" fmla="*/ 355 h 355"/>
                  <a:gd name="T6" fmla="*/ 153 w 195"/>
                  <a:gd name="T7" fmla="*/ 82 h 355"/>
                  <a:gd name="T8" fmla="*/ 195 w 195"/>
                  <a:gd name="T9" fmla="*/ 0 h 3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5" h="355">
                    <a:moveTo>
                      <a:pt x="0" y="15"/>
                    </a:moveTo>
                    <a:lnTo>
                      <a:pt x="70" y="127"/>
                    </a:lnTo>
                    <a:lnTo>
                      <a:pt x="82" y="355"/>
                    </a:lnTo>
                    <a:lnTo>
                      <a:pt x="153" y="82"/>
                    </a:lnTo>
                    <a:lnTo>
                      <a:pt x="195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820" name="Group 1164">
              <a:extLst>
                <a:ext uri="{FF2B5EF4-FFF2-40B4-BE49-F238E27FC236}">
                  <a16:creationId xmlns:a16="http://schemas.microsoft.com/office/drawing/2014/main" id="{BE326C7F-565A-7DD6-D627-F22D8D95E2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03" y="1359"/>
              <a:ext cx="52" cy="83"/>
              <a:chOff x="3579" y="1464"/>
              <a:chExt cx="52" cy="83"/>
            </a:xfrm>
          </p:grpSpPr>
          <p:sp>
            <p:nvSpPr>
              <p:cNvPr id="71821" name="Line 1165">
                <a:extLst>
                  <a:ext uri="{FF2B5EF4-FFF2-40B4-BE49-F238E27FC236}">
                    <a16:creationId xmlns:a16="http://schemas.microsoft.com/office/drawing/2014/main" id="{BA364B59-1729-2C2E-625F-EB4ADBD1C5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22" name="Line 1166">
                <a:extLst>
                  <a:ext uri="{FF2B5EF4-FFF2-40B4-BE49-F238E27FC236}">
                    <a16:creationId xmlns:a16="http://schemas.microsoft.com/office/drawing/2014/main" id="{AD6D8656-45F8-44C5-84FC-0F2215A4AF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23" name="Line 1167">
                <a:extLst>
                  <a:ext uri="{FF2B5EF4-FFF2-40B4-BE49-F238E27FC236}">
                    <a16:creationId xmlns:a16="http://schemas.microsoft.com/office/drawing/2014/main" id="{E74E8483-50A7-4875-B204-1E4E2033D91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24" name="Freeform 1168">
                <a:extLst>
                  <a:ext uri="{FF2B5EF4-FFF2-40B4-BE49-F238E27FC236}">
                    <a16:creationId xmlns:a16="http://schemas.microsoft.com/office/drawing/2014/main" id="{9C96D0C1-A231-57A9-8BA6-24C490DCED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25" name="Freeform 1169">
                <a:extLst>
                  <a:ext uri="{FF2B5EF4-FFF2-40B4-BE49-F238E27FC236}">
                    <a16:creationId xmlns:a16="http://schemas.microsoft.com/office/drawing/2014/main" id="{C80F0AD4-C418-9128-6B7B-804E9CAA2C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826" name="Group 1170">
              <a:extLst>
                <a:ext uri="{FF2B5EF4-FFF2-40B4-BE49-F238E27FC236}">
                  <a16:creationId xmlns:a16="http://schemas.microsoft.com/office/drawing/2014/main" id="{09527C6C-C10D-02F0-43DF-1AFA920C0DD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13" y="1361"/>
              <a:ext cx="52" cy="83"/>
              <a:chOff x="3579" y="1464"/>
              <a:chExt cx="52" cy="83"/>
            </a:xfrm>
          </p:grpSpPr>
          <p:sp>
            <p:nvSpPr>
              <p:cNvPr id="71827" name="Line 1171">
                <a:extLst>
                  <a:ext uri="{FF2B5EF4-FFF2-40B4-BE49-F238E27FC236}">
                    <a16:creationId xmlns:a16="http://schemas.microsoft.com/office/drawing/2014/main" id="{57C0544C-9B48-5E87-E42C-74CE0AD2AD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28" name="Line 1172">
                <a:extLst>
                  <a:ext uri="{FF2B5EF4-FFF2-40B4-BE49-F238E27FC236}">
                    <a16:creationId xmlns:a16="http://schemas.microsoft.com/office/drawing/2014/main" id="{E47600C5-62CF-32B8-B04A-8A825DB411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29" name="Line 1173">
                <a:extLst>
                  <a:ext uri="{FF2B5EF4-FFF2-40B4-BE49-F238E27FC236}">
                    <a16:creationId xmlns:a16="http://schemas.microsoft.com/office/drawing/2014/main" id="{6B9B81FE-E159-E870-0457-74A961D0E0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0" name="Freeform 1174">
                <a:extLst>
                  <a:ext uri="{FF2B5EF4-FFF2-40B4-BE49-F238E27FC236}">
                    <a16:creationId xmlns:a16="http://schemas.microsoft.com/office/drawing/2014/main" id="{90C74FB6-4A9C-2743-628E-4A2B241406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1" name="Freeform 1175">
                <a:extLst>
                  <a:ext uri="{FF2B5EF4-FFF2-40B4-BE49-F238E27FC236}">
                    <a16:creationId xmlns:a16="http://schemas.microsoft.com/office/drawing/2014/main" id="{41FC4A2E-3060-52F7-0984-43D4A6BB4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832" name="Group 1176">
              <a:extLst>
                <a:ext uri="{FF2B5EF4-FFF2-40B4-BE49-F238E27FC236}">
                  <a16:creationId xmlns:a16="http://schemas.microsoft.com/office/drawing/2014/main" id="{0A2F1718-989E-3AF6-40D3-D53B9A43BC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44" y="1444"/>
              <a:ext cx="52" cy="83"/>
              <a:chOff x="3579" y="1464"/>
              <a:chExt cx="52" cy="83"/>
            </a:xfrm>
          </p:grpSpPr>
          <p:sp>
            <p:nvSpPr>
              <p:cNvPr id="71833" name="Line 1177">
                <a:extLst>
                  <a:ext uri="{FF2B5EF4-FFF2-40B4-BE49-F238E27FC236}">
                    <a16:creationId xmlns:a16="http://schemas.microsoft.com/office/drawing/2014/main" id="{609CFDCC-7BDA-788D-7535-20FB2DF55E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4" name="Line 1178">
                <a:extLst>
                  <a:ext uri="{FF2B5EF4-FFF2-40B4-BE49-F238E27FC236}">
                    <a16:creationId xmlns:a16="http://schemas.microsoft.com/office/drawing/2014/main" id="{3CDEFE59-25FC-DE14-E171-38878CE21D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5" name="Line 1179">
                <a:extLst>
                  <a:ext uri="{FF2B5EF4-FFF2-40B4-BE49-F238E27FC236}">
                    <a16:creationId xmlns:a16="http://schemas.microsoft.com/office/drawing/2014/main" id="{385338A6-FA46-D569-8DC7-A881EB7449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6" name="Freeform 1180">
                <a:extLst>
                  <a:ext uri="{FF2B5EF4-FFF2-40B4-BE49-F238E27FC236}">
                    <a16:creationId xmlns:a16="http://schemas.microsoft.com/office/drawing/2014/main" id="{8382B259-64E2-0836-13EA-FA93123289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7" name="Freeform 1181">
                <a:extLst>
                  <a:ext uri="{FF2B5EF4-FFF2-40B4-BE49-F238E27FC236}">
                    <a16:creationId xmlns:a16="http://schemas.microsoft.com/office/drawing/2014/main" id="{009B89A4-94A3-E289-90B4-640448D231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838" name="Group 1182">
              <a:extLst>
                <a:ext uri="{FF2B5EF4-FFF2-40B4-BE49-F238E27FC236}">
                  <a16:creationId xmlns:a16="http://schemas.microsoft.com/office/drawing/2014/main" id="{A57AFE11-9D6B-0586-867E-E74A1BDBFA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660" y="1456"/>
              <a:ext cx="52" cy="83"/>
              <a:chOff x="3579" y="1464"/>
              <a:chExt cx="52" cy="83"/>
            </a:xfrm>
          </p:grpSpPr>
          <p:sp>
            <p:nvSpPr>
              <p:cNvPr id="71839" name="Line 1183">
                <a:extLst>
                  <a:ext uri="{FF2B5EF4-FFF2-40B4-BE49-F238E27FC236}">
                    <a16:creationId xmlns:a16="http://schemas.microsoft.com/office/drawing/2014/main" id="{9EF4FA21-D927-EDD2-02A0-9F2C68A625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0" name="Line 1184">
                <a:extLst>
                  <a:ext uri="{FF2B5EF4-FFF2-40B4-BE49-F238E27FC236}">
                    <a16:creationId xmlns:a16="http://schemas.microsoft.com/office/drawing/2014/main" id="{519C48E7-D88F-628A-0F36-B860B4EA15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1" name="Line 1185">
                <a:extLst>
                  <a:ext uri="{FF2B5EF4-FFF2-40B4-BE49-F238E27FC236}">
                    <a16:creationId xmlns:a16="http://schemas.microsoft.com/office/drawing/2014/main" id="{CF9F8645-0668-BAB5-2760-7811CB67DE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2" name="Freeform 1186">
                <a:extLst>
                  <a:ext uri="{FF2B5EF4-FFF2-40B4-BE49-F238E27FC236}">
                    <a16:creationId xmlns:a16="http://schemas.microsoft.com/office/drawing/2014/main" id="{BFBD5F4A-7039-327C-445D-DCE6BBA2BE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3" name="Freeform 1187">
                <a:extLst>
                  <a:ext uri="{FF2B5EF4-FFF2-40B4-BE49-F238E27FC236}">
                    <a16:creationId xmlns:a16="http://schemas.microsoft.com/office/drawing/2014/main" id="{A2B91853-E690-7403-0328-47D54EFE1E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844" name="Group 1188">
              <a:extLst>
                <a:ext uri="{FF2B5EF4-FFF2-40B4-BE49-F238E27FC236}">
                  <a16:creationId xmlns:a16="http://schemas.microsoft.com/office/drawing/2014/main" id="{DD70348F-551C-F0AA-D5B9-E192C77539E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1" y="1373"/>
              <a:ext cx="52" cy="83"/>
              <a:chOff x="3579" y="1464"/>
              <a:chExt cx="52" cy="83"/>
            </a:xfrm>
          </p:grpSpPr>
          <p:sp>
            <p:nvSpPr>
              <p:cNvPr id="71845" name="Line 1189">
                <a:extLst>
                  <a:ext uri="{FF2B5EF4-FFF2-40B4-BE49-F238E27FC236}">
                    <a16:creationId xmlns:a16="http://schemas.microsoft.com/office/drawing/2014/main" id="{25ABF65B-69B0-388E-89BD-F2CE7DE3BE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6" name="Line 1190">
                <a:extLst>
                  <a:ext uri="{FF2B5EF4-FFF2-40B4-BE49-F238E27FC236}">
                    <a16:creationId xmlns:a16="http://schemas.microsoft.com/office/drawing/2014/main" id="{5E91DC92-173D-0706-C13C-0D27ED94AE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7" name="Line 1191">
                <a:extLst>
                  <a:ext uri="{FF2B5EF4-FFF2-40B4-BE49-F238E27FC236}">
                    <a16:creationId xmlns:a16="http://schemas.microsoft.com/office/drawing/2014/main" id="{D39471E1-9EDC-1652-5082-D82FFBA7CA1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8" name="Freeform 1192">
                <a:extLst>
                  <a:ext uri="{FF2B5EF4-FFF2-40B4-BE49-F238E27FC236}">
                    <a16:creationId xmlns:a16="http://schemas.microsoft.com/office/drawing/2014/main" id="{8A56676E-7A42-8602-C9F1-3A19AF94C2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9" name="Freeform 1193">
                <a:extLst>
                  <a:ext uri="{FF2B5EF4-FFF2-40B4-BE49-F238E27FC236}">
                    <a16:creationId xmlns:a16="http://schemas.microsoft.com/office/drawing/2014/main" id="{14D0C206-044E-4FFA-6E93-246F29ADA2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850" name="Group 1194">
              <a:extLst>
                <a:ext uri="{FF2B5EF4-FFF2-40B4-BE49-F238E27FC236}">
                  <a16:creationId xmlns:a16="http://schemas.microsoft.com/office/drawing/2014/main" id="{9EE24297-E141-F2CE-07F9-BF99BE5409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902" y="1395"/>
              <a:ext cx="52" cy="83"/>
              <a:chOff x="3579" y="1464"/>
              <a:chExt cx="52" cy="83"/>
            </a:xfrm>
          </p:grpSpPr>
          <p:sp>
            <p:nvSpPr>
              <p:cNvPr id="71851" name="Line 1195">
                <a:extLst>
                  <a:ext uri="{FF2B5EF4-FFF2-40B4-BE49-F238E27FC236}">
                    <a16:creationId xmlns:a16="http://schemas.microsoft.com/office/drawing/2014/main" id="{0EE5127D-0284-1243-8997-4AD982BF56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52" name="Line 1196">
                <a:extLst>
                  <a:ext uri="{FF2B5EF4-FFF2-40B4-BE49-F238E27FC236}">
                    <a16:creationId xmlns:a16="http://schemas.microsoft.com/office/drawing/2014/main" id="{8825C2F5-D4AE-B901-4BCA-6B1018BD4E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53" name="Line 1197">
                <a:extLst>
                  <a:ext uri="{FF2B5EF4-FFF2-40B4-BE49-F238E27FC236}">
                    <a16:creationId xmlns:a16="http://schemas.microsoft.com/office/drawing/2014/main" id="{EE687719-D138-5E8D-2806-CF9C9E24B84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54" name="Freeform 1198">
                <a:extLst>
                  <a:ext uri="{FF2B5EF4-FFF2-40B4-BE49-F238E27FC236}">
                    <a16:creationId xmlns:a16="http://schemas.microsoft.com/office/drawing/2014/main" id="{ED8AF2D2-DC1F-E3A8-E8BD-5C35597B2A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55" name="Freeform 1199">
                <a:extLst>
                  <a:ext uri="{FF2B5EF4-FFF2-40B4-BE49-F238E27FC236}">
                    <a16:creationId xmlns:a16="http://schemas.microsoft.com/office/drawing/2014/main" id="{18D4B5EC-F55F-F1B5-A19A-92FD966B78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856" name="Group 1200">
              <a:extLst>
                <a:ext uri="{FF2B5EF4-FFF2-40B4-BE49-F238E27FC236}">
                  <a16:creationId xmlns:a16="http://schemas.microsoft.com/office/drawing/2014/main" id="{AC984149-CF6E-F418-9D0D-B380AC8D58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97" y="1445"/>
              <a:ext cx="52" cy="83"/>
              <a:chOff x="3579" y="1464"/>
              <a:chExt cx="52" cy="83"/>
            </a:xfrm>
          </p:grpSpPr>
          <p:sp>
            <p:nvSpPr>
              <p:cNvPr id="71857" name="Line 1201">
                <a:extLst>
                  <a:ext uri="{FF2B5EF4-FFF2-40B4-BE49-F238E27FC236}">
                    <a16:creationId xmlns:a16="http://schemas.microsoft.com/office/drawing/2014/main" id="{CCE109E4-552A-FED7-220F-40ECEF84CC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591" y="1496"/>
                <a:ext cx="10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58" name="Line 1202">
                <a:extLst>
                  <a:ext uri="{FF2B5EF4-FFF2-40B4-BE49-F238E27FC236}">
                    <a16:creationId xmlns:a16="http://schemas.microsoft.com/office/drawing/2014/main" id="{E43DCF8C-4EB2-8A22-AB93-629FDC7421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07" y="1502"/>
                <a:ext cx="14" cy="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59" name="Line 1203">
                <a:extLst>
                  <a:ext uri="{FF2B5EF4-FFF2-40B4-BE49-F238E27FC236}">
                    <a16:creationId xmlns:a16="http://schemas.microsoft.com/office/drawing/2014/main" id="{6E1B5F31-CD7E-258F-CF99-60A09DCFDA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89" y="1514"/>
                <a:ext cx="14" cy="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60" name="Freeform 1204">
                <a:extLst>
                  <a:ext uri="{FF2B5EF4-FFF2-40B4-BE49-F238E27FC236}">
                    <a16:creationId xmlns:a16="http://schemas.microsoft.com/office/drawing/2014/main" id="{CFEF43AF-93F7-95D0-5E5C-443E7ED9AA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00" y="1464"/>
                <a:ext cx="10" cy="83"/>
              </a:xfrm>
              <a:custGeom>
                <a:avLst/>
                <a:gdLst>
                  <a:gd name="T0" fmla="*/ 0 w 37"/>
                  <a:gd name="T1" fmla="*/ 568 h 588"/>
                  <a:gd name="T2" fmla="*/ 11 w 37"/>
                  <a:gd name="T3" fmla="*/ 0 h 588"/>
                  <a:gd name="T4" fmla="*/ 36 w 37"/>
                  <a:gd name="T5" fmla="*/ 575 h 588"/>
                  <a:gd name="T6" fmla="*/ 26 w 37"/>
                  <a:gd name="T7" fmla="*/ 587 h 588"/>
                  <a:gd name="T8" fmla="*/ 17 w 37"/>
                  <a:gd name="T9" fmla="*/ 587 h 588"/>
                  <a:gd name="T10" fmla="*/ 7 w 37"/>
                  <a:gd name="T11" fmla="*/ 578 h 588"/>
                  <a:gd name="T12" fmla="*/ 0 w 37"/>
                  <a:gd name="T13" fmla="*/ 568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88">
                    <a:moveTo>
                      <a:pt x="0" y="568"/>
                    </a:moveTo>
                    <a:lnTo>
                      <a:pt x="11" y="0"/>
                    </a:lnTo>
                    <a:lnTo>
                      <a:pt x="36" y="575"/>
                    </a:lnTo>
                    <a:lnTo>
                      <a:pt x="26" y="587"/>
                    </a:lnTo>
                    <a:lnTo>
                      <a:pt x="17" y="587"/>
                    </a:lnTo>
                    <a:lnTo>
                      <a:pt x="7" y="578"/>
                    </a:lnTo>
                    <a:lnTo>
                      <a:pt x="0" y="568"/>
                    </a:lnTo>
                  </a:path>
                </a:pathLst>
              </a:custGeom>
              <a:blipFill dpi="0" rotWithShape="0">
                <a:blip r:embed="rId3"/>
                <a:srcRect/>
                <a:tile tx="0" ty="0" sx="100000" sy="100000" flip="none" algn="tl"/>
              </a:blip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61" name="Freeform 1205">
                <a:extLst>
                  <a:ext uri="{FF2B5EF4-FFF2-40B4-BE49-F238E27FC236}">
                    <a16:creationId xmlns:a16="http://schemas.microsoft.com/office/drawing/2014/main" id="{FA5C3721-8A4C-9908-A492-9226B983EB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" y="1470"/>
                <a:ext cx="52" cy="58"/>
              </a:xfrm>
              <a:custGeom>
                <a:avLst/>
                <a:gdLst>
                  <a:gd name="T0" fmla="*/ 102 w 213"/>
                  <a:gd name="T1" fmla="*/ 0 h 295"/>
                  <a:gd name="T2" fmla="*/ 102 w 213"/>
                  <a:gd name="T3" fmla="*/ 7 h 295"/>
                  <a:gd name="T4" fmla="*/ 37 w 213"/>
                  <a:gd name="T5" fmla="*/ 80 h 295"/>
                  <a:gd name="T6" fmla="*/ 67 w 213"/>
                  <a:gd name="T7" fmla="*/ 72 h 295"/>
                  <a:gd name="T8" fmla="*/ 37 w 213"/>
                  <a:gd name="T9" fmla="*/ 144 h 295"/>
                  <a:gd name="T10" fmla="*/ 67 w 213"/>
                  <a:gd name="T11" fmla="*/ 146 h 295"/>
                  <a:gd name="T12" fmla="*/ 8 w 213"/>
                  <a:gd name="T13" fmla="*/ 225 h 295"/>
                  <a:gd name="T14" fmla="*/ 58 w 213"/>
                  <a:gd name="T15" fmla="*/ 225 h 295"/>
                  <a:gd name="T16" fmla="*/ 0 w 213"/>
                  <a:gd name="T17" fmla="*/ 276 h 295"/>
                  <a:gd name="T18" fmla="*/ 86 w 213"/>
                  <a:gd name="T19" fmla="*/ 271 h 295"/>
                  <a:gd name="T20" fmla="*/ 148 w 213"/>
                  <a:gd name="T21" fmla="*/ 294 h 295"/>
                  <a:gd name="T22" fmla="*/ 148 w 213"/>
                  <a:gd name="T23" fmla="*/ 264 h 295"/>
                  <a:gd name="T24" fmla="*/ 212 w 213"/>
                  <a:gd name="T25" fmla="*/ 260 h 295"/>
                  <a:gd name="T26" fmla="*/ 172 w 213"/>
                  <a:gd name="T27" fmla="*/ 211 h 295"/>
                  <a:gd name="T28" fmla="*/ 206 w 213"/>
                  <a:gd name="T29" fmla="*/ 216 h 295"/>
                  <a:gd name="T30" fmla="*/ 151 w 213"/>
                  <a:gd name="T31" fmla="*/ 166 h 295"/>
                  <a:gd name="T32" fmla="*/ 196 w 213"/>
                  <a:gd name="T33" fmla="*/ 170 h 295"/>
                  <a:gd name="T34" fmla="*/ 151 w 213"/>
                  <a:gd name="T35" fmla="*/ 105 h 295"/>
                  <a:gd name="T36" fmla="*/ 187 w 213"/>
                  <a:gd name="T37" fmla="*/ 117 h 295"/>
                  <a:gd name="T38" fmla="*/ 137 w 213"/>
                  <a:gd name="T39" fmla="*/ 55 h 295"/>
                  <a:gd name="T40" fmla="*/ 162 w 213"/>
                  <a:gd name="T41" fmla="*/ 52 h 295"/>
                  <a:gd name="T42" fmla="*/ 102 w 213"/>
                  <a:gd name="T43" fmla="*/ 4 h 295"/>
                  <a:gd name="T44" fmla="*/ 102 w 213"/>
                  <a:gd name="T4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13" h="295">
                    <a:moveTo>
                      <a:pt x="102" y="0"/>
                    </a:moveTo>
                    <a:lnTo>
                      <a:pt x="102" y="7"/>
                    </a:lnTo>
                    <a:lnTo>
                      <a:pt x="37" y="80"/>
                    </a:lnTo>
                    <a:lnTo>
                      <a:pt x="67" y="72"/>
                    </a:lnTo>
                    <a:lnTo>
                      <a:pt x="37" y="144"/>
                    </a:lnTo>
                    <a:lnTo>
                      <a:pt x="67" y="146"/>
                    </a:lnTo>
                    <a:lnTo>
                      <a:pt x="8" y="225"/>
                    </a:lnTo>
                    <a:lnTo>
                      <a:pt x="58" y="225"/>
                    </a:lnTo>
                    <a:lnTo>
                      <a:pt x="0" y="276"/>
                    </a:lnTo>
                    <a:lnTo>
                      <a:pt x="86" y="271"/>
                    </a:lnTo>
                    <a:lnTo>
                      <a:pt x="148" y="294"/>
                    </a:lnTo>
                    <a:lnTo>
                      <a:pt x="148" y="264"/>
                    </a:lnTo>
                    <a:lnTo>
                      <a:pt x="212" y="260"/>
                    </a:lnTo>
                    <a:lnTo>
                      <a:pt x="172" y="211"/>
                    </a:lnTo>
                    <a:lnTo>
                      <a:pt x="206" y="216"/>
                    </a:lnTo>
                    <a:lnTo>
                      <a:pt x="151" y="166"/>
                    </a:lnTo>
                    <a:lnTo>
                      <a:pt x="196" y="170"/>
                    </a:lnTo>
                    <a:lnTo>
                      <a:pt x="151" y="105"/>
                    </a:lnTo>
                    <a:lnTo>
                      <a:pt x="187" y="117"/>
                    </a:lnTo>
                    <a:lnTo>
                      <a:pt x="137" y="55"/>
                    </a:lnTo>
                    <a:lnTo>
                      <a:pt x="162" y="52"/>
                    </a:lnTo>
                    <a:lnTo>
                      <a:pt x="102" y="4"/>
                    </a:lnTo>
                    <a:lnTo>
                      <a:pt x="102" y="0"/>
                    </a:lnTo>
                  </a:path>
                </a:pathLst>
              </a:custGeom>
              <a:solidFill>
                <a:srgbClr val="339966"/>
              </a:solidFill>
              <a:ln w="12700" cap="rnd">
                <a:solidFill>
                  <a:srgbClr val="33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1862" name="Group 1206">
              <a:extLst>
                <a:ext uri="{FF2B5EF4-FFF2-40B4-BE49-F238E27FC236}">
                  <a16:creationId xmlns:a16="http://schemas.microsoft.com/office/drawing/2014/main" id="{D0A52BD6-7A1E-BA0C-9610-A447BAEF72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49" y="1480"/>
              <a:ext cx="42" cy="44"/>
              <a:chOff x="1865" y="939"/>
              <a:chExt cx="462" cy="611"/>
            </a:xfrm>
          </p:grpSpPr>
          <p:sp>
            <p:nvSpPr>
              <p:cNvPr id="71863" name="Freeform 1207">
                <a:extLst>
                  <a:ext uri="{FF2B5EF4-FFF2-40B4-BE49-F238E27FC236}">
                    <a16:creationId xmlns:a16="http://schemas.microsoft.com/office/drawing/2014/main" id="{68799CD9-6E72-15C7-9287-676DE8F5E3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0" y="1329"/>
                <a:ext cx="187" cy="221"/>
              </a:xfrm>
              <a:custGeom>
                <a:avLst/>
                <a:gdLst>
                  <a:gd name="T0" fmla="*/ 0 w 187"/>
                  <a:gd name="T1" fmla="*/ 18 h 221"/>
                  <a:gd name="T2" fmla="*/ 30 w 187"/>
                  <a:gd name="T3" fmla="*/ 131 h 221"/>
                  <a:gd name="T4" fmla="*/ 60 w 187"/>
                  <a:gd name="T5" fmla="*/ 186 h 221"/>
                  <a:gd name="T6" fmla="*/ 45 w 187"/>
                  <a:gd name="T7" fmla="*/ 209 h 221"/>
                  <a:gd name="T8" fmla="*/ 70 w 187"/>
                  <a:gd name="T9" fmla="*/ 221 h 221"/>
                  <a:gd name="T10" fmla="*/ 97 w 187"/>
                  <a:gd name="T11" fmla="*/ 203 h 221"/>
                  <a:gd name="T12" fmla="*/ 100 w 187"/>
                  <a:gd name="T13" fmla="*/ 176 h 221"/>
                  <a:gd name="T14" fmla="*/ 132 w 187"/>
                  <a:gd name="T15" fmla="*/ 209 h 221"/>
                  <a:gd name="T16" fmla="*/ 168 w 187"/>
                  <a:gd name="T17" fmla="*/ 198 h 221"/>
                  <a:gd name="T18" fmla="*/ 157 w 187"/>
                  <a:gd name="T19" fmla="*/ 164 h 221"/>
                  <a:gd name="T20" fmla="*/ 175 w 187"/>
                  <a:gd name="T21" fmla="*/ 119 h 221"/>
                  <a:gd name="T22" fmla="*/ 187 w 187"/>
                  <a:gd name="T23" fmla="*/ 53 h 221"/>
                  <a:gd name="T24" fmla="*/ 184 w 187"/>
                  <a:gd name="T25" fmla="*/ 0 h 221"/>
                  <a:gd name="T26" fmla="*/ 150 w 187"/>
                  <a:gd name="T27" fmla="*/ 0 h 221"/>
                  <a:gd name="T28" fmla="*/ 147 w 187"/>
                  <a:gd name="T29" fmla="*/ 93 h 221"/>
                  <a:gd name="T30" fmla="*/ 120 w 187"/>
                  <a:gd name="T31" fmla="*/ 171 h 221"/>
                  <a:gd name="T32" fmla="*/ 105 w 187"/>
                  <a:gd name="T33" fmla="*/ 176 h 221"/>
                  <a:gd name="T34" fmla="*/ 72 w 187"/>
                  <a:gd name="T35" fmla="*/ 150 h 221"/>
                  <a:gd name="T36" fmla="*/ 57 w 187"/>
                  <a:gd name="T37" fmla="*/ 108 h 221"/>
                  <a:gd name="T38" fmla="*/ 37 w 187"/>
                  <a:gd name="T39" fmla="*/ 48 h 221"/>
                  <a:gd name="T40" fmla="*/ 37 w 187"/>
                  <a:gd name="T41" fmla="*/ 11 h 221"/>
                  <a:gd name="T42" fmla="*/ 0 w 187"/>
                  <a:gd name="T43" fmla="*/ 18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87" h="221">
                    <a:moveTo>
                      <a:pt x="0" y="18"/>
                    </a:moveTo>
                    <a:lnTo>
                      <a:pt x="30" y="131"/>
                    </a:lnTo>
                    <a:lnTo>
                      <a:pt x="60" y="186"/>
                    </a:lnTo>
                    <a:lnTo>
                      <a:pt x="45" y="209"/>
                    </a:lnTo>
                    <a:lnTo>
                      <a:pt x="70" y="221"/>
                    </a:lnTo>
                    <a:lnTo>
                      <a:pt x="97" y="203"/>
                    </a:lnTo>
                    <a:lnTo>
                      <a:pt x="100" y="176"/>
                    </a:lnTo>
                    <a:lnTo>
                      <a:pt x="132" y="209"/>
                    </a:lnTo>
                    <a:lnTo>
                      <a:pt x="168" y="198"/>
                    </a:lnTo>
                    <a:lnTo>
                      <a:pt x="157" y="164"/>
                    </a:lnTo>
                    <a:lnTo>
                      <a:pt x="175" y="119"/>
                    </a:lnTo>
                    <a:lnTo>
                      <a:pt x="187" y="53"/>
                    </a:lnTo>
                    <a:lnTo>
                      <a:pt x="184" y="0"/>
                    </a:lnTo>
                    <a:lnTo>
                      <a:pt x="150" y="0"/>
                    </a:lnTo>
                    <a:lnTo>
                      <a:pt x="147" y="93"/>
                    </a:lnTo>
                    <a:lnTo>
                      <a:pt x="120" y="171"/>
                    </a:lnTo>
                    <a:lnTo>
                      <a:pt x="105" y="176"/>
                    </a:lnTo>
                    <a:lnTo>
                      <a:pt x="72" y="150"/>
                    </a:lnTo>
                    <a:lnTo>
                      <a:pt x="57" y="108"/>
                    </a:lnTo>
                    <a:lnTo>
                      <a:pt x="37" y="48"/>
                    </a:lnTo>
                    <a:lnTo>
                      <a:pt x="37" y="11"/>
                    </a:lnTo>
                    <a:lnTo>
                      <a:pt x="0" y="18"/>
                    </a:ln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64" name="Freeform 1208">
                <a:extLst>
                  <a:ext uri="{FF2B5EF4-FFF2-40B4-BE49-F238E27FC236}">
                    <a16:creationId xmlns:a16="http://schemas.microsoft.com/office/drawing/2014/main" id="{6573958D-5580-2619-F183-1702A67FEF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5" y="939"/>
                <a:ext cx="462" cy="419"/>
              </a:xfrm>
              <a:custGeom>
                <a:avLst/>
                <a:gdLst>
                  <a:gd name="T0" fmla="*/ 120 w 462"/>
                  <a:gd name="T1" fmla="*/ 8 h 419"/>
                  <a:gd name="T2" fmla="*/ 55 w 462"/>
                  <a:gd name="T3" fmla="*/ 63 h 419"/>
                  <a:gd name="T4" fmla="*/ 0 w 462"/>
                  <a:gd name="T5" fmla="*/ 201 h 419"/>
                  <a:gd name="T6" fmla="*/ 25 w 462"/>
                  <a:gd name="T7" fmla="*/ 390 h 419"/>
                  <a:gd name="T8" fmla="*/ 70 w 462"/>
                  <a:gd name="T9" fmla="*/ 419 h 419"/>
                  <a:gd name="T10" fmla="*/ 153 w 462"/>
                  <a:gd name="T11" fmla="*/ 416 h 419"/>
                  <a:gd name="T12" fmla="*/ 225 w 462"/>
                  <a:gd name="T13" fmla="*/ 389 h 419"/>
                  <a:gd name="T14" fmla="*/ 319 w 462"/>
                  <a:gd name="T15" fmla="*/ 413 h 419"/>
                  <a:gd name="T16" fmla="*/ 400 w 462"/>
                  <a:gd name="T17" fmla="*/ 389 h 419"/>
                  <a:gd name="T18" fmla="*/ 442 w 462"/>
                  <a:gd name="T19" fmla="*/ 296 h 419"/>
                  <a:gd name="T20" fmla="*/ 462 w 462"/>
                  <a:gd name="T21" fmla="*/ 146 h 419"/>
                  <a:gd name="T22" fmla="*/ 442 w 462"/>
                  <a:gd name="T23" fmla="*/ 74 h 419"/>
                  <a:gd name="T24" fmla="*/ 387 w 462"/>
                  <a:gd name="T25" fmla="*/ 18 h 419"/>
                  <a:gd name="T26" fmla="*/ 337 w 462"/>
                  <a:gd name="T27" fmla="*/ 0 h 419"/>
                  <a:gd name="T28" fmla="*/ 285 w 462"/>
                  <a:gd name="T29" fmla="*/ 51 h 419"/>
                  <a:gd name="T30" fmla="*/ 240 w 462"/>
                  <a:gd name="T31" fmla="*/ 96 h 419"/>
                  <a:gd name="T32" fmla="*/ 120 w 462"/>
                  <a:gd name="T33" fmla="*/ 8 h 4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62" h="419">
                    <a:moveTo>
                      <a:pt x="120" y="8"/>
                    </a:moveTo>
                    <a:lnTo>
                      <a:pt x="55" y="63"/>
                    </a:lnTo>
                    <a:lnTo>
                      <a:pt x="0" y="201"/>
                    </a:lnTo>
                    <a:lnTo>
                      <a:pt x="25" y="390"/>
                    </a:lnTo>
                    <a:lnTo>
                      <a:pt x="70" y="419"/>
                    </a:lnTo>
                    <a:lnTo>
                      <a:pt x="153" y="416"/>
                    </a:lnTo>
                    <a:lnTo>
                      <a:pt x="225" y="389"/>
                    </a:lnTo>
                    <a:lnTo>
                      <a:pt x="319" y="413"/>
                    </a:lnTo>
                    <a:lnTo>
                      <a:pt x="400" y="389"/>
                    </a:lnTo>
                    <a:lnTo>
                      <a:pt x="442" y="296"/>
                    </a:lnTo>
                    <a:lnTo>
                      <a:pt x="462" y="146"/>
                    </a:lnTo>
                    <a:lnTo>
                      <a:pt x="442" y="74"/>
                    </a:lnTo>
                    <a:lnTo>
                      <a:pt x="387" y="18"/>
                    </a:lnTo>
                    <a:lnTo>
                      <a:pt x="337" y="0"/>
                    </a:lnTo>
                    <a:lnTo>
                      <a:pt x="285" y="51"/>
                    </a:lnTo>
                    <a:lnTo>
                      <a:pt x="240" y="96"/>
                    </a:lnTo>
                    <a:lnTo>
                      <a:pt x="120" y="8"/>
                    </a:lnTo>
                    <a:close/>
                  </a:path>
                </a:pathLst>
              </a:custGeom>
              <a:pattFill prst="lgConfetti">
                <a:fgClr>
                  <a:srgbClr val="008000"/>
                </a:fgClr>
                <a:bgClr>
                  <a:schemeClr val="bg1"/>
                </a:bgClr>
              </a:patt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1865" name="Group 1209">
            <a:extLst>
              <a:ext uri="{FF2B5EF4-FFF2-40B4-BE49-F238E27FC236}">
                <a16:creationId xmlns:a16="http://schemas.microsoft.com/office/drawing/2014/main" id="{D8B13679-4D30-307C-98FD-450E0C54EE3D}"/>
              </a:ext>
            </a:extLst>
          </p:cNvPr>
          <p:cNvGrpSpPr>
            <a:grpSpLocks/>
          </p:cNvGrpSpPr>
          <p:nvPr/>
        </p:nvGrpSpPr>
        <p:grpSpPr bwMode="auto">
          <a:xfrm>
            <a:off x="3422650" y="2590800"/>
            <a:ext cx="1322388" cy="652463"/>
            <a:chOff x="3087" y="1728"/>
            <a:chExt cx="833" cy="411"/>
          </a:xfrm>
        </p:grpSpPr>
        <p:sp>
          <p:nvSpPr>
            <p:cNvPr id="71866" name="Freeform 1210">
              <a:extLst>
                <a:ext uri="{FF2B5EF4-FFF2-40B4-BE49-F238E27FC236}">
                  <a16:creationId xmlns:a16="http://schemas.microsoft.com/office/drawing/2014/main" id="{94D596B0-BCDC-307E-ACEF-1E13F2A15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6" y="1778"/>
              <a:ext cx="215" cy="76"/>
            </a:xfrm>
            <a:custGeom>
              <a:avLst/>
              <a:gdLst>
                <a:gd name="T0" fmla="*/ 299 w 309"/>
                <a:gd name="T1" fmla="*/ 0 h 115"/>
                <a:gd name="T2" fmla="*/ 0 w 309"/>
                <a:gd name="T3" fmla="*/ 74 h 115"/>
                <a:gd name="T4" fmla="*/ 24 w 309"/>
                <a:gd name="T5" fmla="*/ 80 h 115"/>
                <a:gd name="T6" fmla="*/ 24 w 309"/>
                <a:gd name="T7" fmla="*/ 99 h 115"/>
                <a:gd name="T8" fmla="*/ 3 w 309"/>
                <a:gd name="T9" fmla="*/ 114 h 115"/>
                <a:gd name="T10" fmla="*/ 306 w 309"/>
                <a:gd name="T11" fmla="*/ 11 h 115"/>
                <a:gd name="T12" fmla="*/ 308 w 309"/>
                <a:gd name="T13" fmla="*/ 1 h 115"/>
                <a:gd name="T14" fmla="*/ 303 w 309"/>
                <a:gd name="T15" fmla="*/ 0 h 115"/>
                <a:gd name="T16" fmla="*/ 299 w 309"/>
                <a:gd name="T17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9" h="115">
                  <a:moveTo>
                    <a:pt x="299" y="0"/>
                  </a:moveTo>
                  <a:lnTo>
                    <a:pt x="0" y="74"/>
                  </a:lnTo>
                  <a:lnTo>
                    <a:pt x="24" y="80"/>
                  </a:lnTo>
                  <a:lnTo>
                    <a:pt x="24" y="99"/>
                  </a:lnTo>
                  <a:lnTo>
                    <a:pt x="3" y="114"/>
                  </a:lnTo>
                  <a:lnTo>
                    <a:pt x="306" y="11"/>
                  </a:lnTo>
                  <a:lnTo>
                    <a:pt x="308" y="1"/>
                  </a:lnTo>
                  <a:lnTo>
                    <a:pt x="303" y="0"/>
                  </a:lnTo>
                  <a:lnTo>
                    <a:pt x="299" y="0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67" name="Freeform 1211">
              <a:extLst>
                <a:ext uri="{FF2B5EF4-FFF2-40B4-BE49-F238E27FC236}">
                  <a16:creationId xmlns:a16="http://schemas.microsoft.com/office/drawing/2014/main" id="{261863ED-AB5F-CD8D-E4B1-DC8FCE6495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" y="1831"/>
              <a:ext cx="22" cy="18"/>
            </a:xfrm>
            <a:custGeom>
              <a:avLst/>
              <a:gdLst>
                <a:gd name="T0" fmla="*/ 27 w 30"/>
                <a:gd name="T1" fmla="*/ 26 h 27"/>
                <a:gd name="T2" fmla="*/ 29 w 30"/>
                <a:gd name="T3" fmla="*/ 0 h 27"/>
                <a:gd name="T4" fmla="*/ 2 w 30"/>
                <a:gd name="T5" fmla="*/ 0 h 27"/>
                <a:gd name="T6" fmla="*/ 0 w 30"/>
                <a:gd name="T7" fmla="*/ 25 h 27"/>
                <a:gd name="T8" fmla="*/ 27 w 30"/>
                <a:gd name="T9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7">
                  <a:moveTo>
                    <a:pt x="27" y="26"/>
                  </a:moveTo>
                  <a:lnTo>
                    <a:pt x="29" y="0"/>
                  </a:lnTo>
                  <a:lnTo>
                    <a:pt x="2" y="0"/>
                  </a:lnTo>
                  <a:lnTo>
                    <a:pt x="0" y="25"/>
                  </a:lnTo>
                  <a:lnTo>
                    <a:pt x="27" y="26"/>
                  </a:lnTo>
                </a:path>
              </a:pathLst>
            </a:custGeom>
            <a:solidFill>
              <a:srgbClr val="FF81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68" name="Freeform 1212">
              <a:extLst>
                <a:ext uri="{FF2B5EF4-FFF2-40B4-BE49-F238E27FC236}">
                  <a16:creationId xmlns:a16="http://schemas.microsoft.com/office/drawing/2014/main" id="{EEE2D8EB-1C97-0473-CDB3-74ECB03EE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1" y="1940"/>
              <a:ext cx="215" cy="100"/>
            </a:xfrm>
            <a:custGeom>
              <a:avLst/>
              <a:gdLst>
                <a:gd name="T0" fmla="*/ 5 w 308"/>
                <a:gd name="T1" fmla="*/ 13 h 150"/>
                <a:gd name="T2" fmla="*/ 280 w 308"/>
                <a:gd name="T3" fmla="*/ 149 h 150"/>
                <a:gd name="T4" fmla="*/ 267 w 308"/>
                <a:gd name="T5" fmla="*/ 128 h 150"/>
                <a:gd name="T6" fmla="*/ 281 w 308"/>
                <a:gd name="T7" fmla="*/ 115 h 150"/>
                <a:gd name="T8" fmla="*/ 307 w 308"/>
                <a:gd name="T9" fmla="*/ 117 h 150"/>
                <a:gd name="T10" fmla="*/ 9 w 308"/>
                <a:gd name="T11" fmla="*/ 0 h 150"/>
                <a:gd name="T12" fmla="*/ 0 w 308"/>
                <a:gd name="T13" fmla="*/ 6 h 150"/>
                <a:gd name="T14" fmla="*/ 3 w 308"/>
                <a:gd name="T15" fmla="*/ 11 h 150"/>
                <a:gd name="T16" fmla="*/ 5 w 308"/>
                <a:gd name="T17" fmla="*/ 1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50">
                  <a:moveTo>
                    <a:pt x="5" y="13"/>
                  </a:moveTo>
                  <a:lnTo>
                    <a:pt x="280" y="149"/>
                  </a:lnTo>
                  <a:lnTo>
                    <a:pt x="267" y="128"/>
                  </a:lnTo>
                  <a:lnTo>
                    <a:pt x="281" y="115"/>
                  </a:lnTo>
                  <a:lnTo>
                    <a:pt x="307" y="117"/>
                  </a:lnTo>
                  <a:lnTo>
                    <a:pt x="9" y="0"/>
                  </a:lnTo>
                  <a:lnTo>
                    <a:pt x="0" y="6"/>
                  </a:lnTo>
                  <a:lnTo>
                    <a:pt x="3" y="11"/>
                  </a:lnTo>
                  <a:lnTo>
                    <a:pt x="5" y="13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69" name="Oval 1213">
              <a:extLst>
                <a:ext uri="{FF2B5EF4-FFF2-40B4-BE49-F238E27FC236}">
                  <a16:creationId xmlns:a16="http://schemas.microsoft.com/office/drawing/2014/main" id="{42FDE99E-A32F-69C9-4984-1E1B783859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3" y="2019"/>
              <a:ext cx="22" cy="18"/>
            </a:xfrm>
            <a:prstGeom prst="ellipse">
              <a:avLst/>
            </a:prstGeom>
            <a:solidFill>
              <a:srgbClr val="FF81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70" name="Freeform 1214">
              <a:extLst>
                <a:ext uri="{FF2B5EF4-FFF2-40B4-BE49-F238E27FC236}">
                  <a16:creationId xmlns:a16="http://schemas.microsoft.com/office/drawing/2014/main" id="{33AA77DF-B0AC-BE77-9186-2F7BD6D0B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8" y="1886"/>
              <a:ext cx="215" cy="76"/>
            </a:xfrm>
            <a:custGeom>
              <a:avLst/>
              <a:gdLst>
                <a:gd name="T0" fmla="*/ 299 w 309"/>
                <a:gd name="T1" fmla="*/ 0 h 115"/>
                <a:gd name="T2" fmla="*/ 0 w 309"/>
                <a:gd name="T3" fmla="*/ 74 h 115"/>
                <a:gd name="T4" fmla="*/ 24 w 309"/>
                <a:gd name="T5" fmla="*/ 80 h 115"/>
                <a:gd name="T6" fmla="*/ 24 w 309"/>
                <a:gd name="T7" fmla="*/ 99 h 115"/>
                <a:gd name="T8" fmla="*/ 3 w 309"/>
                <a:gd name="T9" fmla="*/ 114 h 115"/>
                <a:gd name="T10" fmla="*/ 306 w 309"/>
                <a:gd name="T11" fmla="*/ 11 h 115"/>
                <a:gd name="T12" fmla="*/ 308 w 309"/>
                <a:gd name="T13" fmla="*/ 1 h 115"/>
                <a:gd name="T14" fmla="*/ 303 w 309"/>
                <a:gd name="T15" fmla="*/ 0 h 115"/>
                <a:gd name="T16" fmla="*/ 299 w 309"/>
                <a:gd name="T17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9" h="115">
                  <a:moveTo>
                    <a:pt x="299" y="0"/>
                  </a:moveTo>
                  <a:lnTo>
                    <a:pt x="0" y="74"/>
                  </a:lnTo>
                  <a:lnTo>
                    <a:pt x="24" y="80"/>
                  </a:lnTo>
                  <a:lnTo>
                    <a:pt x="24" y="99"/>
                  </a:lnTo>
                  <a:lnTo>
                    <a:pt x="3" y="114"/>
                  </a:lnTo>
                  <a:lnTo>
                    <a:pt x="306" y="11"/>
                  </a:lnTo>
                  <a:lnTo>
                    <a:pt x="308" y="1"/>
                  </a:lnTo>
                  <a:lnTo>
                    <a:pt x="303" y="0"/>
                  </a:lnTo>
                  <a:lnTo>
                    <a:pt x="299" y="0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71" name="Freeform 1215">
              <a:extLst>
                <a:ext uri="{FF2B5EF4-FFF2-40B4-BE49-F238E27FC236}">
                  <a16:creationId xmlns:a16="http://schemas.microsoft.com/office/drawing/2014/main" id="{93E4220A-77DE-0D67-DBDB-BC3D2A199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" y="1939"/>
              <a:ext cx="22" cy="18"/>
            </a:xfrm>
            <a:custGeom>
              <a:avLst/>
              <a:gdLst>
                <a:gd name="T0" fmla="*/ 27 w 30"/>
                <a:gd name="T1" fmla="*/ 26 h 27"/>
                <a:gd name="T2" fmla="*/ 29 w 30"/>
                <a:gd name="T3" fmla="*/ 0 h 27"/>
                <a:gd name="T4" fmla="*/ 2 w 30"/>
                <a:gd name="T5" fmla="*/ 0 h 27"/>
                <a:gd name="T6" fmla="*/ 0 w 30"/>
                <a:gd name="T7" fmla="*/ 25 h 27"/>
                <a:gd name="T8" fmla="*/ 27 w 30"/>
                <a:gd name="T9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7">
                  <a:moveTo>
                    <a:pt x="27" y="26"/>
                  </a:moveTo>
                  <a:lnTo>
                    <a:pt x="29" y="0"/>
                  </a:lnTo>
                  <a:lnTo>
                    <a:pt x="2" y="0"/>
                  </a:lnTo>
                  <a:lnTo>
                    <a:pt x="0" y="25"/>
                  </a:lnTo>
                  <a:lnTo>
                    <a:pt x="27" y="26"/>
                  </a:lnTo>
                </a:path>
              </a:pathLst>
            </a:custGeom>
            <a:solidFill>
              <a:srgbClr val="FF81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72" name="Freeform 1216">
              <a:extLst>
                <a:ext uri="{FF2B5EF4-FFF2-40B4-BE49-F238E27FC236}">
                  <a16:creationId xmlns:a16="http://schemas.microsoft.com/office/drawing/2014/main" id="{F393DA2C-19C9-8843-AF00-365AC7213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" y="1877"/>
              <a:ext cx="109" cy="188"/>
            </a:xfrm>
            <a:custGeom>
              <a:avLst/>
              <a:gdLst>
                <a:gd name="T0" fmla="*/ 0 w 155"/>
                <a:gd name="T1" fmla="*/ 9 h 282"/>
                <a:gd name="T2" fmla="*/ 111 w 155"/>
                <a:gd name="T3" fmla="*/ 281 h 282"/>
                <a:gd name="T4" fmla="*/ 116 w 155"/>
                <a:gd name="T5" fmla="*/ 258 h 282"/>
                <a:gd name="T6" fmla="*/ 136 w 155"/>
                <a:gd name="T7" fmla="*/ 256 h 282"/>
                <a:gd name="T8" fmla="*/ 154 w 155"/>
                <a:gd name="T9" fmla="*/ 274 h 282"/>
                <a:gd name="T10" fmla="*/ 11 w 155"/>
                <a:gd name="T11" fmla="*/ 2 h 282"/>
                <a:gd name="T12" fmla="*/ 1 w 155"/>
                <a:gd name="T13" fmla="*/ 0 h 282"/>
                <a:gd name="T14" fmla="*/ 0 w 155"/>
                <a:gd name="T15" fmla="*/ 6 h 282"/>
                <a:gd name="T16" fmla="*/ 0 w 155"/>
                <a:gd name="T17" fmla="*/ 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" h="282">
                  <a:moveTo>
                    <a:pt x="0" y="9"/>
                  </a:moveTo>
                  <a:lnTo>
                    <a:pt x="111" y="281"/>
                  </a:lnTo>
                  <a:lnTo>
                    <a:pt x="116" y="258"/>
                  </a:lnTo>
                  <a:lnTo>
                    <a:pt x="136" y="256"/>
                  </a:lnTo>
                  <a:lnTo>
                    <a:pt x="154" y="274"/>
                  </a:lnTo>
                  <a:lnTo>
                    <a:pt x="11" y="2"/>
                  </a:lnTo>
                  <a:lnTo>
                    <a:pt x="1" y="0"/>
                  </a:lnTo>
                  <a:lnTo>
                    <a:pt x="0" y="6"/>
                  </a:lnTo>
                  <a:lnTo>
                    <a:pt x="0" y="9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73" name="Freeform 1217">
              <a:extLst>
                <a:ext uri="{FF2B5EF4-FFF2-40B4-BE49-F238E27FC236}">
                  <a16:creationId xmlns:a16="http://schemas.microsoft.com/office/drawing/2014/main" id="{AFCFF827-4877-9A9F-A34F-BF4D76FC2F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" y="2051"/>
              <a:ext cx="21" cy="19"/>
            </a:xfrm>
            <a:custGeom>
              <a:avLst/>
              <a:gdLst>
                <a:gd name="T0" fmla="*/ 28 w 31"/>
                <a:gd name="T1" fmla="*/ 0 h 28"/>
                <a:gd name="T2" fmla="*/ 0 w 31"/>
                <a:gd name="T3" fmla="*/ 2 h 28"/>
                <a:gd name="T4" fmla="*/ 3 w 31"/>
                <a:gd name="T5" fmla="*/ 27 h 28"/>
                <a:gd name="T6" fmla="*/ 30 w 31"/>
                <a:gd name="T7" fmla="*/ 26 h 28"/>
                <a:gd name="T8" fmla="*/ 28 w 31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8">
                  <a:moveTo>
                    <a:pt x="28" y="0"/>
                  </a:moveTo>
                  <a:lnTo>
                    <a:pt x="0" y="2"/>
                  </a:lnTo>
                  <a:lnTo>
                    <a:pt x="3" y="27"/>
                  </a:lnTo>
                  <a:lnTo>
                    <a:pt x="30" y="26"/>
                  </a:lnTo>
                  <a:lnTo>
                    <a:pt x="28" y="0"/>
                  </a:lnTo>
                </a:path>
              </a:pathLst>
            </a:custGeom>
            <a:solidFill>
              <a:srgbClr val="FF81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74" name="Freeform 1218">
              <a:extLst>
                <a:ext uri="{FF2B5EF4-FFF2-40B4-BE49-F238E27FC236}">
                  <a16:creationId xmlns:a16="http://schemas.microsoft.com/office/drawing/2014/main" id="{910B7A96-6460-C26B-8782-6A846C27E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5" y="2046"/>
              <a:ext cx="21" cy="20"/>
            </a:xfrm>
            <a:custGeom>
              <a:avLst/>
              <a:gdLst>
                <a:gd name="T0" fmla="*/ 30 w 31"/>
                <a:gd name="T1" fmla="*/ 26 h 31"/>
                <a:gd name="T2" fmla="*/ 26 w 31"/>
                <a:gd name="T3" fmla="*/ 0 h 31"/>
                <a:gd name="T4" fmla="*/ 0 w 31"/>
                <a:gd name="T5" fmla="*/ 5 h 31"/>
                <a:gd name="T6" fmla="*/ 3 w 31"/>
                <a:gd name="T7" fmla="*/ 30 h 31"/>
                <a:gd name="T8" fmla="*/ 30 w 31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30" y="26"/>
                  </a:moveTo>
                  <a:lnTo>
                    <a:pt x="26" y="0"/>
                  </a:lnTo>
                  <a:lnTo>
                    <a:pt x="0" y="5"/>
                  </a:lnTo>
                  <a:lnTo>
                    <a:pt x="3" y="30"/>
                  </a:lnTo>
                  <a:lnTo>
                    <a:pt x="30" y="26"/>
                  </a:lnTo>
                </a:path>
              </a:pathLst>
            </a:custGeom>
            <a:solidFill>
              <a:srgbClr val="FF81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75" name="Freeform 1219">
              <a:extLst>
                <a:ext uri="{FF2B5EF4-FFF2-40B4-BE49-F238E27FC236}">
                  <a16:creationId xmlns:a16="http://schemas.microsoft.com/office/drawing/2014/main" id="{D811E028-2C2B-2C5E-B9C2-829D72110D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0" y="1915"/>
              <a:ext cx="178" cy="121"/>
            </a:xfrm>
            <a:custGeom>
              <a:avLst/>
              <a:gdLst>
                <a:gd name="T0" fmla="*/ 6 w 309"/>
                <a:gd name="T1" fmla="*/ 13 h 149"/>
                <a:gd name="T2" fmla="*/ 281 w 309"/>
                <a:gd name="T3" fmla="*/ 148 h 149"/>
                <a:gd name="T4" fmla="*/ 268 w 309"/>
                <a:gd name="T5" fmla="*/ 127 h 149"/>
                <a:gd name="T6" fmla="*/ 282 w 309"/>
                <a:gd name="T7" fmla="*/ 113 h 149"/>
                <a:gd name="T8" fmla="*/ 308 w 309"/>
                <a:gd name="T9" fmla="*/ 116 h 149"/>
                <a:gd name="T10" fmla="*/ 9 w 309"/>
                <a:gd name="T11" fmla="*/ 0 h 149"/>
                <a:gd name="T12" fmla="*/ 0 w 309"/>
                <a:gd name="T13" fmla="*/ 5 h 149"/>
                <a:gd name="T14" fmla="*/ 4 w 309"/>
                <a:gd name="T15" fmla="*/ 10 h 149"/>
                <a:gd name="T16" fmla="*/ 6 w 309"/>
                <a:gd name="T17" fmla="*/ 1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9" h="149">
                  <a:moveTo>
                    <a:pt x="6" y="13"/>
                  </a:moveTo>
                  <a:lnTo>
                    <a:pt x="281" y="148"/>
                  </a:lnTo>
                  <a:lnTo>
                    <a:pt x="268" y="127"/>
                  </a:lnTo>
                  <a:lnTo>
                    <a:pt x="282" y="113"/>
                  </a:lnTo>
                  <a:lnTo>
                    <a:pt x="308" y="116"/>
                  </a:lnTo>
                  <a:lnTo>
                    <a:pt x="9" y="0"/>
                  </a:lnTo>
                  <a:lnTo>
                    <a:pt x="0" y="5"/>
                  </a:lnTo>
                  <a:lnTo>
                    <a:pt x="4" y="10"/>
                  </a:lnTo>
                  <a:lnTo>
                    <a:pt x="6" y="13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76" name="Oval 1220">
              <a:extLst>
                <a:ext uri="{FF2B5EF4-FFF2-40B4-BE49-F238E27FC236}">
                  <a16:creationId xmlns:a16="http://schemas.microsoft.com/office/drawing/2014/main" id="{43DF0CFB-312A-E3D6-8ECA-6B182F758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5" y="2015"/>
              <a:ext cx="22" cy="19"/>
            </a:xfrm>
            <a:prstGeom prst="ellipse">
              <a:avLst/>
            </a:prstGeom>
            <a:solidFill>
              <a:srgbClr val="FF81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877" name="Freeform 1221">
              <a:extLst>
                <a:ext uri="{FF2B5EF4-FFF2-40B4-BE49-F238E27FC236}">
                  <a16:creationId xmlns:a16="http://schemas.microsoft.com/office/drawing/2014/main" id="{26086845-589B-D036-8A30-E857815D03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9" y="1952"/>
              <a:ext cx="215" cy="98"/>
            </a:xfrm>
            <a:custGeom>
              <a:avLst/>
              <a:gdLst>
                <a:gd name="T0" fmla="*/ 6 w 308"/>
                <a:gd name="T1" fmla="*/ 12 h 149"/>
                <a:gd name="T2" fmla="*/ 280 w 308"/>
                <a:gd name="T3" fmla="*/ 148 h 149"/>
                <a:gd name="T4" fmla="*/ 268 w 308"/>
                <a:gd name="T5" fmla="*/ 128 h 149"/>
                <a:gd name="T6" fmla="*/ 281 w 308"/>
                <a:gd name="T7" fmla="*/ 114 h 149"/>
                <a:gd name="T8" fmla="*/ 307 w 308"/>
                <a:gd name="T9" fmla="*/ 116 h 149"/>
                <a:gd name="T10" fmla="*/ 9 w 308"/>
                <a:gd name="T11" fmla="*/ 0 h 149"/>
                <a:gd name="T12" fmla="*/ 0 w 308"/>
                <a:gd name="T13" fmla="*/ 5 h 149"/>
                <a:gd name="T14" fmla="*/ 3 w 308"/>
                <a:gd name="T15" fmla="*/ 11 h 149"/>
                <a:gd name="T16" fmla="*/ 6 w 308"/>
                <a:gd name="T17" fmla="*/ 1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9">
                  <a:moveTo>
                    <a:pt x="6" y="12"/>
                  </a:moveTo>
                  <a:lnTo>
                    <a:pt x="280" y="148"/>
                  </a:lnTo>
                  <a:lnTo>
                    <a:pt x="268" y="128"/>
                  </a:lnTo>
                  <a:lnTo>
                    <a:pt x="281" y="114"/>
                  </a:lnTo>
                  <a:lnTo>
                    <a:pt x="307" y="116"/>
                  </a:lnTo>
                  <a:lnTo>
                    <a:pt x="9" y="0"/>
                  </a:lnTo>
                  <a:lnTo>
                    <a:pt x="0" y="5"/>
                  </a:lnTo>
                  <a:lnTo>
                    <a:pt x="3" y="11"/>
                  </a:lnTo>
                  <a:lnTo>
                    <a:pt x="6" y="12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78" name="Oval 1222">
              <a:extLst>
                <a:ext uri="{FF2B5EF4-FFF2-40B4-BE49-F238E27FC236}">
                  <a16:creationId xmlns:a16="http://schemas.microsoft.com/office/drawing/2014/main" id="{6414BEAC-B187-2C90-10CB-A5F1EFB88E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91" y="2030"/>
              <a:ext cx="22" cy="19"/>
            </a:xfrm>
            <a:prstGeom prst="ellipse">
              <a:avLst/>
            </a:prstGeom>
            <a:solidFill>
              <a:srgbClr val="FF81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1879" name="Group 1223">
              <a:extLst>
                <a:ext uri="{FF2B5EF4-FFF2-40B4-BE49-F238E27FC236}">
                  <a16:creationId xmlns:a16="http://schemas.microsoft.com/office/drawing/2014/main" id="{811F56A1-1455-AFCE-85FF-6A3E046FDA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87" y="1728"/>
              <a:ext cx="833" cy="411"/>
              <a:chOff x="4176" y="1152"/>
              <a:chExt cx="833" cy="411"/>
            </a:xfrm>
          </p:grpSpPr>
          <p:sp>
            <p:nvSpPr>
              <p:cNvPr id="71880" name="Freeform 1224">
                <a:extLst>
                  <a:ext uri="{FF2B5EF4-FFF2-40B4-BE49-F238E27FC236}">
                    <a16:creationId xmlns:a16="http://schemas.microsoft.com/office/drawing/2014/main" id="{62E8A3B8-4BAE-1DDE-9BDA-05F2919F9D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76" y="1178"/>
                <a:ext cx="833" cy="385"/>
              </a:xfrm>
              <a:custGeom>
                <a:avLst/>
                <a:gdLst>
                  <a:gd name="T0" fmla="*/ 1192 w 1193"/>
                  <a:gd name="T1" fmla="*/ 534 h 535"/>
                  <a:gd name="T2" fmla="*/ 0 w 1193"/>
                  <a:gd name="T3" fmla="*/ 534 h 535"/>
                  <a:gd name="T4" fmla="*/ 96 w 1193"/>
                  <a:gd name="T5" fmla="*/ 0 h 535"/>
                  <a:gd name="T6" fmla="*/ 1073 w 1193"/>
                  <a:gd name="T7" fmla="*/ 0 h 535"/>
                  <a:gd name="T8" fmla="*/ 1192 w 1193"/>
                  <a:gd name="T9" fmla="*/ 534 h 5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3" h="535">
                    <a:moveTo>
                      <a:pt x="1192" y="534"/>
                    </a:moveTo>
                    <a:lnTo>
                      <a:pt x="0" y="534"/>
                    </a:lnTo>
                    <a:lnTo>
                      <a:pt x="96" y="0"/>
                    </a:lnTo>
                    <a:lnTo>
                      <a:pt x="1073" y="0"/>
                    </a:lnTo>
                    <a:lnTo>
                      <a:pt x="1192" y="534"/>
                    </a:ln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71881" name="Group 1225">
                <a:extLst>
                  <a:ext uri="{FF2B5EF4-FFF2-40B4-BE49-F238E27FC236}">
                    <a16:creationId xmlns:a16="http://schemas.microsoft.com/office/drawing/2014/main" id="{3F48BCAC-963F-9373-0992-EBE9465245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09" y="1251"/>
                <a:ext cx="44" cy="44"/>
                <a:chOff x="1865" y="939"/>
                <a:chExt cx="462" cy="611"/>
              </a:xfrm>
            </p:grpSpPr>
            <p:sp>
              <p:nvSpPr>
                <p:cNvPr id="71882" name="Freeform 1226">
                  <a:extLst>
                    <a:ext uri="{FF2B5EF4-FFF2-40B4-BE49-F238E27FC236}">
                      <a16:creationId xmlns:a16="http://schemas.microsoft.com/office/drawing/2014/main" id="{9FC46485-4FD0-FAF4-E050-B094D20F49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0" y="1329"/>
                  <a:ext cx="187" cy="221"/>
                </a:xfrm>
                <a:custGeom>
                  <a:avLst/>
                  <a:gdLst>
                    <a:gd name="T0" fmla="*/ 0 w 187"/>
                    <a:gd name="T1" fmla="*/ 18 h 221"/>
                    <a:gd name="T2" fmla="*/ 30 w 187"/>
                    <a:gd name="T3" fmla="*/ 131 h 221"/>
                    <a:gd name="T4" fmla="*/ 60 w 187"/>
                    <a:gd name="T5" fmla="*/ 186 h 221"/>
                    <a:gd name="T6" fmla="*/ 45 w 187"/>
                    <a:gd name="T7" fmla="*/ 209 h 221"/>
                    <a:gd name="T8" fmla="*/ 70 w 187"/>
                    <a:gd name="T9" fmla="*/ 221 h 221"/>
                    <a:gd name="T10" fmla="*/ 97 w 187"/>
                    <a:gd name="T11" fmla="*/ 203 h 221"/>
                    <a:gd name="T12" fmla="*/ 100 w 187"/>
                    <a:gd name="T13" fmla="*/ 176 h 221"/>
                    <a:gd name="T14" fmla="*/ 132 w 187"/>
                    <a:gd name="T15" fmla="*/ 209 h 221"/>
                    <a:gd name="T16" fmla="*/ 168 w 187"/>
                    <a:gd name="T17" fmla="*/ 198 h 221"/>
                    <a:gd name="T18" fmla="*/ 157 w 187"/>
                    <a:gd name="T19" fmla="*/ 164 h 221"/>
                    <a:gd name="T20" fmla="*/ 175 w 187"/>
                    <a:gd name="T21" fmla="*/ 119 h 221"/>
                    <a:gd name="T22" fmla="*/ 187 w 187"/>
                    <a:gd name="T23" fmla="*/ 53 h 221"/>
                    <a:gd name="T24" fmla="*/ 184 w 187"/>
                    <a:gd name="T25" fmla="*/ 0 h 221"/>
                    <a:gd name="T26" fmla="*/ 150 w 187"/>
                    <a:gd name="T27" fmla="*/ 0 h 221"/>
                    <a:gd name="T28" fmla="*/ 147 w 187"/>
                    <a:gd name="T29" fmla="*/ 93 h 221"/>
                    <a:gd name="T30" fmla="*/ 120 w 187"/>
                    <a:gd name="T31" fmla="*/ 171 h 221"/>
                    <a:gd name="T32" fmla="*/ 105 w 187"/>
                    <a:gd name="T33" fmla="*/ 176 h 221"/>
                    <a:gd name="T34" fmla="*/ 72 w 187"/>
                    <a:gd name="T35" fmla="*/ 150 h 221"/>
                    <a:gd name="T36" fmla="*/ 57 w 187"/>
                    <a:gd name="T37" fmla="*/ 108 h 221"/>
                    <a:gd name="T38" fmla="*/ 37 w 187"/>
                    <a:gd name="T39" fmla="*/ 48 h 221"/>
                    <a:gd name="T40" fmla="*/ 37 w 187"/>
                    <a:gd name="T41" fmla="*/ 11 h 221"/>
                    <a:gd name="T42" fmla="*/ 0 w 187"/>
                    <a:gd name="T43" fmla="*/ 18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7" h="221">
                      <a:moveTo>
                        <a:pt x="0" y="18"/>
                      </a:moveTo>
                      <a:lnTo>
                        <a:pt x="30" y="131"/>
                      </a:lnTo>
                      <a:lnTo>
                        <a:pt x="60" y="186"/>
                      </a:lnTo>
                      <a:lnTo>
                        <a:pt x="45" y="209"/>
                      </a:lnTo>
                      <a:lnTo>
                        <a:pt x="70" y="221"/>
                      </a:lnTo>
                      <a:lnTo>
                        <a:pt x="97" y="203"/>
                      </a:lnTo>
                      <a:lnTo>
                        <a:pt x="100" y="176"/>
                      </a:lnTo>
                      <a:lnTo>
                        <a:pt x="132" y="209"/>
                      </a:lnTo>
                      <a:lnTo>
                        <a:pt x="168" y="198"/>
                      </a:lnTo>
                      <a:lnTo>
                        <a:pt x="157" y="164"/>
                      </a:lnTo>
                      <a:lnTo>
                        <a:pt x="175" y="119"/>
                      </a:lnTo>
                      <a:lnTo>
                        <a:pt x="187" y="53"/>
                      </a:lnTo>
                      <a:lnTo>
                        <a:pt x="184" y="0"/>
                      </a:lnTo>
                      <a:lnTo>
                        <a:pt x="150" y="0"/>
                      </a:lnTo>
                      <a:lnTo>
                        <a:pt x="147" y="93"/>
                      </a:lnTo>
                      <a:lnTo>
                        <a:pt x="120" y="171"/>
                      </a:lnTo>
                      <a:lnTo>
                        <a:pt x="105" y="176"/>
                      </a:lnTo>
                      <a:lnTo>
                        <a:pt x="72" y="150"/>
                      </a:lnTo>
                      <a:lnTo>
                        <a:pt x="57" y="108"/>
                      </a:lnTo>
                      <a:lnTo>
                        <a:pt x="37" y="48"/>
                      </a:lnTo>
                      <a:lnTo>
                        <a:pt x="37" y="11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83" name="Freeform 1227">
                  <a:extLst>
                    <a:ext uri="{FF2B5EF4-FFF2-40B4-BE49-F238E27FC236}">
                      <a16:creationId xmlns:a16="http://schemas.microsoft.com/office/drawing/2014/main" id="{152A602B-762E-06FD-AA4C-EBD43CF3FD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5" y="939"/>
                  <a:ext cx="462" cy="419"/>
                </a:xfrm>
                <a:custGeom>
                  <a:avLst/>
                  <a:gdLst>
                    <a:gd name="T0" fmla="*/ 120 w 462"/>
                    <a:gd name="T1" fmla="*/ 8 h 419"/>
                    <a:gd name="T2" fmla="*/ 55 w 462"/>
                    <a:gd name="T3" fmla="*/ 63 h 419"/>
                    <a:gd name="T4" fmla="*/ 0 w 462"/>
                    <a:gd name="T5" fmla="*/ 201 h 419"/>
                    <a:gd name="T6" fmla="*/ 25 w 462"/>
                    <a:gd name="T7" fmla="*/ 390 h 419"/>
                    <a:gd name="T8" fmla="*/ 70 w 462"/>
                    <a:gd name="T9" fmla="*/ 419 h 419"/>
                    <a:gd name="T10" fmla="*/ 153 w 462"/>
                    <a:gd name="T11" fmla="*/ 416 h 419"/>
                    <a:gd name="T12" fmla="*/ 225 w 462"/>
                    <a:gd name="T13" fmla="*/ 389 h 419"/>
                    <a:gd name="T14" fmla="*/ 319 w 462"/>
                    <a:gd name="T15" fmla="*/ 413 h 419"/>
                    <a:gd name="T16" fmla="*/ 400 w 462"/>
                    <a:gd name="T17" fmla="*/ 389 h 419"/>
                    <a:gd name="T18" fmla="*/ 442 w 462"/>
                    <a:gd name="T19" fmla="*/ 296 h 419"/>
                    <a:gd name="T20" fmla="*/ 462 w 462"/>
                    <a:gd name="T21" fmla="*/ 146 h 419"/>
                    <a:gd name="T22" fmla="*/ 442 w 462"/>
                    <a:gd name="T23" fmla="*/ 74 h 419"/>
                    <a:gd name="T24" fmla="*/ 387 w 462"/>
                    <a:gd name="T25" fmla="*/ 18 h 419"/>
                    <a:gd name="T26" fmla="*/ 337 w 462"/>
                    <a:gd name="T27" fmla="*/ 0 h 419"/>
                    <a:gd name="T28" fmla="*/ 285 w 462"/>
                    <a:gd name="T29" fmla="*/ 51 h 419"/>
                    <a:gd name="T30" fmla="*/ 240 w 462"/>
                    <a:gd name="T31" fmla="*/ 96 h 419"/>
                    <a:gd name="T32" fmla="*/ 120 w 462"/>
                    <a:gd name="T33" fmla="*/ 8 h 4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2" h="419">
                      <a:moveTo>
                        <a:pt x="120" y="8"/>
                      </a:moveTo>
                      <a:lnTo>
                        <a:pt x="55" y="63"/>
                      </a:lnTo>
                      <a:lnTo>
                        <a:pt x="0" y="201"/>
                      </a:lnTo>
                      <a:lnTo>
                        <a:pt x="25" y="390"/>
                      </a:lnTo>
                      <a:lnTo>
                        <a:pt x="70" y="419"/>
                      </a:lnTo>
                      <a:lnTo>
                        <a:pt x="153" y="416"/>
                      </a:lnTo>
                      <a:lnTo>
                        <a:pt x="225" y="389"/>
                      </a:lnTo>
                      <a:lnTo>
                        <a:pt x="319" y="413"/>
                      </a:lnTo>
                      <a:lnTo>
                        <a:pt x="400" y="389"/>
                      </a:lnTo>
                      <a:lnTo>
                        <a:pt x="442" y="296"/>
                      </a:lnTo>
                      <a:lnTo>
                        <a:pt x="462" y="146"/>
                      </a:lnTo>
                      <a:lnTo>
                        <a:pt x="442" y="74"/>
                      </a:lnTo>
                      <a:lnTo>
                        <a:pt x="387" y="18"/>
                      </a:lnTo>
                      <a:lnTo>
                        <a:pt x="337" y="0"/>
                      </a:lnTo>
                      <a:lnTo>
                        <a:pt x="285" y="51"/>
                      </a:lnTo>
                      <a:lnTo>
                        <a:pt x="240" y="96"/>
                      </a:lnTo>
                      <a:lnTo>
                        <a:pt x="120" y="8"/>
                      </a:lnTo>
                      <a:close/>
                    </a:path>
                  </a:pathLst>
                </a:custGeom>
                <a:pattFill prst="lgConfetti">
                  <a:fgClr>
                    <a:srgbClr val="0080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1884" name="Group 1228">
                <a:extLst>
                  <a:ext uri="{FF2B5EF4-FFF2-40B4-BE49-F238E27FC236}">
                    <a16:creationId xmlns:a16="http://schemas.microsoft.com/office/drawing/2014/main" id="{8BB090FF-52CC-FD42-68CF-241DBE7B51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48" y="1464"/>
                <a:ext cx="54" cy="63"/>
                <a:chOff x="1885" y="753"/>
                <a:chExt cx="413" cy="650"/>
              </a:xfrm>
            </p:grpSpPr>
            <p:sp>
              <p:nvSpPr>
                <p:cNvPr id="71885" name="Freeform 1229">
                  <a:extLst>
                    <a:ext uri="{FF2B5EF4-FFF2-40B4-BE49-F238E27FC236}">
                      <a16:creationId xmlns:a16="http://schemas.microsoft.com/office/drawing/2014/main" id="{237C5B79-8E3A-C7E2-C720-A1CE944E4E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6" y="1196"/>
                  <a:ext cx="207" cy="207"/>
                </a:xfrm>
                <a:custGeom>
                  <a:avLst/>
                  <a:gdLst>
                    <a:gd name="T0" fmla="*/ 107 w 207"/>
                    <a:gd name="T1" fmla="*/ 162 h 207"/>
                    <a:gd name="T2" fmla="*/ 87 w 207"/>
                    <a:gd name="T3" fmla="*/ 165 h 207"/>
                    <a:gd name="T4" fmla="*/ 64 w 207"/>
                    <a:gd name="T5" fmla="*/ 143 h 207"/>
                    <a:gd name="T6" fmla="*/ 51 w 207"/>
                    <a:gd name="T7" fmla="*/ 106 h 207"/>
                    <a:gd name="T8" fmla="*/ 33 w 207"/>
                    <a:gd name="T9" fmla="*/ 52 h 207"/>
                    <a:gd name="T10" fmla="*/ 33 w 207"/>
                    <a:gd name="T11" fmla="*/ 19 h 207"/>
                    <a:gd name="T12" fmla="*/ 0 w 207"/>
                    <a:gd name="T13" fmla="*/ 25 h 207"/>
                    <a:gd name="T14" fmla="*/ 27 w 207"/>
                    <a:gd name="T15" fmla="*/ 126 h 207"/>
                    <a:gd name="T16" fmla="*/ 54 w 207"/>
                    <a:gd name="T17" fmla="*/ 176 h 207"/>
                    <a:gd name="T18" fmla="*/ 40 w 207"/>
                    <a:gd name="T19" fmla="*/ 196 h 207"/>
                    <a:gd name="T20" fmla="*/ 63 w 207"/>
                    <a:gd name="T21" fmla="*/ 207 h 207"/>
                    <a:gd name="T22" fmla="*/ 87 w 207"/>
                    <a:gd name="T23" fmla="*/ 191 h 207"/>
                    <a:gd name="T24" fmla="*/ 97 w 207"/>
                    <a:gd name="T25" fmla="*/ 193 h 207"/>
                    <a:gd name="T26" fmla="*/ 118 w 207"/>
                    <a:gd name="T27" fmla="*/ 196 h 207"/>
                    <a:gd name="T28" fmla="*/ 150 w 207"/>
                    <a:gd name="T29" fmla="*/ 186 h 207"/>
                    <a:gd name="T30" fmla="*/ 140 w 207"/>
                    <a:gd name="T31" fmla="*/ 156 h 207"/>
                    <a:gd name="T32" fmla="*/ 165 w 207"/>
                    <a:gd name="T33" fmla="*/ 130 h 207"/>
                    <a:gd name="T34" fmla="*/ 187 w 207"/>
                    <a:gd name="T35" fmla="*/ 73 h 207"/>
                    <a:gd name="T36" fmla="*/ 207 w 207"/>
                    <a:gd name="T37" fmla="*/ 10 h 207"/>
                    <a:gd name="T38" fmla="*/ 172 w 207"/>
                    <a:gd name="T39" fmla="*/ 3 h 207"/>
                    <a:gd name="T40" fmla="*/ 142 w 207"/>
                    <a:gd name="T41" fmla="*/ 111 h 207"/>
                    <a:gd name="T42" fmla="*/ 120 w 207"/>
                    <a:gd name="T43" fmla="*/ 142 h 207"/>
                    <a:gd name="T44" fmla="*/ 117 w 207"/>
                    <a:gd name="T45" fmla="*/ 0 h 207"/>
                    <a:gd name="T46" fmla="*/ 82 w 207"/>
                    <a:gd name="T47" fmla="*/ 3 h 207"/>
                    <a:gd name="T48" fmla="*/ 87 w 207"/>
                    <a:gd name="T49" fmla="*/ 163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07" h="207">
                      <a:moveTo>
                        <a:pt x="107" y="162"/>
                      </a:moveTo>
                      <a:lnTo>
                        <a:pt x="87" y="165"/>
                      </a:lnTo>
                      <a:lnTo>
                        <a:pt x="64" y="143"/>
                      </a:lnTo>
                      <a:lnTo>
                        <a:pt x="51" y="106"/>
                      </a:lnTo>
                      <a:lnTo>
                        <a:pt x="33" y="52"/>
                      </a:lnTo>
                      <a:lnTo>
                        <a:pt x="33" y="19"/>
                      </a:lnTo>
                      <a:lnTo>
                        <a:pt x="0" y="25"/>
                      </a:lnTo>
                      <a:lnTo>
                        <a:pt x="27" y="126"/>
                      </a:lnTo>
                      <a:lnTo>
                        <a:pt x="54" y="176"/>
                      </a:lnTo>
                      <a:lnTo>
                        <a:pt x="40" y="196"/>
                      </a:lnTo>
                      <a:lnTo>
                        <a:pt x="63" y="207"/>
                      </a:lnTo>
                      <a:lnTo>
                        <a:pt x="87" y="191"/>
                      </a:lnTo>
                      <a:lnTo>
                        <a:pt x="97" y="193"/>
                      </a:lnTo>
                      <a:lnTo>
                        <a:pt x="118" y="196"/>
                      </a:lnTo>
                      <a:lnTo>
                        <a:pt x="150" y="186"/>
                      </a:lnTo>
                      <a:lnTo>
                        <a:pt x="140" y="156"/>
                      </a:lnTo>
                      <a:lnTo>
                        <a:pt x="165" y="130"/>
                      </a:lnTo>
                      <a:lnTo>
                        <a:pt x="187" y="73"/>
                      </a:lnTo>
                      <a:lnTo>
                        <a:pt x="207" y="10"/>
                      </a:lnTo>
                      <a:lnTo>
                        <a:pt x="172" y="3"/>
                      </a:lnTo>
                      <a:lnTo>
                        <a:pt x="142" y="111"/>
                      </a:lnTo>
                      <a:lnTo>
                        <a:pt x="120" y="142"/>
                      </a:lnTo>
                      <a:lnTo>
                        <a:pt x="117" y="0"/>
                      </a:lnTo>
                      <a:lnTo>
                        <a:pt x="82" y="3"/>
                      </a:lnTo>
                      <a:lnTo>
                        <a:pt x="87" y="163"/>
                      </a:lnTo>
                    </a:path>
                  </a:pathLst>
                </a:cu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86" name="Freeform 1230">
                  <a:extLst>
                    <a:ext uri="{FF2B5EF4-FFF2-40B4-BE49-F238E27FC236}">
                      <a16:creationId xmlns:a16="http://schemas.microsoft.com/office/drawing/2014/main" id="{E3798453-BEEC-0AB6-0052-CFD09E8AE3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5" y="753"/>
                  <a:ext cx="413" cy="463"/>
                </a:xfrm>
                <a:custGeom>
                  <a:avLst/>
                  <a:gdLst>
                    <a:gd name="T0" fmla="*/ 107 w 413"/>
                    <a:gd name="T1" fmla="*/ 95 h 463"/>
                    <a:gd name="T2" fmla="*/ 49 w 413"/>
                    <a:gd name="T3" fmla="*/ 144 h 463"/>
                    <a:gd name="T4" fmla="*/ 0 w 413"/>
                    <a:gd name="T5" fmla="*/ 268 h 463"/>
                    <a:gd name="T6" fmla="*/ 22 w 413"/>
                    <a:gd name="T7" fmla="*/ 437 h 463"/>
                    <a:gd name="T8" fmla="*/ 63 w 413"/>
                    <a:gd name="T9" fmla="*/ 463 h 463"/>
                    <a:gd name="T10" fmla="*/ 137 w 413"/>
                    <a:gd name="T11" fmla="*/ 460 h 463"/>
                    <a:gd name="T12" fmla="*/ 201 w 413"/>
                    <a:gd name="T13" fmla="*/ 436 h 463"/>
                    <a:gd name="T14" fmla="*/ 285 w 413"/>
                    <a:gd name="T15" fmla="*/ 458 h 463"/>
                    <a:gd name="T16" fmla="*/ 358 w 413"/>
                    <a:gd name="T17" fmla="*/ 436 h 463"/>
                    <a:gd name="T18" fmla="*/ 395 w 413"/>
                    <a:gd name="T19" fmla="*/ 353 h 463"/>
                    <a:gd name="T20" fmla="*/ 413 w 413"/>
                    <a:gd name="T21" fmla="*/ 219 h 463"/>
                    <a:gd name="T22" fmla="*/ 395 w 413"/>
                    <a:gd name="T23" fmla="*/ 154 h 463"/>
                    <a:gd name="T24" fmla="*/ 346 w 413"/>
                    <a:gd name="T25" fmla="*/ 104 h 463"/>
                    <a:gd name="T26" fmla="*/ 322 w 413"/>
                    <a:gd name="T27" fmla="*/ 71 h 463"/>
                    <a:gd name="T28" fmla="*/ 276 w 413"/>
                    <a:gd name="T29" fmla="*/ 26 h 463"/>
                    <a:gd name="T30" fmla="*/ 243 w 413"/>
                    <a:gd name="T31" fmla="*/ 0 h 463"/>
                    <a:gd name="T32" fmla="*/ 198 w 413"/>
                    <a:gd name="T33" fmla="*/ 18 h 463"/>
                    <a:gd name="T34" fmla="*/ 107 w 413"/>
                    <a:gd name="T35" fmla="*/ 95 h 4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13" h="463">
                      <a:moveTo>
                        <a:pt x="107" y="95"/>
                      </a:moveTo>
                      <a:lnTo>
                        <a:pt x="49" y="144"/>
                      </a:lnTo>
                      <a:lnTo>
                        <a:pt x="0" y="268"/>
                      </a:lnTo>
                      <a:lnTo>
                        <a:pt x="22" y="437"/>
                      </a:lnTo>
                      <a:lnTo>
                        <a:pt x="63" y="463"/>
                      </a:lnTo>
                      <a:lnTo>
                        <a:pt x="137" y="460"/>
                      </a:lnTo>
                      <a:lnTo>
                        <a:pt x="201" y="436"/>
                      </a:lnTo>
                      <a:lnTo>
                        <a:pt x="285" y="458"/>
                      </a:lnTo>
                      <a:lnTo>
                        <a:pt x="358" y="436"/>
                      </a:lnTo>
                      <a:lnTo>
                        <a:pt x="395" y="353"/>
                      </a:lnTo>
                      <a:lnTo>
                        <a:pt x="413" y="219"/>
                      </a:lnTo>
                      <a:lnTo>
                        <a:pt x="395" y="154"/>
                      </a:lnTo>
                      <a:lnTo>
                        <a:pt x="346" y="104"/>
                      </a:lnTo>
                      <a:lnTo>
                        <a:pt x="322" y="71"/>
                      </a:lnTo>
                      <a:lnTo>
                        <a:pt x="276" y="26"/>
                      </a:lnTo>
                      <a:lnTo>
                        <a:pt x="243" y="0"/>
                      </a:lnTo>
                      <a:lnTo>
                        <a:pt x="198" y="18"/>
                      </a:lnTo>
                      <a:lnTo>
                        <a:pt x="107" y="95"/>
                      </a:lnTo>
                      <a:close/>
                    </a:path>
                  </a:pathLst>
                </a:custGeom>
                <a:pattFill prst="lgConfetti">
                  <a:fgClr>
                    <a:srgbClr val="0080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87" name="Freeform 1231">
                  <a:extLst>
                    <a:ext uri="{FF2B5EF4-FFF2-40B4-BE49-F238E27FC236}">
                      <a16:creationId xmlns:a16="http://schemas.microsoft.com/office/drawing/2014/main" id="{17BE17FB-1D85-EDA3-CEA8-BBF9707EF1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3" y="824"/>
                  <a:ext cx="195" cy="355"/>
                </a:xfrm>
                <a:custGeom>
                  <a:avLst/>
                  <a:gdLst>
                    <a:gd name="T0" fmla="*/ 0 w 195"/>
                    <a:gd name="T1" fmla="*/ 15 h 355"/>
                    <a:gd name="T2" fmla="*/ 70 w 195"/>
                    <a:gd name="T3" fmla="*/ 127 h 355"/>
                    <a:gd name="T4" fmla="*/ 82 w 195"/>
                    <a:gd name="T5" fmla="*/ 355 h 355"/>
                    <a:gd name="T6" fmla="*/ 153 w 195"/>
                    <a:gd name="T7" fmla="*/ 82 h 355"/>
                    <a:gd name="T8" fmla="*/ 195 w 195"/>
                    <a:gd name="T9" fmla="*/ 0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5" h="355">
                      <a:moveTo>
                        <a:pt x="0" y="15"/>
                      </a:moveTo>
                      <a:lnTo>
                        <a:pt x="70" y="127"/>
                      </a:lnTo>
                      <a:lnTo>
                        <a:pt x="82" y="355"/>
                      </a:lnTo>
                      <a:lnTo>
                        <a:pt x="153" y="82"/>
                      </a:lnTo>
                      <a:lnTo>
                        <a:pt x="195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1888" name="Group 1232">
                <a:extLst>
                  <a:ext uri="{FF2B5EF4-FFF2-40B4-BE49-F238E27FC236}">
                    <a16:creationId xmlns:a16="http://schemas.microsoft.com/office/drawing/2014/main" id="{3F00FD66-210F-AE52-5B79-50935F5EEA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33" y="1345"/>
                <a:ext cx="42" cy="44"/>
                <a:chOff x="1865" y="939"/>
                <a:chExt cx="462" cy="611"/>
              </a:xfrm>
            </p:grpSpPr>
            <p:sp>
              <p:nvSpPr>
                <p:cNvPr id="71889" name="Freeform 1233">
                  <a:extLst>
                    <a:ext uri="{FF2B5EF4-FFF2-40B4-BE49-F238E27FC236}">
                      <a16:creationId xmlns:a16="http://schemas.microsoft.com/office/drawing/2014/main" id="{19D65AA9-994F-9916-4375-FC8CD51EA9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0" y="1329"/>
                  <a:ext cx="187" cy="221"/>
                </a:xfrm>
                <a:custGeom>
                  <a:avLst/>
                  <a:gdLst>
                    <a:gd name="T0" fmla="*/ 0 w 187"/>
                    <a:gd name="T1" fmla="*/ 18 h 221"/>
                    <a:gd name="T2" fmla="*/ 30 w 187"/>
                    <a:gd name="T3" fmla="*/ 131 h 221"/>
                    <a:gd name="T4" fmla="*/ 60 w 187"/>
                    <a:gd name="T5" fmla="*/ 186 h 221"/>
                    <a:gd name="T6" fmla="*/ 45 w 187"/>
                    <a:gd name="T7" fmla="*/ 209 h 221"/>
                    <a:gd name="T8" fmla="*/ 70 w 187"/>
                    <a:gd name="T9" fmla="*/ 221 h 221"/>
                    <a:gd name="T10" fmla="*/ 97 w 187"/>
                    <a:gd name="T11" fmla="*/ 203 h 221"/>
                    <a:gd name="T12" fmla="*/ 100 w 187"/>
                    <a:gd name="T13" fmla="*/ 176 h 221"/>
                    <a:gd name="T14" fmla="*/ 132 w 187"/>
                    <a:gd name="T15" fmla="*/ 209 h 221"/>
                    <a:gd name="T16" fmla="*/ 168 w 187"/>
                    <a:gd name="T17" fmla="*/ 198 h 221"/>
                    <a:gd name="T18" fmla="*/ 157 w 187"/>
                    <a:gd name="T19" fmla="*/ 164 h 221"/>
                    <a:gd name="T20" fmla="*/ 175 w 187"/>
                    <a:gd name="T21" fmla="*/ 119 h 221"/>
                    <a:gd name="T22" fmla="*/ 187 w 187"/>
                    <a:gd name="T23" fmla="*/ 53 h 221"/>
                    <a:gd name="T24" fmla="*/ 184 w 187"/>
                    <a:gd name="T25" fmla="*/ 0 h 221"/>
                    <a:gd name="T26" fmla="*/ 150 w 187"/>
                    <a:gd name="T27" fmla="*/ 0 h 221"/>
                    <a:gd name="T28" fmla="*/ 147 w 187"/>
                    <a:gd name="T29" fmla="*/ 93 h 221"/>
                    <a:gd name="T30" fmla="*/ 120 w 187"/>
                    <a:gd name="T31" fmla="*/ 171 h 221"/>
                    <a:gd name="T32" fmla="*/ 105 w 187"/>
                    <a:gd name="T33" fmla="*/ 176 h 221"/>
                    <a:gd name="T34" fmla="*/ 72 w 187"/>
                    <a:gd name="T35" fmla="*/ 150 h 221"/>
                    <a:gd name="T36" fmla="*/ 57 w 187"/>
                    <a:gd name="T37" fmla="*/ 108 h 221"/>
                    <a:gd name="T38" fmla="*/ 37 w 187"/>
                    <a:gd name="T39" fmla="*/ 48 h 221"/>
                    <a:gd name="T40" fmla="*/ 37 w 187"/>
                    <a:gd name="T41" fmla="*/ 11 h 221"/>
                    <a:gd name="T42" fmla="*/ 0 w 187"/>
                    <a:gd name="T43" fmla="*/ 18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7" h="221">
                      <a:moveTo>
                        <a:pt x="0" y="18"/>
                      </a:moveTo>
                      <a:lnTo>
                        <a:pt x="30" y="131"/>
                      </a:lnTo>
                      <a:lnTo>
                        <a:pt x="60" y="186"/>
                      </a:lnTo>
                      <a:lnTo>
                        <a:pt x="45" y="209"/>
                      </a:lnTo>
                      <a:lnTo>
                        <a:pt x="70" y="221"/>
                      </a:lnTo>
                      <a:lnTo>
                        <a:pt x="97" y="203"/>
                      </a:lnTo>
                      <a:lnTo>
                        <a:pt x="100" y="176"/>
                      </a:lnTo>
                      <a:lnTo>
                        <a:pt x="132" y="209"/>
                      </a:lnTo>
                      <a:lnTo>
                        <a:pt x="168" y="198"/>
                      </a:lnTo>
                      <a:lnTo>
                        <a:pt x="157" y="164"/>
                      </a:lnTo>
                      <a:lnTo>
                        <a:pt x="175" y="119"/>
                      </a:lnTo>
                      <a:lnTo>
                        <a:pt x="187" y="53"/>
                      </a:lnTo>
                      <a:lnTo>
                        <a:pt x="184" y="0"/>
                      </a:lnTo>
                      <a:lnTo>
                        <a:pt x="150" y="0"/>
                      </a:lnTo>
                      <a:lnTo>
                        <a:pt x="147" y="93"/>
                      </a:lnTo>
                      <a:lnTo>
                        <a:pt x="120" y="171"/>
                      </a:lnTo>
                      <a:lnTo>
                        <a:pt x="105" y="176"/>
                      </a:lnTo>
                      <a:lnTo>
                        <a:pt x="72" y="150"/>
                      </a:lnTo>
                      <a:lnTo>
                        <a:pt x="57" y="108"/>
                      </a:lnTo>
                      <a:lnTo>
                        <a:pt x="37" y="48"/>
                      </a:lnTo>
                      <a:lnTo>
                        <a:pt x="37" y="11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90" name="Freeform 1234">
                  <a:extLst>
                    <a:ext uri="{FF2B5EF4-FFF2-40B4-BE49-F238E27FC236}">
                      <a16:creationId xmlns:a16="http://schemas.microsoft.com/office/drawing/2014/main" id="{290116B9-484E-A6A4-4AF7-DEA64144F7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5" y="939"/>
                  <a:ext cx="462" cy="419"/>
                </a:xfrm>
                <a:custGeom>
                  <a:avLst/>
                  <a:gdLst>
                    <a:gd name="T0" fmla="*/ 120 w 462"/>
                    <a:gd name="T1" fmla="*/ 8 h 419"/>
                    <a:gd name="T2" fmla="*/ 55 w 462"/>
                    <a:gd name="T3" fmla="*/ 63 h 419"/>
                    <a:gd name="T4" fmla="*/ 0 w 462"/>
                    <a:gd name="T5" fmla="*/ 201 h 419"/>
                    <a:gd name="T6" fmla="*/ 25 w 462"/>
                    <a:gd name="T7" fmla="*/ 390 h 419"/>
                    <a:gd name="T8" fmla="*/ 70 w 462"/>
                    <a:gd name="T9" fmla="*/ 419 h 419"/>
                    <a:gd name="T10" fmla="*/ 153 w 462"/>
                    <a:gd name="T11" fmla="*/ 416 h 419"/>
                    <a:gd name="T12" fmla="*/ 225 w 462"/>
                    <a:gd name="T13" fmla="*/ 389 h 419"/>
                    <a:gd name="T14" fmla="*/ 319 w 462"/>
                    <a:gd name="T15" fmla="*/ 413 h 419"/>
                    <a:gd name="T16" fmla="*/ 400 w 462"/>
                    <a:gd name="T17" fmla="*/ 389 h 419"/>
                    <a:gd name="T18" fmla="*/ 442 w 462"/>
                    <a:gd name="T19" fmla="*/ 296 h 419"/>
                    <a:gd name="T20" fmla="*/ 462 w 462"/>
                    <a:gd name="T21" fmla="*/ 146 h 419"/>
                    <a:gd name="T22" fmla="*/ 442 w 462"/>
                    <a:gd name="T23" fmla="*/ 74 h 419"/>
                    <a:gd name="T24" fmla="*/ 387 w 462"/>
                    <a:gd name="T25" fmla="*/ 18 h 419"/>
                    <a:gd name="T26" fmla="*/ 337 w 462"/>
                    <a:gd name="T27" fmla="*/ 0 h 419"/>
                    <a:gd name="T28" fmla="*/ 285 w 462"/>
                    <a:gd name="T29" fmla="*/ 51 h 419"/>
                    <a:gd name="T30" fmla="*/ 240 w 462"/>
                    <a:gd name="T31" fmla="*/ 96 h 419"/>
                    <a:gd name="T32" fmla="*/ 120 w 462"/>
                    <a:gd name="T33" fmla="*/ 8 h 4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2" h="419">
                      <a:moveTo>
                        <a:pt x="120" y="8"/>
                      </a:moveTo>
                      <a:lnTo>
                        <a:pt x="55" y="63"/>
                      </a:lnTo>
                      <a:lnTo>
                        <a:pt x="0" y="201"/>
                      </a:lnTo>
                      <a:lnTo>
                        <a:pt x="25" y="390"/>
                      </a:lnTo>
                      <a:lnTo>
                        <a:pt x="70" y="419"/>
                      </a:lnTo>
                      <a:lnTo>
                        <a:pt x="153" y="416"/>
                      </a:lnTo>
                      <a:lnTo>
                        <a:pt x="225" y="389"/>
                      </a:lnTo>
                      <a:lnTo>
                        <a:pt x="319" y="413"/>
                      </a:lnTo>
                      <a:lnTo>
                        <a:pt x="400" y="389"/>
                      </a:lnTo>
                      <a:lnTo>
                        <a:pt x="442" y="296"/>
                      </a:lnTo>
                      <a:lnTo>
                        <a:pt x="462" y="146"/>
                      </a:lnTo>
                      <a:lnTo>
                        <a:pt x="442" y="74"/>
                      </a:lnTo>
                      <a:lnTo>
                        <a:pt x="387" y="18"/>
                      </a:lnTo>
                      <a:lnTo>
                        <a:pt x="337" y="0"/>
                      </a:lnTo>
                      <a:lnTo>
                        <a:pt x="285" y="51"/>
                      </a:lnTo>
                      <a:lnTo>
                        <a:pt x="240" y="96"/>
                      </a:lnTo>
                      <a:lnTo>
                        <a:pt x="120" y="8"/>
                      </a:lnTo>
                      <a:close/>
                    </a:path>
                  </a:pathLst>
                </a:custGeom>
                <a:pattFill prst="lgConfetti">
                  <a:fgClr>
                    <a:srgbClr val="0080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1891" name="Group 1235">
                <a:extLst>
                  <a:ext uri="{FF2B5EF4-FFF2-40B4-BE49-F238E27FC236}">
                    <a16:creationId xmlns:a16="http://schemas.microsoft.com/office/drawing/2014/main" id="{6F509C6A-EA75-18CE-2ECA-F2F8006699D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34" y="1330"/>
                <a:ext cx="54" cy="63"/>
                <a:chOff x="1885" y="753"/>
                <a:chExt cx="413" cy="650"/>
              </a:xfrm>
            </p:grpSpPr>
            <p:sp>
              <p:nvSpPr>
                <p:cNvPr id="71892" name="Freeform 1236">
                  <a:extLst>
                    <a:ext uri="{FF2B5EF4-FFF2-40B4-BE49-F238E27FC236}">
                      <a16:creationId xmlns:a16="http://schemas.microsoft.com/office/drawing/2014/main" id="{2604CC50-C2E8-7C73-9DF4-84BAF802C8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6" y="1196"/>
                  <a:ext cx="207" cy="207"/>
                </a:xfrm>
                <a:custGeom>
                  <a:avLst/>
                  <a:gdLst>
                    <a:gd name="T0" fmla="*/ 107 w 207"/>
                    <a:gd name="T1" fmla="*/ 162 h 207"/>
                    <a:gd name="T2" fmla="*/ 87 w 207"/>
                    <a:gd name="T3" fmla="*/ 165 h 207"/>
                    <a:gd name="T4" fmla="*/ 64 w 207"/>
                    <a:gd name="T5" fmla="*/ 143 h 207"/>
                    <a:gd name="T6" fmla="*/ 51 w 207"/>
                    <a:gd name="T7" fmla="*/ 106 h 207"/>
                    <a:gd name="T8" fmla="*/ 33 w 207"/>
                    <a:gd name="T9" fmla="*/ 52 h 207"/>
                    <a:gd name="T10" fmla="*/ 33 w 207"/>
                    <a:gd name="T11" fmla="*/ 19 h 207"/>
                    <a:gd name="T12" fmla="*/ 0 w 207"/>
                    <a:gd name="T13" fmla="*/ 25 h 207"/>
                    <a:gd name="T14" fmla="*/ 27 w 207"/>
                    <a:gd name="T15" fmla="*/ 126 h 207"/>
                    <a:gd name="T16" fmla="*/ 54 w 207"/>
                    <a:gd name="T17" fmla="*/ 176 h 207"/>
                    <a:gd name="T18" fmla="*/ 40 w 207"/>
                    <a:gd name="T19" fmla="*/ 196 h 207"/>
                    <a:gd name="T20" fmla="*/ 63 w 207"/>
                    <a:gd name="T21" fmla="*/ 207 h 207"/>
                    <a:gd name="T22" fmla="*/ 87 w 207"/>
                    <a:gd name="T23" fmla="*/ 191 h 207"/>
                    <a:gd name="T24" fmla="*/ 97 w 207"/>
                    <a:gd name="T25" fmla="*/ 193 h 207"/>
                    <a:gd name="T26" fmla="*/ 118 w 207"/>
                    <a:gd name="T27" fmla="*/ 196 h 207"/>
                    <a:gd name="T28" fmla="*/ 150 w 207"/>
                    <a:gd name="T29" fmla="*/ 186 h 207"/>
                    <a:gd name="T30" fmla="*/ 140 w 207"/>
                    <a:gd name="T31" fmla="*/ 156 h 207"/>
                    <a:gd name="T32" fmla="*/ 165 w 207"/>
                    <a:gd name="T33" fmla="*/ 130 h 207"/>
                    <a:gd name="T34" fmla="*/ 187 w 207"/>
                    <a:gd name="T35" fmla="*/ 73 h 207"/>
                    <a:gd name="T36" fmla="*/ 207 w 207"/>
                    <a:gd name="T37" fmla="*/ 10 h 207"/>
                    <a:gd name="T38" fmla="*/ 172 w 207"/>
                    <a:gd name="T39" fmla="*/ 3 h 207"/>
                    <a:gd name="T40" fmla="*/ 142 w 207"/>
                    <a:gd name="T41" fmla="*/ 111 h 207"/>
                    <a:gd name="T42" fmla="*/ 120 w 207"/>
                    <a:gd name="T43" fmla="*/ 142 h 207"/>
                    <a:gd name="T44" fmla="*/ 117 w 207"/>
                    <a:gd name="T45" fmla="*/ 0 h 207"/>
                    <a:gd name="T46" fmla="*/ 82 w 207"/>
                    <a:gd name="T47" fmla="*/ 3 h 207"/>
                    <a:gd name="T48" fmla="*/ 87 w 207"/>
                    <a:gd name="T49" fmla="*/ 163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07" h="207">
                      <a:moveTo>
                        <a:pt x="107" y="162"/>
                      </a:moveTo>
                      <a:lnTo>
                        <a:pt x="87" y="165"/>
                      </a:lnTo>
                      <a:lnTo>
                        <a:pt x="64" y="143"/>
                      </a:lnTo>
                      <a:lnTo>
                        <a:pt x="51" y="106"/>
                      </a:lnTo>
                      <a:lnTo>
                        <a:pt x="33" y="52"/>
                      </a:lnTo>
                      <a:lnTo>
                        <a:pt x="33" y="19"/>
                      </a:lnTo>
                      <a:lnTo>
                        <a:pt x="0" y="25"/>
                      </a:lnTo>
                      <a:lnTo>
                        <a:pt x="27" y="126"/>
                      </a:lnTo>
                      <a:lnTo>
                        <a:pt x="54" y="176"/>
                      </a:lnTo>
                      <a:lnTo>
                        <a:pt x="40" y="196"/>
                      </a:lnTo>
                      <a:lnTo>
                        <a:pt x="63" y="207"/>
                      </a:lnTo>
                      <a:lnTo>
                        <a:pt x="87" y="191"/>
                      </a:lnTo>
                      <a:lnTo>
                        <a:pt x="97" y="193"/>
                      </a:lnTo>
                      <a:lnTo>
                        <a:pt x="118" y="196"/>
                      </a:lnTo>
                      <a:lnTo>
                        <a:pt x="150" y="186"/>
                      </a:lnTo>
                      <a:lnTo>
                        <a:pt x="140" y="156"/>
                      </a:lnTo>
                      <a:lnTo>
                        <a:pt x="165" y="130"/>
                      </a:lnTo>
                      <a:lnTo>
                        <a:pt x="187" y="73"/>
                      </a:lnTo>
                      <a:lnTo>
                        <a:pt x="207" y="10"/>
                      </a:lnTo>
                      <a:lnTo>
                        <a:pt x="172" y="3"/>
                      </a:lnTo>
                      <a:lnTo>
                        <a:pt x="142" y="111"/>
                      </a:lnTo>
                      <a:lnTo>
                        <a:pt x="120" y="142"/>
                      </a:lnTo>
                      <a:lnTo>
                        <a:pt x="117" y="0"/>
                      </a:lnTo>
                      <a:lnTo>
                        <a:pt x="82" y="3"/>
                      </a:lnTo>
                      <a:lnTo>
                        <a:pt x="87" y="163"/>
                      </a:lnTo>
                    </a:path>
                  </a:pathLst>
                </a:cu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93" name="Freeform 1237">
                  <a:extLst>
                    <a:ext uri="{FF2B5EF4-FFF2-40B4-BE49-F238E27FC236}">
                      <a16:creationId xmlns:a16="http://schemas.microsoft.com/office/drawing/2014/main" id="{3EE9BB0D-30F6-89D6-143F-4832244184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5" y="753"/>
                  <a:ext cx="413" cy="463"/>
                </a:xfrm>
                <a:custGeom>
                  <a:avLst/>
                  <a:gdLst>
                    <a:gd name="T0" fmla="*/ 107 w 413"/>
                    <a:gd name="T1" fmla="*/ 95 h 463"/>
                    <a:gd name="T2" fmla="*/ 49 w 413"/>
                    <a:gd name="T3" fmla="*/ 144 h 463"/>
                    <a:gd name="T4" fmla="*/ 0 w 413"/>
                    <a:gd name="T5" fmla="*/ 268 h 463"/>
                    <a:gd name="T6" fmla="*/ 22 w 413"/>
                    <a:gd name="T7" fmla="*/ 437 h 463"/>
                    <a:gd name="T8" fmla="*/ 63 w 413"/>
                    <a:gd name="T9" fmla="*/ 463 h 463"/>
                    <a:gd name="T10" fmla="*/ 137 w 413"/>
                    <a:gd name="T11" fmla="*/ 460 h 463"/>
                    <a:gd name="T12" fmla="*/ 201 w 413"/>
                    <a:gd name="T13" fmla="*/ 436 h 463"/>
                    <a:gd name="T14" fmla="*/ 285 w 413"/>
                    <a:gd name="T15" fmla="*/ 458 h 463"/>
                    <a:gd name="T16" fmla="*/ 358 w 413"/>
                    <a:gd name="T17" fmla="*/ 436 h 463"/>
                    <a:gd name="T18" fmla="*/ 395 w 413"/>
                    <a:gd name="T19" fmla="*/ 353 h 463"/>
                    <a:gd name="T20" fmla="*/ 413 w 413"/>
                    <a:gd name="T21" fmla="*/ 219 h 463"/>
                    <a:gd name="T22" fmla="*/ 395 w 413"/>
                    <a:gd name="T23" fmla="*/ 154 h 463"/>
                    <a:gd name="T24" fmla="*/ 346 w 413"/>
                    <a:gd name="T25" fmla="*/ 104 h 463"/>
                    <a:gd name="T26" fmla="*/ 322 w 413"/>
                    <a:gd name="T27" fmla="*/ 71 h 463"/>
                    <a:gd name="T28" fmla="*/ 276 w 413"/>
                    <a:gd name="T29" fmla="*/ 26 h 463"/>
                    <a:gd name="T30" fmla="*/ 243 w 413"/>
                    <a:gd name="T31" fmla="*/ 0 h 463"/>
                    <a:gd name="T32" fmla="*/ 198 w 413"/>
                    <a:gd name="T33" fmla="*/ 18 h 463"/>
                    <a:gd name="T34" fmla="*/ 107 w 413"/>
                    <a:gd name="T35" fmla="*/ 95 h 4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13" h="463">
                      <a:moveTo>
                        <a:pt x="107" y="95"/>
                      </a:moveTo>
                      <a:lnTo>
                        <a:pt x="49" y="144"/>
                      </a:lnTo>
                      <a:lnTo>
                        <a:pt x="0" y="268"/>
                      </a:lnTo>
                      <a:lnTo>
                        <a:pt x="22" y="437"/>
                      </a:lnTo>
                      <a:lnTo>
                        <a:pt x="63" y="463"/>
                      </a:lnTo>
                      <a:lnTo>
                        <a:pt x="137" y="460"/>
                      </a:lnTo>
                      <a:lnTo>
                        <a:pt x="201" y="436"/>
                      </a:lnTo>
                      <a:lnTo>
                        <a:pt x="285" y="458"/>
                      </a:lnTo>
                      <a:lnTo>
                        <a:pt x="358" y="436"/>
                      </a:lnTo>
                      <a:lnTo>
                        <a:pt x="395" y="353"/>
                      </a:lnTo>
                      <a:lnTo>
                        <a:pt x="413" y="219"/>
                      </a:lnTo>
                      <a:lnTo>
                        <a:pt x="395" y="154"/>
                      </a:lnTo>
                      <a:lnTo>
                        <a:pt x="346" y="104"/>
                      </a:lnTo>
                      <a:lnTo>
                        <a:pt x="322" y="71"/>
                      </a:lnTo>
                      <a:lnTo>
                        <a:pt x="276" y="26"/>
                      </a:lnTo>
                      <a:lnTo>
                        <a:pt x="243" y="0"/>
                      </a:lnTo>
                      <a:lnTo>
                        <a:pt x="198" y="18"/>
                      </a:lnTo>
                      <a:lnTo>
                        <a:pt x="107" y="95"/>
                      </a:lnTo>
                      <a:close/>
                    </a:path>
                  </a:pathLst>
                </a:custGeom>
                <a:pattFill prst="lgConfetti">
                  <a:fgClr>
                    <a:srgbClr val="0080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94" name="Freeform 1238">
                  <a:extLst>
                    <a:ext uri="{FF2B5EF4-FFF2-40B4-BE49-F238E27FC236}">
                      <a16:creationId xmlns:a16="http://schemas.microsoft.com/office/drawing/2014/main" id="{17C158F0-D970-6F18-F93F-670735D31C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3" y="824"/>
                  <a:ext cx="195" cy="355"/>
                </a:xfrm>
                <a:custGeom>
                  <a:avLst/>
                  <a:gdLst>
                    <a:gd name="T0" fmla="*/ 0 w 195"/>
                    <a:gd name="T1" fmla="*/ 15 h 355"/>
                    <a:gd name="T2" fmla="*/ 70 w 195"/>
                    <a:gd name="T3" fmla="*/ 127 h 355"/>
                    <a:gd name="T4" fmla="*/ 82 w 195"/>
                    <a:gd name="T5" fmla="*/ 355 h 355"/>
                    <a:gd name="T6" fmla="*/ 153 w 195"/>
                    <a:gd name="T7" fmla="*/ 82 h 355"/>
                    <a:gd name="T8" fmla="*/ 195 w 195"/>
                    <a:gd name="T9" fmla="*/ 0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5" h="355">
                      <a:moveTo>
                        <a:pt x="0" y="15"/>
                      </a:moveTo>
                      <a:lnTo>
                        <a:pt x="70" y="127"/>
                      </a:lnTo>
                      <a:lnTo>
                        <a:pt x="82" y="355"/>
                      </a:lnTo>
                      <a:lnTo>
                        <a:pt x="153" y="82"/>
                      </a:lnTo>
                      <a:lnTo>
                        <a:pt x="195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1895" name="Group 1239">
                <a:extLst>
                  <a:ext uri="{FF2B5EF4-FFF2-40B4-BE49-F238E27FC236}">
                    <a16:creationId xmlns:a16="http://schemas.microsoft.com/office/drawing/2014/main" id="{396A96FA-EE65-8215-B6DF-0F6D3A12552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57" y="1152"/>
                <a:ext cx="52" cy="83"/>
                <a:chOff x="3579" y="1464"/>
                <a:chExt cx="52" cy="83"/>
              </a:xfrm>
            </p:grpSpPr>
            <p:sp>
              <p:nvSpPr>
                <p:cNvPr id="71896" name="Line 1240">
                  <a:extLst>
                    <a:ext uri="{FF2B5EF4-FFF2-40B4-BE49-F238E27FC236}">
                      <a16:creationId xmlns:a16="http://schemas.microsoft.com/office/drawing/2014/main" id="{E601DB10-E9F2-89F1-2FAF-6B02B16D81E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91" y="1496"/>
                  <a:ext cx="10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97" name="Line 1241">
                  <a:extLst>
                    <a:ext uri="{FF2B5EF4-FFF2-40B4-BE49-F238E27FC236}">
                      <a16:creationId xmlns:a16="http://schemas.microsoft.com/office/drawing/2014/main" id="{C9BF696C-BE10-60EE-3FCC-DB906262EE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07" y="1502"/>
                  <a:ext cx="14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98" name="Line 1242">
                  <a:extLst>
                    <a:ext uri="{FF2B5EF4-FFF2-40B4-BE49-F238E27FC236}">
                      <a16:creationId xmlns:a16="http://schemas.microsoft.com/office/drawing/2014/main" id="{7FF657D7-C7DA-6F81-EA69-25ADDB4935E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9" y="1514"/>
                  <a:ext cx="14" cy="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899" name="Freeform 1243">
                  <a:extLst>
                    <a:ext uri="{FF2B5EF4-FFF2-40B4-BE49-F238E27FC236}">
                      <a16:creationId xmlns:a16="http://schemas.microsoft.com/office/drawing/2014/main" id="{FA2C8232-9B3D-D16F-FB47-7ABB39335D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464"/>
                  <a:ext cx="10" cy="83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00" name="Freeform 1244">
                  <a:extLst>
                    <a:ext uri="{FF2B5EF4-FFF2-40B4-BE49-F238E27FC236}">
                      <a16:creationId xmlns:a16="http://schemas.microsoft.com/office/drawing/2014/main" id="{16F2F062-2F75-D8B7-4413-5CF1F302C1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470"/>
                  <a:ext cx="52" cy="58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1901" name="Group 1245">
                <a:extLst>
                  <a:ext uri="{FF2B5EF4-FFF2-40B4-BE49-F238E27FC236}">
                    <a16:creationId xmlns:a16="http://schemas.microsoft.com/office/drawing/2014/main" id="{99667676-1CD1-E2BF-4904-B3F104D9AAA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71" y="1160"/>
                <a:ext cx="52" cy="83"/>
                <a:chOff x="3579" y="1464"/>
                <a:chExt cx="52" cy="83"/>
              </a:xfrm>
            </p:grpSpPr>
            <p:sp>
              <p:nvSpPr>
                <p:cNvPr id="71902" name="Line 1246">
                  <a:extLst>
                    <a:ext uri="{FF2B5EF4-FFF2-40B4-BE49-F238E27FC236}">
                      <a16:creationId xmlns:a16="http://schemas.microsoft.com/office/drawing/2014/main" id="{61BE68F7-F231-CA6E-1A93-56D3F2E2DCB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91" y="1496"/>
                  <a:ext cx="10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03" name="Line 1247">
                  <a:extLst>
                    <a:ext uri="{FF2B5EF4-FFF2-40B4-BE49-F238E27FC236}">
                      <a16:creationId xmlns:a16="http://schemas.microsoft.com/office/drawing/2014/main" id="{66852EBC-F713-E884-B1CF-209A23F3D4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07" y="1502"/>
                  <a:ext cx="14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04" name="Line 1248">
                  <a:extLst>
                    <a:ext uri="{FF2B5EF4-FFF2-40B4-BE49-F238E27FC236}">
                      <a16:creationId xmlns:a16="http://schemas.microsoft.com/office/drawing/2014/main" id="{6BBC102C-C603-CA1E-8132-033EB013C70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9" y="1514"/>
                  <a:ext cx="14" cy="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05" name="Freeform 1249">
                  <a:extLst>
                    <a:ext uri="{FF2B5EF4-FFF2-40B4-BE49-F238E27FC236}">
                      <a16:creationId xmlns:a16="http://schemas.microsoft.com/office/drawing/2014/main" id="{94AF31ED-3840-EC81-4172-EC34BF551A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464"/>
                  <a:ext cx="10" cy="83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06" name="Freeform 1250">
                  <a:extLst>
                    <a:ext uri="{FF2B5EF4-FFF2-40B4-BE49-F238E27FC236}">
                      <a16:creationId xmlns:a16="http://schemas.microsoft.com/office/drawing/2014/main" id="{B5F122C5-54C2-4619-A605-4E1030F079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470"/>
                  <a:ext cx="52" cy="58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1907" name="Group 1251">
                <a:extLst>
                  <a:ext uri="{FF2B5EF4-FFF2-40B4-BE49-F238E27FC236}">
                    <a16:creationId xmlns:a16="http://schemas.microsoft.com/office/drawing/2014/main" id="{6C98BDD2-8439-A8BC-C7A5-DF3352627F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87" y="1159"/>
                <a:ext cx="52" cy="83"/>
                <a:chOff x="3579" y="1464"/>
                <a:chExt cx="52" cy="83"/>
              </a:xfrm>
            </p:grpSpPr>
            <p:sp>
              <p:nvSpPr>
                <p:cNvPr id="71908" name="Line 1252">
                  <a:extLst>
                    <a:ext uri="{FF2B5EF4-FFF2-40B4-BE49-F238E27FC236}">
                      <a16:creationId xmlns:a16="http://schemas.microsoft.com/office/drawing/2014/main" id="{DA7EE07D-C1F0-1F5B-0B1D-8503C116B2F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91" y="1496"/>
                  <a:ext cx="10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09" name="Line 1253">
                  <a:extLst>
                    <a:ext uri="{FF2B5EF4-FFF2-40B4-BE49-F238E27FC236}">
                      <a16:creationId xmlns:a16="http://schemas.microsoft.com/office/drawing/2014/main" id="{DEC1BBA5-40CC-5058-A920-121602F14A9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07" y="1502"/>
                  <a:ext cx="14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10" name="Line 1254">
                  <a:extLst>
                    <a:ext uri="{FF2B5EF4-FFF2-40B4-BE49-F238E27FC236}">
                      <a16:creationId xmlns:a16="http://schemas.microsoft.com/office/drawing/2014/main" id="{A4A53468-2F82-0BAD-4B78-A1D6E1B171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9" y="1514"/>
                  <a:ext cx="14" cy="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11" name="Freeform 1255">
                  <a:extLst>
                    <a:ext uri="{FF2B5EF4-FFF2-40B4-BE49-F238E27FC236}">
                      <a16:creationId xmlns:a16="http://schemas.microsoft.com/office/drawing/2014/main" id="{3C7024DE-738C-48B6-2599-5991AB4EA0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464"/>
                  <a:ext cx="10" cy="83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12" name="Freeform 1256">
                  <a:extLst>
                    <a:ext uri="{FF2B5EF4-FFF2-40B4-BE49-F238E27FC236}">
                      <a16:creationId xmlns:a16="http://schemas.microsoft.com/office/drawing/2014/main" id="{18627CFC-7AB5-FB35-5B85-ED8E186FDE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470"/>
                  <a:ext cx="52" cy="58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1913" name="Group 1257">
                <a:extLst>
                  <a:ext uri="{FF2B5EF4-FFF2-40B4-BE49-F238E27FC236}">
                    <a16:creationId xmlns:a16="http://schemas.microsoft.com/office/drawing/2014/main" id="{0414A5A0-B834-1078-BC0B-8D159CBEDF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95" y="1157"/>
                <a:ext cx="52" cy="83"/>
                <a:chOff x="3579" y="1464"/>
                <a:chExt cx="52" cy="83"/>
              </a:xfrm>
            </p:grpSpPr>
            <p:sp>
              <p:nvSpPr>
                <p:cNvPr id="71914" name="Line 1258">
                  <a:extLst>
                    <a:ext uri="{FF2B5EF4-FFF2-40B4-BE49-F238E27FC236}">
                      <a16:creationId xmlns:a16="http://schemas.microsoft.com/office/drawing/2014/main" id="{34524763-07FD-EF9F-13AD-968453BF46D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91" y="1496"/>
                  <a:ext cx="10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15" name="Line 1259">
                  <a:extLst>
                    <a:ext uri="{FF2B5EF4-FFF2-40B4-BE49-F238E27FC236}">
                      <a16:creationId xmlns:a16="http://schemas.microsoft.com/office/drawing/2014/main" id="{32909E72-B218-F645-3EAD-6049CF1C0F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07" y="1502"/>
                  <a:ext cx="14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16" name="Line 1260">
                  <a:extLst>
                    <a:ext uri="{FF2B5EF4-FFF2-40B4-BE49-F238E27FC236}">
                      <a16:creationId xmlns:a16="http://schemas.microsoft.com/office/drawing/2014/main" id="{2BD3EFB9-5D36-1EEC-DF42-5DDDF1E206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9" y="1514"/>
                  <a:ext cx="14" cy="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17" name="Freeform 1261">
                  <a:extLst>
                    <a:ext uri="{FF2B5EF4-FFF2-40B4-BE49-F238E27FC236}">
                      <a16:creationId xmlns:a16="http://schemas.microsoft.com/office/drawing/2014/main" id="{95D9979C-CB63-11C0-0DAF-5408F15A66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464"/>
                  <a:ext cx="10" cy="83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18" name="Freeform 1262">
                  <a:extLst>
                    <a:ext uri="{FF2B5EF4-FFF2-40B4-BE49-F238E27FC236}">
                      <a16:creationId xmlns:a16="http://schemas.microsoft.com/office/drawing/2014/main" id="{207A85FD-A485-D569-5A82-F99C64C73A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470"/>
                  <a:ext cx="52" cy="58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1919" name="Group 1263">
                <a:extLst>
                  <a:ext uri="{FF2B5EF4-FFF2-40B4-BE49-F238E27FC236}">
                    <a16:creationId xmlns:a16="http://schemas.microsoft.com/office/drawing/2014/main" id="{FF2E7778-907B-157E-116C-D7985C7123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90" y="1187"/>
                <a:ext cx="52" cy="83"/>
                <a:chOff x="3579" y="1464"/>
                <a:chExt cx="52" cy="83"/>
              </a:xfrm>
            </p:grpSpPr>
            <p:sp>
              <p:nvSpPr>
                <p:cNvPr id="71920" name="Line 1264">
                  <a:extLst>
                    <a:ext uri="{FF2B5EF4-FFF2-40B4-BE49-F238E27FC236}">
                      <a16:creationId xmlns:a16="http://schemas.microsoft.com/office/drawing/2014/main" id="{002C1F28-9966-CDB8-9347-8BC29C95B5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91" y="1496"/>
                  <a:ext cx="10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21" name="Line 1265">
                  <a:extLst>
                    <a:ext uri="{FF2B5EF4-FFF2-40B4-BE49-F238E27FC236}">
                      <a16:creationId xmlns:a16="http://schemas.microsoft.com/office/drawing/2014/main" id="{2240CA0F-9E19-5C2F-4B26-D69DDF7BFD3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07" y="1502"/>
                  <a:ext cx="14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22" name="Line 1266">
                  <a:extLst>
                    <a:ext uri="{FF2B5EF4-FFF2-40B4-BE49-F238E27FC236}">
                      <a16:creationId xmlns:a16="http://schemas.microsoft.com/office/drawing/2014/main" id="{E4FF7FB6-7D40-DCE3-F5DC-96987FFE5BC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9" y="1514"/>
                  <a:ext cx="14" cy="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23" name="Freeform 1267">
                  <a:extLst>
                    <a:ext uri="{FF2B5EF4-FFF2-40B4-BE49-F238E27FC236}">
                      <a16:creationId xmlns:a16="http://schemas.microsoft.com/office/drawing/2014/main" id="{586B7291-E78D-4B4F-8D8D-A833B252A1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464"/>
                  <a:ext cx="10" cy="83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24" name="Freeform 1268">
                  <a:extLst>
                    <a:ext uri="{FF2B5EF4-FFF2-40B4-BE49-F238E27FC236}">
                      <a16:creationId xmlns:a16="http://schemas.microsoft.com/office/drawing/2014/main" id="{BD36E401-B5D2-01BA-4E60-62FCE76415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470"/>
                  <a:ext cx="52" cy="58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1925" name="Group 1269">
                <a:extLst>
                  <a:ext uri="{FF2B5EF4-FFF2-40B4-BE49-F238E27FC236}">
                    <a16:creationId xmlns:a16="http://schemas.microsoft.com/office/drawing/2014/main" id="{FAE88B89-B9B9-B3A3-A69E-E9672B816BE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01" y="1154"/>
                <a:ext cx="52" cy="83"/>
                <a:chOff x="3579" y="1464"/>
                <a:chExt cx="52" cy="83"/>
              </a:xfrm>
            </p:grpSpPr>
            <p:sp>
              <p:nvSpPr>
                <p:cNvPr id="71926" name="Line 1270">
                  <a:extLst>
                    <a:ext uri="{FF2B5EF4-FFF2-40B4-BE49-F238E27FC236}">
                      <a16:creationId xmlns:a16="http://schemas.microsoft.com/office/drawing/2014/main" id="{8F4848CD-F7E5-86F4-3104-F25C210A9B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91" y="1496"/>
                  <a:ext cx="10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27" name="Line 1271">
                  <a:extLst>
                    <a:ext uri="{FF2B5EF4-FFF2-40B4-BE49-F238E27FC236}">
                      <a16:creationId xmlns:a16="http://schemas.microsoft.com/office/drawing/2014/main" id="{E840564D-DC0E-B1B4-A9E2-93D07C4B16C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07" y="1502"/>
                  <a:ext cx="14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28" name="Line 1272">
                  <a:extLst>
                    <a:ext uri="{FF2B5EF4-FFF2-40B4-BE49-F238E27FC236}">
                      <a16:creationId xmlns:a16="http://schemas.microsoft.com/office/drawing/2014/main" id="{3182530F-9067-6E97-A52B-C0B4F3C4A6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9" y="1514"/>
                  <a:ext cx="14" cy="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29" name="Freeform 1273">
                  <a:extLst>
                    <a:ext uri="{FF2B5EF4-FFF2-40B4-BE49-F238E27FC236}">
                      <a16:creationId xmlns:a16="http://schemas.microsoft.com/office/drawing/2014/main" id="{71C55AFB-8D25-CD52-6AE1-24B98B0074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464"/>
                  <a:ext cx="10" cy="83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30" name="Freeform 1274">
                  <a:extLst>
                    <a:ext uri="{FF2B5EF4-FFF2-40B4-BE49-F238E27FC236}">
                      <a16:creationId xmlns:a16="http://schemas.microsoft.com/office/drawing/2014/main" id="{F07C0183-712C-E6D7-E7E9-5A92B0E028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470"/>
                  <a:ext cx="52" cy="58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1931" name="Group 1275">
                <a:extLst>
                  <a:ext uri="{FF2B5EF4-FFF2-40B4-BE49-F238E27FC236}">
                    <a16:creationId xmlns:a16="http://schemas.microsoft.com/office/drawing/2014/main" id="{AFA80708-D882-4738-04B4-E6D366649D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81" y="1253"/>
                <a:ext cx="52" cy="83"/>
                <a:chOff x="3579" y="1464"/>
                <a:chExt cx="52" cy="83"/>
              </a:xfrm>
            </p:grpSpPr>
            <p:sp>
              <p:nvSpPr>
                <p:cNvPr id="71932" name="Line 1276">
                  <a:extLst>
                    <a:ext uri="{FF2B5EF4-FFF2-40B4-BE49-F238E27FC236}">
                      <a16:creationId xmlns:a16="http://schemas.microsoft.com/office/drawing/2014/main" id="{91209DA6-583A-3069-9C1B-0C30A4D092F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91" y="1496"/>
                  <a:ext cx="10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33" name="Line 1277">
                  <a:extLst>
                    <a:ext uri="{FF2B5EF4-FFF2-40B4-BE49-F238E27FC236}">
                      <a16:creationId xmlns:a16="http://schemas.microsoft.com/office/drawing/2014/main" id="{1506676E-7F16-B7AC-97D7-DFE0D0BAD8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07" y="1502"/>
                  <a:ext cx="14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34" name="Line 1278">
                  <a:extLst>
                    <a:ext uri="{FF2B5EF4-FFF2-40B4-BE49-F238E27FC236}">
                      <a16:creationId xmlns:a16="http://schemas.microsoft.com/office/drawing/2014/main" id="{2802211D-08F4-1A9B-EEC6-D6C7EFC94C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9" y="1514"/>
                  <a:ext cx="14" cy="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35" name="Freeform 1279">
                  <a:extLst>
                    <a:ext uri="{FF2B5EF4-FFF2-40B4-BE49-F238E27FC236}">
                      <a16:creationId xmlns:a16="http://schemas.microsoft.com/office/drawing/2014/main" id="{19448090-144F-DE1C-937B-8382AD110F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464"/>
                  <a:ext cx="10" cy="83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36" name="Freeform 1280">
                  <a:extLst>
                    <a:ext uri="{FF2B5EF4-FFF2-40B4-BE49-F238E27FC236}">
                      <a16:creationId xmlns:a16="http://schemas.microsoft.com/office/drawing/2014/main" id="{29B2C657-7139-BC4B-2227-7E11EDC276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470"/>
                  <a:ext cx="52" cy="58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1937" name="Group 1281">
                <a:extLst>
                  <a:ext uri="{FF2B5EF4-FFF2-40B4-BE49-F238E27FC236}">
                    <a16:creationId xmlns:a16="http://schemas.microsoft.com/office/drawing/2014/main" id="{307291C5-A659-4252-7FC4-C9566C6DB9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74" y="1268"/>
                <a:ext cx="52" cy="83"/>
                <a:chOff x="3579" y="1464"/>
                <a:chExt cx="52" cy="83"/>
              </a:xfrm>
            </p:grpSpPr>
            <p:sp>
              <p:nvSpPr>
                <p:cNvPr id="71938" name="Line 1282">
                  <a:extLst>
                    <a:ext uri="{FF2B5EF4-FFF2-40B4-BE49-F238E27FC236}">
                      <a16:creationId xmlns:a16="http://schemas.microsoft.com/office/drawing/2014/main" id="{5837216C-695F-D401-7B9F-7E7774EC41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91" y="1496"/>
                  <a:ext cx="10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39" name="Line 1283">
                  <a:extLst>
                    <a:ext uri="{FF2B5EF4-FFF2-40B4-BE49-F238E27FC236}">
                      <a16:creationId xmlns:a16="http://schemas.microsoft.com/office/drawing/2014/main" id="{D9C29E2A-1CA1-9D96-80EE-89B488CFA0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07" y="1502"/>
                  <a:ext cx="14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40" name="Line 1284">
                  <a:extLst>
                    <a:ext uri="{FF2B5EF4-FFF2-40B4-BE49-F238E27FC236}">
                      <a16:creationId xmlns:a16="http://schemas.microsoft.com/office/drawing/2014/main" id="{783B94B0-6F60-1901-0480-48C02EA74F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9" y="1514"/>
                  <a:ext cx="14" cy="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41" name="Freeform 1285">
                  <a:extLst>
                    <a:ext uri="{FF2B5EF4-FFF2-40B4-BE49-F238E27FC236}">
                      <a16:creationId xmlns:a16="http://schemas.microsoft.com/office/drawing/2014/main" id="{50007B16-1B30-E238-FD7D-E987156D09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464"/>
                  <a:ext cx="10" cy="83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42" name="Freeform 1286">
                  <a:extLst>
                    <a:ext uri="{FF2B5EF4-FFF2-40B4-BE49-F238E27FC236}">
                      <a16:creationId xmlns:a16="http://schemas.microsoft.com/office/drawing/2014/main" id="{4BB36F49-206E-C9FA-8A9F-D071E80FF4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470"/>
                  <a:ext cx="52" cy="58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1943" name="Group 1287">
                <a:extLst>
                  <a:ext uri="{FF2B5EF4-FFF2-40B4-BE49-F238E27FC236}">
                    <a16:creationId xmlns:a16="http://schemas.microsoft.com/office/drawing/2014/main" id="{7960700F-751E-224C-A1A9-832B79861A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42" y="1253"/>
                <a:ext cx="52" cy="83"/>
                <a:chOff x="3579" y="1464"/>
                <a:chExt cx="52" cy="83"/>
              </a:xfrm>
            </p:grpSpPr>
            <p:sp>
              <p:nvSpPr>
                <p:cNvPr id="71944" name="Line 1288">
                  <a:extLst>
                    <a:ext uri="{FF2B5EF4-FFF2-40B4-BE49-F238E27FC236}">
                      <a16:creationId xmlns:a16="http://schemas.microsoft.com/office/drawing/2014/main" id="{C8DA7A39-A91E-62D2-3F3F-FFC41CF5F31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91" y="1496"/>
                  <a:ext cx="10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45" name="Line 1289">
                  <a:extLst>
                    <a:ext uri="{FF2B5EF4-FFF2-40B4-BE49-F238E27FC236}">
                      <a16:creationId xmlns:a16="http://schemas.microsoft.com/office/drawing/2014/main" id="{84F9CA96-192B-A23C-F757-E55472AE087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07" y="1502"/>
                  <a:ext cx="14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46" name="Line 1290">
                  <a:extLst>
                    <a:ext uri="{FF2B5EF4-FFF2-40B4-BE49-F238E27FC236}">
                      <a16:creationId xmlns:a16="http://schemas.microsoft.com/office/drawing/2014/main" id="{BB1BCE13-CA65-F6E7-CD96-9E0DA738BCF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9" y="1514"/>
                  <a:ext cx="14" cy="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47" name="Freeform 1291">
                  <a:extLst>
                    <a:ext uri="{FF2B5EF4-FFF2-40B4-BE49-F238E27FC236}">
                      <a16:creationId xmlns:a16="http://schemas.microsoft.com/office/drawing/2014/main" id="{E22767A5-B5D3-C2BE-91FA-E17CAD49F9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464"/>
                  <a:ext cx="10" cy="83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48" name="Freeform 1292">
                  <a:extLst>
                    <a:ext uri="{FF2B5EF4-FFF2-40B4-BE49-F238E27FC236}">
                      <a16:creationId xmlns:a16="http://schemas.microsoft.com/office/drawing/2014/main" id="{91FA853F-2FC2-41DE-D69F-EC1BB14637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470"/>
                  <a:ext cx="52" cy="58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1949" name="Group 1293">
                <a:extLst>
                  <a:ext uri="{FF2B5EF4-FFF2-40B4-BE49-F238E27FC236}">
                    <a16:creationId xmlns:a16="http://schemas.microsoft.com/office/drawing/2014/main" id="{560E9029-BE6E-C794-B691-67B5E0A8D28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43" y="1244"/>
                <a:ext cx="52" cy="83"/>
                <a:chOff x="3579" y="1464"/>
                <a:chExt cx="52" cy="83"/>
              </a:xfrm>
            </p:grpSpPr>
            <p:sp>
              <p:nvSpPr>
                <p:cNvPr id="71950" name="Line 1294">
                  <a:extLst>
                    <a:ext uri="{FF2B5EF4-FFF2-40B4-BE49-F238E27FC236}">
                      <a16:creationId xmlns:a16="http://schemas.microsoft.com/office/drawing/2014/main" id="{E95D2561-F05A-3CB7-67A5-C3D3A08B88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91" y="1496"/>
                  <a:ext cx="10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51" name="Line 1295">
                  <a:extLst>
                    <a:ext uri="{FF2B5EF4-FFF2-40B4-BE49-F238E27FC236}">
                      <a16:creationId xmlns:a16="http://schemas.microsoft.com/office/drawing/2014/main" id="{1E9C1CAD-25B1-0303-6253-0C6D4C3C8F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07" y="1502"/>
                  <a:ext cx="14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52" name="Line 1296">
                  <a:extLst>
                    <a:ext uri="{FF2B5EF4-FFF2-40B4-BE49-F238E27FC236}">
                      <a16:creationId xmlns:a16="http://schemas.microsoft.com/office/drawing/2014/main" id="{5CA9F1FA-144E-AD85-B576-43D1C0F985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9" y="1514"/>
                  <a:ext cx="14" cy="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53" name="Freeform 1297">
                  <a:extLst>
                    <a:ext uri="{FF2B5EF4-FFF2-40B4-BE49-F238E27FC236}">
                      <a16:creationId xmlns:a16="http://schemas.microsoft.com/office/drawing/2014/main" id="{80BE9703-2C3B-54DF-5715-4628FCB368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464"/>
                  <a:ext cx="10" cy="83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54" name="Freeform 1298">
                  <a:extLst>
                    <a:ext uri="{FF2B5EF4-FFF2-40B4-BE49-F238E27FC236}">
                      <a16:creationId xmlns:a16="http://schemas.microsoft.com/office/drawing/2014/main" id="{83CC3C89-36D0-19AD-1D0C-7FC4B01922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470"/>
                  <a:ext cx="52" cy="58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1955" name="Group 1299">
                <a:extLst>
                  <a:ext uri="{FF2B5EF4-FFF2-40B4-BE49-F238E27FC236}">
                    <a16:creationId xmlns:a16="http://schemas.microsoft.com/office/drawing/2014/main" id="{697DC3C6-DFC3-CE8C-1C23-ED38BEA61A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33" y="1278"/>
                <a:ext cx="52" cy="83"/>
                <a:chOff x="3579" y="1464"/>
                <a:chExt cx="52" cy="83"/>
              </a:xfrm>
            </p:grpSpPr>
            <p:sp>
              <p:nvSpPr>
                <p:cNvPr id="71956" name="Line 1300">
                  <a:extLst>
                    <a:ext uri="{FF2B5EF4-FFF2-40B4-BE49-F238E27FC236}">
                      <a16:creationId xmlns:a16="http://schemas.microsoft.com/office/drawing/2014/main" id="{508EBD05-4F93-F31B-1887-58666E82C1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91" y="1496"/>
                  <a:ext cx="10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57" name="Line 1301">
                  <a:extLst>
                    <a:ext uri="{FF2B5EF4-FFF2-40B4-BE49-F238E27FC236}">
                      <a16:creationId xmlns:a16="http://schemas.microsoft.com/office/drawing/2014/main" id="{35AE0089-4A9D-0DD5-B978-2E5901C420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07" y="1502"/>
                  <a:ext cx="14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58" name="Line 1302">
                  <a:extLst>
                    <a:ext uri="{FF2B5EF4-FFF2-40B4-BE49-F238E27FC236}">
                      <a16:creationId xmlns:a16="http://schemas.microsoft.com/office/drawing/2014/main" id="{405813F2-EA4F-BB37-4E50-3AE3B4C6192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9" y="1514"/>
                  <a:ext cx="14" cy="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59" name="Freeform 1303">
                  <a:extLst>
                    <a:ext uri="{FF2B5EF4-FFF2-40B4-BE49-F238E27FC236}">
                      <a16:creationId xmlns:a16="http://schemas.microsoft.com/office/drawing/2014/main" id="{E6A55C03-F116-4833-4599-0EF6FAFC6F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464"/>
                  <a:ext cx="10" cy="83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60" name="Freeform 1304">
                  <a:extLst>
                    <a:ext uri="{FF2B5EF4-FFF2-40B4-BE49-F238E27FC236}">
                      <a16:creationId xmlns:a16="http://schemas.microsoft.com/office/drawing/2014/main" id="{92C29E5E-FAD6-D9A4-EC1E-10FA7BD1E2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470"/>
                  <a:ext cx="52" cy="58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1961" name="Group 1305">
                <a:extLst>
                  <a:ext uri="{FF2B5EF4-FFF2-40B4-BE49-F238E27FC236}">
                    <a16:creationId xmlns:a16="http://schemas.microsoft.com/office/drawing/2014/main" id="{87724D7D-6CF0-BE5F-19CE-E7BDAA0B08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24" y="1280"/>
                <a:ext cx="52" cy="83"/>
                <a:chOff x="3579" y="1464"/>
                <a:chExt cx="52" cy="83"/>
              </a:xfrm>
            </p:grpSpPr>
            <p:sp>
              <p:nvSpPr>
                <p:cNvPr id="71962" name="Line 1306">
                  <a:extLst>
                    <a:ext uri="{FF2B5EF4-FFF2-40B4-BE49-F238E27FC236}">
                      <a16:creationId xmlns:a16="http://schemas.microsoft.com/office/drawing/2014/main" id="{1613668D-D1D5-0F32-6649-D97DF03C5C8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91" y="1496"/>
                  <a:ext cx="10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63" name="Line 1307">
                  <a:extLst>
                    <a:ext uri="{FF2B5EF4-FFF2-40B4-BE49-F238E27FC236}">
                      <a16:creationId xmlns:a16="http://schemas.microsoft.com/office/drawing/2014/main" id="{32BB3C59-8613-BDD5-9A47-EB446DA0C4E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07" y="1502"/>
                  <a:ext cx="14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64" name="Line 1308">
                  <a:extLst>
                    <a:ext uri="{FF2B5EF4-FFF2-40B4-BE49-F238E27FC236}">
                      <a16:creationId xmlns:a16="http://schemas.microsoft.com/office/drawing/2014/main" id="{97BC11FF-C0F9-AC54-CAC3-CA62E62AEE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9" y="1514"/>
                  <a:ext cx="14" cy="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65" name="Freeform 1309">
                  <a:extLst>
                    <a:ext uri="{FF2B5EF4-FFF2-40B4-BE49-F238E27FC236}">
                      <a16:creationId xmlns:a16="http://schemas.microsoft.com/office/drawing/2014/main" id="{F6AD6C25-0A68-AD9E-3545-1861B74E9D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464"/>
                  <a:ext cx="10" cy="83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66" name="Freeform 1310">
                  <a:extLst>
                    <a:ext uri="{FF2B5EF4-FFF2-40B4-BE49-F238E27FC236}">
                      <a16:creationId xmlns:a16="http://schemas.microsoft.com/office/drawing/2014/main" id="{C2F53FCE-77CA-5C7E-B718-A5C03E390E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470"/>
                  <a:ext cx="52" cy="58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1967" name="Group 1311">
                <a:extLst>
                  <a:ext uri="{FF2B5EF4-FFF2-40B4-BE49-F238E27FC236}">
                    <a16:creationId xmlns:a16="http://schemas.microsoft.com/office/drawing/2014/main" id="{A10B27FD-FCFF-577A-2CAD-E1841C08D74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31" y="1283"/>
                <a:ext cx="52" cy="83"/>
                <a:chOff x="3579" y="1464"/>
                <a:chExt cx="52" cy="83"/>
              </a:xfrm>
            </p:grpSpPr>
            <p:sp>
              <p:nvSpPr>
                <p:cNvPr id="71968" name="Line 1312">
                  <a:extLst>
                    <a:ext uri="{FF2B5EF4-FFF2-40B4-BE49-F238E27FC236}">
                      <a16:creationId xmlns:a16="http://schemas.microsoft.com/office/drawing/2014/main" id="{0E4FE6F0-6D3F-A96F-CD0E-CFD69755B37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91" y="1496"/>
                  <a:ext cx="10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69" name="Line 1313">
                  <a:extLst>
                    <a:ext uri="{FF2B5EF4-FFF2-40B4-BE49-F238E27FC236}">
                      <a16:creationId xmlns:a16="http://schemas.microsoft.com/office/drawing/2014/main" id="{16BB6C64-9511-289F-B805-29D7144578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07" y="1502"/>
                  <a:ext cx="14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70" name="Line 1314">
                  <a:extLst>
                    <a:ext uri="{FF2B5EF4-FFF2-40B4-BE49-F238E27FC236}">
                      <a16:creationId xmlns:a16="http://schemas.microsoft.com/office/drawing/2014/main" id="{93DC515C-A80D-73A0-7557-5968BB3A0C2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9" y="1514"/>
                  <a:ext cx="14" cy="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71" name="Freeform 1315">
                  <a:extLst>
                    <a:ext uri="{FF2B5EF4-FFF2-40B4-BE49-F238E27FC236}">
                      <a16:creationId xmlns:a16="http://schemas.microsoft.com/office/drawing/2014/main" id="{41AE2EB9-7330-2EE4-76D1-A13AE0EEA6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464"/>
                  <a:ext cx="10" cy="83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72" name="Freeform 1316">
                  <a:extLst>
                    <a:ext uri="{FF2B5EF4-FFF2-40B4-BE49-F238E27FC236}">
                      <a16:creationId xmlns:a16="http://schemas.microsoft.com/office/drawing/2014/main" id="{6B29692A-B0C3-CDB8-283F-23433E45D5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470"/>
                  <a:ext cx="52" cy="58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1973" name="Group 1317">
                <a:extLst>
                  <a:ext uri="{FF2B5EF4-FFF2-40B4-BE49-F238E27FC236}">
                    <a16:creationId xmlns:a16="http://schemas.microsoft.com/office/drawing/2014/main" id="{EAEB4D58-E56D-04EC-A349-528807F8624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03" y="1382"/>
                <a:ext cx="52" cy="83"/>
                <a:chOff x="3579" y="1464"/>
                <a:chExt cx="52" cy="83"/>
              </a:xfrm>
            </p:grpSpPr>
            <p:sp>
              <p:nvSpPr>
                <p:cNvPr id="71974" name="Line 1318">
                  <a:extLst>
                    <a:ext uri="{FF2B5EF4-FFF2-40B4-BE49-F238E27FC236}">
                      <a16:creationId xmlns:a16="http://schemas.microsoft.com/office/drawing/2014/main" id="{BA5A2D11-3286-C469-3A25-5A762F16E8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91" y="1496"/>
                  <a:ext cx="10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75" name="Line 1319">
                  <a:extLst>
                    <a:ext uri="{FF2B5EF4-FFF2-40B4-BE49-F238E27FC236}">
                      <a16:creationId xmlns:a16="http://schemas.microsoft.com/office/drawing/2014/main" id="{37EE030C-04C3-72AB-7723-B44C5BC9AB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07" y="1502"/>
                  <a:ext cx="14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76" name="Line 1320">
                  <a:extLst>
                    <a:ext uri="{FF2B5EF4-FFF2-40B4-BE49-F238E27FC236}">
                      <a16:creationId xmlns:a16="http://schemas.microsoft.com/office/drawing/2014/main" id="{BE703CC8-5E75-9A80-8BFE-880C3CB7A1A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9" y="1514"/>
                  <a:ext cx="14" cy="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77" name="Freeform 1321">
                  <a:extLst>
                    <a:ext uri="{FF2B5EF4-FFF2-40B4-BE49-F238E27FC236}">
                      <a16:creationId xmlns:a16="http://schemas.microsoft.com/office/drawing/2014/main" id="{A9B3F7D7-D489-B9B5-65F6-AEF1682DBD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464"/>
                  <a:ext cx="10" cy="83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78" name="Freeform 1322">
                  <a:extLst>
                    <a:ext uri="{FF2B5EF4-FFF2-40B4-BE49-F238E27FC236}">
                      <a16:creationId xmlns:a16="http://schemas.microsoft.com/office/drawing/2014/main" id="{E4F657B6-6D1F-2E4E-3D4A-AC175DC271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470"/>
                  <a:ext cx="52" cy="58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1979" name="Group 1323">
                <a:extLst>
                  <a:ext uri="{FF2B5EF4-FFF2-40B4-BE49-F238E27FC236}">
                    <a16:creationId xmlns:a16="http://schemas.microsoft.com/office/drawing/2014/main" id="{130D3DD7-739F-B895-AE41-96359CDD1F8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72" y="1435"/>
                <a:ext cx="52" cy="83"/>
                <a:chOff x="3579" y="1464"/>
                <a:chExt cx="52" cy="83"/>
              </a:xfrm>
            </p:grpSpPr>
            <p:sp>
              <p:nvSpPr>
                <p:cNvPr id="71980" name="Line 1324">
                  <a:extLst>
                    <a:ext uri="{FF2B5EF4-FFF2-40B4-BE49-F238E27FC236}">
                      <a16:creationId xmlns:a16="http://schemas.microsoft.com/office/drawing/2014/main" id="{DD94697E-E112-B548-8E3B-EF56B764DE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91" y="1496"/>
                  <a:ext cx="10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81" name="Line 1325">
                  <a:extLst>
                    <a:ext uri="{FF2B5EF4-FFF2-40B4-BE49-F238E27FC236}">
                      <a16:creationId xmlns:a16="http://schemas.microsoft.com/office/drawing/2014/main" id="{89895689-6FD8-0650-F82C-3CD1EA76CA2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07" y="1502"/>
                  <a:ext cx="14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82" name="Line 1326">
                  <a:extLst>
                    <a:ext uri="{FF2B5EF4-FFF2-40B4-BE49-F238E27FC236}">
                      <a16:creationId xmlns:a16="http://schemas.microsoft.com/office/drawing/2014/main" id="{B2FE0392-D975-AC71-9128-2954BAE27D2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9" y="1514"/>
                  <a:ext cx="14" cy="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83" name="Freeform 1327">
                  <a:extLst>
                    <a:ext uri="{FF2B5EF4-FFF2-40B4-BE49-F238E27FC236}">
                      <a16:creationId xmlns:a16="http://schemas.microsoft.com/office/drawing/2014/main" id="{7A2D7A96-9D36-CA93-5EA7-BD08D41CDF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464"/>
                  <a:ext cx="10" cy="83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84" name="Freeform 1328">
                  <a:extLst>
                    <a:ext uri="{FF2B5EF4-FFF2-40B4-BE49-F238E27FC236}">
                      <a16:creationId xmlns:a16="http://schemas.microsoft.com/office/drawing/2014/main" id="{89F40C6F-9C06-8D57-3DBC-EBFF5656BD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470"/>
                  <a:ext cx="52" cy="58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1985" name="Group 1329">
                <a:extLst>
                  <a:ext uri="{FF2B5EF4-FFF2-40B4-BE49-F238E27FC236}">
                    <a16:creationId xmlns:a16="http://schemas.microsoft.com/office/drawing/2014/main" id="{DAE4EBC8-F108-22A6-7AEE-11BC9BB2AE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57" y="1455"/>
                <a:ext cx="52" cy="83"/>
                <a:chOff x="3579" y="1464"/>
                <a:chExt cx="52" cy="83"/>
              </a:xfrm>
            </p:grpSpPr>
            <p:sp>
              <p:nvSpPr>
                <p:cNvPr id="71986" name="Line 1330">
                  <a:extLst>
                    <a:ext uri="{FF2B5EF4-FFF2-40B4-BE49-F238E27FC236}">
                      <a16:creationId xmlns:a16="http://schemas.microsoft.com/office/drawing/2014/main" id="{51FD058B-447A-4CAF-F63A-FC48349371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91" y="1496"/>
                  <a:ext cx="10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87" name="Line 1331">
                  <a:extLst>
                    <a:ext uri="{FF2B5EF4-FFF2-40B4-BE49-F238E27FC236}">
                      <a16:creationId xmlns:a16="http://schemas.microsoft.com/office/drawing/2014/main" id="{3CFAC1FC-A6A0-0BE2-222C-C420F5470B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07" y="1502"/>
                  <a:ext cx="14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88" name="Line 1332">
                  <a:extLst>
                    <a:ext uri="{FF2B5EF4-FFF2-40B4-BE49-F238E27FC236}">
                      <a16:creationId xmlns:a16="http://schemas.microsoft.com/office/drawing/2014/main" id="{BF45079E-DA2E-F1C9-CDBA-28F8C4A1976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9" y="1514"/>
                  <a:ext cx="14" cy="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89" name="Freeform 1333">
                  <a:extLst>
                    <a:ext uri="{FF2B5EF4-FFF2-40B4-BE49-F238E27FC236}">
                      <a16:creationId xmlns:a16="http://schemas.microsoft.com/office/drawing/2014/main" id="{122E8000-67A7-AC63-32FB-8FE3AFED66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464"/>
                  <a:ext cx="10" cy="83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90" name="Freeform 1334">
                  <a:extLst>
                    <a:ext uri="{FF2B5EF4-FFF2-40B4-BE49-F238E27FC236}">
                      <a16:creationId xmlns:a16="http://schemas.microsoft.com/office/drawing/2014/main" id="{281B1749-C4FF-6757-4CDA-14466E8CA3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470"/>
                  <a:ext cx="52" cy="58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1991" name="Group 1335">
                <a:extLst>
                  <a:ext uri="{FF2B5EF4-FFF2-40B4-BE49-F238E27FC236}">
                    <a16:creationId xmlns:a16="http://schemas.microsoft.com/office/drawing/2014/main" id="{0200C4A2-C385-DD42-E4D6-0E5F270E7D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294" y="1368"/>
                <a:ext cx="54" cy="63"/>
                <a:chOff x="1885" y="753"/>
                <a:chExt cx="413" cy="650"/>
              </a:xfrm>
            </p:grpSpPr>
            <p:sp>
              <p:nvSpPr>
                <p:cNvPr id="71992" name="Freeform 1336">
                  <a:extLst>
                    <a:ext uri="{FF2B5EF4-FFF2-40B4-BE49-F238E27FC236}">
                      <a16:creationId xmlns:a16="http://schemas.microsoft.com/office/drawing/2014/main" id="{73F9F663-F213-8A8C-7C0F-387FB2E714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76" y="1196"/>
                  <a:ext cx="207" cy="207"/>
                </a:xfrm>
                <a:custGeom>
                  <a:avLst/>
                  <a:gdLst>
                    <a:gd name="T0" fmla="*/ 107 w 207"/>
                    <a:gd name="T1" fmla="*/ 162 h 207"/>
                    <a:gd name="T2" fmla="*/ 87 w 207"/>
                    <a:gd name="T3" fmla="*/ 165 h 207"/>
                    <a:gd name="T4" fmla="*/ 64 w 207"/>
                    <a:gd name="T5" fmla="*/ 143 h 207"/>
                    <a:gd name="T6" fmla="*/ 51 w 207"/>
                    <a:gd name="T7" fmla="*/ 106 h 207"/>
                    <a:gd name="T8" fmla="*/ 33 w 207"/>
                    <a:gd name="T9" fmla="*/ 52 h 207"/>
                    <a:gd name="T10" fmla="*/ 33 w 207"/>
                    <a:gd name="T11" fmla="*/ 19 h 207"/>
                    <a:gd name="T12" fmla="*/ 0 w 207"/>
                    <a:gd name="T13" fmla="*/ 25 h 207"/>
                    <a:gd name="T14" fmla="*/ 27 w 207"/>
                    <a:gd name="T15" fmla="*/ 126 h 207"/>
                    <a:gd name="T16" fmla="*/ 54 w 207"/>
                    <a:gd name="T17" fmla="*/ 176 h 207"/>
                    <a:gd name="T18" fmla="*/ 40 w 207"/>
                    <a:gd name="T19" fmla="*/ 196 h 207"/>
                    <a:gd name="T20" fmla="*/ 63 w 207"/>
                    <a:gd name="T21" fmla="*/ 207 h 207"/>
                    <a:gd name="T22" fmla="*/ 87 w 207"/>
                    <a:gd name="T23" fmla="*/ 191 h 207"/>
                    <a:gd name="T24" fmla="*/ 97 w 207"/>
                    <a:gd name="T25" fmla="*/ 193 h 207"/>
                    <a:gd name="T26" fmla="*/ 118 w 207"/>
                    <a:gd name="T27" fmla="*/ 196 h 207"/>
                    <a:gd name="T28" fmla="*/ 150 w 207"/>
                    <a:gd name="T29" fmla="*/ 186 h 207"/>
                    <a:gd name="T30" fmla="*/ 140 w 207"/>
                    <a:gd name="T31" fmla="*/ 156 h 207"/>
                    <a:gd name="T32" fmla="*/ 165 w 207"/>
                    <a:gd name="T33" fmla="*/ 130 h 207"/>
                    <a:gd name="T34" fmla="*/ 187 w 207"/>
                    <a:gd name="T35" fmla="*/ 73 h 207"/>
                    <a:gd name="T36" fmla="*/ 207 w 207"/>
                    <a:gd name="T37" fmla="*/ 10 h 207"/>
                    <a:gd name="T38" fmla="*/ 172 w 207"/>
                    <a:gd name="T39" fmla="*/ 3 h 207"/>
                    <a:gd name="T40" fmla="*/ 142 w 207"/>
                    <a:gd name="T41" fmla="*/ 111 h 207"/>
                    <a:gd name="T42" fmla="*/ 120 w 207"/>
                    <a:gd name="T43" fmla="*/ 142 h 207"/>
                    <a:gd name="T44" fmla="*/ 117 w 207"/>
                    <a:gd name="T45" fmla="*/ 0 h 207"/>
                    <a:gd name="T46" fmla="*/ 82 w 207"/>
                    <a:gd name="T47" fmla="*/ 3 h 207"/>
                    <a:gd name="T48" fmla="*/ 87 w 207"/>
                    <a:gd name="T49" fmla="*/ 163 h 2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07" h="207">
                      <a:moveTo>
                        <a:pt x="107" y="162"/>
                      </a:moveTo>
                      <a:lnTo>
                        <a:pt x="87" y="165"/>
                      </a:lnTo>
                      <a:lnTo>
                        <a:pt x="64" y="143"/>
                      </a:lnTo>
                      <a:lnTo>
                        <a:pt x="51" y="106"/>
                      </a:lnTo>
                      <a:lnTo>
                        <a:pt x="33" y="52"/>
                      </a:lnTo>
                      <a:lnTo>
                        <a:pt x="33" y="19"/>
                      </a:lnTo>
                      <a:lnTo>
                        <a:pt x="0" y="25"/>
                      </a:lnTo>
                      <a:lnTo>
                        <a:pt x="27" y="126"/>
                      </a:lnTo>
                      <a:lnTo>
                        <a:pt x="54" y="176"/>
                      </a:lnTo>
                      <a:lnTo>
                        <a:pt x="40" y="196"/>
                      </a:lnTo>
                      <a:lnTo>
                        <a:pt x="63" y="207"/>
                      </a:lnTo>
                      <a:lnTo>
                        <a:pt x="87" y="191"/>
                      </a:lnTo>
                      <a:lnTo>
                        <a:pt x="97" y="193"/>
                      </a:lnTo>
                      <a:lnTo>
                        <a:pt x="118" y="196"/>
                      </a:lnTo>
                      <a:lnTo>
                        <a:pt x="150" y="186"/>
                      </a:lnTo>
                      <a:lnTo>
                        <a:pt x="140" y="156"/>
                      </a:lnTo>
                      <a:lnTo>
                        <a:pt x="165" y="130"/>
                      </a:lnTo>
                      <a:lnTo>
                        <a:pt x="187" y="73"/>
                      </a:lnTo>
                      <a:lnTo>
                        <a:pt x="207" y="10"/>
                      </a:lnTo>
                      <a:lnTo>
                        <a:pt x="172" y="3"/>
                      </a:lnTo>
                      <a:lnTo>
                        <a:pt x="142" y="111"/>
                      </a:lnTo>
                      <a:lnTo>
                        <a:pt x="120" y="142"/>
                      </a:lnTo>
                      <a:lnTo>
                        <a:pt x="117" y="0"/>
                      </a:lnTo>
                      <a:lnTo>
                        <a:pt x="82" y="3"/>
                      </a:lnTo>
                      <a:lnTo>
                        <a:pt x="87" y="163"/>
                      </a:lnTo>
                    </a:path>
                  </a:pathLst>
                </a:cu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93" name="Freeform 1337">
                  <a:extLst>
                    <a:ext uri="{FF2B5EF4-FFF2-40B4-BE49-F238E27FC236}">
                      <a16:creationId xmlns:a16="http://schemas.microsoft.com/office/drawing/2014/main" id="{4242EA7F-5EDB-1B45-41F3-CF578FC407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5" y="753"/>
                  <a:ext cx="413" cy="463"/>
                </a:xfrm>
                <a:custGeom>
                  <a:avLst/>
                  <a:gdLst>
                    <a:gd name="T0" fmla="*/ 107 w 413"/>
                    <a:gd name="T1" fmla="*/ 95 h 463"/>
                    <a:gd name="T2" fmla="*/ 49 w 413"/>
                    <a:gd name="T3" fmla="*/ 144 h 463"/>
                    <a:gd name="T4" fmla="*/ 0 w 413"/>
                    <a:gd name="T5" fmla="*/ 268 h 463"/>
                    <a:gd name="T6" fmla="*/ 22 w 413"/>
                    <a:gd name="T7" fmla="*/ 437 h 463"/>
                    <a:gd name="T8" fmla="*/ 63 w 413"/>
                    <a:gd name="T9" fmla="*/ 463 h 463"/>
                    <a:gd name="T10" fmla="*/ 137 w 413"/>
                    <a:gd name="T11" fmla="*/ 460 h 463"/>
                    <a:gd name="T12" fmla="*/ 201 w 413"/>
                    <a:gd name="T13" fmla="*/ 436 h 463"/>
                    <a:gd name="T14" fmla="*/ 285 w 413"/>
                    <a:gd name="T15" fmla="*/ 458 h 463"/>
                    <a:gd name="T16" fmla="*/ 358 w 413"/>
                    <a:gd name="T17" fmla="*/ 436 h 463"/>
                    <a:gd name="T18" fmla="*/ 395 w 413"/>
                    <a:gd name="T19" fmla="*/ 353 h 463"/>
                    <a:gd name="T20" fmla="*/ 413 w 413"/>
                    <a:gd name="T21" fmla="*/ 219 h 463"/>
                    <a:gd name="T22" fmla="*/ 395 w 413"/>
                    <a:gd name="T23" fmla="*/ 154 h 463"/>
                    <a:gd name="T24" fmla="*/ 346 w 413"/>
                    <a:gd name="T25" fmla="*/ 104 h 463"/>
                    <a:gd name="T26" fmla="*/ 322 w 413"/>
                    <a:gd name="T27" fmla="*/ 71 h 463"/>
                    <a:gd name="T28" fmla="*/ 276 w 413"/>
                    <a:gd name="T29" fmla="*/ 26 h 463"/>
                    <a:gd name="T30" fmla="*/ 243 w 413"/>
                    <a:gd name="T31" fmla="*/ 0 h 463"/>
                    <a:gd name="T32" fmla="*/ 198 w 413"/>
                    <a:gd name="T33" fmla="*/ 18 h 463"/>
                    <a:gd name="T34" fmla="*/ 107 w 413"/>
                    <a:gd name="T35" fmla="*/ 95 h 4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13" h="463">
                      <a:moveTo>
                        <a:pt x="107" y="95"/>
                      </a:moveTo>
                      <a:lnTo>
                        <a:pt x="49" y="144"/>
                      </a:lnTo>
                      <a:lnTo>
                        <a:pt x="0" y="268"/>
                      </a:lnTo>
                      <a:lnTo>
                        <a:pt x="22" y="437"/>
                      </a:lnTo>
                      <a:lnTo>
                        <a:pt x="63" y="463"/>
                      </a:lnTo>
                      <a:lnTo>
                        <a:pt x="137" y="460"/>
                      </a:lnTo>
                      <a:lnTo>
                        <a:pt x="201" y="436"/>
                      </a:lnTo>
                      <a:lnTo>
                        <a:pt x="285" y="458"/>
                      </a:lnTo>
                      <a:lnTo>
                        <a:pt x="358" y="436"/>
                      </a:lnTo>
                      <a:lnTo>
                        <a:pt x="395" y="353"/>
                      </a:lnTo>
                      <a:lnTo>
                        <a:pt x="413" y="219"/>
                      </a:lnTo>
                      <a:lnTo>
                        <a:pt x="395" y="154"/>
                      </a:lnTo>
                      <a:lnTo>
                        <a:pt x="346" y="104"/>
                      </a:lnTo>
                      <a:lnTo>
                        <a:pt x="322" y="71"/>
                      </a:lnTo>
                      <a:lnTo>
                        <a:pt x="276" y="26"/>
                      </a:lnTo>
                      <a:lnTo>
                        <a:pt x="243" y="0"/>
                      </a:lnTo>
                      <a:lnTo>
                        <a:pt x="198" y="18"/>
                      </a:lnTo>
                      <a:lnTo>
                        <a:pt x="107" y="95"/>
                      </a:lnTo>
                      <a:close/>
                    </a:path>
                  </a:pathLst>
                </a:custGeom>
                <a:pattFill prst="lgConfetti">
                  <a:fgClr>
                    <a:srgbClr val="0080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94" name="Freeform 1338">
                  <a:extLst>
                    <a:ext uri="{FF2B5EF4-FFF2-40B4-BE49-F238E27FC236}">
                      <a16:creationId xmlns:a16="http://schemas.microsoft.com/office/drawing/2014/main" id="{801BA91D-B030-2CA0-CFBE-88869318D1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3" y="824"/>
                  <a:ext cx="195" cy="355"/>
                </a:xfrm>
                <a:custGeom>
                  <a:avLst/>
                  <a:gdLst>
                    <a:gd name="T0" fmla="*/ 0 w 195"/>
                    <a:gd name="T1" fmla="*/ 15 h 355"/>
                    <a:gd name="T2" fmla="*/ 70 w 195"/>
                    <a:gd name="T3" fmla="*/ 127 h 355"/>
                    <a:gd name="T4" fmla="*/ 82 w 195"/>
                    <a:gd name="T5" fmla="*/ 355 h 355"/>
                    <a:gd name="T6" fmla="*/ 153 w 195"/>
                    <a:gd name="T7" fmla="*/ 82 h 355"/>
                    <a:gd name="T8" fmla="*/ 195 w 195"/>
                    <a:gd name="T9" fmla="*/ 0 h 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5" h="355">
                      <a:moveTo>
                        <a:pt x="0" y="15"/>
                      </a:moveTo>
                      <a:lnTo>
                        <a:pt x="70" y="127"/>
                      </a:lnTo>
                      <a:lnTo>
                        <a:pt x="82" y="355"/>
                      </a:lnTo>
                      <a:lnTo>
                        <a:pt x="153" y="82"/>
                      </a:lnTo>
                      <a:lnTo>
                        <a:pt x="195" y="0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1995" name="Group 1339">
                <a:extLst>
                  <a:ext uri="{FF2B5EF4-FFF2-40B4-BE49-F238E27FC236}">
                    <a16:creationId xmlns:a16="http://schemas.microsoft.com/office/drawing/2014/main" id="{38B01A18-486F-EEE3-55AA-50612721DE3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403" y="1359"/>
                <a:ext cx="52" cy="83"/>
                <a:chOff x="3579" y="1464"/>
                <a:chExt cx="52" cy="83"/>
              </a:xfrm>
            </p:grpSpPr>
            <p:sp>
              <p:nvSpPr>
                <p:cNvPr id="71996" name="Line 1340">
                  <a:extLst>
                    <a:ext uri="{FF2B5EF4-FFF2-40B4-BE49-F238E27FC236}">
                      <a16:creationId xmlns:a16="http://schemas.microsoft.com/office/drawing/2014/main" id="{FFA8BD9B-5094-7C1E-93CA-50A50FEF44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91" y="1496"/>
                  <a:ext cx="10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97" name="Line 1341">
                  <a:extLst>
                    <a:ext uri="{FF2B5EF4-FFF2-40B4-BE49-F238E27FC236}">
                      <a16:creationId xmlns:a16="http://schemas.microsoft.com/office/drawing/2014/main" id="{B3A775BC-CD06-BAEF-80B7-5F0BAADA600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07" y="1502"/>
                  <a:ext cx="14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98" name="Line 1342">
                  <a:extLst>
                    <a:ext uri="{FF2B5EF4-FFF2-40B4-BE49-F238E27FC236}">
                      <a16:creationId xmlns:a16="http://schemas.microsoft.com/office/drawing/2014/main" id="{93B376D1-148B-46F5-ADA6-E03F8A6D6E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9" y="1514"/>
                  <a:ext cx="14" cy="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99" name="Freeform 1343">
                  <a:extLst>
                    <a:ext uri="{FF2B5EF4-FFF2-40B4-BE49-F238E27FC236}">
                      <a16:creationId xmlns:a16="http://schemas.microsoft.com/office/drawing/2014/main" id="{9D0C7A65-7388-2F98-9C0E-CED19396EC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464"/>
                  <a:ext cx="10" cy="83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00" name="Freeform 1344">
                  <a:extLst>
                    <a:ext uri="{FF2B5EF4-FFF2-40B4-BE49-F238E27FC236}">
                      <a16:creationId xmlns:a16="http://schemas.microsoft.com/office/drawing/2014/main" id="{91CFAC9B-475A-D835-C2F7-F68FC0B473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470"/>
                  <a:ext cx="52" cy="58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2001" name="Group 1345">
                <a:extLst>
                  <a:ext uri="{FF2B5EF4-FFF2-40B4-BE49-F238E27FC236}">
                    <a16:creationId xmlns:a16="http://schemas.microsoft.com/office/drawing/2014/main" id="{3218B155-41E5-6AF2-3221-6D5E22CB9A1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13" y="1361"/>
                <a:ext cx="52" cy="83"/>
                <a:chOff x="3579" y="1464"/>
                <a:chExt cx="52" cy="83"/>
              </a:xfrm>
            </p:grpSpPr>
            <p:sp>
              <p:nvSpPr>
                <p:cNvPr id="72002" name="Line 1346">
                  <a:extLst>
                    <a:ext uri="{FF2B5EF4-FFF2-40B4-BE49-F238E27FC236}">
                      <a16:creationId xmlns:a16="http://schemas.microsoft.com/office/drawing/2014/main" id="{B9DEE857-DE20-A838-5FDF-CBB8F33B148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91" y="1496"/>
                  <a:ext cx="10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03" name="Line 1347">
                  <a:extLst>
                    <a:ext uri="{FF2B5EF4-FFF2-40B4-BE49-F238E27FC236}">
                      <a16:creationId xmlns:a16="http://schemas.microsoft.com/office/drawing/2014/main" id="{57C63494-586F-3A0E-610B-EC6A9125D69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07" y="1502"/>
                  <a:ext cx="14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04" name="Line 1348">
                  <a:extLst>
                    <a:ext uri="{FF2B5EF4-FFF2-40B4-BE49-F238E27FC236}">
                      <a16:creationId xmlns:a16="http://schemas.microsoft.com/office/drawing/2014/main" id="{2BABADF7-503E-9AB1-DDAD-1188EB7CE0D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9" y="1514"/>
                  <a:ext cx="14" cy="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05" name="Freeform 1349">
                  <a:extLst>
                    <a:ext uri="{FF2B5EF4-FFF2-40B4-BE49-F238E27FC236}">
                      <a16:creationId xmlns:a16="http://schemas.microsoft.com/office/drawing/2014/main" id="{A5A77237-FA4B-0C99-8FAE-DE58329D025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464"/>
                  <a:ext cx="10" cy="83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06" name="Freeform 1350">
                  <a:extLst>
                    <a:ext uri="{FF2B5EF4-FFF2-40B4-BE49-F238E27FC236}">
                      <a16:creationId xmlns:a16="http://schemas.microsoft.com/office/drawing/2014/main" id="{8ABE57B9-AC0B-935B-5551-17C4CDEE18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470"/>
                  <a:ext cx="52" cy="58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2007" name="Group 1351">
                <a:extLst>
                  <a:ext uri="{FF2B5EF4-FFF2-40B4-BE49-F238E27FC236}">
                    <a16:creationId xmlns:a16="http://schemas.microsoft.com/office/drawing/2014/main" id="{57122B54-1B73-073A-F784-2BE8300C197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44" y="1444"/>
                <a:ext cx="52" cy="83"/>
                <a:chOff x="3579" y="1464"/>
                <a:chExt cx="52" cy="83"/>
              </a:xfrm>
            </p:grpSpPr>
            <p:sp>
              <p:nvSpPr>
                <p:cNvPr id="72008" name="Line 1352">
                  <a:extLst>
                    <a:ext uri="{FF2B5EF4-FFF2-40B4-BE49-F238E27FC236}">
                      <a16:creationId xmlns:a16="http://schemas.microsoft.com/office/drawing/2014/main" id="{965F80B7-CD59-4764-C135-C232DFB735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91" y="1496"/>
                  <a:ext cx="10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09" name="Line 1353">
                  <a:extLst>
                    <a:ext uri="{FF2B5EF4-FFF2-40B4-BE49-F238E27FC236}">
                      <a16:creationId xmlns:a16="http://schemas.microsoft.com/office/drawing/2014/main" id="{ED1EB785-40D1-34A1-1794-3296E95A47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07" y="1502"/>
                  <a:ext cx="14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10" name="Line 1354">
                  <a:extLst>
                    <a:ext uri="{FF2B5EF4-FFF2-40B4-BE49-F238E27FC236}">
                      <a16:creationId xmlns:a16="http://schemas.microsoft.com/office/drawing/2014/main" id="{39C5F98D-9C98-9928-D55A-819769D46DB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9" y="1514"/>
                  <a:ext cx="14" cy="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11" name="Freeform 1355">
                  <a:extLst>
                    <a:ext uri="{FF2B5EF4-FFF2-40B4-BE49-F238E27FC236}">
                      <a16:creationId xmlns:a16="http://schemas.microsoft.com/office/drawing/2014/main" id="{6315407E-C873-73F0-F620-D8E24E5CA6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464"/>
                  <a:ext cx="10" cy="83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12" name="Freeform 1356">
                  <a:extLst>
                    <a:ext uri="{FF2B5EF4-FFF2-40B4-BE49-F238E27FC236}">
                      <a16:creationId xmlns:a16="http://schemas.microsoft.com/office/drawing/2014/main" id="{FB40DF3D-0049-4BD9-FC7A-9F28C5F41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470"/>
                  <a:ext cx="52" cy="58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2013" name="Group 1357">
                <a:extLst>
                  <a:ext uri="{FF2B5EF4-FFF2-40B4-BE49-F238E27FC236}">
                    <a16:creationId xmlns:a16="http://schemas.microsoft.com/office/drawing/2014/main" id="{3201435B-3539-6A85-B052-5CF97D6C58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60" y="1456"/>
                <a:ext cx="52" cy="83"/>
                <a:chOff x="3579" y="1464"/>
                <a:chExt cx="52" cy="83"/>
              </a:xfrm>
            </p:grpSpPr>
            <p:sp>
              <p:nvSpPr>
                <p:cNvPr id="72014" name="Line 1358">
                  <a:extLst>
                    <a:ext uri="{FF2B5EF4-FFF2-40B4-BE49-F238E27FC236}">
                      <a16:creationId xmlns:a16="http://schemas.microsoft.com/office/drawing/2014/main" id="{34156E36-5FE5-B7EE-BA99-24E44EFA7ED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91" y="1496"/>
                  <a:ext cx="10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15" name="Line 1359">
                  <a:extLst>
                    <a:ext uri="{FF2B5EF4-FFF2-40B4-BE49-F238E27FC236}">
                      <a16:creationId xmlns:a16="http://schemas.microsoft.com/office/drawing/2014/main" id="{9126EF5A-66BA-EA01-C1BB-DF6AF9CFB37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07" y="1502"/>
                  <a:ext cx="14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16" name="Line 1360">
                  <a:extLst>
                    <a:ext uri="{FF2B5EF4-FFF2-40B4-BE49-F238E27FC236}">
                      <a16:creationId xmlns:a16="http://schemas.microsoft.com/office/drawing/2014/main" id="{65879AE9-542C-CECD-266E-D00497FAA0C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9" y="1514"/>
                  <a:ext cx="14" cy="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17" name="Freeform 1361">
                  <a:extLst>
                    <a:ext uri="{FF2B5EF4-FFF2-40B4-BE49-F238E27FC236}">
                      <a16:creationId xmlns:a16="http://schemas.microsoft.com/office/drawing/2014/main" id="{18C49182-4624-16EB-3C13-A9120540E6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464"/>
                  <a:ext cx="10" cy="83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18" name="Freeform 1362">
                  <a:extLst>
                    <a:ext uri="{FF2B5EF4-FFF2-40B4-BE49-F238E27FC236}">
                      <a16:creationId xmlns:a16="http://schemas.microsoft.com/office/drawing/2014/main" id="{DF9D8F44-97D5-CB50-A59F-0640A5725B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470"/>
                  <a:ext cx="52" cy="58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2019" name="Group 1363">
                <a:extLst>
                  <a:ext uri="{FF2B5EF4-FFF2-40B4-BE49-F238E27FC236}">
                    <a16:creationId xmlns:a16="http://schemas.microsoft.com/office/drawing/2014/main" id="{1BB969BA-A4C8-51B8-9A8B-C4A9638489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1" y="1373"/>
                <a:ext cx="52" cy="83"/>
                <a:chOff x="3579" y="1464"/>
                <a:chExt cx="52" cy="83"/>
              </a:xfrm>
            </p:grpSpPr>
            <p:sp>
              <p:nvSpPr>
                <p:cNvPr id="72020" name="Line 1364">
                  <a:extLst>
                    <a:ext uri="{FF2B5EF4-FFF2-40B4-BE49-F238E27FC236}">
                      <a16:creationId xmlns:a16="http://schemas.microsoft.com/office/drawing/2014/main" id="{7CED0632-AA58-D0B7-30AE-DA840C84A95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91" y="1496"/>
                  <a:ext cx="10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21" name="Line 1365">
                  <a:extLst>
                    <a:ext uri="{FF2B5EF4-FFF2-40B4-BE49-F238E27FC236}">
                      <a16:creationId xmlns:a16="http://schemas.microsoft.com/office/drawing/2014/main" id="{E3FAFFDB-9AE9-CDC3-621E-6A304B0337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07" y="1502"/>
                  <a:ext cx="14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22" name="Line 1366">
                  <a:extLst>
                    <a:ext uri="{FF2B5EF4-FFF2-40B4-BE49-F238E27FC236}">
                      <a16:creationId xmlns:a16="http://schemas.microsoft.com/office/drawing/2014/main" id="{111DCE97-8747-A53B-2D8E-141168A1F05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9" y="1514"/>
                  <a:ext cx="14" cy="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23" name="Freeform 1367">
                  <a:extLst>
                    <a:ext uri="{FF2B5EF4-FFF2-40B4-BE49-F238E27FC236}">
                      <a16:creationId xmlns:a16="http://schemas.microsoft.com/office/drawing/2014/main" id="{2C6717A5-0A35-F9B0-3DFB-C23314DF32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464"/>
                  <a:ext cx="10" cy="83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24" name="Freeform 1368">
                  <a:extLst>
                    <a:ext uri="{FF2B5EF4-FFF2-40B4-BE49-F238E27FC236}">
                      <a16:creationId xmlns:a16="http://schemas.microsoft.com/office/drawing/2014/main" id="{EE22F39F-9E10-151F-8590-A6C699DFCD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470"/>
                  <a:ext cx="52" cy="58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2025" name="Group 1369">
                <a:extLst>
                  <a:ext uri="{FF2B5EF4-FFF2-40B4-BE49-F238E27FC236}">
                    <a16:creationId xmlns:a16="http://schemas.microsoft.com/office/drawing/2014/main" id="{E7B905F5-8396-5194-3063-A97DF0B7F1B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902" y="1395"/>
                <a:ext cx="52" cy="83"/>
                <a:chOff x="3579" y="1464"/>
                <a:chExt cx="52" cy="83"/>
              </a:xfrm>
            </p:grpSpPr>
            <p:sp>
              <p:nvSpPr>
                <p:cNvPr id="72026" name="Line 1370">
                  <a:extLst>
                    <a:ext uri="{FF2B5EF4-FFF2-40B4-BE49-F238E27FC236}">
                      <a16:creationId xmlns:a16="http://schemas.microsoft.com/office/drawing/2014/main" id="{FF587BDC-57E9-629A-61FF-08910FB6366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91" y="1496"/>
                  <a:ext cx="10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27" name="Line 1371">
                  <a:extLst>
                    <a:ext uri="{FF2B5EF4-FFF2-40B4-BE49-F238E27FC236}">
                      <a16:creationId xmlns:a16="http://schemas.microsoft.com/office/drawing/2014/main" id="{28B0D162-FCB6-8A59-53DB-7FC0F8C5ECB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07" y="1502"/>
                  <a:ext cx="14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28" name="Line 1372">
                  <a:extLst>
                    <a:ext uri="{FF2B5EF4-FFF2-40B4-BE49-F238E27FC236}">
                      <a16:creationId xmlns:a16="http://schemas.microsoft.com/office/drawing/2014/main" id="{02804088-40CF-52E0-0FA6-195E950EE54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9" y="1514"/>
                  <a:ext cx="14" cy="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29" name="Freeform 1373">
                  <a:extLst>
                    <a:ext uri="{FF2B5EF4-FFF2-40B4-BE49-F238E27FC236}">
                      <a16:creationId xmlns:a16="http://schemas.microsoft.com/office/drawing/2014/main" id="{BE08539B-413B-48CD-0B47-4D4BD5AAF5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464"/>
                  <a:ext cx="10" cy="83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30" name="Freeform 1374">
                  <a:extLst>
                    <a:ext uri="{FF2B5EF4-FFF2-40B4-BE49-F238E27FC236}">
                      <a16:creationId xmlns:a16="http://schemas.microsoft.com/office/drawing/2014/main" id="{5E3DF0E6-CD6A-590E-F1B8-C393A5B6A3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470"/>
                  <a:ext cx="52" cy="58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2031" name="Group 1375">
                <a:extLst>
                  <a:ext uri="{FF2B5EF4-FFF2-40B4-BE49-F238E27FC236}">
                    <a16:creationId xmlns:a16="http://schemas.microsoft.com/office/drawing/2014/main" id="{CF172306-E203-F44C-495E-96D1196BF3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97" y="1445"/>
                <a:ext cx="52" cy="83"/>
                <a:chOff x="3579" y="1464"/>
                <a:chExt cx="52" cy="83"/>
              </a:xfrm>
            </p:grpSpPr>
            <p:sp>
              <p:nvSpPr>
                <p:cNvPr id="72032" name="Line 1376">
                  <a:extLst>
                    <a:ext uri="{FF2B5EF4-FFF2-40B4-BE49-F238E27FC236}">
                      <a16:creationId xmlns:a16="http://schemas.microsoft.com/office/drawing/2014/main" id="{96B72435-3276-29B3-25E7-0E6C1216F8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3591" y="1496"/>
                  <a:ext cx="10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33" name="Line 1377">
                  <a:extLst>
                    <a:ext uri="{FF2B5EF4-FFF2-40B4-BE49-F238E27FC236}">
                      <a16:creationId xmlns:a16="http://schemas.microsoft.com/office/drawing/2014/main" id="{27DEDF78-BE2B-2EBA-2C7D-7041CE0AF21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3607" y="1502"/>
                  <a:ext cx="14" cy="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34" name="Line 1378">
                  <a:extLst>
                    <a:ext uri="{FF2B5EF4-FFF2-40B4-BE49-F238E27FC236}">
                      <a16:creationId xmlns:a16="http://schemas.microsoft.com/office/drawing/2014/main" id="{923C0E20-78B2-30B3-522C-CF93F8C23C7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589" y="1514"/>
                  <a:ext cx="14" cy="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35" name="Freeform 1379">
                  <a:extLst>
                    <a:ext uri="{FF2B5EF4-FFF2-40B4-BE49-F238E27FC236}">
                      <a16:creationId xmlns:a16="http://schemas.microsoft.com/office/drawing/2014/main" id="{A83F9F74-28B9-078F-BB16-263960261A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00" y="1464"/>
                  <a:ext cx="10" cy="83"/>
                </a:xfrm>
                <a:custGeom>
                  <a:avLst/>
                  <a:gdLst>
                    <a:gd name="T0" fmla="*/ 0 w 37"/>
                    <a:gd name="T1" fmla="*/ 568 h 588"/>
                    <a:gd name="T2" fmla="*/ 11 w 37"/>
                    <a:gd name="T3" fmla="*/ 0 h 588"/>
                    <a:gd name="T4" fmla="*/ 36 w 37"/>
                    <a:gd name="T5" fmla="*/ 575 h 588"/>
                    <a:gd name="T6" fmla="*/ 26 w 37"/>
                    <a:gd name="T7" fmla="*/ 587 h 588"/>
                    <a:gd name="T8" fmla="*/ 17 w 37"/>
                    <a:gd name="T9" fmla="*/ 587 h 588"/>
                    <a:gd name="T10" fmla="*/ 7 w 37"/>
                    <a:gd name="T11" fmla="*/ 578 h 588"/>
                    <a:gd name="T12" fmla="*/ 0 w 37"/>
                    <a:gd name="T13" fmla="*/ 568 h 5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588">
                      <a:moveTo>
                        <a:pt x="0" y="568"/>
                      </a:moveTo>
                      <a:lnTo>
                        <a:pt x="11" y="0"/>
                      </a:lnTo>
                      <a:lnTo>
                        <a:pt x="36" y="575"/>
                      </a:lnTo>
                      <a:lnTo>
                        <a:pt x="26" y="587"/>
                      </a:lnTo>
                      <a:lnTo>
                        <a:pt x="17" y="587"/>
                      </a:lnTo>
                      <a:lnTo>
                        <a:pt x="7" y="578"/>
                      </a:lnTo>
                      <a:lnTo>
                        <a:pt x="0" y="568"/>
                      </a:lnTo>
                    </a:path>
                  </a:pathLst>
                </a:custGeom>
                <a:blipFill dpi="0" rotWithShape="0">
                  <a:blip r:embed="rId3"/>
                  <a:srcRect/>
                  <a:tile tx="0" ty="0" sx="100000" sy="100000" flip="none" algn="tl"/>
                </a:blip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36" name="Freeform 1380">
                  <a:extLst>
                    <a:ext uri="{FF2B5EF4-FFF2-40B4-BE49-F238E27FC236}">
                      <a16:creationId xmlns:a16="http://schemas.microsoft.com/office/drawing/2014/main" id="{4A35A014-A23B-5C30-9E0A-23AAF30661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79" y="1470"/>
                  <a:ext cx="52" cy="58"/>
                </a:xfrm>
                <a:custGeom>
                  <a:avLst/>
                  <a:gdLst>
                    <a:gd name="T0" fmla="*/ 102 w 213"/>
                    <a:gd name="T1" fmla="*/ 0 h 295"/>
                    <a:gd name="T2" fmla="*/ 102 w 213"/>
                    <a:gd name="T3" fmla="*/ 7 h 295"/>
                    <a:gd name="T4" fmla="*/ 37 w 213"/>
                    <a:gd name="T5" fmla="*/ 80 h 295"/>
                    <a:gd name="T6" fmla="*/ 67 w 213"/>
                    <a:gd name="T7" fmla="*/ 72 h 295"/>
                    <a:gd name="T8" fmla="*/ 37 w 213"/>
                    <a:gd name="T9" fmla="*/ 144 h 295"/>
                    <a:gd name="T10" fmla="*/ 67 w 213"/>
                    <a:gd name="T11" fmla="*/ 146 h 295"/>
                    <a:gd name="T12" fmla="*/ 8 w 213"/>
                    <a:gd name="T13" fmla="*/ 225 h 295"/>
                    <a:gd name="T14" fmla="*/ 58 w 213"/>
                    <a:gd name="T15" fmla="*/ 225 h 295"/>
                    <a:gd name="T16" fmla="*/ 0 w 213"/>
                    <a:gd name="T17" fmla="*/ 276 h 295"/>
                    <a:gd name="T18" fmla="*/ 86 w 213"/>
                    <a:gd name="T19" fmla="*/ 271 h 295"/>
                    <a:gd name="T20" fmla="*/ 148 w 213"/>
                    <a:gd name="T21" fmla="*/ 294 h 295"/>
                    <a:gd name="T22" fmla="*/ 148 w 213"/>
                    <a:gd name="T23" fmla="*/ 264 h 295"/>
                    <a:gd name="T24" fmla="*/ 212 w 213"/>
                    <a:gd name="T25" fmla="*/ 260 h 295"/>
                    <a:gd name="T26" fmla="*/ 172 w 213"/>
                    <a:gd name="T27" fmla="*/ 211 h 295"/>
                    <a:gd name="T28" fmla="*/ 206 w 213"/>
                    <a:gd name="T29" fmla="*/ 216 h 295"/>
                    <a:gd name="T30" fmla="*/ 151 w 213"/>
                    <a:gd name="T31" fmla="*/ 166 h 295"/>
                    <a:gd name="T32" fmla="*/ 196 w 213"/>
                    <a:gd name="T33" fmla="*/ 170 h 295"/>
                    <a:gd name="T34" fmla="*/ 151 w 213"/>
                    <a:gd name="T35" fmla="*/ 105 h 295"/>
                    <a:gd name="T36" fmla="*/ 187 w 213"/>
                    <a:gd name="T37" fmla="*/ 117 h 295"/>
                    <a:gd name="T38" fmla="*/ 137 w 213"/>
                    <a:gd name="T39" fmla="*/ 55 h 295"/>
                    <a:gd name="T40" fmla="*/ 162 w 213"/>
                    <a:gd name="T41" fmla="*/ 52 h 295"/>
                    <a:gd name="T42" fmla="*/ 102 w 213"/>
                    <a:gd name="T43" fmla="*/ 4 h 295"/>
                    <a:gd name="T44" fmla="*/ 102 w 213"/>
                    <a:gd name="T45" fmla="*/ 0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213" h="295">
                      <a:moveTo>
                        <a:pt x="102" y="0"/>
                      </a:moveTo>
                      <a:lnTo>
                        <a:pt x="102" y="7"/>
                      </a:lnTo>
                      <a:lnTo>
                        <a:pt x="37" y="80"/>
                      </a:lnTo>
                      <a:lnTo>
                        <a:pt x="67" y="72"/>
                      </a:lnTo>
                      <a:lnTo>
                        <a:pt x="37" y="144"/>
                      </a:lnTo>
                      <a:lnTo>
                        <a:pt x="67" y="146"/>
                      </a:lnTo>
                      <a:lnTo>
                        <a:pt x="8" y="225"/>
                      </a:lnTo>
                      <a:lnTo>
                        <a:pt x="58" y="225"/>
                      </a:lnTo>
                      <a:lnTo>
                        <a:pt x="0" y="276"/>
                      </a:lnTo>
                      <a:lnTo>
                        <a:pt x="86" y="271"/>
                      </a:lnTo>
                      <a:lnTo>
                        <a:pt x="148" y="294"/>
                      </a:lnTo>
                      <a:lnTo>
                        <a:pt x="148" y="264"/>
                      </a:lnTo>
                      <a:lnTo>
                        <a:pt x="212" y="260"/>
                      </a:lnTo>
                      <a:lnTo>
                        <a:pt x="172" y="211"/>
                      </a:lnTo>
                      <a:lnTo>
                        <a:pt x="206" y="216"/>
                      </a:lnTo>
                      <a:lnTo>
                        <a:pt x="151" y="166"/>
                      </a:lnTo>
                      <a:lnTo>
                        <a:pt x="196" y="170"/>
                      </a:lnTo>
                      <a:lnTo>
                        <a:pt x="151" y="105"/>
                      </a:lnTo>
                      <a:lnTo>
                        <a:pt x="187" y="117"/>
                      </a:lnTo>
                      <a:lnTo>
                        <a:pt x="137" y="55"/>
                      </a:lnTo>
                      <a:lnTo>
                        <a:pt x="162" y="52"/>
                      </a:lnTo>
                      <a:lnTo>
                        <a:pt x="102" y="4"/>
                      </a:lnTo>
                      <a:lnTo>
                        <a:pt x="102" y="0"/>
                      </a:lnTo>
                    </a:path>
                  </a:pathLst>
                </a:custGeom>
                <a:solidFill>
                  <a:srgbClr val="339966"/>
                </a:solidFill>
                <a:ln w="12700" cap="rnd">
                  <a:solidFill>
                    <a:srgbClr val="3333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72037" name="Group 1381">
                <a:extLst>
                  <a:ext uri="{FF2B5EF4-FFF2-40B4-BE49-F238E27FC236}">
                    <a16:creationId xmlns:a16="http://schemas.microsoft.com/office/drawing/2014/main" id="{EED89984-1547-B8B3-327D-F9EF28B72FA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49" y="1480"/>
                <a:ext cx="42" cy="44"/>
                <a:chOff x="1865" y="939"/>
                <a:chExt cx="462" cy="611"/>
              </a:xfrm>
            </p:grpSpPr>
            <p:sp>
              <p:nvSpPr>
                <p:cNvPr id="72038" name="Freeform 1382">
                  <a:extLst>
                    <a:ext uri="{FF2B5EF4-FFF2-40B4-BE49-F238E27FC236}">
                      <a16:creationId xmlns:a16="http://schemas.microsoft.com/office/drawing/2014/main" id="{3B856CFF-BD63-98CF-ABD0-B6AECDC28E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00" y="1329"/>
                  <a:ext cx="187" cy="221"/>
                </a:xfrm>
                <a:custGeom>
                  <a:avLst/>
                  <a:gdLst>
                    <a:gd name="T0" fmla="*/ 0 w 187"/>
                    <a:gd name="T1" fmla="*/ 18 h 221"/>
                    <a:gd name="T2" fmla="*/ 30 w 187"/>
                    <a:gd name="T3" fmla="*/ 131 h 221"/>
                    <a:gd name="T4" fmla="*/ 60 w 187"/>
                    <a:gd name="T5" fmla="*/ 186 h 221"/>
                    <a:gd name="T6" fmla="*/ 45 w 187"/>
                    <a:gd name="T7" fmla="*/ 209 h 221"/>
                    <a:gd name="T8" fmla="*/ 70 w 187"/>
                    <a:gd name="T9" fmla="*/ 221 h 221"/>
                    <a:gd name="T10" fmla="*/ 97 w 187"/>
                    <a:gd name="T11" fmla="*/ 203 h 221"/>
                    <a:gd name="T12" fmla="*/ 100 w 187"/>
                    <a:gd name="T13" fmla="*/ 176 h 221"/>
                    <a:gd name="T14" fmla="*/ 132 w 187"/>
                    <a:gd name="T15" fmla="*/ 209 h 221"/>
                    <a:gd name="T16" fmla="*/ 168 w 187"/>
                    <a:gd name="T17" fmla="*/ 198 h 221"/>
                    <a:gd name="T18" fmla="*/ 157 w 187"/>
                    <a:gd name="T19" fmla="*/ 164 h 221"/>
                    <a:gd name="T20" fmla="*/ 175 w 187"/>
                    <a:gd name="T21" fmla="*/ 119 h 221"/>
                    <a:gd name="T22" fmla="*/ 187 w 187"/>
                    <a:gd name="T23" fmla="*/ 53 h 221"/>
                    <a:gd name="T24" fmla="*/ 184 w 187"/>
                    <a:gd name="T25" fmla="*/ 0 h 221"/>
                    <a:gd name="T26" fmla="*/ 150 w 187"/>
                    <a:gd name="T27" fmla="*/ 0 h 221"/>
                    <a:gd name="T28" fmla="*/ 147 w 187"/>
                    <a:gd name="T29" fmla="*/ 93 h 221"/>
                    <a:gd name="T30" fmla="*/ 120 w 187"/>
                    <a:gd name="T31" fmla="*/ 171 h 221"/>
                    <a:gd name="T32" fmla="*/ 105 w 187"/>
                    <a:gd name="T33" fmla="*/ 176 h 221"/>
                    <a:gd name="T34" fmla="*/ 72 w 187"/>
                    <a:gd name="T35" fmla="*/ 150 h 221"/>
                    <a:gd name="T36" fmla="*/ 57 w 187"/>
                    <a:gd name="T37" fmla="*/ 108 h 221"/>
                    <a:gd name="T38" fmla="*/ 37 w 187"/>
                    <a:gd name="T39" fmla="*/ 48 h 221"/>
                    <a:gd name="T40" fmla="*/ 37 w 187"/>
                    <a:gd name="T41" fmla="*/ 11 h 221"/>
                    <a:gd name="T42" fmla="*/ 0 w 187"/>
                    <a:gd name="T43" fmla="*/ 18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7" h="221">
                      <a:moveTo>
                        <a:pt x="0" y="18"/>
                      </a:moveTo>
                      <a:lnTo>
                        <a:pt x="30" y="131"/>
                      </a:lnTo>
                      <a:lnTo>
                        <a:pt x="60" y="186"/>
                      </a:lnTo>
                      <a:lnTo>
                        <a:pt x="45" y="209"/>
                      </a:lnTo>
                      <a:lnTo>
                        <a:pt x="70" y="221"/>
                      </a:lnTo>
                      <a:lnTo>
                        <a:pt x="97" y="203"/>
                      </a:lnTo>
                      <a:lnTo>
                        <a:pt x="100" y="176"/>
                      </a:lnTo>
                      <a:lnTo>
                        <a:pt x="132" y="209"/>
                      </a:lnTo>
                      <a:lnTo>
                        <a:pt x="168" y="198"/>
                      </a:lnTo>
                      <a:lnTo>
                        <a:pt x="157" y="164"/>
                      </a:lnTo>
                      <a:lnTo>
                        <a:pt x="175" y="119"/>
                      </a:lnTo>
                      <a:lnTo>
                        <a:pt x="187" y="53"/>
                      </a:lnTo>
                      <a:lnTo>
                        <a:pt x="184" y="0"/>
                      </a:lnTo>
                      <a:lnTo>
                        <a:pt x="150" y="0"/>
                      </a:lnTo>
                      <a:lnTo>
                        <a:pt x="147" y="93"/>
                      </a:lnTo>
                      <a:lnTo>
                        <a:pt x="120" y="171"/>
                      </a:lnTo>
                      <a:lnTo>
                        <a:pt x="105" y="176"/>
                      </a:lnTo>
                      <a:lnTo>
                        <a:pt x="72" y="150"/>
                      </a:lnTo>
                      <a:lnTo>
                        <a:pt x="57" y="108"/>
                      </a:lnTo>
                      <a:lnTo>
                        <a:pt x="37" y="48"/>
                      </a:lnTo>
                      <a:lnTo>
                        <a:pt x="37" y="11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FFCC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2039" name="Freeform 1383">
                  <a:extLst>
                    <a:ext uri="{FF2B5EF4-FFF2-40B4-BE49-F238E27FC236}">
                      <a16:creationId xmlns:a16="http://schemas.microsoft.com/office/drawing/2014/main" id="{8EB1DD84-1804-221E-6B9C-680A5E468A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5" y="939"/>
                  <a:ext cx="462" cy="419"/>
                </a:xfrm>
                <a:custGeom>
                  <a:avLst/>
                  <a:gdLst>
                    <a:gd name="T0" fmla="*/ 120 w 462"/>
                    <a:gd name="T1" fmla="*/ 8 h 419"/>
                    <a:gd name="T2" fmla="*/ 55 w 462"/>
                    <a:gd name="T3" fmla="*/ 63 h 419"/>
                    <a:gd name="T4" fmla="*/ 0 w 462"/>
                    <a:gd name="T5" fmla="*/ 201 h 419"/>
                    <a:gd name="T6" fmla="*/ 25 w 462"/>
                    <a:gd name="T7" fmla="*/ 390 h 419"/>
                    <a:gd name="T8" fmla="*/ 70 w 462"/>
                    <a:gd name="T9" fmla="*/ 419 h 419"/>
                    <a:gd name="T10" fmla="*/ 153 w 462"/>
                    <a:gd name="T11" fmla="*/ 416 h 419"/>
                    <a:gd name="T12" fmla="*/ 225 w 462"/>
                    <a:gd name="T13" fmla="*/ 389 h 419"/>
                    <a:gd name="T14" fmla="*/ 319 w 462"/>
                    <a:gd name="T15" fmla="*/ 413 h 419"/>
                    <a:gd name="T16" fmla="*/ 400 w 462"/>
                    <a:gd name="T17" fmla="*/ 389 h 419"/>
                    <a:gd name="T18" fmla="*/ 442 w 462"/>
                    <a:gd name="T19" fmla="*/ 296 h 419"/>
                    <a:gd name="T20" fmla="*/ 462 w 462"/>
                    <a:gd name="T21" fmla="*/ 146 h 419"/>
                    <a:gd name="T22" fmla="*/ 442 w 462"/>
                    <a:gd name="T23" fmla="*/ 74 h 419"/>
                    <a:gd name="T24" fmla="*/ 387 w 462"/>
                    <a:gd name="T25" fmla="*/ 18 h 419"/>
                    <a:gd name="T26" fmla="*/ 337 w 462"/>
                    <a:gd name="T27" fmla="*/ 0 h 419"/>
                    <a:gd name="T28" fmla="*/ 285 w 462"/>
                    <a:gd name="T29" fmla="*/ 51 h 419"/>
                    <a:gd name="T30" fmla="*/ 240 w 462"/>
                    <a:gd name="T31" fmla="*/ 96 h 419"/>
                    <a:gd name="T32" fmla="*/ 120 w 462"/>
                    <a:gd name="T33" fmla="*/ 8 h 4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62" h="419">
                      <a:moveTo>
                        <a:pt x="120" y="8"/>
                      </a:moveTo>
                      <a:lnTo>
                        <a:pt x="55" y="63"/>
                      </a:lnTo>
                      <a:lnTo>
                        <a:pt x="0" y="201"/>
                      </a:lnTo>
                      <a:lnTo>
                        <a:pt x="25" y="390"/>
                      </a:lnTo>
                      <a:lnTo>
                        <a:pt x="70" y="419"/>
                      </a:lnTo>
                      <a:lnTo>
                        <a:pt x="153" y="416"/>
                      </a:lnTo>
                      <a:lnTo>
                        <a:pt x="225" y="389"/>
                      </a:lnTo>
                      <a:lnTo>
                        <a:pt x="319" y="413"/>
                      </a:lnTo>
                      <a:lnTo>
                        <a:pt x="400" y="389"/>
                      </a:lnTo>
                      <a:lnTo>
                        <a:pt x="442" y="296"/>
                      </a:lnTo>
                      <a:lnTo>
                        <a:pt x="462" y="146"/>
                      </a:lnTo>
                      <a:lnTo>
                        <a:pt x="442" y="74"/>
                      </a:lnTo>
                      <a:lnTo>
                        <a:pt x="387" y="18"/>
                      </a:lnTo>
                      <a:lnTo>
                        <a:pt x="337" y="0"/>
                      </a:lnTo>
                      <a:lnTo>
                        <a:pt x="285" y="51"/>
                      </a:lnTo>
                      <a:lnTo>
                        <a:pt x="240" y="96"/>
                      </a:lnTo>
                      <a:lnTo>
                        <a:pt x="120" y="8"/>
                      </a:lnTo>
                      <a:close/>
                    </a:path>
                  </a:pathLst>
                </a:custGeom>
                <a:pattFill prst="lgConfetti">
                  <a:fgClr>
                    <a:srgbClr val="008000"/>
                  </a:fgClr>
                  <a:bgClr>
                    <a:schemeClr val="bg1"/>
                  </a:bgClr>
                </a:patt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72040" name="Rectangle 1384">
            <a:extLst>
              <a:ext uri="{FF2B5EF4-FFF2-40B4-BE49-F238E27FC236}">
                <a16:creationId xmlns:a16="http://schemas.microsoft.com/office/drawing/2014/main" id="{1EE4CD05-14A1-33D8-AF76-D327E5FEE2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3975" y="4370388"/>
            <a:ext cx="898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b="1"/>
              <a:t>Pioneers, lo-wood</a:t>
            </a:r>
          </a:p>
        </p:txBody>
      </p:sp>
      <p:sp>
        <p:nvSpPr>
          <p:cNvPr id="72041" name="Rectangle 1385">
            <a:extLst>
              <a:ext uri="{FF2B5EF4-FFF2-40B4-BE49-F238E27FC236}">
                <a16:creationId xmlns:a16="http://schemas.microsoft.com/office/drawing/2014/main" id="{E774CF24-8780-E9F3-6C11-EB661DF31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9963" y="3195638"/>
            <a:ext cx="1138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b="1"/>
              <a:t>Douglas-fir, hi-wood</a:t>
            </a:r>
          </a:p>
        </p:txBody>
      </p:sp>
      <p:sp>
        <p:nvSpPr>
          <p:cNvPr id="72042" name="Rectangle 1386">
            <a:extLst>
              <a:ext uri="{FF2B5EF4-FFF2-40B4-BE49-F238E27FC236}">
                <a16:creationId xmlns:a16="http://schemas.microsoft.com/office/drawing/2014/main" id="{CDD737D6-F1F0-38C2-C8AF-A39B00142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9413" y="3713163"/>
            <a:ext cx="1468437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1">
                <a:solidFill>
                  <a:srgbClr val="000080"/>
                </a:solidFill>
              </a:rPr>
              <a:t>Clearcut, plant pioneers, </a:t>
            </a:r>
            <a:br>
              <a:rPr lang="en-US" altLang="en-US" sz="1400" b="1">
                <a:solidFill>
                  <a:srgbClr val="000080"/>
                </a:solidFill>
              </a:rPr>
            </a:br>
            <a:r>
              <a:rPr lang="en-US" altLang="en-US" sz="1400" b="1">
                <a:solidFill>
                  <a:srgbClr val="000080"/>
                </a:solidFill>
              </a:rPr>
              <a:t>+/- woody debris</a:t>
            </a:r>
          </a:p>
        </p:txBody>
      </p:sp>
      <p:sp>
        <p:nvSpPr>
          <p:cNvPr id="72043" name="Rectangle 1387">
            <a:extLst>
              <a:ext uri="{FF2B5EF4-FFF2-40B4-BE49-F238E27FC236}">
                <a16:creationId xmlns:a16="http://schemas.microsoft.com/office/drawing/2014/main" id="{FCA66002-90EB-FBF7-6D3D-4BAE9D483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9988" y="5083175"/>
            <a:ext cx="111283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400" b="1">
                <a:solidFill>
                  <a:srgbClr val="000080"/>
                </a:solidFill>
              </a:rPr>
              <a:t>Underburn in 2001</a:t>
            </a:r>
          </a:p>
        </p:txBody>
      </p:sp>
      <p:grpSp>
        <p:nvGrpSpPr>
          <p:cNvPr id="72044" name="Group 1388">
            <a:extLst>
              <a:ext uri="{FF2B5EF4-FFF2-40B4-BE49-F238E27FC236}">
                <a16:creationId xmlns:a16="http://schemas.microsoft.com/office/drawing/2014/main" id="{3CEE83B9-555E-E62A-AB11-773B09AAE8A5}"/>
              </a:ext>
            </a:extLst>
          </p:cNvPr>
          <p:cNvGrpSpPr>
            <a:grpSpLocks/>
          </p:cNvGrpSpPr>
          <p:nvPr/>
        </p:nvGrpSpPr>
        <p:grpSpPr bwMode="auto">
          <a:xfrm>
            <a:off x="3422650" y="4886325"/>
            <a:ext cx="1322388" cy="1182688"/>
            <a:chOff x="2590" y="2058"/>
            <a:chExt cx="833" cy="745"/>
          </a:xfrm>
        </p:grpSpPr>
        <p:sp>
          <p:nvSpPr>
            <p:cNvPr id="72045" name="Freeform 1389">
              <a:extLst>
                <a:ext uri="{FF2B5EF4-FFF2-40B4-BE49-F238E27FC236}">
                  <a16:creationId xmlns:a16="http://schemas.microsoft.com/office/drawing/2014/main" id="{D96FEF7F-EF3F-AD99-7925-94B5C8E8A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0" y="2447"/>
              <a:ext cx="833" cy="356"/>
            </a:xfrm>
            <a:custGeom>
              <a:avLst/>
              <a:gdLst>
                <a:gd name="T0" fmla="*/ 1192 w 1193"/>
                <a:gd name="T1" fmla="*/ 534 h 535"/>
                <a:gd name="T2" fmla="*/ 0 w 1193"/>
                <a:gd name="T3" fmla="*/ 534 h 535"/>
                <a:gd name="T4" fmla="*/ 96 w 1193"/>
                <a:gd name="T5" fmla="*/ 0 h 535"/>
                <a:gd name="T6" fmla="*/ 1073 w 1193"/>
                <a:gd name="T7" fmla="*/ 0 h 535"/>
                <a:gd name="T8" fmla="*/ 1192 w 1193"/>
                <a:gd name="T9" fmla="*/ 534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3" h="535">
                  <a:moveTo>
                    <a:pt x="1192" y="534"/>
                  </a:moveTo>
                  <a:lnTo>
                    <a:pt x="0" y="534"/>
                  </a:lnTo>
                  <a:lnTo>
                    <a:pt x="96" y="0"/>
                  </a:lnTo>
                  <a:lnTo>
                    <a:pt x="1073" y="0"/>
                  </a:lnTo>
                  <a:lnTo>
                    <a:pt x="1192" y="53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46" name="Freeform 1390">
              <a:extLst>
                <a:ext uri="{FF2B5EF4-FFF2-40B4-BE49-F238E27FC236}">
                  <a16:creationId xmlns:a16="http://schemas.microsoft.com/office/drawing/2014/main" id="{ACF97401-B9B3-91A1-BC6C-FE1AB97FC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2" y="2642"/>
              <a:ext cx="215" cy="100"/>
            </a:xfrm>
            <a:custGeom>
              <a:avLst/>
              <a:gdLst>
                <a:gd name="T0" fmla="*/ 5 w 308"/>
                <a:gd name="T1" fmla="*/ 13 h 150"/>
                <a:gd name="T2" fmla="*/ 280 w 308"/>
                <a:gd name="T3" fmla="*/ 149 h 150"/>
                <a:gd name="T4" fmla="*/ 267 w 308"/>
                <a:gd name="T5" fmla="*/ 128 h 150"/>
                <a:gd name="T6" fmla="*/ 281 w 308"/>
                <a:gd name="T7" fmla="*/ 115 h 150"/>
                <a:gd name="T8" fmla="*/ 307 w 308"/>
                <a:gd name="T9" fmla="*/ 117 h 150"/>
                <a:gd name="T10" fmla="*/ 9 w 308"/>
                <a:gd name="T11" fmla="*/ 0 h 150"/>
                <a:gd name="T12" fmla="*/ 0 w 308"/>
                <a:gd name="T13" fmla="*/ 6 h 150"/>
                <a:gd name="T14" fmla="*/ 3 w 308"/>
                <a:gd name="T15" fmla="*/ 11 h 150"/>
                <a:gd name="T16" fmla="*/ 5 w 308"/>
                <a:gd name="T17" fmla="*/ 13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50">
                  <a:moveTo>
                    <a:pt x="5" y="13"/>
                  </a:moveTo>
                  <a:lnTo>
                    <a:pt x="280" y="149"/>
                  </a:lnTo>
                  <a:lnTo>
                    <a:pt x="267" y="128"/>
                  </a:lnTo>
                  <a:lnTo>
                    <a:pt x="281" y="115"/>
                  </a:lnTo>
                  <a:lnTo>
                    <a:pt x="307" y="117"/>
                  </a:lnTo>
                  <a:lnTo>
                    <a:pt x="9" y="0"/>
                  </a:lnTo>
                  <a:lnTo>
                    <a:pt x="0" y="6"/>
                  </a:lnTo>
                  <a:lnTo>
                    <a:pt x="3" y="11"/>
                  </a:lnTo>
                  <a:lnTo>
                    <a:pt x="5" y="13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47" name="Oval 1391">
              <a:extLst>
                <a:ext uri="{FF2B5EF4-FFF2-40B4-BE49-F238E27FC236}">
                  <a16:creationId xmlns:a16="http://schemas.microsoft.com/office/drawing/2014/main" id="{5F7B8463-DF6A-446E-BF34-A37F78CDB6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4" y="2721"/>
              <a:ext cx="22" cy="18"/>
            </a:xfrm>
            <a:prstGeom prst="ellipse">
              <a:avLst/>
            </a:prstGeom>
            <a:solidFill>
              <a:srgbClr val="FF81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48" name="Freeform 1392">
              <a:extLst>
                <a:ext uri="{FF2B5EF4-FFF2-40B4-BE49-F238E27FC236}">
                  <a16:creationId xmlns:a16="http://schemas.microsoft.com/office/drawing/2014/main" id="{537A826C-21AA-E2EF-A4C6-E7838641EE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9" y="2588"/>
              <a:ext cx="215" cy="76"/>
            </a:xfrm>
            <a:custGeom>
              <a:avLst/>
              <a:gdLst>
                <a:gd name="T0" fmla="*/ 299 w 309"/>
                <a:gd name="T1" fmla="*/ 0 h 115"/>
                <a:gd name="T2" fmla="*/ 0 w 309"/>
                <a:gd name="T3" fmla="*/ 74 h 115"/>
                <a:gd name="T4" fmla="*/ 24 w 309"/>
                <a:gd name="T5" fmla="*/ 80 h 115"/>
                <a:gd name="T6" fmla="*/ 24 w 309"/>
                <a:gd name="T7" fmla="*/ 99 h 115"/>
                <a:gd name="T8" fmla="*/ 3 w 309"/>
                <a:gd name="T9" fmla="*/ 114 h 115"/>
                <a:gd name="T10" fmla="*/ 306 w 309"/>
                <a:gd name="T11" fmla="*/ 11 h 115"/>
                <a:gd name="T12" fmla="*/ 308 w 309"/>
                <a:gd name="T13" fmla="*/ 1 h 115"/>
                <a:gd name="T14" fmla="*/ 303 w 309"/>
                <a:gd name="T15" fmla="*/ 0 h 115"/>
                <a:gd name="T16" fmla="*/ 299 w 309"/>
                <a:gd name="T17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9" h="115">
                  <a:moveTo>
                    <a:pt x="299" y="0"/>
                  </a:moveTo>
                  <a:lnTo>
                    <a:pt x="0" y="74"/>
                  </a:lnTo>
                  <a:lnTo>
                    <a:pt x="24" y="80"/>
                  </a:lnTo>
                  <a:lnTo>
                    <a:pt x="24" y="99"/>
                  </a:lnTo>
                  <a:lnTo>
                    <a:pt x="3" y="114"/>
                  </a:lnTo>
                  <a:lnTo>
                    <a:pt x="306" y="11"/>
                  </a:lnTo>
                  <a:lnTo>
                    <a:pt x="308" y="1"/>
                  </a:lnTo>
                  <a:lnTo>
                    <a:pt x="303" y="0"/>
                  </a:lnTo>
                  <a:lnTo>
                    <a:pt x="299" y="0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49" name="Freeform 1393">
              <a:extLst>
                <a:ext uri="{FF2B5EF4-FFF2-40B4-BE49-F238E27FC236}">
                  <a16:creationId xmlns:a16="http://schemas.microsoft.com/office/drawing/2014/main" id="{D1AB3E72-F223-6919-0E00-C37B57101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1" y="2641"/>
              <a:ext cx="22" cy="18"/>
            </a:xfrm>
            <a:custGeom>
              <a:avLst/>
              <a:gdLst>
                <a:gd name="T0" fmla="*/ 27 w 30"/>
                <a:gd name="T1" fmla="*/ 26 h 27"/>
                <a:gd name="T2" fmla="*/ 29 w 30"/>
                <a:gd name="T3" fmla="*/ 0 h 27"/>
                <a:gd name="T4" fmla="*/ 2 w 30"/>
                <a:gd name="T5" fmla="*/ 0 h 27"/>
                <a:gd name="T6" fmla="*/ 0 w 30"/>
                <a:gd name="T7" fmla="*/ 25 h 27"/>
                <a:gd name="T8" fmla="*/ 27 w 30"/>
                <a:gd name="T9" fmla="*/ 2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7">
                  <a:moveTo>
                    <a:pt x="27" y="26"/>
                  </a:moveTo>
                  <a:lnTo>
                    <a:pt x="29" y="0"/>
                  </a:lnTo>
                  <a:lnTo>
                    <a:pt x="2" y="0"/>
                  </a:lnTo>
                  <a:lnTo>
                    <a:pt x="0" y="25"/>
                  </a:lnTo>
                  <a:lnTo>
                    <a:pt x="27" y="26"/>
                  </a:lnTo>
                </a:path>
              </a:pathLst>
            </a:custGeom>
            <a:solidFill>
              <a:srgbClr val="FF81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50" name="Freeform 1394">
              <a:extLst>
                <a:ext uri="{FF2B5EF4-FFF2-40B4-BE49-F238E27FC236}">
                  <a16:creationId xmlns:a16="http://schemas.microsoft.com/office/drawing/2014/main" id="{710F0371-FCE0-4006-F549-79435FC559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2" y="2579"/>
              <a:ext cx="109" cy="188"/>
            </a:xfrm>
            <a:custGeom>
              <a:avLst/>
              <a:gdLst>
                <a:gd name="T0" fmla="*/ 0 w 155"/>
                <a:gd name="T1" fmla="*/ 9 h 282"/>
                <a:gd name="T2" fmla="*/ 111 w 155"/>
                <a:gd name="T3" fmla="*/ 281 h 282"/>
                <a:gd name="T4" fmla="*/ 116 w 155"/>
                <a:gd name="T5" fmla="*/ 258 h 282"/>
                <a:gd name="T6" fmla="*/ 136 w 155"/>
                <a:gd name="T7" fmla="*/ 256 h 282"/>
                <a:gd name="T8" fmla="*/ 154 w 155"/>
                <a:gd name="T9" fmla="*/ 274 h 282"/>
                <a:gd name="T10" fmla="*/ 11 w 155"/>
                <a:gd name="T11" fmla="*/ 2 h 282"/>
                <a:gd name="T12" fmla="*/ 1 w 155"/>
                <a:gd name="T13" fmla="*/ 0 h 282"/>
                <a:gd name="T14" fmla="*/ 0 w 155"/>
                <a:gd name="T15" fmla="*/ 6 h 282"/>
                <a:gd name="T16" fmla="*/ 0 w 155"/>
                <a:gd name="T17" fmla="*/ 9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5" h="282">
                  <a:moveTo>
                    <a:pt x="0" y="9"/>
                  </a:moveTo>
                  <a:lnTo>
                    <a:pt x="111" y="281"/>
                  </a:lnTo>
                  <a:lnTo>
                    <a:pt x="116" y="258"/>
                  </a:lnTo>
                  <a:lnTo>
                    <a:pt x="136" y="256"/>
                  </a:lnTo>
                  <a:lnTo>
                    <a:pt x="154" y="274"/>
                  </a:lnTo>
                  <a:lnTo>
                    <a:pt x="11" y="2"/>
                  </a:lnTo>
                  <a:lnTo>
                    <a:pt x="1" y="0"/>
                  </a:lnTo>
                  <a:lnTo>
                    <a:pt x="0" y="6"/>
                  </a:lnTo>
                  <a:lnTo>
                    <a:pt x="0" y="9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51" name="Freeform 1395">
              <a:extLst>
                <a:ext uri="{FF2B5EF4-FFF2-40B4-BE49-F238E27FC236}">
                  <a16:creationId xmlns:a16="http://schemas.microsoft.com/office/drawing/2014/main" id="{1ED48174-0AD3-32A7-ED36-E4581640C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" y="2753"/>
              <a:ext cx="21" cy="19"/>
            </a:xfrm>
            <a:custGeom>
              <a:avLst/>
              <a:gdLst>
                <a:gd name="T0" fmla="*/ 28 w 31"/>
                <a:gd name="T1" fmla="*/ 0 h 28"/>
                <a:gd name="T2" fmla="*/ 0 w 31"/>
                <a:gd name="T3" fmla="*/ 2 h 28"/>
                <a:gd name="T4" fmla="*/ 3 w 31"/>
                <a:gd name="T5" fmla="*/ 27 h 28"/>
                <a:gd name="T6" fmla="*/ 30 w 31"/>
                <a:gd name="T7" fmla="*/ 26 h 28"/>
                <a:gd name="T8" fmla="*/ 28 w 31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8">
                  <a:moveTo>
                    <a:pt x="28" y="0"/>
                  </a:moveTo>
                  <a:lnTo>
                    <a:pt x="0" y="2"/>
                  </a:lnTo>
                  <a:lnTo>
                    <a:pt x="3" y="27"/>
                  </a:lnTo>
                  <a:lnTo>
                    <a:pt x="30" y="26"/>
                  </a:lnTo>
                  <a:lnTo>
                    <a:pt x="28" y="0"/>
                  </a:lnTo>
                </a:path>
              </a:pathLst>
            </a:custGeom>
            <a:solidFill>
              <a:srgbClr val="FF81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52" name="Freeform 1396">
              <a:extLst>
                <a:ext uri="{FF2B5EF4-FFF2-40B4-BE49-F238E27FC236}">
                  <a16:creationId xmlns:a16="http://schemas.microsoft.com/office/drawing/2014/main" id="{BC798341-298C-1747-CF6A-2EF16CF72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1" y="2664"/>
              <a:ext cx="203" cy="110"/>
            </a:xfrm>
            <a:custGeom>
              <a:avLst/>
              <a:gdLst>
                <a:gd name="T0" fmla="*/ 280 w 291"/>
                <a:gd name="T1" fmla="*/ 1 h 165"/>
                <a:gd name="T2" fmla="*/ 0 w 291"/>
                <a:gd name="T3" fmla="*/ 125 h 165"/>
                <a:gd name="T4" fmla="*/ 25 w 291"/>
                <a:gd name="T5" fmla="*/ 128 h 165"/>
                <a:gd name="T6" fmla="*/ 29 w 291"/>
                <a:gd name="T7" fmla="*/ 145 h 165"/>
                <a:gd name="T8" fmla="*/ 11 w 291"/>
                <a:gd name="T9" fmla="*/ 164 h 165"/>
                <a:gd name="T10" fmla="*/ 289 w 291"/>
                <a:gd name="T11" fmla="*/ 10 h 165"/>
                <a:gd name="T12" fmla="*/ 290 w 291"/>
                <a:gd name="T13" fmla="*/ 1 h 165"/>
                <a:gd name="T14" fmla="*/ 284 w 291"/>
                <a:gd name="T15" fmla="*/ 0 h 165"/>
                <a:gd name="T16" fmla="*/ 280 w 291"/>
                <a:gd name="T17" fmla="*/ 1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1" h="165">
                  <a:moveTo>
                    <a:pt x="280" y="1"/>
                  </a:moveTo>
                  <a:lnTo>
                    <a:pt x="0" y="125"/>
                  </a:lnTo>
                  <a:lnTo>
                    <a:pt x="25" y="128"/>
                  </a:lnTo>
                  <a:lnTo>
                    <a:pt x="29" y="145"/>
                  </a:lnTo>
                  <a:lnTo>
                    <a:pt x="11" y="164"/>
                  </a:lnTo>
                  <a:lnTo>
                    <a:pt x="289" y="10"/>
                  </a:lnTo>
                  <a:lnTo>
                    <a:pt x="290" y="1"/>
                  </a:lnTo>
                  <a:lnTo>
                    <a:pt x="284" y="0"/>
                  </a:lnTo>
                  <a:lnTo>
                    <a:pt x="280" y="1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53" name="Freeform 1397">
              <a:extLst>
                <a:ext uri="{FF2B5EF4-FFF2-40B4-BE49-F238E27FC236}">
                  <a16:creationId xmlns:a16="http://schemas.microsoft.com/office/drawing/2014/main" id="{E9A0751E-E3BA-68D4-C36C-E4B00D039C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6" y="2748"/>
              <a:ext cx="21" cy="20"/>
            </a:xfrm>
            <a:custGeom>
              <a:avLst/>
              <a:gdLst>
                <a:gd name="T0" fmla="*/ 30 w 31"/>
                <a:gd name="T1" fmla="*/ 26 h 31"/>
                <a:gd name="T2" fmla="*/ 26 w 31"/>
                <a:gd name="T3" fmla="*/ 0 h 31"/>
                <a:gd name="T4" fmla="*/ 0 w 31"/>
                <a:gd name="T5" fmla="*/ 5 h 31"/>
                <a:gd name="T6" fmla="*/ 3 w 31"/>
                <a:gd name="T7" fmla="*/ 30 h 31"/>
                <a:gd name="T8" fmla="*/ 30 w 31"/>
                <a:gd name="T9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1">
                  <a:moveTo>
                    <a:pt x="30" y="26"/>
                  </a:moveTo>
                  <a:lnTo>
                    <a:pt x="26" y="0"/>
                  </a:lnTo>
                  <a:lnTo>
                    <a:pt x="0" y="5"/>
                  </a:lnTo>
                  <a:lnTo>
                    <a:pt x="3" y="30"/>
                  </a:lnTo>
                  <a:lnTo>
                    <a:pt x="30" y="26"/>
                  </a:lnTo>
                </a:path>
              </a:pathLst>
            </a:custGeom>
            <a:solidFill>
              <a:srgbClr val="FF8100"/>
            </a:solid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54" name="Freeform 1398">
              <a:extLst>
                <a:ext uri="{FF2B5EF4-FFF2-40B4-BE49-F238E27FC236}">
                  <a16:creationId xmlns:a16="http://schemas.microsoft.com/office/drawing/2014/main" id="{545D22BA-727D-4C0A-17A7-56E8B724EC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2639"/>
              <a:ext cx="216" cy="99"/>
            </a:xfrm>
            <a:custGeom>
              <a:avLst/>
              <a:gdLst>
                <a:gd name="T0" fmla="*/ 6 w 309"/>
                <a:gd name="T1" fmla="*/ 13 h 149"/>
                <a:gd name="T2" fmla="*/ 281 w 309"/>
                <a:gd name="T3" fmla="*/ 148 h 149"/>
                <a:gd name="T4" fmla="*/ 268 w 309"/>
                <a:gd name="T5" fmla="*/ 127 h 149"/>
                <a:gd name="T6" fmla="*/ 282 w 309"/>
                <a:gd name="T7" fmla="*/ 113 h 149"/>
                <a:gd name="T8" fmla="*/ 308 w 309"/>
                <a:gd name="T9" fmla="*/ 116 h 149"/>
                <a:gd name="T10" fmla="*/ 9 w 309"/>
                <a:gd name="T11" fmla="*/ 0 h 149"/>
                <a:gd name="T12" fmla="*/ 0 w 309"/>
                <a:gd name="T13" fmla="*/ 5 h 149"/>
                <a:gd name="T14" fmla="*/ 4 w 309"/>
                <a:gd name="T15" fmla="*/ 10 h 149"/>
                <a:gd name="T16" fmla="*/ 6 w 309"/>
                <a:gd name="T17" fmla="*/ 13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9" h="149">
                  <a:moveTo>
                    <a:pt x="6" y="13"/>
                  </a:moveTo>
                  <a:lnTo>
                    <a:pt x="281" y="148"/>
                  </a:lnTo>
                  <a:lnTo>
                    <a:pt x="268" y="127"/>
                  </a:lnTo>
                  <a:lnTo>
                    <a:pt x="282" y="113"/>
                  </a:lnTo>
                  <a:lnTo>
                    <a:pt x="308" y="116"/>
                  </a:lnTo>
                  <a:lnTo>
                    <a:pt x="9" y="0"/>
                  </a:lnTo>
                  <a:lnTo>
                    <a:pt x="0" y="5"/>
                  </a:lnTo>
                  <a:lnTo>
                    <a:pt x="4" y="10"/>
                  </a:lnTo>
                  <a:lnTo>
                    <a:pt x="6" y="13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55" name="Oval 1399">
              <a:extLst>
                <a:ext uri="{FF2B5EF4-FFF2-40B4-BE49-F238E27FC236}">
                  <a16:creationId xmlns:a16="http://schemas.microsoft.com/office/drawing/2014/main" id="{A35EA9D0-7574-E61F-9345-A6E4B1B3A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6" y="2717"/>
              <a:ext cx="22" cy="19"/>
            </a:xfrm>
            <a:prstGeom prst="ellipse">
              <a:avLst/>
            </a:prstGeom>
            <a:solidFill>
              <a:srgbClr val="FF81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6" name="Freeform 1400">
              <a:extLst>
                <a:ext uri="{FF2B5EF4-FFF2-40B4-BE49-F238E27FC236}">
                  <a16:creationId xmlns:a16="http://schemas.microsoft.com/office/drawing/2014/main" id="{FCCFDFF1-6FC2-40CA-C142-1367D83A46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0" y="2654"/>
              <a:ext cx="215" cy="98"/>
            </a:xfrm>
            <a:custGeom>
              <a:avLst/>
              <a:gdLst>
                <a:gd name="T0" fmla="*/ 6 w 308"/>
                <a:gd name="T1" fmla="*/ 12 h 149"/>
                <a:gd name="T2" fmla="*/ 280 w 308"/>
                <a:gd name="T3" fmla="*/ 148 h 149"/>
                <a:gd name="T4" fmla="*/ 268 w 308"/>
                <a:gd name="T5" fmla="*/ 128 h 149"/>
                <a:gd name="T6" fmla="*/ 281 w 308"/>
                <a:gd name="T7" fmla="*/ 114 h 149"/>
                <a:gd name="T8" fmla="*/ 307 w 308"/>
                <a:gd name="T9" fmla="*/ 116 h 149"/>
                <a:gd name="T10" fmla="*/ 9 w 308"/>
                <a:gd name="T11" fmla="*/ 0 h 149"/>
                <a:gd name="T12" fmla="*/ 0 w 308"/>
                <a:gd name="T13" fmla="*/ 5 h 149"/>
                <a:gd name="T14" fmla="*/ 3 w 308"/>
                <a:gd name="T15" fmla="*/ 11 h 149"/>
                <a:gd name="T16" fmla="*/ 6 w 308"/>
                <a:gd name="T17" fmla="*/ 1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9">
                  <a:moveTo>
                    <a:pt x="6" y="12"/>
                  </a:moveTo>
                  <a:lnTo>
                    <a:pt x="280" y="148"/>
                  </a:lnTo>
                  <a:lnTo>
                    <a:pt x="268" y="128"/>
                  </a:lnTo>
                  <a:lnTo>
                    <a:pt x="281" y="114"/>
                  </a:lnTo>
                  <a:lnTo>
                    <a:pt x="307" y="116"/>
                  </a:lnTo>
                  <a:lnTo>
                    <a:pt x="9" y="0"/>
                  </a:lnTo>
                  <a:lnTo>
                    <a:pt x="0" y="5"/>
                  </a:lnTo>
                  <a:lnTo>
                    <a:pt x="3" y="11"/>
                  </a:lnTo>
                  <a:lnTo>
                    <a:pt x="6" y="12"/>
                  </a:lnTo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57" name="Oval 1401">
              <a:extLst>
                <a:ext uri="{FF2B5EF4-FFF2-40B4-BE49-F238E27FC236}">
                  <a16:creationId xmlns:a16="http://schemas.microsoft.com/office/drawing/2014/main" id="{281F3798-B493-D144-9087-0F52044D1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2" y="2732"/>
              <a:ext cx="22" cy="19"/>
            </a:xfrm>
            <a:prstGeom prst="ellipse">
              <a:avLst/>
            </a:prstGeom>
            <a:solidFill>
              <a:srgbClr val="FF81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8" name="Freeform 1402">
              <a:extLst>
                <a:ext uri="{FF2B5EF4-FFF2-40B4-BE49-F238E27FC236}">
                  <a16:creationId xmlns:a16="http://schemas.microsoft.com/office/drawing/2014/main" id="{F7541D72-E5AD-877D-A1DD-BB69066C9B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690" y="2250"/>
              <a:ext cx="22" cy="239"/>
            </a:xfrm>
            <a:custGeom>
              <a:avLst/>
              <a:gdLst>
                <a:gd name="T0" fmla="*/ 0 w 32"/>
                <a:gd name="T1" fmla="*/ 347 h 359"/>
                <a:gd name="T2" fmla="*/ 9 w 32"/>
                <a:gd name="T3" fmla="*/ 0 h 359"/>
                <a:gd name="T4" fmla="*/ 31 w 32"/>
                <a:gd name="T5" fmla="*/ 351 h 359"/>
                <a:gd name="T6" fmla="*/ 22 w 32"/>
                <a:gd name="T7" fmla="*/ 358 h 359"/>
                <a:gd name="T8" fmla="*/ 14 w 32"/>
                <a:gd name="T9" fmla="*/ 358 h 359"/>
                <a:gd name="T10" fmla="*/ 6 w 32"/>
                <a:gd name="T11" fmla="*/ 353 h 359"/>
                <a:gd name="T12" fmla="*/ 0 w 32"/>
                <a:gd name="T13" fmla="*/ 347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59">
                  <a:moveTo>
                    <a:pt x="0" y="347"/>
                  </a:moveTo>
                  <a:lnTo>
                    <a:pt x="9" y="0"/>
                  </a:lnTo>
                  <a:lnTo>
                    <a:pt x="31" y="351"/>
                  </a:lnTo>
                  <a:lnTo>
                    <a:pt x="22" y="358"/>
                  </a:lnTo>
                  <a:lnTo>
                    <a:pt x="14" y="358"/>
                  </a:lnTo>
                  <a:lnTo>
                    <a:pt x="6" y="353"/>
                  </a:lnTo>
                  <a:lnTo>
                    <a:pt x="0" y="347"/>
                  </a:lnTo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59" name="Line 1403">
              <a:extLst>
                <a:ext uri="{FF2B5EF4-FFF2-40B4-BE49-F238E27FC236}">
                  <a16:creationId xmlns:a16="http://schemas.microsoft.com/office/drawing/2014/main" id="{48506AE1-E0EF-6789-DECD-F0609CDE69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69" y="2323"/>
              <a:ext cx="26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60" name="Line 1404">
              <a:extLst>
                <a:ext uri="{FF2B5EF4-FFF2-40B4-BE49-F238E27FC236}">
                  <a16:creationId xmlns:a16="http://schemas.microsoft.com/office/drawing/2014/main" id="{EC7C838A-D31F-867E-6645-2CE97FC6B7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11" y="2335"/>
              <a:ext cx="33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61" name="Line 1405">
              <a:extLst>
                <a:ext uri="{FF2B5EF4-FFF2-40B4-BE49-F238E27FC236}">
                  <a16:creationId xmlns:a16="http://schemas.microsoft.com/office/drawing/2014/main" id="{7C72E2F1-6DEB-6A87-89C6-051FC68C1B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64" y="2362"/>
              <a:ext cx="36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62" name="Freeform 1406">
              <a:extLst>
                <a:ext uri="{FF2B5EF4-FFF2-40B4-BE49-F238E27FC236}">
                  <a16:creationId xmlns:a16="http://schemas.microsoft.com/office/drawing/2014/main" id="{7CCCE5C9-18E5-5525-7EDD-DFE473164A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37" y="2195"/>
              <a:ext cx="128" cy="121"/>
            </a:xfrm>
            <a:custGeom>
              <a:avLst/>
              <a:gdLst>
                <a:gd name="T0" fmla="*/ 88 w 184"/>
                <a:gd name="T1" fmla="*/ 0 h 182"/>
                <a:gd name="T2" fmla="*/ 88 w 184"/>
                <a:gd name="T3" fmla="*/ 5 h 182"/>
                <a:gd name="T4" fmla="*/ 31 w 184"/>
                <a:gd name="T5" fmla="*/ 49 h 182"/>
                <a:gd name="T6" fmla="*/ 57 w 184"/>
                <a:gd name="T7" fmla="*/ 44 h 182"/>
                <a:gd name="T8" fmla="*/ 31 w 184"/>
                <a:gd name="T9" fmla="*/ 88 h 182"/>
                <a:gd name="T10" fmla="*/ 57 w 184"/>
                <a:gd name="T11" fmla="*/ 90 h 182"/>
                <a:gd name="T12" fmla="*/ 6 w 184"/>
                <a:gd name="T13" fmla="*/ 138 h 182"/>
                <a:gd name="T14" fmla="*/ 50 w 184"/>
                <a:gd name="T15" fmla="*/ 138 h 182"/>
                <a:gd name="T16" fmla="*/ 0 w 184"/>
                <a:gd name="T17" fmla="*/ 169 h 182"/>
                <a:gd name="T18" fmla="*/ 73 w 184"/>
                <a:gd name="T19" fmla="*/ 166 h 182"/>
                <a:gd name="T20" fmla="*/ 127 w 184"/>
                <a:gd name="T21" fmla="*/ 181 h 182"/>
                <a:gd name="T22" fmla="*/ 127 w 184"/>
                <a:gd name="T23" fmla="*/ 162 h 182"/>
                <a:gd name="T24" fmla="*/ 183 w 184"/>
                <a:gd name="T25" fmla="*/ 160 h 182"/>
                <a:gd name="T26" fmla="*/ 148 w 184"/>
                <a:gd name="T27" fmla="*/ 130 h 182"/>
                <a:gd name="T28" fmla="*/ 178 w 184"/>
                <a:gd name="T29" fmla="*/ 133 h 182"/>
                <a:gd name="T30" fmla="*/ 130 w 184"/>
                <a:gd name="T31" fmla="*/ 103 h 182"/>
                <a:gd name="T32" fmla="*/ 169 w 184"/>
                <a:gd name="T33" fmla="*/ 104 h 182"/>
                <a:gd name="T34" fmla="*/ 130 w 184"/>
                <a:gd name="T35" fmla="*/ 64 h 182"/>
                <a:gd name="T36" fmla="*/ 161 w 184"/>
                <a:gd name="T37" fmla="*/ 72 h 182"/>
                <a:gd name="T38" fmla="*/ 118 w 184"/>
                <a:gd name="T39" fmla="*/ 35 h 182"/>
                <a:gd name="T40" fmla="*/ 139 w 184"/>
                <a:gd name="T41" fmla="*/ 33 h 182"/>
                <a:gd name="T42" fmla="*/ 88 w 184"/>
                <a:gd name="T43" fmla="*/ 3 h 182"/>
                <a:gd name="T44" fmla="*/ 88 w 184"/>
                <a:gd name="T45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4" h="182">
                  <a:moveTo>
                    <a:pt x="88" y="0"/>
                  </a:moveTo>
                  <a:lnTo>
                    <a:pt x="88" y="5"/>
                  </a:lnTo>
                  <a:lnTo>
                    <a:pt x="31" y="49"/>
                  </a:lnTo>
                  <a:lnTo>
                    <a:pt x="57" y="44"/>
                  </a:lnTo>
                  <a:lnTo>
                    <a:pt x="31" y="88"/>
                  </a:lnTo>
                  <a:lnTo>
                    <a:pt x="57" y="90"/>
                  </a:lnTo>
                  <a:lnTo>
                    <a:pt x="6" y="138"/>
                  </a:lnTo>
                  <a:lnTo>
                    <a:pt x="50" y="138"/>
                  </a:lnTo>
                  <a:lnTo>
                    <a:pt x="0" y="169"/>
                  </a:lnTo>
                  <a:lnTo>
                    <a:pt x="73" y="166"/>
                  </a:lnTo>
                  <a:lnTo>
                    <a:pt x="127" y="181"/>
                  </a:lnTo>
                  <a:lnTo>
                    <a:pt x="127" y="162"/>
                  </a:lnTo>
                  <a:lnTo>
                    <a:pt x="183" y="160"/>
                  </a:lnTo>
                  <a:lnTo>
                    <a:pt x="148" y="130"/>
                  </a:lnTo>
                  <a:lnTo>
                    <a:pt x="178" y="133"/>
                  </a:lnTo>
                  <a:lnTo>
                    <a:pt x="130" y="103"/>
                  </a:lnTo>
                  <a:lnTo>
                    <a:pt x="169" y="104"/>
                  </a:lnTo>
                  <a:lnTo>
                    <a:pt x="130" y="64"/>
                  </a:lnTo>
                  <a:lnTo>
                    <a:pt x="161" y="72"/>
                  </a:lnTo>
                  <a:lnTo>
                    <a:pt x="118" y="35"/>
                  </a:lnTo>
                  <a:lnTo>
                    <a:pt x="139" y="33"/>
                  </a:lnTo>
                  <a:lnTo>
                    <a:pt x="88" y="3"/>
                  </a:lnTo>
                  <a:lnTo>
                    <a:pt x="88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63" name="Freeform 1407">
              <a:extLst>
                <a:ext uri="{FF2B5EF4-FFF2-40B4-BE49-F238E27FC236}">
                  <a16:creationId xmlns:a16="http://schemas.microsoft.com/office/drawing/2014/main" id="{A797E41E-AEA7-C1C7-5B01-CFD3600B45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" y="2313"/>
              <a:ext cx="22" cy="194"/>
            </a:xfrm>
            <a:custGeom>
              <a:avLst/>
              <a:gdLst>
                <a:gd name="T0" fmla="*/ 0 w 32"/>
                <a:gd name="T1" fmla="*/ 283 h 293"/>
                <a:gd name="T2" fmla="*/ 9 w 32"/>
                <a:gd name="T3" fmla="*/ 0 h 293"/>
                <a:gd name="T4" fmla="*/ 31 w 32"/>
                <a:gd name="T5" fmla="*/ 287 h 293"/>
                <a:gd name="T6" fmla="*/ 22 w 32"/>
                <a:gd name="T7" fmla="*/ 292 h 293"/>
                <a:gd name="T8" fmla="*/ 14 w 32"/>
                <a:gd name="T9" fmla="*/ 292 h 293"/>
                <a:gd name="T10" fmla="*/ 6 w 32"/>
                <a:gd name="T11" fmla="*/ 288 h 293"/>
                <a:gd name="T12" fmla="*/ 0 w 32"/>
                <a:gd name="T13" fmla="*/ 28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3">
                  <a:moveTo>
                    <a:pt x="0" y="283"/>
                  </a:moveTo>
                  <a:lnTo>
                    <a:pt x="9" y="0"/>
                  </a:lnTo>
                  <a:lnTo>
                    <a:pt x="31" y="287"/>
                  </a:lnTo>
                  <a:lnTo>
                    <a:pt x="22" y="292"/>
                  </a:lnTo>
                  <a:lnTo>
                    <a:pt x="14" y="292"/>
                  </a:lnTo>
                  <a:lnTo>
                    <a:pt x="6" y="288"/>
                  </a:lnTo>
                  <a:lnTo>
                    <a:pt x="0" y="283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64" name="Line 1408">
              <a:extLst>
                <a:ext uri="{FF2B5EF4-FFF2-40B4-BE49-F238E27FC236}">
                  <a16:creationId xmlns:a16="http://schemas.microsoft.com/office/drawing/2014/main" id="{F3AACE90-D766-E9AE-7C8A-E50702DDB0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55" y="2372"/>
              <a:ext cx="26" cy="1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65" name="Line 1409">
              <a:extLst>
                <a:ext uri="{FF2B5EF4-FFF2-40B4-BE49-F238E27FC236}">
                  <a16:creationId xmlns:a16="http://schemas.microsoft.com/office/drawing/2014/main" id="{7410570E-7A2A-DF33-5045-32D7B2893D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96" y="2382"/>
              <a:ext cx="33" cy="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66" name="Line 1410">
              <a:extLst>
                <a:ext uri="{FF2B5EF4-FFF2-40B4-BE49-F238E27FC236}">
                  <a16:creationId xmlns:a16="http://schemas.microsoft.com/office/drawing/2014/main" id="{77E9933B-22C6-72B1-4285-A9687F24E9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9" y="2405"/>
              <a:ext cx="37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67" name="Freeform 1411">
              <a:extLst>
                <a:ext uri="{FF2B5EF4-FFF2-40B4-BE49-F238E27FC236}">
                  <a16:creationId xmlns:a16="http://schemas.microsoft.com/office/drawing/2014/main" id="{5E85EE18-7EC5-CF2E-F2D9-A09F94506E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" y="2269"/>
              <a:ext cx="129" cy="97"/>
            </a:xfrm>
            <a:custGeom>
              <a:avLst/>
              <a:gdLst>
                <a:gd name="T0" fmla="*/ 88 w 184"/>
                <a:gd name="T1" fmla="*/ 0 h 148"/>
                <a:gd name="T2" fmla="*/ 88 w 184"/>
                <a:gd name="T3" fmla="*/ 4 h 148"/>
                <a:gd name="T4" fmla="*/ 31 w 184"/>
                <a:gd name="T5" fmla="*/ 40 h 148"/>
                <a:gd name="T6" fmla="*/ 58 w 184"/>
                <a:gd name="T7" fmla="*/ 36 h 148"/>
                <a:gd name="T8" fmla="*/ 31 w 184"/>
                <a:gd name="T9" fmla="*/ 72 h 148"/>
                <a:gd name="T10" fmla="*/ 58 w 184"/>
                <a:gd name="T11" fmla="*/ 73 h 148"/>
                <a:gd name="T12" fmla="*/ 6 w 184"/>
                <a:gd name="T13" fmla="*/ 113 h 148"/>
                <a:gd name="T14" fmla="*/ 50 w 184"/>
                <a:gd name="T15" fmla="*/ 113 h 148"/>
                <a:gd name="T16" fmla="*/ 0 w 184"/>
                <a:gd name="T17" fmla="*/ 138 h 148"/>
                <a:gd name="T18" fmla="*/ 73 w 184"/>
                <a:gd name="T19" fmla="*/ 135 h 148"/>
                <a:gd name="T20" fmla="*/ 127 w 184"/>
                <a:gd name="T21" fmla="*/ 147 h 148"/>
                <a:gd name="T22" fmla="*/ 127 w 184"/>
                <a:gd name="T23" fmla="*/ 133 h 148"/>
                <a:gd name="T24" fmla="*/ 183 w 184"/>
                <a:gd name="T25" fmla="*/ 130 h 148"/>
                <a:gd name="T26" fmla="*/ 148 w 184"/>
                <a:gd name="T27" fmla="*/ 105 h 148"/>
                <a:gd name="T28" fmla="*/ 178 w 184"/>
                <a:gd name="T29" fmla="*/ 108 h 148"/>
                <a:gd name="T30" fmla="*/ 130 w 184"/>
                <a:gd name="T31" fmla="*/ 84 h 148"/>
                <a:gd name="T32" fmla="*/ 169 w 184"/>
                <a:gd name="T33" fmla="*/ 85 h 148"/>
                <a:gd name="T34" fmla="*/ 130 w 184"/>
                <a:gd name="T35" fmla="*/ 53 h 148"/>
                <a:gd name="T36" fmla="*/ 161 w 184"/>
                <a:gd name="T37" fmla="*/ 59 h 148"/>
                <a:gd name="T38" fmla="*/ 118 w 184"/>
                <a:gd name="T39" fmla="*/ 28 h 148"/>
                <a:gd name="T40" fmla="*/ 139 w 184"/>
                <a:gd name="T41" fmla="*/ 26 h 148"/>
                <a:gd name="T42" fmla="*/ 88 w 184"/>
                <a:gd name="T43" fmla="*/ 2 h 148"/>
                <a:gd name="T44" fmla="*/ 88 w 184"/>
                <a:gd name="T45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4" h="148">
                  <a:moveTo>
                    <a:pt x="88" y="0"/>
                  </a:moveTo>
                  <a:lnTo>
                    <a:pt x="88" y="4"/>
                  </a:lnTo>
                  <a:lnTo>
                    <a:pt x="31" y="40"/>
                  </a:lnTo>
                  <a:lnTo>
                    <a:pt x="58" y="36"/>
                  </a:lnTo>
                  <a:lnTo>
                    <a:pt x="31" y="72"/>
                  </a:lnTo>
                  <a:lnTo>
                    <a:pt x="58" y="73"/>
                  </a:lnTo>
                  <a:lnTo>
                    <a:pt x="6" y="113"/>
                  </a:lnTo>
                  <a:lnTo>
                    <a:pt x="50" y="113"/>
                  </a:lnTo>
                  <a:lnTo>
                    <a:pt x="0" y="138"/>
                  </a:lnTo>
                  <a:lnTo>
                    <a:pt x="73" y="135"/>
                  </a:lnTo>
                  <a:lnTo>
                    <a:pt x="127" y="147"/>
                  </a:lnTo>
                  <a:lnTo>
                    <a:pt x="127" y="133"/>
                  </a:lnTo>
                  <a:lnTo>
                    <a:pt x="183" y="130"/>
                  </a:lnTo>
                  <a:lnTo>
                    <a:pt x="148" y="105"/>
                  </a:lnTo>
                  <a:lnTo>
                    <a:pt x="178" y="108"/>
                  </a:lnTo>
                  <a:lnTo>
                    <a:pt x="130" y="84"/>
                  </a:lnTo>
                  <a:lnTo>
                    <a:pt x="169" y="85"/>
                  </a:lnTo>
                  <a:lnTo>
                    <a:pt x="130" y="53"/>
                  </a:lnTo>
                  <a:lnTo>
                    <a:pt x="161" y="59"/>
                  </a:lnTo>
                  <a:lnTo>
                    <a:pt x="118" y="28"/>
                  </a:lnTo>
                  <a:lnTo>
                    <a:pt x="139" y="26"/>
                  </a:lnTo>
                  <a:lnTo>
                    <a:pt x="88" y="2"/>
                  </a:lnTo>
                  <a:lnTo>
                    <a:pt x="88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68" name="Freeform 1412">
              <a:extLst>
                <a:ext uri="{FF2B5EF4-FFF2-40B4-BE49-F238E27FC236}">
                  <a16:creationId xmlns:a16="http://schemas.microsoft.com/office/drawing/2014/main" id="{B6F54734-5C82-9138-AC3F-36B7AEF6E3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7" y="2328"/>
              <a:ext cx="22" cy="202"/>
            </a:xfrm>
            <a:custGeom>
              <a:avLst/>
              <a:gdLst>
                <a:gd name="T0" fmla="*/ 0 w 32"/>
                <a:gd name="T1" fmla="*/ 295 h 305"/>
                <a:gd name="T2" fmla="*/ 9 w 32"/>
                <a:gd name="T3" fmla="*/ 0 h 305"/>
                <a:gd name="T4" fmla="*/ 31 w 32"/>
                <a:gd name="T5" fmla="*/ 298 h 305"/>
                <a:gd name="T6" fmla="*/ 22 w 32"/>
                <a:gd name="T7" fmla="*/ 304 h 305"/>
                <a:gd name="T8" fmla="*/ 14 w 32"/>
                <a:gd name="T9" fmla="*/ 304 h 305"/>
                <a:gd name="T10" fmla="*/ 6 w 32"/>
                <a:gd name="T11" fmla="*/ 300 h 305"/>
                <a:gd name="T12" fmla="*/ 0 w 32"/>
                <a:gd name="T13" fmla="*/ 29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05">
                  <a:moveTo>
                    <a:pt x="0" y="295"/>
                  </a:moveTo>
                  <a:lnTo>
                    <a:pt x="9" y="0"/>
                  </a:lnTo>
                  <a:lnTo>
                    <a:pt x="31" y="298"/>
                  </a:lnTo>
                  <a:lnTo>
                    <a:pt x="22" y="304"/>
                  </a:lnTo>
                  <a:lnTo>
                    <a:pt x="14" y="304"/>
                  </a:lnTo>
                  <a:lnTo>
                    <a:pt x="6" y="300"/>
                  </a:lnTo>
                  <a:lnTo>
                    <a:pt x="0" y="295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69" name="Line 1413">
              <a:extLst>
                <a:ext uri="{FF2B5EF4-FFF2-40B4-BE49-F238E27FC236}">
                  <a16:creationId xmlns:a16="http://schemas.microsoft.com/office/drawing/2014/main" id="{879A2241-5E9D-7F40-66A2-B4C5478E56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76" y="2390"/>
              <a:ext cx="26" cy="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70" name="Line 1414">
              <a:extLst>
                <a:ext uri="{FF2B5EF4-FFF2-40B4-BE49-F238E27FC236}">
                  <a16:creationId xmlns:a16="http://schemas.microsoft.com/office/drawing/2014/main" id="{D9F824A1-29C4-A425-C108-D6C13D80B6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18" y="2400"/>
              <a:ext cx="33" cy="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71" name="Line 1415">
              <a:extLst>
                <a:ext uri="{FF2B5EF4-FFF2-40B4-BE49-F238E27FC236}">
                  <a16:creationId xmlns:a16="http://schemas.microsoft.com/office/drawing/2014/main" id="{0CB15DDB-89F1-88D2-073B-28F407A9B8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70" y="2424"/>
              <a:ext cx="37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72" name="Freeform 1416">
              <a:extLst>
                <a:ext uri="{FF2B5EF4-FFF2-40B4-BE49-F238E27FC236}">
                  <a16:creationId xmlns:a16="http://schemas.microsoft.com/office/drawing/2014/main" id="{3840E2E5-2A4E-7DF4-4CE1-090C5949F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43" y="2281"/>
              <a:ext cx="129" cy="103"/>
            </a:xfrm>
            <a:custGeom>
              <a:avLst/>
              <a:gdLst>
                <a:gd name="T0" fmla="*/ 88 w 184"/>
                <a:gd name="T1" fmla="*/ 0 h 155"/>
                <a:gd name="T2" fmla="*/ 88 w 184"/>
                <a:gd name="T3" fmla="*/ 4 h 155"/>
                <a:gd name="T4" fmla="*/ 32 w 184"/>
                <a:gd name="T5" fmla="*/ 42 h 155"/>
                <a:gd name="T6" fmla="*/ 58 w 184"/>
                <a:gd name="T7" fmla="*/ 38 h 155"/>
                <a:gd name="T8" fmla="*/ 32 w 184"/>
                <a:gd name="T9" fmla="*/ 75 h 155"/>
                <a:gd name="T10" fmla="*/ 58 w 184"/>
                <a:gd name="T11" fmla="*/ 77 h 155"/>
                <a:gd name="T12" fmla="*/ 6 w 184"/>
                <a:gd name="T13" fmla="*/ 117 h 155"/>
                <a:gd name="T14" fmla="*/ 50 w 184"/>
                <a:gd name="T15" fmla="*/ 117 h 155"/>
                <a:gd name="T16" fmla="*/ 0 w 184"/>
                <a:gd name="T17" fmla="*/ 144 h 155"/>
                <a:gd name="T18" fmla="*/ 74 w 184"/>
                <a:gd name="T19" fmla="*/ 142 h 155"/>
                <a:gd name="T20" fmla="*/ 127 w 184"/>
                <a:gd name="T21" fmla="*/ 154 h 155"/>
                <a:gd name="T22" fmla="*/ 127 w 184"/>
                <a:gd name="T23" fmla="*/ 138 h 155"/>
                <a:gd name="T24" fmla="*/ 183 w 184"/>
                <a:gd name="T25" fmla="*/ 136 h 155"/>
                <a:gd name="T26" fmla="*/ 148 w 184"/>
                <a:gd name="T27" fmla="*/ 111 h 155"/>
                <a:gd name="T28" fmla="*/ 178 w 184"/>
                <a:gd name="T29" fmla="*/ 113 h 155"/>
                <a:gd name="T30" fmla="*/ 130 w 184"/>
                <a:gd name="T31" fmla="*/ 87 h 155"/>
                <a:gd name="T32" fmla="*/ 169 w 184"/>
                <a:gd name="T33" fmla="*/ 89 h 155"/>
                <a:gd name="T34" fmla="*/ 130 w 184"/>
                <a:gd name="T35" fmla="*/ 55 h 155"/>
                <a:gd name="T36" fmla="*/ 161 w 184"/>
                <a:gd name="T37" fmla="*/ 62 h 155"/>
                <a:gd name="T38" fmla="*/ 118 w 184"/>
                <a:gd name="T39" fmla="*/ 29 h 155"/>
                <a:gd name="T40" fmla="*/ 139 w 184"/>
                <a:gd name="T41" fmla="*/ 28 h 155"/>
                <a:gd name="T42" fmla="*/ 88 w 184"/>
                <a:gd name="T43" fmla="*/ 4 h 155"/>
                <a:gd name="T44" fmla="*/ 88 w 184"/>
                <a:gd name="T4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4" h="155">
                  <a:moveTo>
                    <a:pt x="88" y="0"/>
                  </a:moveTo>
                  <a:lnTo>
                    <a:pt x="88" y="4"/>
                  </a:lnTo>
                  <a:lnTo>
                    <a:pt x="32" y="42"/>
                  </a:lnTo>
                  <a:lnTo>
                    <a:pt x="58" y="38"/>
                  </a:lnTo>
                  <a:lnTo>
                    <a:pt x="32" y="75"/>
                  </a:lnTo>
                  <a:lnTo>
                    <a:pt x="58" y="77"/>
                  </a:lnTo>
                  <a:lnTo>
                    <a:pt x="6" y="117"/>
                  </a:lnTo>
                  <a:lnTo>
                    <a:pt x="50" y="117"/>
                  </a:lnTo>
                  <a:lnTo>
                    <a:pt x="0" y="144"/>
                  </a:lnTo>
                  <a:lnTo>
                    <a:pt x="74" y="142"/>
                  </a:lnTo>
                  <a:lnTo>
                    <a:pt x="127" y="154"/>
                  </a:lnTo>
                  <a:lnTo>
                    <a:pt x="127" y="138"/>
                  </a:lnTo>
                  <a:lnTo>
                    <a:pt x="183" y="136"/>
                  </a:lnTo>
                  <a:lnTo>
                    <a:pt x="148" y="111"/>
                  </a:lnTo>
                  <a:lnTo>
                    <a:pt x="178" y="113"/>
                  </a:lnTo>
                  <a:lnTo>
                    <a:pt x="130" y="87"/>
                  </a:lnTo>
                  <a:lnTo>
                    <a:pt x="169" y="89"/>
                  </a:lnTo>
                  <a:lnTo>
                    <a:pt x="130" y="55"/>
                  </a:lnTo>
                  <a:lnTo>
                    <a:pt x="161" y="62"/>
                  </a:lnTo>
                  <a:lnTo>
                    <a:pt x="118" y="29"/>
                  </a:lnTo>
                  <a:lnTo>
                    <a:pt x="139" y="28"/>
                  </a:lnTo>
                  <a:lnTo>
                    <a:pt x="88" y="4"/>
                  </a:lnTo>
                  <a:lnTo>
                    <a:pt x="88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73" name="Line 1417">
              <a:extLst>
                <a:ext uri="{FF2B5EF4-FFF2-40B4-BE49-F238E27FC236}">
                  <a16:creationId xmlns:a16="http://schemas.microsoft.com/office/drawing/2014/main" id="{C79C2FA4-F54D-06C1-E47B-F987C4DD31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34" y="2463"/>
              <a:ext cx="30" cy="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74" name="Line 1418">
              <a:extLst>
                <a:ext uri="{FF2B5EF4-FFF2-40B4-BE49-F238E27FC236}">
                  <a16:creationId xmlns:a16="http://schemas.microsoft.com/office/drawing/2014/main" id="{934B4217-A46B-D326-4E74-3FCF85B417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81" y="2481"/>
              <a:ext cx="38" cy="2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75" name="Line 1419">
              <a:extLst>
                <a:ext uri="{FF2B5EF4-FFF2-40B4-BE49-F238E27FC236}">
                  <a16:creationId xmlns:a16="http://schemas.microsoft.com/office/drawing/2014/main" id="{1B571572-1012-58A6-5DC4-DFC9863729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28" y="2526"/>
              <a:ext cx="43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76" name="Freeform 1420">
              <a:extLst>
                <a:ext uri="{FF2B5EF4-FFF2-40B4-BE49-F238E27FC236}">
                  <a16:creationId xmlns:a16="http://schemas.microsoft.com/office/drawing/2014/main" id="{568CEE87-97C0-8E14-3889-18808BF04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" y="2153"/>
              <a:ext cx="27" cy="390"/>
            </a:xfrm>
            <a:custGeom>
              <a:avLst/>
              <a:gdLst>
                <a:gd name="T0" fmla="*/ 0 w 37"/>
                <a:gd name="T1" fmla="*/ 566 h 587"/>
                <a:gd name="T2" fmla="*/ 11 w 37"/>
                <a:gd name="T3" fmla="*/ 0 h 587"/>
                <a:gd name="T4" fmla="*/ 36 w 37"/>
                <a:gd name="T5" fmla="*/ 575 h 587"/>
                <a:gd name="T6" fmla="*/ 26 w 37"/>
                <a:gd name="T7" fmla="*/ 585 h 587"/>
                <a:gd name="T8" fmla="*/ 17 w 37"/>
                <a:gd name="T9" fmla="*/ 586 h 587"/>
                <a:gd name="T10" fmla="*/ 7 w 37"/>
                <a:gd name="T11" fmla="*/ 578 h 587"/>
                <a:gd name="T12" fmla="*/ 0 w 37"/>
                <a:gd name="T13" fmla="*/ 566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587">
                  <a:moveTo>
                    <a:pt x="0" y="566"/>
                  </a:moveTo>
                  <a:lnTo>
                    <a:pt x="11" y="0"/>
                  </a:lnTo>
                  <a:lnTo>
                    <a:pt x="36" y="575"/>
                  </a:lnTo>
                  <a:lnTo>
                    <a:pt x="26" y="585"/>
                  </a:lnTo>
                  <a:lnTo>
                    <a:pt x="17" y="586"/>
                  </a:lnTo>
                  <a:lnTo>
                    <a:pt x="7" y="578"/>
                  </a:lnTo>
                  <a:lnTo>
                    <a:pt x="0" y="566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77" name="Line 1421">
              <a:extLst>
                <a:ext uri="{FF2B5EF4-FFF2-40B4-BE49-F238E27FC236}">
                  <a16:creationId xmlns:a16="http://schemas.microsoft.com/office/drawing/2014/main" id="{EEEFF004-20EF-8005-C08A-E0C0C7D3714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68" y="2273"/>
              <a:ext cx="29" cy="2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78" name="Line 1422">
              <a:extLst>
                <a:ext uri="{FF2B5EF4-FFF2-40B4-BE49-F238E27FC236}">
                  <a16:creationId xmlns:a16="http://schemas.microsoft.com/office/drawing/2014/main" id="{8675D05D-F991-EEE5-8C06-E2395D4E09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16" y="2292"/>
              <a:ext cx="38" cy="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79" name="Line 1423">
              <a:extLst>
                <a:ext uri="{FF2B5EF4-FFF2-40B4-BE49-F238E27FC236}">
                  <a16:creationId xmlns:a16="http://schemas.microsoft.com/office/drawing/2014/main" id="{BB145B79-39B9-D5EB-2E3B-D4CCEDB9FC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3" y="2337"/>
              <a:ext cx="41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80" name="Freeform 1424">
              <a:extLst>
                <a:ext uri="{FF2B5EF4-FFF2-40B4-BE49-F238E27FC236}">
                  <a16:creationId xmlns:a16="http://schemas.microsoft.com/office/drawing/2014/main" id="{480CB4B6-F914-1B20-8D93-A6CEC3966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0" y="2065"/>
              <a:ext cx="149" cy="195"/>
            </a:xfrm>
            <a:custGeom>
              <a:avLst/>
              <a:gdLst>
                <a:gd name="T0" fmla="*/ 102 w 213"/>
                <a:gd name="T1" fmla="*/ 0 h 295"/>
                <a:gd name="T2" fmla="*/ 102 w 213"/>
                <a:gd name="T3" fmla="*/ 8 h 295"/>
                <a:gd name="T4" fmla="*/ 37 w 213"/>
                <a:gd name="T5" fmla="*/ 80 h 295"/>
                <a:gd name="T6" fmla="*/ 67 w 213"/>
                <a:gd name="T7" fmla="*/ 73 h 295"/>
                <a:gd name="T8" fmla="*/ 37 w 213"/>
                <a:gd name="T9" fmla="*/ 143 h 295"/>
                <a:gd name="T10" fmla="*/ 67 w 213"/>
                <a:gd name="T11" fmla="*/ 147 h 295"/>
                <a:gd name="T12" fmla="*/ 8 w 213"/>
                <a:gd name="T13" fmla="*/ 226 h 295"/>
                <a:gd name="T14" fmla="*/ 58 w 213"/>
                <a:gd name="T15" fmla="*/ 226 h 295"/>
                <a:gd name="T16" fmla="*/ 0 w 213"/>
                <a:gd name="T17" fmla="*/ 277 h 295"/>
                <a:gd name="T18" fmla="*/ 86 w 213"/>
                <a:gd name="T19" fmla="*/ 271 h 295"/>
                <a:gd name="T20" fmla="*/ 148 w 213"/>
                <a:gd name="T21" fmla="*/ 294 h 295"/>
                <a:gd name="T22" fmla="*/ 148 w 213"/>
                <a:gd name="T23" fmla="*/ 265 h 295"/>
                <a:gd name="T24" fmla="*/ 212 w 213"/>
                <a:gd name="T25" fmla="*/ 260 h 295"/>
                <a:gd name="T26" fmla="*/ 172 w 213"/>
                <a:gd name="T27" fmla="*/ 212 h 295"/>
                <a:gd name="T28" fmla="*/ 207 w 213"/>
                <a:gd name="T29" fmla="*/ 217 h 295"/>
                <a:gd name="T30" fmla="*/ 152 w 213"/>
                <a:gd name="T31" fmla="*/ 167 h 295"/>
                <a:gd name="T32" fmla="*/ 196 w 213"/>
                <a:gd name="T33" fmla="*/ 171 h 295"/>
                <a:gd name="T34" fmla="*/ 152 w 213"/>
                <a:gd name="T35" fmla="*/ 105 h 295"/>
                <a:gd name="T36" fmla="*/ 187 w 213"/>
                <a:gd name="T37" fmla="*/ 118 h 295"/>
                <a:gd name="T38" fmla="*/ 137 w 213"/>
                <a:gd name="T39" fmla="*/ 56 h 295"/>
                <a:gd name="T40" fmla="*/ 162 w 213"/>
                <a:gd name="T41" fmla="*/ 53 h 295"/>
                <a:gd name="T42" fmla="*/ 102 w 213"/>
                <a:gd name="T43" fmla="*/ 4 h 295"/>
                <a:gd name="T44" fmla="*/ 102 w 213"/>
                <a:gd name="T4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3" h="295">
                  <a:moveTo>
                    <a:pt x="102" y="0"/>
                  </a:moveTo>
                  <a:lnTo>
                    <a:pt x="102" y="8"/>
                  </a:lnTo>
                  <a:lnTo>
                    <a:pt x="37" y="80"/>
                  </a:lnTo>
                  <a:lnTo>
                    <a:pt x="67" y="73"/>
                  </a:lnTo>
                  <a:lnTo>
                    <a:pt x="37" y="143"/>
                  </a:lnTo>
                  <a:lnTo>
                    <a:pt x="67" y="147"/>
                  </a:lnTo>
                  <a:lnTo>
                    <a:pt x="8" y="226"/>
                  </a:lnTo>
                  <a:lnTo>
                    <a:pt x="58" y="226"/>
                  </a:lnTo>
                  <a:lnTo>
                    <a:pt x="0" y="277"/>
                  </a:lnTo>
                  <a:lnTo>
                    <a:pt x="86" y="271"/>
                  </a:lnTo>
                  <a:lnTo>
                    <a:pt x="148" y="294"/>
                  </a:lnTo>
                  <a:lnTo>
                    <a:pt x="148" y="265"/>
                  </a:lnTo>
                  <a:lnTo>
                    <a:pt x="212" y="260"/>
                  </a:lnTo>
                  <a:lnTo>
                    <a:pt x="172" y="212"/>
                  </a:lnTo>
                  <a:lnTo>
                    <a:pt x="207" y="217"/>
                  </a:lnTo>
                  <a:lnTo>
                    <a:pt x="152" y="167"/>
                  </a:lnTo>
                  <a:lnTo>
                    <a:pt x="196" y="171"/>
                  </a:lnTo>
                  <a:lnTo>
                    <a:pt x="152" y="105"/>
                  </a:lnTo>
                  <a:lnTo>
                    <a:pt x="187" y="118"/>
                  </a:lnTo>
                  <a:lnTo>
                    <a:pt x="137" y="56"/>
                  </a:lnTo>
                  <a:lnTo>
                    <a:pt x="162" y="53"/>
                  </a:lnTo>
                  <a:lnTo>
                    <a:pt x="102" y="4"/>
                  </a:lnTo>
                  <a:lnTo>
                    <a:pt x="102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81" name="Freeform 1425">
              <a:extLst>
                <a:ext uri="{FF2B5EF4-FFF2-40B4-BE49-F238E27FC236}">
                  <a16:creationId xmlns:a16="http://schemas.microsoft.com/office/drawing/2014/main" id="{E83B5ED0-06E9-285E-031C-11DAC8240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5" y="2409"/>
              <a:ext cx="26" cy="389"/>
            </a:xfrm>
            <a:custGeom>
              <a:avLst/>
              <a:gdLst>
                <a:gd name="T0" fmla="*/ 0 w 36"/>
                <a:gd name="T1" fmla="*/ 567 h 587"/>
                <a:gd name="T2" fmla="*/ 10 w 36"/>
                <a:gd name="T3" fmla="*/ 0 h 587"/>
                <a:gd name="T4" fmla="*/ 35 w 36"/>
                <a:gd name="T5" fmla="*/ 575 h 587"/>
                <a:gd name="T6" fmla="*/ 26 w 36"/>
                <a:gd name="T7" fmla="*/ 586 h 587"/>
                <a:gd name="T8" fmla="*/ 16 w 36"/>
                <a:gd name="T9" fmla="*/ 586 h 587"/>
                <a:gd name="T10" fmla="*/ 7 w 36"/>
                <a:gd name="T11" fmla="*/ 578 h 587"/>
                <a:gd name="T12" fmla="*/ 0 w 36"/>
                <a:gd name="T13" fmla="*/ 56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587">
                  <a:moveTo>
                    <a:pt x="0" y="567"/>
                  </a:moveTo>
                  <a:lnTo>
                    <a:pt x="10" y="0"/>
                  </a:lnTo>
                  <a:lnTo>
                    <a:pt x="35" y="575"/>
                  </a:lnTo>
                  <a:lnTo>
                    <a:pt x="26" y="586"/>
                  </a:lnTo>
                  <a:lnTo>
                    <a:pt x="16" y="586"/>
                  </a:lnTo>
                  <a:lnTo>
                    <a:pt x="7" y="578"/>
                  </a:lnTo>
                  <a:lnTo>
                    <a:pt x="0" y="567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82" name="Line 1426">
              <a:extLst>
                <a:ext uri="{FF2B5EF4-FFF2-40B4-BE49-F238E27FC236}">
                  <a16:creationId xmlns:a16="http://schemas.microsoft.com/office/drawing/2014/main" id="{AE5AE74A-ADAC-0886-9740-352C3E83E2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92" y="2528"/>
              <a:ext cx="3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83" name="Line 1427">
              <a:extLst>
                <a:ext uri="{FF2B5EF4-FFF2-40B4-BE49-F238E27FC236}">
                  <a16:creationId xmlns:a16="http://schemas.microsoft.com/office/drawing/2014/main" id="{B52AA6AE-361E-37AF-B914-5FEF231D40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39" y="2548"/>
              <a:ext cx="38" cy="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84" name="Line 1428">
              <a:extLst>
                <a:ext uri="{FF2B5EF4-FFF2-40B4-BE49-F238E27FC236}">
                  <a16:creationId xmlns:a16="http://schemas.microsoft.com/office/drawing/2014/main" id="{CBF510C8-F103-8D2B-3CC3-83776C0A87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5" y="2592"/>
              <a:ext cx="43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85" name="Freeform 1429">
              <a:extLst>
                <a:ext uri="{FF2B5EF4-FFF2-40B4-BE49-F238E27FC236}">
                  <a16:creationId xmlns:a16="http://schemas.microsoft.com/office/drawing/2014/main" id="{02A627B0-11E3-37D5-1724-380B290E0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" y="2320"/>
              <a:ext cx="149" cy="196"/>
            </a:xfrm>
            <a:custGeom>
              <a:avLst/>
              <a:gdLst>
                <a:gd name="T0" fmla="*/ 101 w 213"/>
                <a:gd name="T1" fmla="*/ 0 h 295"/>
                <a:gd name="T2" fmla="*/ 101 w 213"/>
                <a:gd name="T3" fmla="*/ 7 h 295"/>
                <a:gd name="T4" fmla="*/ 37 w 213"/>
                <a:gd name="T5" fmla="*/ 79 h 295"/>
                <a:gd name="T6" fmla="*/ 67 w 213"/>
                <a:gd name="T7" fmla="*/ 73 h 295"/>
                <a:gd name="T8" fmla="*/ 37 w 213"/>
                <a:gd name="T9" fmla="*/ 143 h 295"/>
                <a:gd name="T10" fmla="*/ 67 w 213"/>
                <a:gd name="T11" fmla="*/ 146 h 295"/>
                <a:gd name="T12" fmla="*/ 7 w 213"/>
                <a:gd name="T13" fmla="*/ 225 h 295"/>
                <a:gd name="T14" fmla="*/ 58 w 213"/>
                <a:gd name="T15" fmla="*/ 225 h 295"/>
                <a:gd name="T16" fmla="*/ 0 w 213"/>
                <a:gd name="T17" fmla="*/ 276 h 295"/>
                <a:gd name="T18" fmla="*/ 85 w 213"/>
                <a:gd name="T19" fmla="*/ 270 h 295"/>
                <a:gd name="T20" fmla="*/ 148 w 213"/>
                <a:gd name="T21" fmla="*/ 294 h 295"/>
                <a:gd name="T22" fmla="*/ 148 w 213"/>
                <a:gd name="T23" fmla="*/ 265 h 295"/>
                <a:gd name="T24" fmla="*/ 212 w 213"/>
                <a:gd name="T25" fmla="*/ 260 h 295"/>
                <a:gd name="T26" fmla="*/ 171 w 213"/>
                <a:gd name="T27" fmla="*/ 212 h 295"/>
                <a:gd name="T28" fmla="*/ 206 w 213"/>
                <a:gd name="T29" fmla="*/ 216 h 295"/>
                <a:gd name="T30" fmla="*/ 151 w 213"/>
                <a:gd name="T31" fmla="*/ 167 h 295"/>
                <a:gd name="T32" fmla="*/ 196 w 213"/>
                <a:gd name="T33" fmla="*/ 170 h 295"/>
                <a:gd name="T34" fmla="*/ 151 w 213"/>
                <a:gd name="T35" fmla="*/ 104 h 295"/>
                <a:gd name="T36" fmla="*/ 186 w 213"/>
                <a:gd name="T37" fmla="*/ 118 h 295"/>
                <a:gd name="T38" fmla="*/ 136 w 213"/>
                <a:gd name="T39" fmla="*/ 55 h 295"/>
                <a:gd name="T40" fmla="*/ 162 w 213"/>
                <a:gd name="T41" fmla="*/ 52 h 295"/>
                <a:gd name="T42" fmla="*/ 101 w 213"/>
                <a:gd name="T43" fmla="*/ 4 h 295"/>
                <a:gd name="T44" fmla="*/ 101 w 213"/>
                <a:gd name="T4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3" h="295">
                  <a:moveTo>
                    <a:pt x="101" y="0"/>
                  </a:moveTo>
                  <a:lnTo>
                    <a:pt x="101" y="7"/>
                  </a:lnTo>
                  <a:lnTo>
                    <a:pt x="37" y="79"/>
                  </a:lnTo>
                  <a:lnTo>
                    <a:pt x="67" y="73"/>
                  </a:lnTo>
                  <a:lnTo>
                    <a:pt x="37" y="143"/>
                  </a:lnTo>
                  <a:lnTo>
                    <a:pt x="67" y="146"/>
                  </a:lnTo>
                  <a:lnTo>
                    <a:pt x="7" y="225"/>
                  </a:lnTo>
                  <a:lnTo>
                    <a:pt x="58" y="225"/>
                  </a:lnTo>
                  <a:lnTo>
                    <a:pt x="0" y="276"/>
                  </a:lnTo>
                  <a:lnTo>
                    <a:pt x="85" y="270"/>
                  </a:lnTo>
                  <a:lnTo>
                    <a:pt x="148" y="294"/>
                  </a:lnTo>
                  <a:lnTo>
                    <a:pt x="148" y="265"/>
                  </a:lnTo>
                  <a:lnTo>
                    <a:pt x="212" y="260"/>
                  </a:lnTo>
                  <a:lnTo>
                    <a:pt x="171" y="212"/>
                  </a:lnTo>
                  <a:lnTo>
                    <a:pt x="206" y="216"/>
                  </a:lnTo>
                  <a:lnTo>
                    <a:pt x="151" y="167"/>
                  </a:lnTo>
                  <a:lnTo>
                    <a:pt x="196" y="170"/>
                  </a:lnTo>
                  <a:lnTo>
                    <a:pt x="151" y="104"/>
                  </a:lnTo>
                  <a:lnTo>
                    <a:pt x="186" y="118"/>
                  </a:lnTo>
                  <a:lnTo>
                    <a:pt x="136" y="55"/>
                  </a:lnTo>
                  <a:lnTo>
                    <a:pt x="162" y="52"/>
                  </a:lnTo>
                  <a:lnTo>
                    <a:pt x="101" y="4"/>
                  </a:lnTo>
                  <a:lnTo>
                    <a:pt x="101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86" name="Freeform 1430">
              <a:extLst>
                <a:ext uri="{FF2B5EF4-FFF2-40B4-BE49-F238E27FC236}">
                  <a16:creationId xmlns:a16="http://schemas.microsoft.com/office/drawing/2014/main" id="{1231B655-4879-EA2D-EFE1-F1043A3A1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7" y="2146"/>
              <a:ext cx="24" cy="389"/>
            </a:xfrm>
            <a:custGeom>
              <a:avLst/>
              <a:gdLst>
                <a:gd name="T0" fmla="*/ 0 w 36"/>
                <a:gd name="T1" fmla="*/ 567 h 587"/>
                <a:gd name="T2" fmla="*/ 10 w 36"/>
                <a:gd name="T3" fmla="*/ 0 h 587"/>
                <a:gd name="T4" fmla="*/ 35 w 36"/>
                <a:gd name="T5" fmla="*/ 574 h 587"/>
                <a:gd name="T6" fmla="*/ 26 w 36"/>
                <a:gd name="T7" fmla="*/ 586 h 587"/>
                <a:gd name="T8" fmla="*/ 16 w 36"/>
                <a:gd name="T9" fmla="*/ 586 h 587"/>
                <a:gd name="T10" fmla="*/ 7 w 36"/>
                <a:gd name="T11" fmla="*/ 578 h 587"/>
                <a:gd name="T12" fmla="*/ 0 w 36"/>
                <a:gd name="T13" fmla="*/ 56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587">
                  <a:moveTo>
                    <a:pt x="0" y="567"/>
                  </a:moveTo>
                  <a:lnTo>
                    <a:pt x="10" y="0"/>
                  </a:lnTo>
                  <a:lnTo>
                    <a:pt x="35" y="574"/>
                  </a:lnTo>
                  <a:lnTo>
                    <a:pt x="26" y="586"/>
                  </a:lnTo>
                  <a:lnTo>
                    <a:pt x="16" y="586"/>
                  </a:lnTo>
                  <a:lnTo>
                    <a:pt x="7" y="578"/>
                  </a:lnTo>
                  <a:lnTo>
                    <a:pt x="0" y="567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87" name="Line 1431">
              <a:extLst>
                <a:ext uri="{FF2B5EF4-FFF2-40B4-BE49-F238E27FC236}">
                  <a16:creationId xmlns:a16="http://schemas.microsoft.com/office/drawing/2014/main" id="{EC884F99-79B0-C428-158E-1E0EFE46B1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23" y="2265"/>
              <a:ext cx="3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88" name="Line 1432">
              <a:extLst>
                <a:ext uri="{FF2B5EF4-FFF2-40B4-BE49-F238E27FC236}">
                  <a16:creationId xmlns:a16="http://schemas.microsoft.com/office/drawing/2014/main" id="{FC7EC874-AC8B-B84F-733B-702FF0BDCF9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71" y="2285"/>
              <a:ext cx="37" cy="2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89" name="Line 1433">
              <a:extLst>
                <a:ext uri="{FF2B5EF4-FFF2-40B4-BE49-F238E27FC236}">
                  <a16:creationId xmlns:a16="http://schemas.microsoft.com/office/drawing/2014/main" id="{FA77C329-6E87-9BF0-78FE-71709D222E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17" y="2330"/>
              <a:ext cx="42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0" name="Freeform 1434">
              <a:extLst>
                <a:ext uri="{FF2B5EF4-FFF2-40B4-BE49-F238E27FC236}">
                  <a16:creationId xmlns:a16="http://schemas.microsoft.com/office/drawing/2014/main" id="{E59A923B-672F-C6B0-EB97-39BFB81C25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5" y="2058"/>
              <a:ext cx="149" cy="196"/>
            </a:xfrm>
            <a:custGeom>
              <a:avLst/>
              <a:gdLst>
                <a:gd name="T0" fmla="*/ 101 w 213"/>
                <a:gd name="T1" fmla="*/ 0 h 294"/>
                <a:gd name="T2" fmla="*/ 101 w 213"/>
                <a:gd name="T3" fmla="*/ 6 h 294"/>
                <a:gd name="T4" fmla="*/ 37 w 213"/>
                <a:gd name="T5" fmla="*/ 79 h 294"/>
                <a:gd name="T6" fmla="*/ 67 w 213"/>
                <a:gd name="T7" fmla="*/ 71 h 294"/>
                <a:gd name="T8" fmla="*/ 37 w 213"/>
                <a:gd name="T9" fmla="*/ 143 h 294"/>
                <a:gd name="T10" fmla="*/ 67 w 213"/>
                <a:gd name="T11" fmla="*/ 146 h 294"/>
                <a:gd name="T12" fmla="*/ 7 w 213"/>
                <a:gd name="T13" fmla="*/ 225 h 294"/>
                <a:gd name="T14" fmla="*/ 58 w 213"/>
                <a:gd name="T15" fmla="*/ 225 h 294"/>
                <a:gd name="T16" fmla="*/ 0 w 213"/>
                <a:gd name="T17" fmla="*/ 275 h 294"/>
                <a:gd name="T18" fmla="*/ 85 w 213"/>
                <a:gd name="T19" fmla="*/ 271 h 294"/>
                <a:gd name="T20" fmla="*/ 148 w 213"/>
                <a:gd name="T21" fmla="*/ 293 h 294"/>
                <a:gd name="T22" fmla="*/ 148 w 213"/>
                <a:gd name="T23" fmla="*/ 263 h 294"/>
                <a:gd name="T24" fmla="*/ 212 w 213"/>
                <a:gd name="T25" fmla="*/ 259 h 294"/>
                <a:gd name="T26" fmla="*/ 171 w 213"/>
                <a:gd name="T27" fmla="*/ 210 h 294"/>
                <a:gd name="T28" fmla="*/ 206 w 213"/>
                <a:gd name="T29" fmla="*/ 215 h 294"/>
                <a:gd name="T30" fmla="*/ 151 w 213"/>
                <a:gd name="T31" fmla="*/ 165 h 294"/>
                <a:gd name="T32" fmla="*/ 196 w 213"/>
                <a:gd name="T33" fmla="*/ 169 h 294"/>
                <a:gd name="T34" fmla="*/ 151 w 213"/>
                <a:gd name="T35" fmla="*/ 104 h 294"/>
                <a:gd name="T36" fmla="*/ 186 w 213"/>
                <a:gd name="T37" fmla="*/ 116 h 294"/>
                <a:gd name="T38" fmla="*/ 136 w 213"/>
                <a:gd name="T39" fmla="*/ 54 h 294"/>
                <a:gd name="T40" fmla="*/ 161 w 213"/>
                <a:gd name="T41" fmla="*/ 52 h 294"/>
                <a:gd name="T42" fmla="*/ 101 w 213"/>
                <a:gd name="T43" fmla="*/ 4 h 294"/>
                <a:gd name="T44" fmla="*/ 101 w 213"/>
                <a:gd name="T4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3" h="294">
                  <a:moveTo>
                    <a:pt x="101" y="0"/>
                  </a:moveTo>
                  <a:lnTo>
                    <a:pt x="101" y="6"/>
                  </a:lnTo>
                  <a:lnTo>
                    <a:pt x="37" y="79"/>
                  </a:lnTo>
                  <a:lnTo>
                    <a:pt x="67" y="71"/>
                  </a:lnTo>
                  <a:lnTo>
                    <a:pt x="37" y="143"/>
                  </a:lnTo>
                  <a:lnTo>
                    <a:pt x="67" y="146"/>
                  </a:lnTo>
                  <a:lnTo>
                    <a:pt x="7" y="225"/>
                  </a:lnTo>
                  <a:lnTo>
                    <a:pt x="58" y="225"/>
                  </a:lnTo>
                  <a:lnTo>
                    <a:pt x="0" y="275"/>
                  </a:lnTo>
                  <a:lnTo>
                    <a:pt x="85" y="271"/>
                  </a:lnTo>
                  <a:lnTo>
                    <a:pt x="148" y="293"/>
                  </a:lnTo>
                  <a:lnTo>
                    <a:pt x="148" y="263"/>
                  </a:lnTo>
                  <a:lnTo>
                    <a:pt x="212" y="259"/>
                  </a:lnTo>
                  <a:lnTo>
                    <a:pt x="171" y="210"/>
                  </a:lnTo>
                  <a:lnTo>
                    <a:pt x="206" y="215"/>
                  </a:lnTo>
                  <a:lnTo>
                    <a:pt x="151" y="165"/>
                  </a:lnTo>
                  <a:lnTo>
                    <a:pt x="196" y="169"/>
                  </a:lnTo>
                  <a:lnTo>
                    <a:pt x="151" y="104"/>
                  </a:lnTo>
                  <a:lnTo>
                    <a:pt x="186" y="116"/>
                  </a:lnTo>
                  <a:lnTo>
                    <a:pt x="136" y="54"/>
                  </a:lnTo>
                  <a:lnTo>
                    <a:pt x="161" y="52"/>
                  </a:lnTo>
                  <a:lnTo>
                    <a:pt x="101" y="4"/>
                  </a:lnTo>
                  <a:lnTo>
                    <a:pt x="101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1" name="Freeform 1435">
              <a:extLst>
                <a:ext uri="{FF2B5EF4-FFF2-40B4-BE49-F238E27FC236}">
                  <a16:creationId xmlns:a16="http://schemas.microsoft.com/office/drawing/2014/main" id="{74C9822D-5187-CB22-97D0-11A02A4FC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2" y="2403"/>
              <a:ext cx="25" cy="389"/>
            </a:xfrm>
            <a:custGeom>
              <a:avLst/>
              <a:gdLst>
                <a:gd name="T0" fmla="*/ 0 w 37"/>
                <a:gd name="T1" fmla="*/ 567 h 586"/>
                <a:gd name="T2" fmla="*/ 11 w 37"/>
                <a:gd name="T3" fmla="*/ 0 h 586"/>
                <a:gd name="T4" fmla="*/ 36 w 37"/>
                <a:gd name="T5" fmla="*/ 574 h 586"/>
                <a:gd name="T6" fmla="*/ 26 w 37"/>
                <a:gd name="T7" fmla="*/ 585 h 586"/>
                <a:gd name="T8" fmla="*/ 16 w 37"/>
                <a:gd name="T9" fmla="*/ 585 h 586"/>
                <a:gd name="T10" fmla="*/ 7 w 37"/>
                <a:gd name="T11" fmla="*/ 578 h 586"/>
                <a:gd name="T12" fmla="*/ 0 w 37"/>
                <a:gd name="T13" fmla="*/ 567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586">
                  <a:moveTo>
                    <a:pt x="0" y="567"/>
                  </a:moveTo>
                  <a:lnTo>
                    <a:pt x="11" y="0"/>
                  </a:lnTo>
                  <a:lnTo>
                    <a:pt x="36" y="574"/>
                  </a:lnTo>
                  <a:lnTo>
                    <a:pt x="26" y="585"/>
                  </a:lnTo>
                  <a:lnTo>
                    <a:pt x="16" y="585"/>
                  </a:lnTo>
                  <a:lnTo>
                    <a:pt x="7" y="578"/>
                  </a:lnTo>
                  <a:lnTo>
                    <a:pt x="0" y="567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2" name="Line 1436">
              <a:extLst>
                <a:ext uri="{FF2B5EF4-FFF2-40B4-BE49-F238E27FC236}">
                  <a16:creationId xmlns:a16="http://schemas.microsoft.com/office/drawing/2014/main" id="{FED753B5-E8BB-3440-8360-8C8ECD9A3F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48" y="2522"/>
              <a:ext cx="29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3" name="Line 1437">
              <a:extLst>
                <a:ext uri="{FF2B5EF4-FFF2-40B4-BE49-F238E27FC236}">
                  <a16:creationId xmlns:a16="http://schemas.microsoft.com/office/drawing/2014/main" id="{CEB74469-16B8-BC1F-6ADF-3456CAD668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95" y="2542"/>
              <a:ext cx="38" cy="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4" name="Line 1438">
              <a:extLst>
                <a:ext uri="{FF2B5EF4-FFF2-40B4-BE49-F238E27FC236}">
                  <a16:creationId xmlns:a16="http://schemas.microsoft.com/office/drawing/2014/main" id="{EDC3309D-53EA-F6EB-20F4-8049CC2B86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2" y="2586"/>
              <a:ext cx="42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5" name="Freeform 1439">
              <a:extLst>
                <a:ext uri="{FF2B5EF4-FFF2-40B4-BE49-F238E27FC236}">
                  <a16:creationId xmlns:a16="http://schemas.microsoft.com/office/drawing/2014/main" id="{605104E0-6E08-B403-9DBF-8642D270F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0" y="2313"/>
              <a:ext cx="148" cy="197"/>
            </a:xfrm>
            <a:custGeom>
              <a:avLst/>
              <a:gdLst>
                <a:gd name="T0" fmla="*/ 101 w 213"/>
                <a:gd name="T1" fmla="*/ 0 h 295"/>
                <a:gd name="T2" fmla="*/ 101 w 213"/>
                <a:gd name="T3" fmla="*/ 7 h 295"/>
                <a:gd name="T4" fmla="*/ 37 w 213"/>
                <a:gd name="T5" fmla="*/ 80 h 295"/>
                <a:gd name="T6" fmla="*/ 67 w 213"/>
                <a:gd name="T7" fmla="*/ 72 h 295"/>
                <a:gd name="T8" fmla="*/ 37 w 213"/>
                <a:gd name="T9" fmla="*/ 143 h 295"/>
                <a:gd name="T10" fmla="*/ 67 w 213"/>
                <a:gd name="T11" fmla="*/ 146 h 295"/>
                <a:gd name="T12" fmla="*/ 7 w 213"/>
                <a:gd name="T13" fmla="*/ 225 h 295"/>
                <a:gd name="T14" fmla="*/ 58 w 213"/>
                <a:gd name="T15" fmla="*/ 225 h 295"/>
                <a:gd name="T16" fmla="*/ 0 w 213"/>
                <a:gd name="T17" fmla="*/ 276 h 295"/>
                <a:gd name="T18" fmla="*/ 86 w 213"/>
                <a:gd name="T19" fmla="*/ 271 h 295"/>
                <a:gd name="T20" fmla="*/ 147 w 213"/>
                <a:gd name="T21" fmla="*/ 294 h 295"/>
                <a:gd name="T22" fmla="*/ 147 w 213"/>
                <a:gd name="T23" fmla="*/ 264 h 295"/>
                <a:gd name="T24" fmla="*/ 212 w 213"/>
                <a:gd name="T25" fmla="*/ 260 h 295"/>
                <a:gd name="T26" fmla="*/ 172 w 213"/>
                <a:gd name="T27" fmla="*/ 211 h 295"/>
                <a:gd name="T28" fmla="*/ 206 w 213"/>
                <a:gd name="T29" fmla="*/ 216 h 295"/>
                <a:gd name="T30" fmla="*/ 151 w 213"/>
                <a:gd name="T31" fmla="*/ 166 h 295"/>
                <a:gd name="T32" fmla="*/ 196 w 213"/>
                <a:gd name="T33" fmla="*/ 170 h 295"/>
                <a:gd name="T34" fmla="*/ 151 w 213"/>
                <a:gd name="T35" fmla="*/ 105 h 295"/>
                <a:gd name="T36" fmla="*/ 186 w 213"/>
                <a:gd name="T37" fmla="*/ 117 h 295"/>
                <a:gd name="T38" fmla="*/ 137 w 213"/>
                <a:gd name="T39" fmla="*/ 55 h 295"/>
                <a:gd name="T40" fmla="*/ 162 w 213"/>
                <a:gd name="T41" fmla="*/ 52 h 295"/>
                <a:gd name="T42" fmla="*/ 101 w 213"/>
                <a:gd name="T43" fmla="*/ 4 h 295"/>
                <a:gd name="T44" fmla="*/ 101 w 213"/>
                <a:gd name="T4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3" h="295">
                  <a:moveTo>
                    <a:pt x="101" y="0"/>
                  </a:moveTo>
                  <a:lnTo>
                    <a:pt x="101" y="7"/>
                  </a:lnTo>
                  <a:lnTo>
                    <a:pt x="37" y="80"/>
                  </a:lnTo>
                  <a:lnTo>
                    <a:pt x="67" y="72"/>
                  </a:lnTo>
                  <a:lnTo>
                    <a:pt x="37" y="143"/>
                  </a:lnTo>
                  <a:lnTo>
                    <a:pt x="67" y="146"/>
                  </a:lnTo>
                  <a:lnTo>
                    <a:pt x="7" y="225"/>
                  </a:lnTo>
                  <a:lnTo>
                    <a:pt x="58" y="225"/>
                  </a:lnTo>
                  <a:lnTo>
                    <a:pt x="0" y="276"/>
                  </a:lnTo>
                  <a:lnTo>
                    <a:pt x="86" y="271"/>
                  </a:lnTo>
                  <a:lnTo>
                    <a:pt x="147" y="294"/>
                  </a:lnTo>
                  <a:lnTo>
                    <a:pt x="147" y="264"/>
                  </a:lnTo>
                  <a:lnTo>
                    <a:pt x="212" y="260"/>
                  </a:lnTo>
                  <a:lnTo>
                    <a:pt x="172" y="211"/>
                  </a:lnTo>
                  <a:lnTo>
                    <a:pt x="206" y="216"/>
                  </a:lnTo>
                  <a:lnTo>
                    <a:pt x="151" y="166"/>
                  </a:lnTo>
                  <a:lnTo>
                    <a:pt x="196" y="170"/>
                  </a:lnTo>
                  <a:lnTo>
                    <a:pt x="151" y="105"/>
                  </a:lnTo>
                  <a:lnTo>
                    <a:pt x="186" y="117"/>
                  </a:lnTo>
                  <a:lnTo>
                    <a:pt x="137" y="55"/>
                  </a:lnTo>
                  <a:lnTo>
                    <a:pt x="162" y="52"/>
                  </a:lnTo>
                  <a:lnTo>
                    <a:pt x="101" y="4"/>
                  </a:lnTo>
                  <a:lnTo>
                    <a:pt x="101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6" name="Freeform 1440">
              <a:extLst>
                <a:ext uri="{FF2B5EF4-FFF2-40B4-BE49-F238E27FC236}">
                  <a16:creationId xmlns:a16="http://schemas.microsoft.com/office/drawing/2014/main" id="{4957E9C7-23B9-6B69-3C9E-70A93AEC8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" y="2173"/>
              <a:ext cx="26" cy="391"/>
            </a:xfrm>
            <a:custGeom>
              <a:avLst/>
              <a:gdLst>
                <a:gd name="T0" fmla="*/ 0 w 37"/>
                <a:gd name="T1" fmla="*/ 567 h 588"/>
                <a:gd name="T2" fmla="*/ 11 w 37"/>
                <a:gd name="T3" fmla="*/ 0 h 588"/>
                <a:gd name="T4" fmla="*/ 36 w 37"/>
                <a:gd name="T5" fmla="*/ 576 h 588"/>
                <a:gd name="T6" fmla="*/ 26 w 37"/>
                <a:gd name="T7" fmla="*/ 586 h 588"/>
                <a:gd name="T8" fmla="*/ 17 w 37"/>
                <a:gd name="T9" fmla="*/ 587 h 588"/>
                <a:gd name="T10" fmla="*/ 7 w 37"/>
                <a:gd name="T11" fmla="*/ 578 h 588"/>
                <a:gd name="T12" fmla="*/ 0 w 37"/>
                <a:gd name="T13" fmla="*/ 567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588">
                  <a:moveTo>
                    <a:pt x="0" y="567"/>
                  </a:moveTo>
                  <a:lnTo>
                    <a:pt x="11" y="0"/>
                  </a:lnTo>
                  <a:lnTo>
                    <a:pt x="36" y="576"/>
                  </a:lnTo>
                  <a:lnTo>
                    <a:pt x="26" y="586"/>
                  </a:lnTo>
                  <a:lnTo>
                    <a:pt x="17" y="587"/>
                  </a:lnTo>
                  <a:lnTo>
                    <a:pt x="7" y="578"/>
                  </a:lnTo>
                  <a:lnTo>
                    <a:pt x="0" y="567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7" name="Line 1441">
              <a:extLst>
                <a:ext uri="{FF2B5EF4-FFF2-40B4-BE49-F238E27FC236}">
                  <a16:creationId xmlns:a16="http://schemas.microsoft.com/office/drawing/2014/main" id="{6B82EDD1-BC07-9D71-8F05-837BFDBF7CF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62" y="2294"/>
              <a:ext cx="30" cy="2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8" name="Line 1442">
              <a:extLst>
                <a:ext uri="{FF2B5EF4-FFF2-40B4-BE49-F238E27FC236}">
                  <a16:creationId xmlns:a16="http://schemas.microsoft.com/office/drawing/2014/main" id="{61045F12-C4B3-E1E2-3E3E-D53F1AFCF8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10" y="2313"/>
              <a:ext cx="38" cy="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099" name="Line 1443">
              <a:extLst>
                <a:ext uri="{FF2B5EF4-FFF2-40B4-BE49-F238E27FC236}">
                  <a16:creationId xmlns:a16="http://schemas.microsoft.com/office/drawing/2014/main" id="{A1CF8714-B203-0570-BD99-50EEA279AB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57" y="2357"/>
              <a:ext cx="42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00" name="Freeform 1444">
              <a:extLst>
                <a:ext uri="{FF2B5EF4-FFF2-40B4-BE49-F238E27FC236}">
                  <a16:creationId xmlns:a16="http://schemas.microsoft.com/office/drawing/2014/main" id="{7AE483A3-2033-FAC8-348B-2C2DB5770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6" y="2085"/>
              <a:ext cx="148" cy="196"/>
            </a:xfrm>
            <a:custGeom>
              <a:avLst/>
              <a:gdLst>
                <a:gd name="T0" fmla="*/ 101 w 212"/>
                <a:gd name="T1" fmla="*/ 0 h 296"/>
                <a:gd name="T2" fmla="*/ 101 w 212"/>
                <a:gd name="T3" fmla="*/ 7 h 296"/>
                <a:gd name="T4" fmla="*/ 36 w 212"/>
                <a:gd name="T5" fmla="*/ 80 h 296"/>
                <a:gd name="T6" fmla="*/ 66 w 212"/>
                <a:gd name="T7" fmla="*/ 73 h 296"/>
                <a:gd name="T8" fmla="*/ 36 w 212"/>
                <a:gd name="T9" fmla="*/ 144 h 296"/>
                <a:gd name="T10" fmla="*/ 66 w 212"/>
                <a:gd name="T11" fmla="*/ 147 h 296"/>
                <a:gd name="T12" fmla="*/ 7 w 212"/>
                <a:gd name="T13" fmla="*/ 226 h 296"/>
                <a:gd name="T14" fmla="*/ 57 w 212"/>
                <a:gd name="T15" fmla="*/ 226 h 296"/>
                <a:gd name="T16" fmla="*/ 0 w 212"/>
                <a:gd name="T17" fmla="*/ 277 h 296"/>
                <a:gd name="T18" fmla="*/ 85 w 212"/>
                <a:gd name="T19" fmla="*/ 271 h 296"/>
                <a:gd name="T20" fmla="*/ 147 w 212"/>
                <a:gd name="T21" fmla="*/ 295 h 296"/>
                <a:gd name="T22" fmla="*/ 147 w 212"/>
                <a:gd name="T23" fmla="*/ 265 h 296"/>
                <a:gd name="T24" fmla="*/ 211 w 212"/>
                <a:gd name="T25" fmla="*/ 260 h 296"/>
                <a:gd name="T26" fmla="*/ 171 w 212"/>
                <a:gd name="T27" fmla="*/ 212 h 296"/>
                <a:gd name="T28" fmla="*/ 206 w 212"/>
                <a:gd name="T29" fmla="*/ 217 h 296"/>
                <a:gd name="T30" fmla="*/ 150 w 212"/>
                <a:gd name="T31" fmla="*/ 167 h 296"/>
                <a:gd name="T32" fmla="*/ 196 w 212"/>
                <a:gd name="T33" fmla="*/ 170 h 296"/>
                <a:gd name="T34" fmla="*/ 150 w 212"/>
                <a:gd name="T35" fmla="*/ 105 h 296"/>
                <a:gd name="T36" fmla="*/ 185 w 212"/>
                <a:gd name="T37" fmla="*/ 118 h 296"/>
                <a:gd name="T38" fmla="*/ 136 w 212"/>
                <a:gd name="T39" fmla="*/ 56 h 296"/>
                <a:gd name="T40" fmla="*/ 161 w 212"/>
                <a:gd name="T41" fmla="*/ 53 h 296"/>
                <a:gd name="T42" fmla="*/ 101 w 212"/>
                <a:gd name="T43" fmla="*/ 5 h 296"/>
                <a:gd name="T44" fmla="*/ 101 w 212"/>
                <a:gd name="T45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2" h="296">
                  <a:moveTo>
                    <a:pt x="101" y="0"/>
                  </a:moveTo>
                  <a:lnTo>
                    <a:pt x="101" y="7"/>
                  </a:lnTo>
                  <a:lnTo>
                    <a:pt x="36" y="80"/>
                  </a:lnTo>
                  <a:lnTo>
                    <a:pt x="66" y="73"/>
                  </a:lnTo>
                  <a:lnTo>
                    <a:pt x="36" y="144"/>
                  </a:lnTo>
                  <a:lnTo>
                    <a:pt x="66" y="147"/>
                  </a:lnTo>
                  <a:lnTo>
                    <a:pt x="7" y="226"/>
                  </a:lnTo>
                  <a:lnTo>
                    <a:pt x="57" y="226"/>
                  </a:lnTo>
                  <a:lnTo>
                    <a:pt x="0" y="277"/>
                  </a:lnTo>
                  <a:lnTo>
                    <a:pt x="85" y="271"/>
                  </a:lnTo>
                  <a:lnTo>
                    <a:pt x="147" y="295"/>
                  </a:lnTo>
                  <a:lnTo>
                    <a:pt x="147" y="265"/>
                  </a:lnTo>
                  <a:lnTo>
                    <a:pt x="211" y="260"/>
                  </a:lnTo>
                  <a:lnTo>
                    <a:pt x="171" y="212"/>
                  </a:lnTo>
                  <a:lnTo>
                    <a:pt x="206" y="217"/>
                  </a:lnTo>
                  <a:lnTo>
                    <a:pt x="150" y="167"/>
                  </a:lnTo>
                  <a:lnTo>
                    <a:pt x="196" y="170"/>
                  </a:lnTo>
                  <a:lnTo>
                    <a:pt x="150" y="105"/>
                  </a:lnTo>
                  <a:lnTo>
                    <a:pt x="185" y="118"/>
                  </a:lnTo>
                  <a:lnTo>
                    <a:pt x="136" y="56"/>
                  </a:lnTo>
                  <a:lnTo>
                    <a:pt x="161" y="53"/>
                  </a:lnTo>
                  <a:lnTo>
                    <a:pt x="101" y="5"/>
                  </a:lnTo>
                  <a:lnTo>
                    <a:pt x="101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01" name="Freeform 1445">
              <a:extLst>
                <a:ext uri="{FF2B5EF4-FFF2-40B4-BE49-F238E27FC236}">
                  <a16:creationId xmlns:a16="http://schemas.microsoft.com/office/drawing/2014/main" id="{C8DFD2DC-1FE4-EDFB-837A-C24FC2D373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" y="2554"/>
              <a:ext cx="22" cy="195"/>
            </a:xfrm>
            <a:custGeom>
              <a:avLst/>
              <a:gdLst>
                <a:gd name="T0" fmla="*/ 0 w 32"/>
                <a:gd name="T1" fmla="*/ 284 h 294"/>
                <a:gd name="T2" fmla="*/ 9 w 32"/>
                <a:gd name="T3" fmla="*/ 0 h 294"/>
                <a:gd name="T4" fmla="*/ 31 w 32"/>
                <a:gd name="T5" fmla="*/ 288 h 294"/>
                <a:gd name="T6" fmla="*/ 22 w 32"/>
                <a:gd name="T7" fmla="*/ 293 h 294"/>
                <a:gd name="T8" fmla="*/ 14 w 32"/>
                <a:gd name="T9" fmla="*/ 293 h 294"/>
                <a:gd name="T10" fmla="*/ 6 w 32"/>
                <a:gd name="T11" fmla="*/ 289 h 294"/>
                <a:gd name="T12" fmla="*/ 0 w 32"/>
                <a:gd name="T13" fmla="*/ 28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4">
                  <a:moveTo>
                    <a:pt x="0" y="284"/>
                  </a:moveTo>
                  <a:lnTo>
                    <a:pt x="9" y="0"/>
                  </a:lnTo>
                  <a:lnTo>
                    <a:pt x="31" y="288"/>
                  </a:lnTo>
                  <a:lnTo>
                    <a:pt x="22" y="293"/>
                  </a:lnTo>
                  <a:lnTo>
                    <a:pt x="14" y="293"/>
                  </a:lnTo>
                  <a:lnTo>
                    <a:pt x="6" y="289"/>
                  </a:lnTo>
                  <a:lnTo>
                    <a:pt x="0" y="284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02" name="Line 1446">
              <a:extLst>
                <a:ext uri="{FF2B5EF4-FFF2-40B4-BE49-F238E27FC236}">
                  <a16:creationId xmlns:a16="http://schemas.microsoft.com/office/drawing/2014/main" id="{D8007BA0-59A6-338C-2E1A-2350AC5B892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68" y="2614"/>
              <a:ext cx="26" cy="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03" name="Line 1447">
              <a:extLst>
                <a:ext uri="{FF2B5EF4-FFF2-40B4-BE49-F238E27FC236}">
                  <a16:creationId xmlns:a16="http://schemas.microsoft.com/office/drawing/2014/main" id="{46D046C9-65E0-2090-3DAD-8FD253DC0C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10" y="2623"/>
              <a:ext cx="32" cy="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04" name="Line 1448">
              <a:extLst>
                <a:ext uri="{FF2B5EF4-FFF2-40B4-BE49-F238E27FC236}">
                  <a16:creationId xmlns:a16="http://schemas.microsoft.com/office/drawing/2014/main" id="{1BC6F5CC-84E2-7EAD-B012-FA6E751761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62" y="2646"/>
              <a:ext cx="37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05" name="Freeform 1449">
              <a:extLst>
                <a:ext uri="{FF2B5EF4-FFF2-40B4-BE49-F238E27FC236}">
                  <a16:creationId xmlns:a16="http://schemas.microsoft.com/office/drawing/2014/main" id="{09EC4CAB-437B-72FD-4048-323603B03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5" y="2511"/>
              <a:ext cx="129" cy="98"/>
            </a:xfrm>
            <a:custGeom>
              <a:avLst/>
              <a:gdLst>
                <a:gd name="T0" fmla="*/ 88 w 184"/>
                <a:gd name="T1" fmla="*/ 0 h 149"/>
                <a:gd name="T2" fmla="*/ 88 w 184"/>
                <a:gd name="T3" fmla="*/ 4 h 149"/>
                <a:gd name="T4" fmla="*/ 32 w 184"/>
                <a:gd name="T5" fmla="*/ 39 h 149"/>
                <a:gd name="T6" fmla="*/ 58 w 184"/>
                <a:gd name="T7" fmla="*/ 37 h 149"/>
                <a:gd name="T8" fmla="*/ 32 w 184"/>
                <a:gd name="T9" fmla="*/ 71 h 149"/>
                <a:gd name="T10" fmla="*/ 58 w 184"/>
                <a:gd name="T11" fmla="*/ 73 h 149"/>
                <a:gd name="T12" fmla="*/ 6 w 184"/>
                <a:gd name="T13" fmla="*/ 113 h 149"/>
                <a:gd name="T14" fmla="*/ 50 w 184"/>
                <a:gd name="T15" fmla="*/ 113 h 149"/>
                <a:gd name="T16" fmla="*/ 0 w 184"/>
                <a:gd name="T17" fmla="*/ 138 h 149"/>
                <a:gd name="T18" fmla="*/ 74 w 184"/>
                <a:gd name="T19" fmla="*/ 135 h 149"/>
                <a:gd name="T20" fmla="*/ 127 w 184"/>
                <a:gd name="T21" fmla="*/ 148 h 149"/>
                <a:gd name="T22" fmla="*/ 127 w 184"/>
                <a:gd name="T23" fmla="*/ 132 h 149"/>
                <a:gd name="T24" fmla="*/ 183 w 184"/>
                <a:gd name="T25" fmla="*/ 130 h 149"/>
                <a:gd name="T26" fmla="*/ 148 w 184"/>
                <a:gd name="T27" fmla="*/ 106 h 149"/>
                <a:gd name="T28" fmla="*/ 178 w 184"/>
                <a:gd name="T29" fmla="*/ 108 h 149"/>
                <a:gd name="T30" fmla="*/ 130 w 184"/>
                <a:gd name="T31" fmla="*/ 84 h 149"/>
                <a:gd name="T32" fmla="*/ 169 w 184"/>
                <a:gd name="T33" fmla="*/ 85 h 149"/>
                <a:gd name="T34" fmla="*/ 130 w 184"/>
                <a:gd name="T35" fmla="*/ 53 h 149"/>
                <a:gd name="T36" fmla="*/ 161 w 184"/>
                <a:gd name="T37" fmla="*/ 59 h 149"/>
                <a:gd name="T38" fmla="*/ 118 w 184"/>
                <a:gd name="T39" fmla="*/ 28 h 149"/>
                <a:gd name="T40" fmla="*/ 139 w 184"/>
                <a:gd name="T41" fmla="*/ 26 h 149"/>
                <a:gd name="T42" fmla="*/ 88 w 184"/>
                <a:gd name="T43" fmla="*/ 3 h 149"/>
                <a:gd name="T44" fmla="*/ 88 w 184"/>
                <a:gd name="T4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4" h="149">
                  <a:moveTo>
                    <a:pt x="88" y="0"/>
                  </a:moveTo>
                  <a:lnTo>
                    <a:pt x="88" y="4"/>
                  </a:lnTo>
                  <a:lnTo>
                    <a:pt x="32" y="39"/>
                  </a:lnTo>
                  <a:lnTo>
                    <a:pt x="58" y="37"/>
                  </a:lnTo>
                  <a:lnTo>
                    <a:pt x="32" y="71"/>
                  </a:lnTo>
                  <a:lnTo>
                    <a:pt x="58" y="73"/>
                  </a:lnTo>
                  <a:lnTo>
                    <a:pt x="6" y="113"/>
                  </a:lnTo>
                  <a:lnTo>
                    <a:pt x="50" y="113"/>
                  </a:lnTo>
                  <a:lnTo>
                    <a:pt x="0" y="138"/>
                  </a:lnTo>
                  <a:lnTo>
                    <a:pt x="74" y="135"/>
                  </a:lnTo>
                  <a:lnTo>
                    <a:pt x="127" y="148"/>
                  </a:lnTo>
                  <a:lnTo>
                    <a:pt x="127" y="132"/>
                  </a:lnTo>
                  <a:lnTo>
                    <a:pt x="183" y="130"/>
                  </a:lnTo>
                  <a:lnTo>
                    <a:pt x="148" y="106"/>
                  </a:lnTo>
                  <a:lnTo>
                    <a:pt x="178" y="108"/>
                  </a:lnTo>
                  <a:lnTo>
                    <a:pt x="130" y="84"/>
                  </a:lnTo>
                  <a:lnTo>
                    <a:pt x="169" y="85"/>
                  </a:lnTo>
                  <a:lnTo>
                    <a:pt x="130" y="53"/>
                  </a:lnTo>
                  <a:lnTo>
                    <a:pt x="161" y="59"/>
                  </a:lnTo>
                  <a:lnTo>
                    <a:pt x="118" y="28"/>
                  </a:lnTo>
                  <a:lnTo>
                    <a:pt x="139" y="26"/>
                  </a:lnTo>
                  <a:lnTo>
                    <a:pt x="88" y="3"/>
                  </a:lnTo>
                  <a:lnTo>
                    <a:pt x="88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06" name="Freeform 1450">
              <a:extLst>
                <a:ext uri="{FF2B5EF4-FFF2-40B4-BE49-F238E27FC236}">
                  <a16:creationId xmlns:a16="http://schemas.microsoft.com/office/drawing/2014/main" id="{F032D1D5-3BA1-06C4-E847-D27B8B750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6" y="2538"/>
              <a:ext cx="22" cy="195"/>
            </a:xfrm>
            <a:custGeom>
              <a:avLst/>
              <a:gdLst>
                <a:gd name="T0" fmla="*/ 0 w 32"/>
                <a:gd name="T1" fmla="*/ 284 h 294"/>
                <a:gd name="T2" fmla="*/ 9 w 32"/>
                <a:gd name="T3" fmla="*/ 0 h 294"/>
                <a:gd name="T4" fmla="*/ 31 w 32"/>
                <a:gd name="T5" fmla="*/ 288 h 294"/>
                <a:gd name="T6" fmla="*/ 22 w 32"/>
                <a:gd name="T7" fmla="*/ 293 h 294"/>
                <a:gd name="T8" fmla="*/ 14 w 32"/>
                <a:gd name="T9" fmla="*/ 293 h 294"/>
                <a:gd name="T10" fmla="*/ 5 w 32"/>
                <a:gd name="T11" fmla="*/ 289 h 294"/>
                <a:gd name="T12" fmla="*/ 0 w 32"/>
                <a:gd name="T13" fmla="*/ 28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4">
                  <a:moveTo>
                    <a:pt x="0" y="284"/>
                  </a:moveTo>
                  <a:lnTo>
                    <a:pt x="9" y="0"/>
                  </a:lnTo>
                  <a:lnTo>
                    <a:pt x="31" y="288"/>
                  </a:lnTo>
                  <a:lnTo>
                    <a:pt x="22" y="293"/>
                  </a:lnTo>
                  <a:lnTo>
                    <a:pt x="14" y="293"/>
                  </a:lnTo>
                  <a:lnTo>
                    <a:pt x="5" y="289"/>
                  </a:lnTo>
                  <a:lnTo>
                    <a:pt x="0" y="284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07" name="Line 1451">
              <a:extLst>
                <a:ext uri="{FF2B5EF4-FFF2-40B4-BE49-F238E27FC236}">
                  <a16:creationId xmlns:a16="http://schemas.microsoft.com/office/drawing/2014/main" id="{D139ED80-5816-77EE-97C1-1E5D02265A3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16" y="2599"/>
              <a:ext cx="25" cy="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08" name="Line 1452">
              <a:extLst>
                <a:ext uri="{FF2B5EF4-FFF2-40B4-BE49-F238E27FC236}">
                  <a16:creationId xmlns:a16="http://schemas.microsoft.com/office/drawing/2014/main" id="{6A888B26-86AE-B078-158C-5D79E5E416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56" y="2609"/>
              <a:ext cx="33" cy="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09" name="Line 1453">
              <a:extLst>
                <a:ext uri="{FF2B5EF4-FFF2-40B4-BE49-F238E27FC236}">
                  <a16:creationId xmlns:a16="http://schemas.microsoft.com/office/drawing/2014/main" id="{FF1E67C4-BAE4-358B-0CCA-787C95D166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10" y="2631"/>
              <a:ext cx="36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10" name="Freeform 1454">
              <a:extLst>
                <a:ext uri="{FF2B5EF4-FFF2-40B4-BE49-F238E27FC236}">
                  <a16:creationId xmlns:a16="http://schemas.microsoft.com/office/drawing/2014/main" id="{52F64348-D2F7-6EE2-2182-D8FAA1F4DE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3" y="2495"/>
              <a:ext cx="128" cy="97"/>
            </a:xfrm>
            <a:custGeom>
              <a:avLst/>
              <a:gdLst>
                <a:gd name="T0" fmla="*/ 88 w 184"/>
                <a:gd name="T1" fmla="*/ 0 h 148"/>
                <a:gd name="T2" fmla="*/ 88 w 184"/>
                <a:gd name="T3" fmla="*/ 4 h 148"/>
                <a:gd name="T4" fmla="*/ 31 w 184"/>
                <a:gd name="T5" fmla="*/ 40 h 148"/>
                <a:gd name="T6" fmla="*/ 58 w 184"/>
                <a:gd name="T7" fmla="*/ 37 h 148"/>
                <a:gd name="T8" fmla="*/ 31 w 184"/>
                <a:gd name="T9" fmla="*/ 72 h 148"/>
                <a:gd name="T10" fmla="*/ 58 w 184"/>
                <a:gd name="T11" fmla="*/ 73 h 148"/>
                <a:gd name="T12" fmla="*/ 6 w 184"/>
                <a:gd name="T13" fmla="*/ 112 h 148"/>
                <a:gd name="T14" fmla="*/ 50 w 184"/>
                <a:gd name="T15" fmla="*/ 112 h 148"/>
                <a:gd name="T16" fmla="*/ 0 w 184"/>
                <a:gd name="T17" fmla="*/ 139 h 148"/>
                <a:gd name="T18" fmla="*/ 73 w 184"/>
                <a:gd name="T19" fmla="*/ 135 h 148"/>
                <a:gd name="T20" fmla="*/ 127 w 184"/>
                <a:gd name="T21" fmla="*/ 147 h 148"/>
                <a:gd name="T22" fmla="*/ 127 w 184"/>
                <a:gd name="T23" fmla="*/ 132 h 148"/>
                <a:gd name="T24" fmla="*/ 183 w 184"/>
                <a:gd name="T25" fmla="*/ 130 h 148"/>
                <a:gd name="T26" fmla="*/ 148 w 184"/>
                <a:gd name="T27" fmla="*/ 106 h 148"/>
                <a:gd name="T28" fmla="*/ 178 w 184"/>
                <a:gd name="T29" fmla="*/ 109 h 148"/>
                <a:gd name="T30" fmla="*/ 130 w 184"/>
                <a:gd name="T31" fmla="*/ 83 h 148"/>
                <a:gd name="T32" fmla="*/ 169 w 184"/>
                <a:gd name="T33" fmla="*/ 85 h 148"/>
                <a:gd name="T34" fmla="*/ 130 w 184"/>
                <a:gd name="T35" fmla="*/ 54 h 148"/>
                <a:gd name="T36" fmla="*/ 161 w 184"/>
                <a:gd name="T37" fmla="*/ 59 h 148"/>
                <a:gd name="T38" fmla="*/ 118 w 184"/>
                <a:gd name="T39" fmla="*/ 28 h 148"/>
                <a:gd name="T40" fmla="*/ 139 w 184"/>
                <a:gd name="T41" fmla="*/ 27 h 148"/>
                <a:gd name="T42" fmla="*/ 88 w 184"/>
                <a:gd name="T43" fmla="*/ 3 h 148"/>
                <a:gd name="T44" fmla="*/ 88 w 184"/>
                <a:gd name="T45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4" h="148">
                  <a:moveTo>
                    <a:pt x="88" y="0"/>
                  </a:moveTo>
                  <a:lnTo>
                    <a:pt x="88" y="4"/>
                  </a:lnTo>
                  <a:lnTo>
                    <a:pt x="31" y="40"/>
                  </a:lnTo>
                  <a:lnTo>
                    <a:pt x="58" y="37"/>
                  </a:lnTo>
                  <a:lnTo>
                    <a:pt x="31" y="72"/>
                  </a:lnTo>
                  <a:lnTo>
                    <a:pt x="58" y="73"/>
                  </a:lnTo>
                  <a:lnTo>
                    <a:pt x="6" y="112"/>
                  </a:lnTo>
                  <a:lnTo>
                    <a:pt x="50" y="112"/>
                  </a:lnTo>
                  <a:lnTo>
                    <a:pt x="0" y="139"/>
                  </a:lnTo>
                  <a:lnTo>
                    <a:pt x="73" y="135"/>
                  </a:lnTo>
                  <a:lnTo>
                    <a:pt x="127" y="147"/>
                  </a:lnTo>
                  <a:lnTo>
                    <a:pt x="127" y="132"/>
                  </a:lnTo>
                  <a:lnTo>
                    <a:pt x="183" y="130"/>
                  </a:lnTo>
                  <a:lnTo>
                    <a:pt x="148" y="106"/>
                  </a:lnTo>
                  <a:lnTo>
                    <a:pt x="178" y="109"/>
                  </a:lnTo>
                  <a:lnTo>
                    <a:pt x="130" y="83"/>
                  </a:lnTo>
                  <a:lnTo>
                    <a:pt x="169" y="85"/>
                  </a:lnTo>
                  <a:lnTo>
                    <a:pt x="130" y="54"/>
                  </a:lnTo>
                  <a:lnTo>
                    <a:pt x="161" y="59"/>
                  </a:lnTo>
                  <a:lnTo>
                    <a:pt x="118" y="28"/>
                  </a:lnTo>
                  <a:lnTo>
                    <a:pt x="139" y="27"/>
                  </a:lnTo>
                  <a:lnTo>
                    <a:pt x="88" y="3"/>
                  </a:lnTo>
                  <a:lnTo>
                    <a:pt x="88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111" name="Group 1455">
              <a:extLst>
                <a:ext uri="{FF2B5EF4-FFF2-40B4-BE49-F238E27FC236}">
                  <a16:creationId xmlns:a16="http://schemas.microsoft.com/office/drawing/2014/main" id="{56C54DD9-5A36-55D5-2D0E-9E28145B56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19" y="2686"/>
              <a:ext cx="49" cy="109"/>
              <a:chOff x="2619" y="2604"/>
              <a:chExt cx="61" cy="129"/>
            </a:xfrm>
          </p:grpSpPr>
          <p:sp>
            <p:nvSpPr>
              <p:cNvPr id="72112" name="Freeform 1456">
                <a:extLst>
                  <a:ext uri="{FF2B5EF4-FFF2-40B4-BE49-F238E27FC236}">
                    <a16:creationId xmlns:a16="http://schemas.microsoft.com/office/drawing/2014/main" id="{6BD0A880-08C7-4234-9A31-24B4FE79BC20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13" name="Freeform 1457">
                <a:extLst>
                  <a:ext uri="{FF2B5EF4-FFF2-40B4-BE49-F238E27FC236}">
                    <a16:creationId xmlns:a16="http://schemas.microsoft.com/office/drawing/2014/main" id="{66611187-5C7F-0D65-F46C-85C5DA02AE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2114" name="Freeform 1458">
              <a:extLst>
                <a:ext uri="{FF2B5EF4-FFF2-40B4-BE49-F238E27FC236}">
                  <a16:creationId xmlns:a16="http://schemas.microsoft.com/office/drawing/2014/main" id="{2CD86818-A1FF-CD30-C08C-49BAE7A312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" y="2341"/>
              <a:ext cx="25" cy="391"/>
            </a:xfrm>
            <a:custGeom>
              <a:avLst/>
              <a:gdLst>
                <a:gd name="T0" fmla="*/ 0 w 36"/>
                <a:gd name="T1" fmla="*/ 567 h 588"/>
                <a:gd name="T2" fmla="*/ 10 w 36"/>
                <a:gd name="T3" fmla="*/ 0 h 588"/>
                <a:gd name="T4" fmla="*/ 35 w 36"/>
                <a:gd name="T5" fmla="*/ 575 h 588"/>
                <a:gd name="T6" fmla="*/ 26 w 36"/>
                <a:gd name="T7" fmla="*/ 586 h 588"/>
                <a:gd name="T8" fmla="*/ 16 w 36"/>
                <a:gd name="T9" fmla="*/ 587 h 588"/>
                <a:gd name="T10" fmla="*/ 7 w 36"/>
                <a:gd name="T11" fmla="*/ 578 h 588"/>
                <a:gd name="T12" fmla="*/ 0 w 36"/>
                <a:gd name="T13" fmla="*/ 567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588">
                  <a:moveTo>
                    <a:pt x="0" y="567"/>
                  </a:moveTo>
                  <a:lnTo>
                    <a:pt x="10" y="0"/>
                  </a:lnTo>
                  <a:lnTo>
                    <a:pt x="35" y="575"/>
                  </a:lnTo>
                  <a:lnTo>
                    <a:pt x="26" y="586"/>
                  </a:lnTo>
                  <a:lnTo>
                    <a:pt x="16" y="587"/>
                  </a:lnTo>
                  <a:lnTo>
                    <a:pt x="7" y="578"/>
                  </a:lnTo>
                  <a:lnTo>
                    <a:pt x="0" y="567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15" name="Freeform 1459">
              <a:extLst>
                <a:ext uri="{FF2B5EF4-FFF2-40B4-BE49-F238E27FC236}">
                  <a16:creationId xmlns:a16="http://schemas.microsoft.com/office/drawing/2014/main" id="{5ED11992-8853-DF98-1FF7-62E20325B92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6" y="2254"/>
              <a:ext cx="148" cy="195"/>
            </a:xfrm>
            <a:custGeom>
              <a:avLst/>
              <a:gdLst>
                <a:gd name="T0" fmla="*/ 101 w 212"/>
                <a:gd name="T1" fmla="*/ 0 h 294"/>
                <a:gd name="T2" fmla="*/ 101 w 212"/>
                <a:gd name="T3" fmla="*/ 6 h 294"/>
                <a:gd name="T4" fmla="*/ 36 w 212"/>
                <a:gd name="T5" fmla="*/ 79 h 294"/>
                <a:gd name="T6" fmla="*/ 67 w 212"/>
                <a:gd name="T7" fmla="*/ 72 h 294"/>
                <a:gd name="T8" fmla="*/ 36 w 212"/>
                <a:gd name="T9" fmla="*/ 142 h 294"/>
                <a:gd name="T10" fmla="*/ 67 w 212"/>
                <a:gd name="T11" fmla="*/ 146 h 294"/>
                <a:gd name="T12" fmla="*/ 7 w 212"/>
                <a:gd name="T13" fmla="*/ 225 h 294"/>
                <a:gd name="T14" fmla="*/ 58 w 212"/>
                <a:gd name="T15" fmla="*/ 225 h 294"/>
                <a:gd name="T16" fmla="*/ 0 w 212"/>
                <a:gd name="T17" fmla="*/ 275 h 294"/>
                <a:gd name="T18" fmla="*/ 85 w 212"/>
                <a:gd name="T19" fmla="*/ 270 h 294"/>
                <a:gd name="T20" fmla="*/ 147 w 212"/>
                <a:gd name="T21" fmla="*/ 293 h 294"/>
                <a:gd name="T22" fmla="*/ 147 w 212"/>
                <a:gd name="T23" fmla="*/ 264 h 294"/>
                <a:gd name="T24" fmla="*/ 211 w 212"/>
                <a:gd name="T25" fmla="*/ 259 h 294"/>
                <a:gd name="T26" fmla="*/ 171 w 212"/>
                <a:gd name="T27" fmla="*/ 211 h 294"/>
                <a:gd name="T28" fmla="*/ 206 w 212"/>
                <a:gd name="T29" fmla="*/ 216 h 294"/>
                <a:gd name="T30" fmla="*/ 151 w 212"/>
                <a:gd name="T31" fmla="*/ 166 h 294"/>
                <a:gd name="T32" fmla="*/ 196 w 212"/>
                <a:gd name="T33" fmla="*/ 169 h 294"/>
                <a:gd name="T34" fmla="*/ 151 w 212"/>
                <a:gd name="T35" fmla="*/ 104 h 294"/>
                <a:gd name="T36" fmla="*/ 186 w 212"/>
                <a:gd name="T37" fmla="*/ 117 h 294"/>
                <a:gd name="T38" fmla="*/ 136 w 212"/>
                <a:gd name="T39" fmla="*/ 55 h 294"/>
                <a:gd name="T40" fmla="*/ 162 w 212"/>
                <a:gd name="T41" fmla="*/ 52 h 294"/>
                <a:gd name="T42" fmla="*/ 101 w 212"/>
                <a:gd name="T43" fmla="*/ 3 h 294"/>
                <a:gd name="T44" fmla="*/ 101 w 212"/>
                <a:gd name="T4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2" h="294">
                  <a:moveTo>
                    <a:pt x="101" y="0"/>
                  </a:moveTo>
                  <a:lnTo>
                    <a:pt x="101" y="6"/>
                  </a:lnTo>
                  <a:lnTo>
                    <a:pt x="36" y="79"/>
                  </a:lnTo>
                  <a:lnTo>
                    <a:pt x="67" y="72"/>
                  </a:lnTo>
                  <a:lnTo>
                    <a:pt x="36" y="142"/>
                  </a:lnTo>
                  <a:lnTo>
                    <a:pt x="67" y="146"/>
                  </a:lnTo>
                  <a:lnTo>
                    <a:pt x="7" y="225"/>
                  </a:lnTo>
                  <a:lnTo>
                    <a:pt x="58" y="225"/>
                  </a:lnTo>
                  <a:lnTo>
                    <a:pt x="0" y="275"/>
                  </a:lnTo>
                  <a:lnTo>
                    <a:pt x="85" y="270"/>
                  </a:lnTo>
                  <a:lnTo>
                    <a:pt x="147" y="293"/>
                  </a:lnTo>
                  <a:lnTo>
                    <a:pt x="147" y="264"/>
                  </a:lnTo>
                  <a:lnTo>
                    <a:pt x="211" y="259"/>
                  </a:lnTo>
                  <a:lnTo>
                    <a:pt x="171" y="211"/>
                  </a:lnTo>
                  <a:lnTo>
                    <a:pt x="206" y="216"/>
                  </a:lnTo>
                  <a:lnTo>
                    <a:pt x="151" y="166"/>
                  </a:lnTo>
                  <a:lnTo>
                    <a:pt x="196" y="169"/>
                  </a:lnTo>
                  <a:lnTo>
                    <a:pt x="151" y="104"/>
                  </a:lnTo>
                  <a:lnTo>
                    <a:pt x="186" y="117"/>
                  </a:lnTo>
                  <a:lnTo>
                    <a:pt x="136" y="55"/>
                  </a:lnTo>
                  <a:lnTo>
                    <a:pt x="162" y="52"/>
                  </a:lnTo>
                  <a:lnTo>
                    <a:pt x="101" y="3"/>
                  </a:lnTo>
                  <a:lnTo>
                    <a:pt x="101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116" name="Group 1460">
              <a:extLst>
                <a:ext uri="{FF2B5EF4-FFF2-40B4-BE49-F238E27FC236}">
                  <a16:creationId xmlns:a16="http://schemas.microsoft.com/office/drawing/2014/main" id="{C7EB7EA7-A445-C431-A6B0-B2FB64630A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68" y="2544"/>
              <a:ext cx="50" cy="109"/>
              <a:chOff x="2619" y="2604"/>
              <a:chExt cx="61" cy="129"/>
            </a:xfrm>
          </p:grpSpPr>
          <p:sp>
            <p:nvSpPr>
              <p:cNvPr id="72117" name="Freeform 1461">
                <a:extLst>
                  <a:ext uri="{FF2B5EF4-FFF2-40B4-BE49-F238E27FC236}">
                    <a16:creationId xmlns:a16="http://schemas.microsoft.com/office/drawing/2014/main" id="{D60B72AD-C5A9-1157-EA5A-62851A860FE5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18" name="Freeform 1462">
                <a:extLst>
                  <a:ext uri="{FF2B5EF4-FFF2-40B4-BE49-F238E27FC236}">
                    <a16:creationId xmlns:a16="http://schemas.microsoft.com/office/drawing/2014/main" id="{783D1E80-FB1A-F8BA-4B56-832A8F2C62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2119" name="Group 1463">
              <a:extLst>
                <a:ext uri="{FF2B5EF4-FFF2-40B4-BE49-F238E27FC236}">
                  <a16:creationId xmlns:a16="http://schemas.microsoft.com/office/drawing/2014/main" id="{778E2781-F5FF-45A7-B5F4-63B8E92F32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22" y="2422"/>
              <a:ext cx="49" cy="109"/>
              <a:chOff x="2619" y="2604"/>
              <a:chExt cx="61" cy="129"/>
            </a:xfrm>
          </p:grpSpPr>
          <p:sp>
            <p:nvSpPr>
              <p:cNvPr id="72120" name="Freeform 1464">
                <a:extLst>
                  <a:ext uri="{FF2B5EF4-FFF2-40B4-BE49-F238E27FC236}">
                    <a16:creationId xmlns:a16="http://schemas.microsoft.com/office/drawing/2014/main" id="{27A3F933-896E-528D-948E-877D14C6647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21" name="Freeform 1465">
                <a:extLst>
                  <a:ext uri="{FF2B5EF4-FFF2-40B4-BE49-F238E27FC236}">
                    <a16:creationId xmlns:a16="http://schemas.microsoft.com/office/drawing/2014/main" id="{293FA8D1-3367-2F7B-A9E0-79D36DE660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2122" name="Group 1466">
              <a:extLst>
                <a:ext uri="{FF2B5EF4-FFF2-40B4-BE49-F238E27FC236}">
                  <a16:creationId xmlns:a16="http://schemas.microsoft.com/office/drawing/2014/main" id="{DEC8CD8B-0E57-BC1E-9CDA-AA22D3A4FB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7" y="2528"/>
              <a:ext cx="50" cy="109"/>
              <a:chOff x="2619" y="2604"/>
              <a:chExt cx="61" cy="129"/>
            </a:xfrm>
          </p:grpSpPr>
          <p:sp>
            <p:nvSpPr>
              <p:cNvPr id="72123" name="Freeform 1467">
                <a:extLst>
                  <a:ext uri="{FF2B5EF4-FFF2-40B4-BE49-F238E27FC236}">
                    <a16:creationId xmlns:a16="http://schemas.microsoft.com/office/drawing/2014/main" id="{8EEDCA29-D21C-FD00-C61A-E3356F036B8B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24" name="Freeform 1468">
                <a:extLst>
                  <a:ext uri="{FF2B5EF4-FFF2-40B4-BE49-F238E27FC236}">
                    <a16:creationId xmlns:a16="http://schemas.microsoft.com/office/drawing/2014/main" id="{9CFBB212-0027-3D5D-19CD-5E463B2CD3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2125" name="Group 1469">
              <a:extLst>
                <a:ext uri="{FF2B5EF4-FFF2-40B4-BE49-F238E27FC236}">
                  <a16:creationId xmlns:a16="http://schemas.microsoft.com/office/drawing/2014/main" id="{9F2B101D-5839-6AC8-9E2D-8B1AE0C4E4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34" y="2676"/>
              <a:ext cx="49" cy="108"/>
              <a:chOff x="2619" y="2604"/>
              <a:chExt cx="61" cy="129"/>
            </a:xfrm>
          </p:grpSpPr>
          <p:sp>
            <p:nvSpPr>
              <p:cNvPr id="72126" name="Freeform 1470">
                <a:extLst>
                  <a:ext uri="{FF2B5EF4-FFF2-40B4-BE49-F238E27FC236}">
                    <a16:creationId xmlns:a16="http://schemas.microsoft.com/office/drawing/2014/main" id="{4AC90494-483C-DDBD-0456-363AD14C4A8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27" name="Freeform 1471">
                <a:extLst>
                  <a:ext uri="{FF2B5EF4-FFF2-40B4-BE49-F238E27FC236}">
                    <a16:creationId xmlns:a16="http://schemas.microsoft.com/office/drawing/2014/main" id="{BE2D0676-1B27-1B69-612B-7B8DACEA3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2128" name="Group 1472">
              <a:extLst>
                <a:ext uri="{FF2B5EF4-FFF2-40B4-BE49-F238E27FC236}">
                  <a16:creationId xmlns:a16="http://schemas.microsoft.com/office/drawing/2014/main" id="{1A53A4AD-88B3-4991-7EE2-4863020B2D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1" y="2436"/>
              <a:ext cx="49" cy="108"/>
              <a:chOff x="2619" y="2604"/>
              <a:chExt cx="61" cy="129"/>
            </a:xfrm>
          </p:grpSpPr>
          <p:sp>
            <p:nvSpPr>
              <p:cNvPr id="72129" name="Freeform 1473">
                <a:extLst>
                  <a:ext uri="{FF2B5EF4-FFF2-40B4-BE49-F238E27FC236}">
                    <a16:creationId xmlns:a16="http://schemas.microsoft.com/office/drawing/2014/main" id="{099EA7EB-D7F5-31E1-63F4-135502D55E61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30" name="Freeform 1474">
                <a:extLst>
                  <a:ext uri="{FF2B5EF4-FFF2-40B4-BE49-F238E27FC236}">
                    <a16:creationId xmlns:a16="http://schemas.microsoft.com/office/drawing/2014/main" id="{12A2AE19-2D33-D053-DBE3-3D6AB6743F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2131" name="Group 1475">
              <a:extLst>
                <a:ext uri="{FF2B5EF4-FFF2-40B4-BE49-F238E27FC236}">
                  <a16:creationId xmlns:a16="http://schemas.microsoft.com/office/drawing/2014/main" id="{D8648BA6-41D5-1E5F-19BB-91B6872480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25" y="2508"/>
              <a:ext cx="50" cy="109"/>
              <a:chOff x="2619" y="2604"/>
              <a:chExt cx="61" cy="129"/>
            </a:xfrm>
          </p:grpSpPr>
          <p:sp>
            <p:nvSpPr>
              <p:cNvPr id="72132" name="Freeform 1476">
                <a:extLst>
                  <a:ext uri="{FF2B5EF4-FFF2-40B4-BE49-F238E27FC236}">
                    <a16:creationId xmlns:a16="http://schemas.microsoft.com/office/drawing/2014/main" id="{B6631B3E-77C0-5338-57D2-BF0A24FCB0C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33" name="Freeform 1477">
                <a:extLst>
                  <a:ext uri="{FF2B5EF4-FFF2-40B4-BE49-F238E27FC236}">
                    <a16:creationId xmlns:a16="http://schemas.microsoft.com/office/drawing/2014/main" id="{916D35C0-1EDE-E7FA-5D7C-3EEBFBA2A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2134" name="Group 1478">
            <a:extLst>
              <a:ext uri="{FF2B5EF4-FFF2-40B4-BE49-F238E27FC236}">
                <a16:creationId xmlns:a16="http://schemas.microsoft.com/office/drawing/2014/main" id="{C974F577-B81C-A4B9-D13E-665641A97D10}"/>
              </a:ext>
            </a:extLst>
          </p:cNvPr>
          <p:cNvGrpSpPr>
            <a:grpSpLocks/>
          </p:cNvGrpSpPr>
          <p:nvPr/>
        </p:nvGrpSpPr>
        <p:grpSpPr bwMode="auto">
          <a:xfrm>
            <a:off x="4918075" y="4857750"/>
            <a:ext cx="1322388" cy="1216025"/>
            <a:chOff x="2593" y="3019"/>
            <a:chExt cx="1019" cy="909"/>
          </a:xfrm>
        </p:grpSpPr>
        <p:sp>
          <p:nvSpPr>
            <p:cNvPr id="72135" name="Freeform 1479">
              <a:extLst>
                <a:ext uri="{FF2B5EF4-FFF2-40B4-BE49-F238E27FC236}">
                  <a16:creationId xmlns:a16="http://schemas.microsoft.com/office/drawing/2014/main" id="{C7B7E359-0797-2DA3-82EA-51C0D27B6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3" y="3494"/>
              <a:ext cx="1019" cy="434"/>
            </a:xfrm>
            <a:custGeom>
              <a:avLst/>
              <a:gdLst>
                <a:gd name="T0" fmla="*/ 1192 w 1193"/>
                <a:gd name="T1" fmla="*/ 534 h 535"/>
                <a:gd name="T2" fmla="*/ 0 w 1193"/>
                <a:gd name="T3" fmla="*/ 534 h 535"/>
                <a:gd name="T4" fmla="*/ 96 w 1193"/>
                <a:gd name="T5" fmla="*/ 0 h 535"/>
                <a:gd name="T6" fmla="*/ 1073 w 1193"/>
                <a:gd name="T7" fmla="*/ 0 h 535"/>
                <a:gd name="T8" fmla="*/ 1192 w 1193"/>
                <a:gd name="T9" fmla="*/ 534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3" h="535">
                  <a:moveTo>
                    <a:pt x="1192" y="534"/>
                  </a:moveTo>
                  <a:lnTo>
                    <a:pt x="0" y="534"/>
                  </a:lnTo>
                  <a:lnTo>
                    <a:pt x="96" y="0"/>
                  </a:lnTo>
                  <a:lnTo>
                    <a:pt x="1073" y="0"/>
                  </a:lnTo>
                  <a:lnTo>
                    <a:pt x="1192" y="534"/>
                  </a:lnTo>
                </a:path>
              </a:pathLst>
            </a:custGeom>
            <a:noFill/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36" name="Freeform 1480">
              <a:extLst>
                <a:ext uri="{FF2B5EF4-FFF2-40B4-BE49-F238E27FC236}">
                  <a16:creationId xmlns:a16="http://schemas.microsoft.com/office/drawing/2014/main" id="{8D160E53-B737-9277-F601-7BDB58C1E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5" y="3254"/>
              <a:ext cx="27" cy="291"/>
            </a:xfrm>
            <a:custGeom>
              <a:avLst/>
              <a:gdLst>
                <a:gd name="T0" fmla="*/ 0 w 32"/>
                <a:gd name="T1" fmla="*/ 347 h 359"/>
                <a:gd name="T2" fmla="*/ 9 w 32"/>
                <a:gd name="T3" fmla="*/ 0 h 359"/>
                <a:gd name="T4" fmla="*/ 31 w 32"/>
                <a:gd name="T5" fmla="*/ 351 h 359"/>
                <a:gd name="T6" fmla="*/ 22 w 32"/>
                <a:gd name="T7" fmla="*/ 358 h 359"/>
                <a:gd name="T8" fmla="*/ 14 w 32"/>
                <a:gd name="T9" fmla="*/ 358 h 359"/>
                <a:gd name="T10" fmla="*/ 6 w 32"/>
                <a:gd name="T11" fmla="*/ 353 h 359"/>
                <a:gd name="T12" fmla="*/ 0 w 32"/>
                <a:gd name="T13" fmla="*/ 347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59">
                  <a:moveTo>
                    <a:pt x="0" y="347"/>
                  </a:moveTo>
                  <a:lnTo>
                    <a:pt x="9" y="0"/>
                  </a:lnTo>
                  <a:lnTo>
                    <a:pt x="31" y="351"/>
                  </a:lnTo>
                  <a:lnTo>
                    <a:pt x="22" y="358"/>
                  </a:lnTo>
                  <a:lnTo>
                    <a:pt x="14" y="358"/>
                  </a:lnTo>
                  <a:lnTo>
                    <a:pt x="6" y="353"/>
                  </a:lnTo>
                  <a:lnTo>
                    <a:pt x="0" y="347"/>
                  </a:lnTo>
                </a:path>
              </a:pathLst>
            </a:custGeom>
            <a:blipFill dpi="0" rotWithShape="0">
              <a:blip r:embed="rId4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37" name="Line 1481">
              <a:extLst>
                <a:ext uri="{FF2B5EF4-FFF2-40B4-BE49-F238E27FC236}">
                  <a16:creationId xmlns:a16="http://schemas.microsoft.com/office/drawing/2014/main" id="{DAA8E8FE-2260-70A0-3F71-2A8B9A0D34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90" y="3343"/>
              <a:ext cx="32" cy="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38" name="Line 1482">
              <a:extLst>
                <a:ext uri="{FF2B5EF4-FFF2-40B4-BE49-F238E27FC236}">
                  <a16:creationId xmlns:a16="http://schemas.microsoft.com/office/drawing/2014/main" id="{5CCD891D-E23E-E7FC-07B2-9853B37E9F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41" y="3358"/>
              <a:ext cx="40" cy="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39" name="Line 1483">
              <a:extLst>
                <a:ext uri="{FF2B5EF4-FFF2-40B4-BE49-F238E27FC236}">
                  <a16:creationId xmlns:a16="http://schemas.microsoft.com/office/drawing/2014/main" id="{245743A4-16E6-AD13-53E0-B791F20425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4" y="3391"/>
              <a:ext cx="44" cy="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40" name="Freeform 1484">
              <a:extLst>
                <a:ext uri="{FF2B5EF4-FFF2-40B4-BE49-F238E27FC236}">
                  <a16:creationId xmlns:a16="http://schemas.microsoft.com/office/drawing/2014/main" id="{61EC803A-80CD-E3E1-AF38-AF93C0775E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50" y="3187"/>
              <a:ext cx="157" cy="147"/>
            </a:xfrm>
            <a:custGeom>
              <a:avLst/>
              <a:gdLst>
                <a:gd name="T0" fmla="*/ 88 w 184"/>
                <a:gd name="T1" fmla="*/ 0 h 182"/>
                <a:gd name="T2" fmla="*/ 88 w 184"/>
                <a:gd name="T3" fmla="*/ 5 h 182"/>
                <a:gd name="T4" fmla="*/ 31 w 184"/>
                <a:gd name="T5" fmla="*/ 49 h 182"/>
                <a:gd name="T6" fmla="*/ 57 w 184"/>
                <a:gd name="T7" fmla="*/ 44 h 182"/>
                <a:gd name="T8" fmla="*/ 31 w 184"/>
                <a:gd name="T9" fmla="*/ 88 h 182"/>
                <a:gd name="T10" fmla="*/ 57 w 184"/>
                <a:gd name="T11" fmla="*/ 90 h 182"/>
                <a:gd name="T12" fmla="*/ 6 w 184"/>
                <a:gd name="T13" fmla="*/ 138 h 182"/>
                <a:gd name="T14" fmla="*/ 50 w 184"/>
                <a:gd name="T15" fmla="*/ 138 h 182"/>
                <a:gd name="T16" fmla="*/ 0 w 184"/>
                <a:gd name="T17" fmla="*/ 169 h 182"/>
                <a:gd name="T18" fmla="*/ 73 w 184"/>
                <a:gd name="T19" fmla="*/ 166 h 182"/>
                <a:gd name="T20" fmla="*/ 127 w 184"/>
                <a:gd name="T21" fmla="*/ 181 h 182"/>
                <a:gd name="T22" fmla="*/ 127 w 184"/>
                <a:gd name="T23" fmla="*/ 162 h 182"/>
                <a:gd name="T24" fmla="*/ 183 w 184"/>
                <a:gd name="T25" fmla="*/ 160 h 182"/>
                <a:gd name="T26" fmla="*/ 148 w 184"/>
                <a:gd name="T27" fmla="*/ 130 h 182"/>
                <a:gd name="T28" fmla="*/ 178 w 184"/>
                <a:gd name="T29" fmla="*/ 133 h 182"/>
                <a:gd name="T30" fmla="*/ 130 w 184"/>
                <a:gd name="T31" fmla="*/ 103 h 182"/>
                <a:gd name="T32" fmla="*/ 169 w 184"/>
                <a:gd name="T33" fmla="*/ 104 h 182"/>
                <a:gd name="T34" fmla="*/ 130 w 184"/>
                <a:gd name="T35" fmla="*/ 64 h 182"/>
                <a:gd name="T36" fmla="*/ 161 w 184"/>
                <a:gd name="T37" fmla="*/ 72 h 182"/>
                <a:gd name="T38" fmla="*/ 118 w 184"/>
                <a:gd name="T39" fmla="*/ 35 h 182"/>
                <a:gd name="T40" fmla="*/ 139 w 184"/>
                <a:gd name="T41" fmla="*/ 33 h 182"/>
                <a:gd name="T42" fmla="*/ 88 w 184"/>
                <a:gd name="T43" fmla="*/ 3 h 182"/>
                <a:gd name="T44" fmla="*/ 88 w 184"/>
                <a:gd name="T45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4" h="182">
                  <a:moveTo>
                    <a:pt x="88" y="0"/>
                  </a:moveTo>
                  <a:lnTo>
                    <a:pt x="88" y="5"/>
                  </a:lnTo>
                  <a:lnTo>
                    <a:pt x="31" y="49"/>
                  </a:lnTo>
                  <a:lnTo>
                    <a:pt x="57" y="44"/>
                  </a:lnTo>
                  <a:lnTo>
                    <a:pt x="31" y="88"/>
                  </a:lnTo>
                  <a:lnTo>
                    <a:pt x="57" y="90"/>
                  </a:lnTo>
                  <a:lnTo>
                    <a:pt x="6" y="138"/>
                  </a:lnTo>
                  <a:lnTo>
                    <a:pt x="50" y="138"/>
                  </a:lnTo>
                  <a:lnTo>
                    <a:pt x="0" y="169"/>
                  </a:lnTo>
                  <a:lnTo>
                    <a:pt x="73" y="166"/>
                  </a:lnTo>
                  <a:lnTo>
                    <a:pt x="127" y="181"/>
                  </a:lnTo>
                  <a:lnTo>
                    <a:pt x="127" y="162"/>
                  </a:lnTo>
                  <a:lnTo>
                    <a:pt x="183" y="160"/>
                  </a:lnTo>
                  <a:lnTo>
                    <a:pt x="148" y="130"/>
                  </a:lnTo>
                  <a:lnTo>
                    <a:pt x="178" y="133"/>
                  </a:lnTo>
                  <a:lnTo>
                    <a:pt x="130" y="103"/>
                  </a:lnTo>
                  <a:lnTo>
                    <a:pt x="169" y="104"/>
                  </a:lnTo>
                  <a:lnTo>
                    <a:pt x="130" y="64"/>
                  </a:lnTo>
                  <a:lnTo>
                    <a:pt x="161" y="72"/>
                  </a:lnTo>
                  <a:lnTo>
                    <a:pt x="118" y="35"/>
                  </a:lnTo>
                  <a:lnTo>
                    <a:pt x="139" y="33"/>
                  </a:lnTo>
                  <a:lnTo>
                    <a:pt x="88" y="3"/>
                  </a:lnTo>
                  <a:lnTo>
                    <a:pt x="88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41" name="Freeform 1485">
              <a:extLst>
                <a:ext uri="{FF2B5EF4-FFF2-40B4-BE49-F238E27FC236}">
                  <a16:creationId xmlns:a16="http://schemas.microsoft.com/office/drawing/2014/main" id="{5334C4E7-E7A1-768C-4564-5EB4BE0C2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9" y="3331"/>
              <a:ext cx="27" cy="236"/>
            </a:xfrm>
            <a:custGeom>
              <a:avLst/>
              <a:gdLst>
                <a:gd name="T0" fmla="*/ 0 w 32"/>
                <a:gd name="T1" fmla="*/ 283 h 293"/>
                <a:gd name="T2" fmla="*/ 9 w 32"/>
                <a:gd name="T3" fmla="*/ 0 h 293"/>
                <a:gd name="T4" fmla="*/ 31 w 32"/>
                <a:gd name="T5" fmla="*/ 287 h 293"/>
                <a:gd name="T6" fmla="*/ 22 w 32"/>
                <a:gd name="T7" fmla="*/ 292 h 293"/>
                <a:gd name="T8" fmla="*/ 14 w 32"/>
                <a:gd name="T9" fmla="*/ 292 h 293"/>
                <a:gd name="T10" fmla="*/ 6 w 32"/>
                <a:gd name="T11" fmla="*/ 288 h 293"/>
                <a:gd name="T12" fmla="*/ 0 w 32"/>
                <a:gd name="T13" fmla="*/ 283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3">
                  <a:moveTo>
                    <a:pt x="0" y="283"/>
                  </a:moveTo>
                  <a:lnTo>
                    <a:pt x="9" y="0"/>
                  </a:lnTo>
                  <a:lnTo>
                    <a:pt x="31" y="287"/>
                  </a:lnTo>
                  <a:lnTo>
                    <a:pt x="22" y="292"/>
                  </a:lnTo>
                  <a:lnTo>
                    <a:pt x="14" y="292"/>
                  </a:lnTo>
                  <a:lnTo>
                    <a:pt x="6" y="288"/>
                  </a:lnTo>
                  <a:lnTo>
                    <a:pt x="0" y="283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42" name="Line 1486">
              <a:extLst>
                <a:ext uri="{FF2B5EF4-FFF2-40B4-BE49-F238E27FC236}">
                  <a16:creationId xmlns:a16="http://schemas.microsoft.com/office/drawing/2014/main" id="{B50C6F21-829E-68A7-8378-84CA50E5FB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84" y="3403"/>
              <a:ext cx="32" cy="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43" name="Line 1487">
              <a:extLst>
                <a:ext uri="{FF2B5EF4-FFF2-40B4-BE49-F238E27FC236}">
                  <a16:creationId xmlns:a16="http://schemas.microsoft.com/office/drawing/2014/main" id="{03DA0664-F9BC-6433-31C1-BB71F0F7CE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34" y="3414"/>
              <a:ext cx="41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44" name="Line 1488">
              <a:extLst>
                <a:ext uri="{FF2B5EF4-FFF2-40B4-BE49-F238E27FC236}">
                  <a16:creationId xmlns:a16="http://schemas.microsoft.com/office/drawing/2014/main" id="{B3616B18-2F50-B028-A0D3-6CFBBA6C1B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77" y="3443"/>
              <a:ext cx="45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45" name="Freeform 1489">
              <a:extLst>
                <a:ext uri="{FF2B5EF4-FFF2-40B4-BE49-F238E27FC236}">
                  <a16:creationId xmlns:a16="http://schemas.microsoft.com/office/drawing/2014/main" id="{516A07AF-272E-0128-9819-333A7ABA8E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4" y="3276"/>
              <a:ext cx="157" cy="120"/>
            </a:xfrm>
            <a:custGeom>
              <a:avLst/>
              <a:gdLst>
                <a:gd name="T0" fmla="*/ 88 w 184"/>
                <a:gd name="T1" fmla="*/ 0 h 148"/>
                <a:gd name="T2" fmla="*/ 88 w 184"/>
                <a:gd name="T3" fmla="*/ 4 h 148"/>
                <a:gd name="T4" fmla="*/ 31 w 184"/>
                <a:gd name="T5" fmla="*/ 40 h 148"/>
                <a:gd name="T6" fmla="*/ 58 w 184"/>
                <a:gd name="T7" fmla="*/ 36 h 148"/>
                <a:gd name="T8" fmla="*/ 31 w 184"/>
                <a:gd name="T9" fmla="*/ 72 h 148"/>
                <a:gd name="T10" fmla="*/ 58 w 184"/>
                <a:gd name="T11" fmla="*/ 73 h 148"/>
                <a:gd name="T12" fmla="*/ 6 w 184"/>
                <a:gd name="T13" fmla="*/ 113 h 148"/>
                <a:gd name="T14" fmla="*/ 50 w 184"/>
                <a:gd name="T15" fmla="*/ 113 h 148"/>
                <a:gd name="T16" fmla="*/ 0 w 184"/>
                <a:gd name="T17" fmla="*/ 138 h 148"/>
                <a:gd name="T18" fmla="*/ 73 w 184"/>
                <a:gd name="T19" fmla="*/ 135 h 148"/>
                <a:gd name="T20" fmla="*/ 127 w 184"/>
                <a:gd name="T21" fmla="*/ 147 h 148"/>
                <a:gd name="T22" fmla="*/ 127 w 184"/>
                <a:gd name="T23" fmla="*/ 133 h 148"/>
                <a:gd name="T24" fmla="*/ 183 w 184"/>
                <a:gd name="T25" fmla="*/ 130 h 148"/>
                <a:gd name="T26" fmla="*/ 148 w 184"/>
                <a:gd name="T27" fmla="*/ 105 h 148"/>
                <a:gd name="T28" fmla="*/ 178 w 184"/>
                <a:gd name="T29" fmla="*/ 108 h 148"/>
                <a:gd name="T30" fmla="*/ 130 w 184"/>
                <a:gd name="T31" fmla="*/ 84 h 148"/>
                <a:gd name="T32" fmla="*/ 169 w 184"/>
                <a:gd name="T33" fmla="*/ 85 h 148"/>
                <a:gd name="T34" fmla="*/ 130 w 184"/>
                <a:gd name="T35" fmla="*/ 53 h 148"/>
                <a:gd name="T36" fmla="*/ 161 w 184"/>
                <a:gd name="T37" fmla="*/ 59 h 148"/>
                <a:gd name="T38" fmla="*/ 118 w 184"/>
                <a:gd name="T39" fmla="*/ 28 h 148"/>
                <a:gd name="T40" fmla="*/ 139 w 184"/>
                <a:gd name="T41" fmla="*/ 26 h 148"/>
                <a:gd name="T42" fmla="*/ 88 w 184"/>
                <a:gd name="T43" fmla="*/ 2 h 148"/>
                <a:gd name="T44" fmla="*/ 88 w 184"/>
                <a:gd name="T45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4" h="148">
                  <a:moveTo>
                    <a:pt x="88" y="0"/>
                  </a:moveTo>
                  <a:lnTo>
                    <a:pt x="88" y="4"/>
                  </a:lnTo>
                  <a:lnTo>
                    <a:pt x="31" y="40"/>
                  </a:lnTo>
                  <a:lnTo>
                    <a:pt x="58" y="36"/>
                  </a:lnTo>
                  <a:lnTo>
                    <a:pt x="31" y="72"/>
                  </a:lnTo>
                  <a:lnTo>
                    <a:pt x="58" y="73"/>
                  </a:lnTo>
                  <a:lnTo>
                    <a:pt x="6" y="113"/>
                  </a:lnTo>
                  <a:lnTo>
                    <a:pt x="50" y="113"/>
                  </a:lnTo>
                  <a:lnTo>
                    <a:pt x="0" y="138"/>
                  </a:lnTo>
                  <a:lnTo>
                    <a:pt x="73" y="135"/>
                  </a:lnTo>
                  <a:lnTo>
                    <a:pt x="127" y="147"/>
                  </a:lnTo>
                  <a:lnTo>
                    <a:pt x="127" y="133"/>
                  </a:lnTo>
                  <a:lnTo>
                    <a:pt x="183" y="130"/>
                  </a:lnTo>
                  <a:lnTo>
                    <a:pt x="148" y="105"/>
                  </a:lnTo>
                  <a:lnTo>
                    <a:pt x="178" y="108"/>
                  </a:lnTo>
                  <a:lnTo>
                    <a:pt x="130" y="84"/>
                  </a:lnTo>
                  <a:lnTo>
                    <a:pt x="169" y="85"/>
                  </a:lnTo>
                  <a:lnTo>
                    <a:pt x="130" y="53"/>
                  </a:lnTo>
                  <a:lnTo>
                    <a:pt x="161" y="59"/>
                  </a:lnTo>
                  <a:lnTo>
                    <a:pt x="118" y="28"/>
                  </a:lnTo>
                  <a:lnTo>
                    <a:pt x="139" y="26"/>
                  </a:lnTo>
                  <a:lnTo>
                    <a:pt x="88" y="2"/>
                  </a:lnTo>
                  <a:lnTo>
                    <a:pt x="88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46" name="Freeform 1490">
              <a:extLst>
                <a:ext uri="{FF2B5EF4-FFF2-40B4-BE49-F238E27FC236}">
                  <a16:creationId xmlns:a16="http://schemas.microsoft.com/office/drawing/2014/main" id="{EF5EAC8A-D19A-BC82-3B31-0C8764C65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68" y="3348"/>
              <a:ext cx="27" cy="247"/>
            </a:xfrm>
            <a:custGeom>
              <a:avLst/>
              <a:gdLst>
                <a:gd name="T0" fmla="*/ 0 w 32"/>
                <a:gd name="T1" fmla="*/ 295 h 305"/>
                <a:gd name="T2" fmla="*/ 9 w 32"/>
                <a:gd name="T3" fmla="*/ 0 h 305"/>
                <a:gd name="T4" fmla="*/ 31 w 32"/>
                <a:gd name="T5" fmla="*/ 298 h 305"/>
                <a:gd name="T6" fmla="*/ 22 w 32"/>
                <a:gd name="T7" fmla="*/ 304 h 305"/>
                <a:gd name="T8" fmla="*/ 14 w 32"/>
                <a:gd name="T9" fmla="*/ 304 h 305"/>
                <a:gd name="T10" fmla="*/ 6 w 32"/>
                <a:gd name="T11" fmla="*/ 300 h 305"/>
                <a:gd name="T12" fmla="*/ 0 w 32"/>
                <a:gd name="T13" fmla="*/ 29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05">
                  <a:moveTo>
                    <a:pt x="0" y="295"/>
                  </a:moveTo>
                  <a:lnTo>
                    <a:pt x="9" y="0"/>
                  </a:lnTo>
                  <a:lnTo>
                    <a:pt x="31" y="298"/>
                  </a:lnTo>
                  <a:lnTo>
                    <a:pt x="22" y="304"/>
                  </a:lnTo>
                  <a:lnTo>
                    <a:pt x="14" y="304"/>
                  </a:lnTo>
                  <a:lnTo>
                    <a:pt x="6" y="300"/>
                  </a:lnTo>
                  <a:lnTo>
                    <a:pt x="0" y="295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47" name="Line 1491">
              <a:extLst>
                <a:ext uri="{FF2B5EF4-FFF2-40B4-BE49-F238E27FC236}">
                  <a16:creationId xmlns:a16="http://schemas.microsoft.com/office/drawing/2014/main" id="{1FE3A32E-506D-EA81-F037-CA70C630B7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43" y="3424"/>
              <a:ext cx="32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48" name="Line 1492">
              <a:extLst>
                <a:ext uri="{FF2B5EF4-FFF2-40B4-BE49-F238E27FC236}">
                  <a16:creationId xmlns:a16="http://schemas.microsoft.com/office/drawing/2014/main" id="{047DDE5C-9982-C569-69C0-7A46A55D6F1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94" y="3437"/>
              <a:ext cx="40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49" name="Line 1493">
              <a:extLst>
                <a:ext uri="{FF2B5EF4-FFF2-40B4-BE49-F238E27FC236}">
                  <a16:creationId xmlns:a16="http://schemas.microsoft.com/office/drawing/2014/main" id="{8F27A9B3-61E2-4D3D-D1F4-97FE21977F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36" y="3466"/>
              <a:ext cx="45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50" name="Freeform 1494">
              <a:extLst>
                <a:ext uri="{FF2B5EF4-FFF2-40B4-BE49-F238E27FC236}">
                  <a16:creationId xmlns:a16="http://schemas.microsoft.com/office/drawing/2014/main" id="{6C26351D-79EF-1412-F56C-B60115C5B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3" y="3292"/>
              <a:ext cx="157" cy="125"/>
            </a:xfrm>
            <a:custGeom>
              <a:avLst/>
              <a:gdLst>
                <a:gd name="T0" fmla="*/ 88 w 184"/>
                <a:gd name="T1" fmla="*/ 0 h 155"/>
                <a:gd name="T2" fmla="*/ 88 w 184"/>
                <a:gd name="T3" fmla="*/ 4 h 155"/>
                <a:gd name="T4" fmla="*/ 32 w 184"/>
                <a:gd name="T5" fmla="*/ 42 h 155"/>
                <a:gd name="T6" fmla="*/ 58 w 184"/>
                <a:gd name="T7" fmla="*/ 38 h 155"/>
                <a:gd name="T8" fmla="*/ 32 w 184"/>
                <a:gd name="T9" fmla="*/ 75 h 155"/>
                <a:gd name="T10" fmla="*/ 58 w 184"/>
                <a:gd name="T11" fmla="*/ 77 h 155"/>
                <a:gd name="T12" fmla="*/ 6 w 184"/>
                <a:gd name="T13" fmla="*/ 117 h 155"/>
                <a:gd name="T14" fmla="*/ 50 w 184"/>
                <a:gd name="T15" fmla="*/ 117 h 155"/>
                <a:gd name="T16" fmla="*/ 0 w 184"/>
                <a:gd name="T17" fmla="*/ 144 h 155"/>
                <a:gd name="T18" fmla="*/ 74 w 184"/>
                <a:gd name="T19" fmla="*/ 142 h 155"/>
                <a:gd name="T20" fmla="*/ 127 w 184"/>
                <a:gd name="T21" fmla="*/ 154 h 155"/>
                <a:gd name="T22" fmla="*/ 127 w 184"/>
                <a:gd name="T23" fmla="*/ 138 h 155"/>
                <a:gd name="T24" fmla="*/ 183 w 184"/>
                <a:gd name="T25" fmla="*/ 136 h 155"/>
                <a:gd name="T26" fmla="*/ 148 w 184"/>
                <a:gd name="T27" fmla="*/ 111 h 155"/>
                <a:gd name="T28" fmla="*/ 178 w 184"/>
                <a:gd name="T29" fmla="*/ 113 h 155"/>
                <a:gd name="T30" fmla="*/ 130 w 184"/>
                <a:gd name="T31" fmla="*/ 87 h 155"/>
                <a:gd name="T32" fmla="*/ 169 w 184"/>
                <a:gd name="T33" fmla="*/ 89 h 155"/>
                <a:gd name="T34" fmla="*/ 130 w 184"/>
                <a:gd name="T35" fmla="*/ 55 h 155"/>
                <a:gd name="T36" fmla="*/ 161 w 184"/>
                <a:gd name="T37" fmla="*/ 62 h 155"/>
                <a:gd name="T38" fmla="*/ 118 w 184"/>
                <a:gd name="T39" fmla="*/ 29 h 155"/>
                <a:gd name="T40" fmla="*/ 139 w 184"/>
                <a:gd name="T41" fmla="*/ 28 h 155"/>
                <a:gd name="T42" fmla="*/ 88 w 184"/>
                <a:gd name="T43" fmla="*/ 4 h 155"/>
                <a:gd name="T44" fmla="*/ 88 w 184"/>
                <a:gd name="T4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4" h="155">
                  <a:moveTo>
                    <a:pt x="88" y="0"/>
                  </a:moveTo>
                  <a:lnTo>
                    <a:pt x="88" y="4"/>
                  </a:lnTo>
                  <a:lnTo>
                    <a:pt x="32" y="42"/>
                  </a:lnTo>
                  <a:lnTo>
                    <a:pt x="58" y="38"/>
                  </a:lnTo>
                  <a:lnTo>
                    <a:pt x="32" y="75"/>
                  </a:lnTo>
                  <a:lnTo>
                    <a:pt x="58" y="77"/>
                  </a:lnTo>
                  <a:lnTo>
                    <a:pt x="6" y="117"/>
                  </a:lnTo>
                  <a:lnTo>
                    <a:pt x="50" y="117"/>
                  </a:lnTo>
                  <a:lnTo>
                    <a:pt x="0" y="144"/>
                  </a:lnTo>
                  <a:lnTo>
                    <a:pt x="74" y="142"/>
                  </a:lnTo>
                  <a:lnTo>
                    <a:pt x="127" y="154"/>
                  </a:lnTo>
                  <a:lnTo>
                    <a:pt x="127" y="138"/>
                  </a:lnTo>
                  <a:lnTo>
                    <a:pt x="183" y="136"/>
                  </a:lnTo>
                  <a:lnTo>
                    <a:pt x="148" y="111"/>
                  </a:lnTo>
                  <a:lnTo>
                    <a:pt x="178" y="113"/>
                  </a:lnTo>
                  <a:lnTo>
                    <a:pt x="130" y="87"/>
                  </a:lnTo>
                  <a:lnTo>
                    <a:pt x="169" y="89"/>
                  </a:lnTo>
                  <a:lnTo>
                    <a:pt x="130" y="55"/>
                  </a:lnTo>
                  <a:lnTo>
                    <a:pt x="161" y="62"/>
                  </a:lnTo>
                  <a:lnTo>
                    <a:pt x="118" y="29"/>
                  </a:lnTo>
                  <a:lnTo>
                    <a:pt x="139" y="28"/>
                  </a:lnTo>
                  <a:lnTo>
                    <a:pt x="88" y="4"/>
                  </a:lnTo>
                  <a:lnTo>
                    <a:pt x="88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51" name="Line 1495">
              <a:extLst>
                <a:ext uri="{FF2B5EF4-FFF2-40B4-BE49-F238E27FC236}">
                  <a16:creationId xmlns:a16="http://schemas.microsoft.com/office/drawing/2014/main" id="{8EF5796C-EDE8-0937-8499-787D70173C7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36" y="3513"/>
              <a:ext cx="37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52" name="Line 1496">
              <a:extLst>
                <a:ext uri="{FF2B5EF4-FFF2-40B4-BE49-F238E27FC236}">
                  <a16:creationId xmlns:a16="http://schemas.microsoft.com/office/drawing/2014/main" id="{4941226E-4A56-4A81-9183-6AEE2CC178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94" y="3536"/>
              <a:ext cx="46" cy="3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53" name="Line 1497">
              <a:extLst>
                <a:ext uri="{FF2B5EF4-FFF2-40B4-BE49-F238E27FC236}">
                  <a16:creationId xmlns:a16="http://schemas.microsoft.com/office/drawing/2014/main" id="{EEDAE59A-7109-3301-1463-918005F7C8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29" y="3590"/>
              <a:ext cx="52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54" name="Freeform 1498">
              <a:extLst>
                <a:ext uri="{FF2B5EF4-FFF2-40B4-BE49-F238E27FC236}">
                  <a16:creationId xmlns:a16="http://schemas.microsoft.com/office/drawing/2014/main" id="{E2DE9088-1F12-23B8-CC0E-BE7698D72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" y="3136"/>
              <a:ext cx="32" cy="476"/>
            </a:xfrm>
            <a:custGeom>
              <a:avLst/>
              <a:gdLst>
                <a:gd name="T0" fmla="*/ 0 w 37"/>
                <a:gd name="T1" fmla="*/ 566 h 587"/>
                <a:gd name="T2" fmla="*/ 11 w 37"/>
                <a:gd name="T3" fmla="*/ 0 h 587"/>
                <a:gd name="T4" fmla="*/ 36 w 37"/>
                <a:gd name="T5" fmla="*/ 575 h 587"/>
                <a:gd name="T6" fmla="*/ 26 w 37"/>
                <a:gd name="T7" fmla="*/ 585 h 587"/>
                <a:gd name="T8" fmla="*/ 17 w 37"/>
                <a:gd name="T9" fmla="*/ 586 h 587"/>
                <a:gd name="T10" fmla="*/ 7 w 37"/>
                <a:gd name="T11" fmla="*/ 578 h 587"/>
                <a:gd name="T12" fmla="*/ 0 w 37"/>
                <a:gd name="T13" fmla="*/ 566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587">
                  <a:moveTo>
                    <a:pt x="0" y="566"/>
                  </a:moveTo>
                  <a:lnTo>
                    <a:pt x="11" y="0"/>
                  </a:lnTo>
                  <a:lnTo>
                    <a:pt x="36" y="575"/>
                  </a:lnTo>
                  <a:lnTo>
                    <a:pt x="26" y="585"/>
                  </a:lnTo>
                  <a:lnTo>
                    <a:pt x="17" y="586"/>
                  </a:lnTo>
                  <a:lnTo>
                    <a:pt x="7" y="578"/>
                  </a:lnTo>
                  <a:lnTo>
                    <a:pt x="0" y="566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55" name="Line 1499">
              <a:extLst>
                <a:ext uri="{FF2B5EF4-FFF2-40B4-BE49-F238E27FC236}">
                  <a16:creationId xmlns:a16="http://schemas.microsoft.com/office/drawing/2014/main" id="{51BD99FC-DEF5-8252-4BB3-2819D65996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22" y="3282"/>
              <a:ext cx="36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56" name="Line 1500">
              <a:extLst>
                <a:ext uri="{FF2B5EF4-FFF2-40B4-BE49-F238E27FC236}">
                  <a16:creationId xmlns:a16="http://schemas.microsoft.com/office/drawing/2014/main" id="{75EBCFB3-D931-6322-39C1-9EDA1F2AFF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81" y="3305"/>
              <a:ext cx="47" cy="3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57" name="Line 1501">
              <a:extLst>
                <a:ext uri="{FF2B5EF4-FFF2-40B4-BE49-F238E27FC236}">
                  <a16:creationId xmlns:a16="http://schemas.microsoft.com/office/drawing/2014/main" id="{16A81343-E410-70E4-2369-086EC5C224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16" y="3360"/>
              <a:ext cx="51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58" name="Freeform 1502">
              <a:extLst>
                <a:ext uri="{FF2B5EF4-FFF2-40B4-BE49-F238E27FC236}">
                  <a16:creationId xmlns:a16="http://schemas.microsoft.com/office/drawing/2014/main" id="{FC666556-853E-F031-28B3-9C99414799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3028"/>
              <a:ext cx="182" cy="238"/>
            </a:xfrm>
            <a:custGeom>
              <a:avLst/>
              <a:gdLst>
                <a:gd name="T0" fmla="*/ 102 w 213"/>
                <a:gd name="T1" fmla="*/ 0 h 295"/>
                <a:gd name="T2" fmla="*/ 102 w 213"/>
                <a:gd name="T3" fmla="*/ 8 h 295"/>
                <a:gd name="T4" fmla="*/ 37 w 213"/>
                <a:gd name="T5" fmla="*/ 80 h 295"/>
                <a:gd name="T6" fmla="*/ 67 w 213"/>
                <a:gd name="T7" fmla="*/ 73 h 295"/>
                <a:gd name="T8" fmla="*/ 37 w 213"/>
                <a:gd name="T9" fmla="*/ 143 h 295"/>
                <a:gd name="T10" fmla="*/ 67 w 213"/>
                <a:gd name="T11" fmla="*/ 147 h 295"/>
                <a:gd name="T12" fmla="*/ 8 w 213"/>
                <a:gd name="T13" fmla="*/ 226 h 295"/>
                <a:gd name="T14" fmla="*/ 58 w 213"/>
                <a:gd name="T15" fmla="*/ 226 h 295"/>
                <a:gd name="T16" fmla="*/ 0 w 213"/>
                <a:gd name="T17" fmla="*/ 277 h 295"/>
                <a:gd name="T18" fmla="*/ 86 w 213"/>
                <a:gd name="T19" fmla="*/ 271 h 295"/>
                <a:gd name="T20" fmla="*/ 148 w 213"/>
                <a:gd name="T21" fmla="*/ 294 h 295"/>
                <a:gd name="T22" fmla="*/ 148 w 213"/>
                <a:gd name="T23" fmla="*/ 265 h 295"/>
                <a:gd name="T24" fmla="*/ 212 w 213"/>
                <a:gd name="T25" fmla="*/ 260 h 295"/>
                <a:gd name="T26" fmla="*/ 172 w 213"/>
                <a:gd name="T27" fmla="*/ 212 h 295"/>
                <a:gd name="T28" fmla="*/ 207 w 213"/>
                <a:gd name="T29" fmla="*/ 217 h 295"/>
                <a:gd name="T30" fmla="*/ 152 w 213"/>
                <a:gd name="T31" fmla="*/ 167 h 295"/>
                <a:gd name="T32" fmla="*/ 196 w 213"/>
                <a:gd name="T33" fmla="*/ 171 h 295"/>
                <a:gd name="T34" fmla="*/ 152 w 213"/>
                <a:gd name="T35" fmla="*/ 105 h 295"/>
                <a:gd name="T36" fmla="*/ 187 w 213"/>
                <a:gd name="T37" fmla="*/ 118 h 295"/>
                <a:gd name="T38" fmla="*/ 137 w 213"/>
                <a:gd name="T39" fmla="*/ 56 h 295"/>
                <a:gd name="T40" fmla="*/ 162 w 213"/>
                <a:gd name="T41" fmla="*/ 53 h 295"/>
                <a:gd name="T42" fmla="*/ 102 w 213"/>
                <a:gd name="T43" fmla="*/ 4 h 295"/>
                <a:gd name="T44" fmla="*/ 102 w 213"/>
                <a:gd name="T4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3" h="295">
                  <a:moveTo>
                    <a:pt x="102" y="0"/>
                  </a:moveTo>
                  <a:lnTo>
                    <a:pt x="102" y="8"/>
                  </a:lnTo>
                  <a:lnTo>
                    <a:pt x="37" y="80"/>
                  </a:lnTo>
                  <a:lnTo>
                    <a:pt x="67" y="73"/>
                  </a:lnTo>
                  <a:lnTo>
                    <a:pt x="37" y="143"/>
                  </a:lnTo>
                  <a:lnTo>
                    <a:pt x="67" y="147"/>
                  </a:lnTo>
                  <a:lnTo>
                    <a:pt x="8" y="226"/>
                  </a:lnTo>
                  <a:lnTo>
                    <a:pt x="58" y="226"/>
                  </a:lnTo>
                  <a:lnTo>
                    <a:pt x="0" y="277"/>
                  </a:lnTo>
                  <a:lnTo>
                    <a:pt x="86" y="271"/>
                  </a:lnTo>
                  <a:lnTo>
                    <a:pt x="148" y="294"/>
                  </a:lnTo>
                  <a:lnTo>
                    <a:pt x="148" y="265"/>
                  </a:lnTo>
                  <a:lnTo>
                    <a:pt x="212" y="260"/>
                  </a:lnTo>
                  <a:lnTo>
                    <a:pt x="172" y="212"/>
                  </a:lnTo>
                  <a:lnTo>
                    <a:pt x="207" y="217"/>
                  </a:lnTo>
                  <a:lnTo>
                    <a:pt x="152" y="167"/>
                  </a:lnTo>
                  <a:lnTo>
                    <a:pt x="196" y="171"/>
                  </a:lnTo>
                  <a:lnTo>
                    <a:pt x="152" y="105"/>
                  </a:lnTo>
                  <a:lnTo>
                    <a:pt x="187" y="118"/>
                  </a:lnTo>
                  <a:lnTo>
                    <a:pt x="137" y="56"/>
                  </a:lnTo>
                  <a:lnTo>
                    <a:pt x="162" y="53"/>
                  </a:lnTo>
                  <a:lnTo>
                    <a:pt x="102" y="4"/>
                  </a:lnTo>
                  <a:lnTo>
                    <a:pt x="102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59" name="Freeform 1503">
              <a:extLst>
                <a:ext uri="{FF2B5EF4-FFF2-40B4-BE49-F238E27FC236}">
                  <a16:creationId xmlns:a16="http://schemas.microsoft.com/office/drawing/2014/main" id="{C815A5E8-FD74-08E4-7C51-CE8C10E8E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1" y="3447"/>
              <a:ext cx="31" cy="475"/>
            </a:xfrm>
            <a:custGeom>
              <a:avLst/>
              <a:gdLst>
                <a:gd name="T0" fmla="*/ 0 w 36"/>
                <a:gd name="T1" fmla="*/ 567 h 587"/>
                <a:gd name="T2" fmla="*/ 10 w 36"/>
                <a:gd name="T3" fmla="*/ 0 h 587"/>
                <a:gd name="T4" fmla="*/ 35 w 36"/>
                <a:gd name="T5" fmla="*/ 575 h 587"/>
                <a:gd name="T6" fmla="*/ 26 w 36"/>
                <a:gd name="T7" fmla="*/ 586 h 587"/>
                <a:gd name="T8" fmla="*/ 16 w 36"/>
                <a:gd name="T9" fmla="*/ 586 h 587"/>
                <a:gd name="T10" fmla="*/ 7 w 36"/>
                <a:gd name="T11" fmla="*/ 578 h 587"/>
                <a:gd name="T12" fmla="*/ 0 w 36"/>
                <a:gd name="T13" fmla="*/ 56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587">
                  <a:moveTo>
                    <a:pt x="0" y="567"/>
                  </a:moveTo>
                  <a:lnTo>
                    <a:pt x="10" y="0"/>
                  </a:lnTo>
                  <a:lnTo>
                    <a:pt x="35" y="575"/>
                  </a:lnTo>
                  <a:lnTo>
                    <a:pt x="26" y="586"/>
                  </a:lnTo>
                  <a:lnTo>
                    <a:pt x="16" y="586"/>
                  </a:lnTo>
                  <a:lnTo>
                    <a:pt x="7" y="578"/>
                  </a:lnTo>
                  <a:lnTo>
                    <a:pt x="0" y="567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60" name="Line 1504">
              <a:extLst>
                <a:ext uri="{FF2B5EF4-FFF2-40B4-BE49-F238E27FC236}">
                  <a16:creationId xmlns:a16="http://schemas.microsoft.com/office/drawing/2014/main" id="{2E1E81A5-07F1-66DF-BC0B-640048A24B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62" y="3593"/>
              <a:ext cx="37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61" name="Line 1505">
              <a:extLst>
                <a:ext uri="{FF2B5EF4-FFF2-40B4-BE49-F238E27FC236}">
                  <a16:creationId xmlns:a16="http://schemas.microsoft.com/office/drawing/2014/main" id="{C5C7A14C-4445-FA01-CD5B-5D04B31447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20" y="3617"/>
              <a:ext cx="46" cy="3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62" name="Line 1506">
              <a:extLst>
                <a:ext uri="{FF2B5EF4-FFF2-40B4-BE49-F238E27FC236}">
                  <a16:creationId xmlns:a16="http://schemas.microsoft.com/office/drawing/2014/main" id="{97AE7165-13C4-97CB-E57A-E681972C5B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4" y="3671"/>
              <a:ext cx="52" cy="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63" name="Freeform 1507">
              <a:extLst>
                <a:ext uri="{FF2B5EF4-FFF2-40B4-BE49-F238E27FC236}">
                  <a16:creationId xmlns:a16="http://schemas.microsoft.com/office/drawing/2014/main" id="{E2A4B627-7954-8A8A-982F-65B323CDE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6" y="3339"/>
              <a:ext cx="182" cy="240"/>
            </a:xfrm>
            <a:custGeom>
              <a:avLst/>
              <a:gdLst>
                <a:gd name="T0" fmla="*/ 101 w 213"/>
                <a:gd name="T1" fmla="*/ 0 h 295"/>
                <a:gd name="T2" fmla="*/ 101 w 213"/>
                <a:gd name="T3" fmla="*/ 7 h 295"/>
                <a:gd name="T4" fmla="*/ 37 w 213"/>
                <a:gd name="T5" fmla="*/ 79 h 295"/>
                <a:gd name="T6" fmla="*/ 67 w 213"/>
                <a:gd name="T7" fmla="*/ 73 h 295"/>
                <a:gd name="T8" fmla="*/ 37 w 213"/>
                <a:gd name="T9" fmla="*/ 143 h 295"/>
                <a:gd name="T10" fmla="*/ 67 w 213"/>
                <a:gd name="T11" fmla="*/ 146 h 295"/>
                <a:gd name="T12" fmla="*/ 7 w 213"/>
                <a:gd name="T13" fmla="*/ 225 h 295"/>
                <a:gd name="T14" fmla="*/ 58 w 213"/>
                <a:gd name="T15" fmla="*/ 225 h 295"/>
                <a:gd name="T16" fmla="*/ 0 w 213"/>
                <a:gd name="T17" fmla="*/ 276 h 295"/>
                <a:gd name="T18" fmla="*/ 85 w 213"/>
                <a:gd name="T19" fmla="*/ 270 h 295"/>
                <a:gd name="T20" fmla="*/ 148 w 213"/>
                <a:gd name="T21" fmla="*/ 294 h 295"/>
                <a:gd name="T22" fmla="*/ 148 w 213"/>
                <a:gd name="T23" fmla="*/ 265 h 295"/>
                <a:gd name="T24" fmla="*/ 212 w 213"/>
                <a:gd name="T25" fmla="*/ 260 h 295"/>
                <a:gd name="T26" fmla="*/ 171 w 213"/>
                <a:gd name="T27" fmla="*/ 212 h 295"/>
                <a:gd name="T28" fmla="*/ 206 w 213"/>
                <a:gd name="T29" fmla="*/ 216 h 295"/>
                <a:gd name="T30" fmla="*/ 151 w 213"/>
                <a:gd name="T31" fmla="*/ 167 h 295"/>
                <a:gd name="T32" fmla="*/ 196 w 213"/>
                <a:gd name="T33" fmla="*/ 170 h 295"/>
                <a:gd name="T34" fmla="*/ 151 w 213"/>
                <a:gd name="T35" fmla="*/ 104 h 295"/>
                <a:gd name="T36" fmla="*/ 186 w 213"/>
                <a:gd name="T37" fmla="*/ 118 h 295"/>
                <a:gd name="T38" fmla="*/ 136 w 213"/>
                <a:gd name="T39" fmla="*/ 55 h 295"/>
                <a:gd name="T40" fmla="*/ 162 w 213"/>
                <a:gd name="T41" fmla="*/ 52 h 295"/>
                <a:gd name="T42" fmla="*/ 101 w 213"/>
                <a:gd name="T43" fmla="*/ 4 h 295"/>
                <a:gd name="T44" fmla="*/ 101 w 213"/>
                <a:gd name="T4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3" h="295">
                  <a:moveTo>
                    <a:pt x="101" y="0"/>
                  </a:moveTo>
                  <a:lnTo>
                    <a:pt x="101" y="7"/>
                  </a:lnTo>
                  <a:lnTo>
                    <a:pt x="37" y="79"/>
                  </a:lnTo>
                  <a:lnTo>
                    <a:pt x="67" y="73"/>
                  </a:lnTo>
                  <a:lnTo>
                    <a:pt x="37" y="143"/>
                  </a:lnTo>
                  <a:lnTo>
                    <a:pt x="67" y="146"/>
                  </a:lnTo>
                  <a:lnTo>
                    <a:pt x="7" y="225"/>
                  </a:lnTo>
                  <a:lnTo>
                    <a:pt x="58" y="225"/>
                  </a:lnTo>
                  <a:lnTo>
                    <a:pt x="0" y="276"/>
                  </a:lnTo>
                  <a:lnTo>
                    <a:pt x="85" y="270"/>
                  </a:lnTo>
                  <a:lnTo>
                    <a:pt x="148" y="294"/>
                  </a:lnTo>
                  <a:lnTo>
                    <a:pt x="148" y="265"/>
                  </a:lnTo>
                  <a:lnTo>
                    <a:pt x="212" y="260"/>
                  </a:lnTo>
                  <a:lnTo>
                    <a:pt x="171" y="212"/>
                  </a:lnTo>
                  <a:lnTo>
                    <a:pt x="206" y="216"/>
                  </a:lnTo>
                  <a:lnTo>
                    <a:pt x="151" y="167"/>
                  </a:lnTo>
                  <a:lnTo>
                    <a:pt x="196" y="170"/>
                  </a:lnTo>
                  <a:lnTo>
                    <a:pt x="151" y="104"/>
                  </a:lnTo>
                  <a:lnTo>
                    <a:pt x="186" y="118"/>
                  </a:lnTo>
                  <a:lnTo>
                    <a:pt x="136" y="55"/>
                  </a:lnTo>
                  <a:lnTo>
                    <a:pt x="162" y="52"/>
                  </a:lnTo>
                  <a:lnTo>
                    <a:pt x="101" y="4"/>
                  </a:lnTo>
                  <a:lnTo>
                    <a:pt x="101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64" name="Freeform 1508">
              <a:extLst>
                <a:ext uri="{FF2B5EF4-FFF2-40B4-BE49-F238E27FC236}">
                  <a16:creationId xmlns:a16="http://schemas.microsoft.com/office/drawing/2014/main" id="{DCD54667-073D-D9FC-D14B-6EBFFE103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2" y="3126"/>
              <a:ext cx="30" cy="475"/>
            </a:xfrm>
            <a:custGeom>
              <a:avLst/>
              <a:gdLst>
                <a:gd name="T0" fmla="*/ 0 w 36"/>
                <a:gd name="T1" fmla="*/ 567 h 587"/>
                <a:gd name="T2" fmla="*/ 10 w 36"/>
                <a:gd name="T3" fmla="*/ 0 h 587"/>
                <a:gd name="T4" fmla="*/ 35 w 36"/>
                <a:gd name="T5" fmla="*/ 574 h 587"/>
                <a:gd name="T6" fmla="*/ 26 w 36"/>
                <a:gd name="T7" fmla="*/ 586 h 587"/>
                <a:gd name="T8" fmla="*/ 16 w 36"/>
                <a:gd name="T9" fmla="*/ 586 h 587"/>
                <a:gd name="T10" fmla="*/ 7 w 36"/>
                <a:gd name="T11" fmla="*/ 578 h 587"/>
                <a:gd name="T12" fmla="*/ 0 w 36"/>
                <a:gd name="T13" fmla="*/ 56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587">
                  <a:moveTo>
                    <a:pt x="0" y="567"/>
                  </a:moveTo>
                  <a:lnTo>
                    <a:pt x="10" y="0"/>
                  </a:lnTo>
                  <a:lnTo>
                    <a:pt x="35" y="574"/>
                  </a:lnTo>
                  <a:lnTo>
                    <a:pt x="26" y="586"/>
                  </a:lnTo>
                  <a:lnTo>
                    <a:pt x="16" y="586"/>
                  </a:lnTo>
                  <a:lnTo>
                    <a:pt x="7" y="578"/>
                  </a:lnTo>
                  <a:lnTo>
                    <a:pt x="0" y="567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65" name="Line 1509">
              <a:extLst>
                <a:ext uri="{FF2B5EF4-FFF2-40B4-BE49-F238E27FC236}">
                  <a16:creationId xmlns:a16="http://schemas.microsoft.com/office/drawing/2014/main" id="{418A896E-CD4D-86DE-FB17-13B742127AF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123" y="3272"/>
              <a:ext cx="36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66" name="Line 1510">
              <a:extLst>
                <a:ext uri="{FF2B5EF4-FFF2-40B4-BE49-F238E27FC236}">
                  <a16:creationId xmlns:a16="http://schemas.microsoft.com/office/drawing/2014/main" id="{84908F17-C470-7672-4D7F-B22C911433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81" y="3296"/>
              <a:ext cx="46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67" name="Line 1511">
              <a:extLst>
                <a:ext uri="{FF2B5EF4-FFF2-40B4-BE49-F238E27FC236}">
                  <a16:creationId xmlns:a16="http://schemas.microsoft.com/office/drawing/2014/main" id="{16FC77D1-312F-D229-25CD-A92F55A281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15" y="3351"/>
              <a:ext cx="52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68" name="Freeform 1512">
              <a:extLst>
                <a:ext uri="{FF2B5EF4-FFF2-40B4-BE49-F238E27FC236}">
                  <a16:creationId xmlns:a16="http://schemas.microsoft.com/office/drawing/2014/main" id="{58E907E3-F77E-EB89-8C78-916E0399E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3019"/>
              <a:ext cx="182" cy="239"/>
            </a:xfrm>
            <a:custGeom>
              <a:avLst/>
              <a:gdLst>
                <a:gd name="T0" fmla="*/ 101 w 213"/>
                <a:gd name="T1" fmla="*/ 0 h 294"/>
                <a:gd name="T2" fmla="*/ 101 w 213"/>
                <a:gd name="T3" fmla="*/ 6 h 294"/>
                <a:gd name="T4" fmla="*/ 37 w 213"/>
                <a:gd name="T5" fmla="*/ 79 h 294"/>
                <a:gd name="T6" fmla="*/ 67 w 213"/>
                <a:gd name="T7" fmla="*/ 71 h 294"/>
                <a:gd name="T8" fmla="*/ 37 w 213"/>
                <a:gd name="T9" fmla="*/ 143 h 294"/>
                <a:gd name="T10" fmla="*/ 67 w 213"/>
                <a:gd name="T11" fmla="*/ 146 h 294"/>
                <a:gd name="T12" fmla="*/ 7 w 213"/>
                <a:gd name="T13" fmla="*/ 225 h 294"/>
                <a:gd name="T14" fmla="*/ 58 w 213"/>
                <a:gd name="T15" fmla="*/ 225 h 294"/>
                <a:gd name="T16" fmla="*/ 0 w 213"/>
                <a:gd name="T17" fmla="*/ 275 h 294"/>
                <a:gd name="T18" fmla="*/ 85 w 213"/>
                <a:gd name="T19" fmla="*/ 271 h 294"/>
                <a:gd name="T20" fmla="*/ 148 w 213"/>
                <a:gd name="T21" fmla="*/ 293 h 294"/>
                <a:gd name="T22" fmla="*/ 148 w 213"/>
                <a:gd name="T23" fmla="*/ 263 h 294"/>
                <a:gd name="T24" fmla="*/ 212 w 213"/>
                <a:gd name="T25" fmla="*/ 259 h 294"/>
                <a:gd name="T26" fmla="*/ 171 w 213"/>
                <a:gd name="T27" fmla="*/ 210 h 294"/>
                <a:gd name="T28" fmla="*/ 206 w 213"/>
                <a:gd name="T29" fmla="*/ 215 h 294"/>
                <a:gd name="T30" fmla="*/ 151 w 213"/>
                <a:gd name="T31" fmla="*/ 165 h 294"/>
                <a:gd name="T32" fmla="*/ 196 w 213"/>
                <a:gd name="T33" fmla="*/ 169 h 294"/>
                <a:gd name="T34" fmla="*/ 151 w 213"/>
                <a:gd name="T35" fmla="*/ 104 h 294"/>
                <a:gd name="T36" fmla="*/ 186 w 213"/>
                <a:gd name="T37" fmla="*/ 116 h 294"/>
                <a:gd name="T38" fmla="*/ 136 w 213"/>
                <a:gd name="T39" fmla="*/ 54 h 294"/>
                <a:gd name="T40" fmla="*/ 161 w 213"/>
                <a:gd name="T41" fmla="*/ 52 h 294"/>
                <a:gd name="T42" fmla="*/ 101 w 213"/>
                <a:gd name="T43" fmla="*/ 4 h 294"/>
                <a:gd name="T44" fmla="*/ 101 w 213"/>
                <a:gd name="T4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3" h="294">
                  <a:moveTo>
                    <a:pt x="101" y="0"/>
                  </a:moveTo>
                  <a:lnTo>
                    <a:pt x="101" y="6"/>
                  </a:lnTo>
                  <a:lnTo>
                    <a:pt x="37" y="79"/>
                  </a:lnTo>
                  <a:lnTo>
                    <a:pt x="67" y="71"/>
                  </a:lnTo>
                  <a:lnTo>
                    <a:pt x="37" y="143"/>
                  </a:lnTo>
                  <a:lnTo>
                    <a:pt x="67" y="146"/>
                  </a:lnTo>
                  <a:lnTo>
                    <a:pt x="7" y="225"/>
                  </a:lnTo>
                  <a:lnTo>
                    <a:pt x="58" y="225"/>
                  </a:lnTo>
                  <a:lnTo>
                    <a:pt x="0" y="275"/>
                  </a:lnTo>
                  <a:lnTo>
                    <a:pt x="85" y="271"/>
                  </a:lnTo>
                  <a:lnTo>
                    <a:pt x="148" y="293"/>
                  </a:lnTo>
                  <a:lnTo>
                    <a:pt x="148" y="263"/>
                  </a:lnTo>
                  <a:lnTo>
                    <a:pt x="212" y="259"/>
                  </a:lnTo>
                  <a:lnTo>
                    <a:pt x="171" y="210"/>
                  </a:lnTo>
                  <a:lnTo>
                    <a:pt x="206" y="215"/>
                  </a:lnTo>
                  <a:lnTo>
                    <a:pt x="151" y="165"/>
                  </a:lnTo>
                  <a:lnTo>
                    <a:pt x="196" y="169"/>
                  </a:lnTo>
                  <a:lnTo>
                    <a:pt x="151" y="104"/>
                  </a:lnTo>
                  <a:lnTo>
                    <a:pt x="186" y="116"/>
                  </a:lnTo>
                  <a:lnTo>
                    <a:pt x="136" y="54"/>
                  </a:lnTo>
                  <a:lnTo>
                    <a:pt x="161" y="52"/>
                  </a:lnTo>
                  <a:lnTo>
                    <a:pt x="101" y="4"/>
                  </a:lnTo>
                  <a:lnTo>
                    <a:pt x="101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69" name="Freeform 1513">
              <a:extLst>
                <a:ext uri="{FF2B5EF4-FFF2-40B4-BE49-F238E27FC236}">
                  <a16:creationId xmlns:a16="http://schemas.microsoft.com/office/drawing/2014/main" id="{27D070D6-87DB-0F91-1152-142A5E9DC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7" y="3440"/>
              <a:ext cx="31" cy="475"/>
            </a:xfrm>
            <a:custGeom>
              <a:avLst/>
              <a:gdLst>
                <a:gd name="T0" fmla="*/ 0 w 37"/>
                <a:gd name="T1" fmla="*/ 567 h 586"/>
                <a:gd name="T2" fmla="*/ 11 w 37"/>
                <a:gd name="T3" fmla="*/ 0 h 586"/>
                <a:gd name="T4" fmla="*/ 36 w 37"/>
                <a:gd name="T5" fmla="*/ 574 h 586"/>
                <a:gd name="T6" fmla="*/ 26 w 37"/>
                <a:gd name="T7" fmla="*/ 585 h 586"/>
                <a:gd name="T8" fmla="*/ 16 w 37"/>
                <a:gd name="T9" fmla="*/ 585 h 586"/>
                <a:gd name="T10" fmla="*/ 7 w 37"/>
                <a:gd name="T11" fmla="*/ 578 h 586"/>
                <a:gd name="T12" fmla="*/ 0 w 37"/>
                <a:gd name="T13" fmla="*/ 567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586">
                  <a:moveTo>
                    <a:pt x="0" y="567"/>
                  </a:moveTo>
                  <a:lnTo>
                    <a:pt x="11" y="0"/>
                  </a:lnTo>
                  <a:lnTo>
                    <a:pt x="36" y="574"/>
                  </a:lnTo>
                  <a:lnTo>
                    <a:pt x="26" y="585"/>
                  </a:lnTo>
                  <a:lnTo>
                    <a:pt x="16" y="585"/>
                  </a:lnTo>
                  <a:lnTo>
                    <a:pt x="7" y="578"/>
                  </a:lnTo>
                  <a:lnTo>
                    <a:pt x="0" y="567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70" name="Line 1514">
              <a:extLst>
                <a:ext uri="{FF2B5EF4-FFF2-40B4-BE49-F238E27FC236}">
                  <a16:creationId xmlns:a16="http://schemas.microsoft.com/office/drawing/2014/main" id="{85389574-26D1-4CA8-B713-FFE92893FC5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98" y="3586"/>
              <a:ext cx="36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71" name="Line 1515">
              <a:extLst>
                <a:ext uri="{FF2B5EF4-FFF2-40B4-BE49-F238E27FC236}">
                  <a16:creationId xmlns:a16="http://schemas.microsoft.com/office/drawing/2014/main" id="{1EB776A0-7CB5-4783-F985-9D598FDBAF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56" y="3610"/>
              <a:ext cx="46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72" name="Line 1516">
              <a:extLst>
                <a:ext uri="{FF2B5EF4-FFF2-40B4-BE49-F238E27FC236}">
                  <a16:creationId xmlns:a16="http://schemas.microsoft.com/office/drawing/2014/main" id="{2D105407-2C3B-64E5-0DC1-8FB8394457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90" y="3664"/>
              <a:ext cx="52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73" name="Freeform 1517">
              <a:extLst>
                <a:ext uri="{FF2B5EF4-FFF2-40B4-BE49-F238E27FC236}">
                  <a16:creationId xmlns:a16="http://schemas.microsoft.com/office/drawing/2014/main" id="{8289C0F6-94E2-5BCD-3F0D-A358E54E9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1" y="3331"/>
              <a:ext cx="182" cy="239"/>
            </a:xfrm>
            <a:custGeom>
              <a:avLst/>
              <a:gdLst>
                <a:gd name="T0" fmla="*/ 101 w 213"/>
                <a:gd name="T1" fmla="*/ 0 h 295"/>
                <a:gd name="T2" fmla="*/ 101 w 213"/>
                <a:gd name="T3" fmla="*/ 7 h 295"/>
                <a:gd name="T4" fmla="*/ 37 w 213"/>
                <a:gd name="T5" fmla="*/ 80 h 295"/>
                <a:gd name="T6" fmla="*/ 67 w 213"/>
                <a:gd name="T7" fmla="*/ 72 h 295"/>
                <a:gd name="T8" fmla="*/ 37 w 213"/>
                <a:gd name="T9" fmla="*/ 143 h 295"/>
                <a:gd name="T10" fmla="*/ 67 w 213"/>
                <a:gd name="T11" fmla="*/ 146 h 295"/>
                <a:gd name="T12" fmla="*/ 7 w 213"/>
                <a:gd name="T13" fmla="*/ 225 h 295"/>
                <a:gd name="T14" fmla="*/ 58 w 213"/>
                <a:gd name="T15" fmla="*/ 225 h 295"/>
                <a:gd name="T16" fmla="*/ 0 w 213"/>
                <a:gd name="T17" fmla="*/ 276 h 295"/>
                <a:gd name="T18" fmla="*/ 86 w 213"/>
                <a:gd name="T19" fmla="*/ 271 h 295"/>
                <a:gd name="T20" fmla="*/ 147 w 213"/>
                <a:gd name="T21" fmla="*/ 294 h 295"/>
                <a:gd name="T22" fmla="*/ 147 w 213"/>
                <a:gd name="T23" fmla="*/ 264 h 295"/>
                <a:gd name="T24" fmla="*/ 212 w 213"/>
                <a:gd name="T25" fmla="*/ 260 h 295"/>
                <a:gd name="T26" fmla="*/ 172 w 213"/>
                <a:gd name="T27" fmla="*/ 211 h 295"/>
                <a:gd name="T28" fmla="*/ 206 w 213"/>
                <a:gd name="T29" fmla="*/ 216 h 295"/>
                <a:gd name="T30" fmla="*/ 151 w 213"/>
                <a:gd name="T31" fmla="*/ 166 h 295"/>
                <a:gd name="T32" fmla="*/ 196 w 213"/>
                <a:gd name="T33" fmla="*/ 170 h 295"/>
                <a:gd name="T34" fmla="*/ 151 w 213"/>
                <a:gd name="T35" fmla="*/ 105 h 295"/>
                <a:gd name="T36" fmla="*/ 186 w 213"/>
                <a:gd name="T37" fmla="*/ 117 h 295"/>
                <a:gd name="T38" fmla="*/ 137 w 213"/>
                <a:gd name="T39" fmla="*/ 55 h 295"/>
                <a:gd name="T40" fmla="*/ 162 w 213"/>
                <a:gd name="T41" fmla="*/ 52 h 295"/>
                <a:gd name="T42" fmla="*/ 101 w 213"/>
                <a:gd name="T43" fmla="*/ 4 h 295"/>
                <a:gd name="T44" fmla="*/ 101 w 213"/>
                <a:gd name="T4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3" h="295">
                  <a:moveTo>
                    <a:pt x="101" y="0"/>
                  </a:moveTo>
                  <a:lnTo>
                    <a:pt x="101" y="7"/>
                  </a:lnTo>
                  <a:lnTo>
                    <a:pt x="37" y="80"/>
                  </a:lnTo>
                  <a:lnTo>
                    <a:pt x="67" y="72"/>
                  </a:lnTo>
                  <a:lnTo>
                    <a:pt x="37" y="143"/>
                  </a:lnTo>
                  <a:lnTo>
                    <a:pt x="67" y="146"/>
                  </a:lnTo>
                  <a:lnTo>
                    <a:pt x="7" y="225"/>
                  </a:lnTo>
                  <a:lnTo>
                    <a:pt x="58" y="225"/>
                  </a:lnTo>
                  <a:lnTo>
                    <a:pt x="0" y="276"/>
                  </a:lnTo>
                  <a:lnTo>
                    <a:pt x="86" y="271"/>
                  </a:lnTo>
                  <a:lnTo>
                    <a:pt x="147" y="294"/>
                  </a:lnTo>
                  <a:lnTo>
                    <a:pt x="147" y="264"/>
                  </a:lnTo>
                  <a:lnTo>
                    <a:pt x="212" y="260"/>
                  </a:lnTo>
                  <a:lnTo>
                    <a:pt x="172" y="211"/>
                  </a:lnTo>
                  <a:lnTo>
                    <a:pt x="206" y="216"/>
                  </a:lnTo>
                  <a:lnTo>
                    <a:pt x="151" y="166"/>
                  </a:lnTo>
                  <a:lnTo>
                    <a:pt x="196" y="170"/>
                  </a:lnTo>
                  <a:lnTo>
                    <a:pt x="151" y="105"/>
                  </a:lnTo>
                  <a:lnTo>
                    <a:pt x="186" y="117"/>
                  </a:lnTo>
                  <a:lnTo>
                    <a:pt x="137" y="55"/>
                  </a:lnTo>
                  <a:lnTo>
                    <a:pt x="162" y="52"/>
                  </a:lnTo>
                  <a:lnTo>
                    <a:pt x="101" y="4"/>
                  </a:lnTo>
                  <a:lnTo>
                    <a:pt x="101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74" name="Freeform 1518">
              <a:extLst>
                <a:ext uri="{FF2B5EF4-FFF2-40B4-BE49-F238E27FC236}">
                  <a16:creationId xmlns:a16="http://schemas.microsoft.com/office/drawing/2014/main" id="{74790590-D3D8-0BDA-CCC5-54452FBD0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" y="3159"/>
              <a:ext cx="32" cy="477"/>
            </a:xfrm>
            <a:custGeom>
              <a:avLst/>
              <a:gdLst>
                <a:gd name="T0" fmla="*/ 0 w 37"/>
                <a:gd name="T1" fmla="*/ 567 h 588"/>
                <a:gd name="T2" fmla="*/ 11 w 37"/>
                <a:gd name="T3" fmla="*/ 0 h 588"/>
                <a:gd name="T4" fmla="*/ 36 w 37"/>
                <a:gd name="T5" fmla="*/ 576 h 588"/>
                <a:gd name="T6" fmla="*/ 26 w 37"/>
                <a:gd name="T7" fmla="*/ 586 h 588"/>
                <a:gd name="T8" fmla="*/ 17 w 37"/>
                <a:gd name="T9" fmla="*/ 587 h 588"/>
                <a:gd name="T10" fmla="*/ 7 w 37"/>
                <a:gd name="T11" fmla="*/ 578 h 588"/>
                <a:gd name="T12" fmla="*/ 0 w 37"/>
                <a:gd name="T13" fmla="*/ 567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588">
                  <a:moveTo>
                    <a:pt x="0" y="567"/>
                  </a:moveTo>
                  <a:lnTo>
                    <a:pt x="11" y="0"/>
                  </a:lnTo>
                  <a:lnTo>
                    <a:pt x="36" y="576"/>
                  </a:lnTo>
                  <a:lnTo>
                    <a:pt x="26" y="586"/>
                  </a:lnTo>
                  <a:lnTo>
                    <a:pt x="17" y="587"/>
                  </a:lnTo>
                  <a:lnTo>
                    <a:pt x="7" y="578"/>
                  </a:lnTo>
                  <a:lnTo>
                    <a:pt x="0" y="567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75" name="Line 1519">
              <a:extLst>
                <a:ext uri="{FF2B5EF4-FFF2-40B4-BE49-F238E27FC236}">
                  <a16:creationId xmlns:a16="http://schemas.microsoft.com/office/drawing/2014/main" id="{F4E488A8-A4CB-AC3B-0E85-3EE0EA467C4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04" y="3307"/>
              <a:ext cx="36" cy="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76" name="Line 1520">
              <a:extLst>
                <a:ext uri="{FF2B5EF4-FFF2-40B4-BE49-F238E27FC236}">
                  <a16:creationId xmlns:a16="http://schemas.microsoft.com/office/drawing/2014/main" id="{FE701C7D-94A0-2965-B6A4-E89D4E778C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62" y="3331"/>
              <a:ext cx="46" cy="3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77" name="Line 1521">
              <a:extLst>
                <a:ext uri="{FF2B5EF4-FFF2-40B4-BE49-F238E27FC236}">
                  <a16:creationId xmlns:a16="http://schemas.microsoft.com/office/drawing/2014/main" id="{CFF4E366-CFFC-8422-9C48-AFEE9DDABF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97" y="3384"/>
              <a:ext cx="52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78" name="Freeform 1522">
              <a:extLst>
                <a:ext uri="{FF2B5EF4-FFF2-40B4-BE49-F238E27FC236}">
                  <a16:creationId xmlns:a16="http://schemas.microsoft.com/office/drawing/2014/main" id="{8C3ED60E-FBBA-3B80-7569-1E14A4A8246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" y="3052"/>
              <a:ext cx="181" cy="240"/>
            </a:xfrm>
            <a:custGeom>
              <a:avLst/>
              <a:gdLst>
                <a:gd name="T0" fmla="*/ 101 w 212"/>
                <a:gd name="T1" fmla="*/ 0 h 296"/>
                <a:gd name="T2" fmla="*/ 101 w 212"/>
                <a:gd name="T3" fmla="*/ 7 h 296"/>
                <a:gd name="T4" fmla="*/ 36 w 212"/>
                <a:gd name="T5" fmla="*/ 80 h 296"/>
                <a:gd name="T6" fmla="*/ 66 w 212"/>
                <a:gd name="T7" fmla="*/ 73 h 296"/>
                <a:gd name="T8" fmla="*/ 36 w 212"/>
                <a:gd name="T9" fmla="*/ 144 h 296"/>
                <a:gd name="T10" fmla="*/ 66 w 212"/>
                <a:gd name="T11" fmla="*/ 147 h 296"/>
                <a:gd name="T12" fmla="*/ 7 w 212"/>
                <a:gd name="T13" fmla="*/ 226 h 296"/>
                <a:gd name="T14" fmla="*/ 57 w 212"/>
                <a:gd name="T15" fmla="*/ 226 h 296"/>
                <a:gd name="T16" fmla="*/ 0 w 212"/>
                <a:gd name="T17" fmla="*/ 277 h 296"/>
                <a:gd name="T18" fmla="*/ 85 w 212"/>
                <a:gd name="T19" fmla="*/ 271 h 296"/>
                <a:gd name="T20" fmla="*/ 147 w 212"/>
                <a:gd name="T21" fmla="*/ 295 h 296"/>
                <a:gd name="T22" fmla="*/ 147 w 212"/>
                <a:gd name="T23" fmla="*/ 265 h 296"/>
                <a:gd name="T24" fmla="*/ 211 w 212"/>
                <a:gd name="T25" fmla="*/ 260 h 296"/>
                <a:gd name="T26" fmla="*/ 171 w 212"/>
                <a:gd name="T27" fmla="*/ 212 h 296"/>
                <a:gd name="T28" fmla="*/ 206 w 212"/>
                <a:gd name="T29" fmla="*/ 217 h 296"/>
                <a:gd name="T30" fmla="*/ 150 w 212"/>
                <a:gd name="T31" fmla="*/ 167 h 296"/>
                <a:gd name="T32" fmla="*/ 196 w 212"/>
                <a:gd name="T33" fmla="*/ 170 h 296"/>
                <a:gd name="T34" fmla="*/ 150 w 212"/>
                <a:gd name="T35" fmla="*/ 105 h 296"/>
                <a:gd name="T36" fmla="*/ 185 w 212"/>
                <a:gd name="T37" fmla="*/ 118 h 296"/>
                <a:gd name="T38" fmla="*/ 136 w 212"/>
                <a:gd name="T39" fmla="*/ 56 h 296"/>
                <a:gd name="T40" fmla="*/ 161 w 212"/>
                <a:gd name="T41" fmla="*/ 53 h 296"/>
                <a:gd name="T42" fmla="*/ 101 w 212"/>
                <a:gd name="T43" fmla="*/ 5 h 296"/>
                <a:gd name="T44" fmla="*/ 101 w 212"/>
                <a:gd name="T45" fmla="*/ 0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2" h="296">
                  <a:moveTo>
                    <a:pt x="101" y="0"/>
                  </a:moveTo>
                  <a:lnTo>
                    <a:pt x="101" y="7"/>
                  </a:lnTo>
                  <a:lnTo>
                    <a:pt x="36" y="80"/>
                  </a:lnTo>
                  <a:lnTo>
                    <a:pt x="66" y="73"/>
                  </a:lnTo>
                  <a:lnTo>
                    <a:pt x="36" y="144"/>
                  </a:lnTo>
                  <a:lnTo>
                    <a:pt x="66" y="147"/>
                  </a:lnTo>
                  <a:lnTo>
                    <a:pt x="7" y="226"/>
                  </a:lnTo>
                  <a:lnTo>
                    <a:pt x="57" y="226"/>
                  </a:lnTo>
                  <a:lnTo>
                    <a:pt x="0" y="277"/>
                  </a:lnTo>
                  <a:lnTo>
                    <a:pt x="85" y="271"/>
                  </a:lnTo>
                  <a:lnTo>
                    <a:pt x="147" y="295"/>
                  </a:lnTo>
                  <a:lnTo>
                    <a:pt x="147" y="265"/>
                  </a:lnTo>
                  <a:lnTo>
                    <a:pt x="211" y="260"/>
                  </a:lnTo>
                  <a:lnTo>
                    <a:pt x="171" y="212"/>
                  </a:lnTo>
                  <a:lnTo>
                    <a:pt x="206" y="217"/>
                  </a:lnTo>
                  <a:lnTo>
                    <a:pt x="150" y="167"/>
                  </a:lnTo>
                  <a:lnTo>
                    <a:pt x="196" y="170"/>
                  </a:lnTo>
                  <a:lnTo>
                    <a:pt x="150" y="105"/>
                  </a:lnTo>
                  <a:lnTo>
                    <a:pt x="185" y="118"/>
                  </a:lnTo>
                  <a:lnTo>
                    <a:pt x="136" y="56"/>
                  </a:lnTo>
                  <a:lnTo>
                    <a:pt x="161" y="53"/>
                  </a:lnTo>
                  <a:lnTo>
                    <a:pt x="101" y="5"/>
                  </a:lnTo>
                  <a:lnTo>
                    <a:pt x="101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79" name="Freeform 1523">
              <a:extLst>
                <a:ext uri="{FF2B5EF4-FFF2-40B4-BE49-F238E27FC236}">
                  <a16:creationId xmlns:a16="http://schemas.microsoft.com/office/drawing/2014/main" id="{B2E8E194-4A45-352C-933A-313BE4C72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5" y="3625"/>
              <a:ext cx="27" cy="237"/>
            </a:xfrm>
            <a:custGeom>
              <a:avLst/>
              <a:gdLst>
                <a:gd name="T0" fmla="*/ 0 w 32"/>
                <a:gd name="T1" fmla="*/ 284 h 294"/>
                <a:gd name="T2" fmla="*/ 9 w 32"/>
                <a:gd name="T3" fmla="*/ 0 h 294"/>
                <a:gd name="T4" fmla="*/ 31 w 32"/>
                <a:gd name="T5" fmla="*/ 288 h 294"/>
                <a:gd name="T6" fmla="*/ 22 w 32"/>
                <a:gd name="T7" fmla="*/ 293 h 294"/>
                <a:gd name="T8" fmla="*/ 14 w 32"/>
                <a:gd name="T9" fmla="*/ 293 h 294"/>
                <a:gd name="T10" fmla="*/ 6 w 32"/>
                <a:gd name="T11" fmla="*/ 289 h 294"/>
                <a:gd name="T12" fmla="*/ 0 w 32"/>
                <a:gd name="T13" fmla="*/ 28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4">
                  <a:moveTo>
                    <a:pt x="0" y="284"/>
                  </a:moveTo>
                  <a:lnTo>
                    <a:pt x="9" y="0"/>
                  </a:lnTo>
                  <a:lnTo>
                    <a:pt x="31" y="288"/>
                  </a:lnTo>
                  <a:lnTo>
                    <a:pt x="22" y="293"/>
                  </a:lnTo>
                  <a:lnTo>
                    <a:pt x="14" y="293"/>
                  </a:lnTo>
                  <a:lnTo>
                    <a:pt x="6" y="289"/>
                  </a:lnTo>
                  <a:lnTo>
                    <a:pt x="0" y="284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80" name="Line 1524">
              <a:extLst>
                <a:ext uri="{FF2B5EF4-FFF2-40B4-BE49-F238E27FC236}">
                  <a16:creationId xmlns:a16="http://schemas.microsoft.com/office/drawing/2014/main" id="{B929EE35-CA78-6CD4-48C8-7AA775DC00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00" y="3698"/>
              <a:ext cx="32" cy="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81" name="Line 1525">
              <a:extLst>
                <a:ext uri="{FF2B5EF4-FFF2-40B4-BE49-F238E27FC236}">
                  <a16:creationId xmlns:a16="http://schemas.microsoft.com/office/drawing/2014/main" id="{97F7A333-142B-D495-0120-A2A052192A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1" y="3709"/>
              <a:ext cx="40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82" name="Line 1526">
              <a:extLst>
                <a:ext uri="{FF2B5EF4-FFF2-40B4-BE49-F238E27FC236}">
                  <a16:creationId xmlns:a16="http://schemas.microsoft.com/office/drawing/2014/main" id="{9CE8F792-69EB-99A9-F25C-1995F68594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3" y="3737"/>
              <a:ext cx="45" cy="1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83" name="Freeform 1527">
              <a:extLst>
                <a:ext uri="{FF2B5EF4-FFF2-40B4-BE49-F238E27FC236}">
                  <a16:creationId xmlns:a16="http://schemas.microsoft.com/office/drawing/2014/main" id="{C580FE5D-FD4E-8FAE-CBDE-6C3CEBCFBF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0" y="3572"/>
              <a:ext cx="157" cy="120"/>
            </a:xfrm>
            <a:custGeom>
              <a:avLst/>
              <a:gdLst>
                <a:gd name="T0" fmla="*/ 88 w 184"/>
                <a:gd name="T1" fmla="*/ 0 h 149"/>
                <a:gd name="T2" fmla="*/ 88 w 184"/>
                <a:gd name="T3" fmla="*/ 4 h 149"/>
                <a:gd name="T4" fmla="*/ 32 w 184"/>
                <a:gd name="T5" fmla="*/ 39 h 149"/>
                <a:gd name="T6" fmla="*/ 58 w 184"/>
                <a:gd name="T7" fmla="*/ 37 h 149"/>
                <a:gd name="T8" fmla="*/ 32 w 184"/>
                <a:gd name="T9" fmla="*/ 71 h 149"/>
                <a:gd name="T10" fmla="*/ 58 w 184"/>
                <a:gd name="T11" fmla="*/ 73 h 149"/>
                <a:gd name="T12" fmla="*/ 6 w 184"/>
                <a:gd name="T13" fmla="*/ 113 h 149"/>
                <a:gd name="T14" fmla="*/ 50 w 184"/>
                <a:gd name="T15" fmla="*/ 113 h 149"/>
                <a:gd name="T16" fmla="*/ 0 w 184"/>
                <a:gd name="T17" fmla="*/ 138 h 149"/>
                <a:gd name="T18" fmla="*/ 74 w 184"/>
                <a:gd name="T19" fmla="*/ 135 h 149"/>
                <a:gd name="T20" fmla="*/ 127 w 184"/>
                <a:gd name="T21" fmla="*/ 148 h 149"/>
                <a:gd name="T22" fmla="*/ 127 w 184"/>
                <a:gd name="T23" fmla="*/ 132 h 149"/>
                <a:gd name="T24" fmla="*/ 183 w 184"/>
                <a:gd name="T25" fmla="*/ 130 h 149"/>
                <a:gd name="T26" fmla="*/ 148 w 184"/>
                <a:gd name="T27" fmla="*/ 106 h 149"/>
                <a:gd name="T28" fmla="*/ 178 w 184"/>
                <a:gd name="T29" fmla="*/ 108 h 149"/>
                <a:gd name="T30" fmla="*/ 130 w 184"/>
                <a:gd name="T31" fmla="*/ 84 h 149"/>
                <a:gd name="T32" fmla="*/ 169 w 184"/>
                <a:gd name="T33" fmla="*/ 85 h 149"/>
                <a:gd name="T34" fmla="*/ 130 w 184"/>
                <a:gd name="T35" fmla="*/ 53 h 149"/>
                <a:gd name="T36" fmla="*/ 161 w 184"/>
                <a:gd name="T37" fmla="*/ 59 h 149"/>
                <a:gd name="T38" fmla="*/ 118 w 184"/>
                <a:gd name="T39" fmla="*/ 28 h 149"/>
                <a:gd name="T40" fmla="*/ 139 w 184"/>
                <a:gd name="T41" fmla="*/ 26 h 149"/>
                <a:gd name="T42" fmla="*/ 88 w 184"/>
                <a:gd name="T43" fmla="*/ 3 h 149"/>
                <a:gd name="T44" fmla="*/ 88 w 184"/>
                <a:gd name="T4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4" h="149">
                  <a:moveTo>
                    <a:pt x="88" y="0"/>
                  </a:moveTo>
                  <a:lnTo>
                    <a:pt x="88" y="4"/>
                  </a:lnTo>
                  <a:lnTo>
                    <a:pt x="32" y="39"/>
                  </a:lnTo>
                  <a:lnTo>
                    <a:pt x="58" y="37"/>
                  </a:lnTo>
                  <a:lnTo>
                    <a:pt x="32" y="71"/>
                  </a:lnTo>
                  <a:lnTo>
                    <a:pt x="58" y="73"/>
                  </a:lnTo>
                  <a:lnTo>
                    <a:pt x="6" y="113"/>
                  </a:lnTo>
                  <a:lnTo>
                    <a:pt x="50" y="113"/>
                  </a:lnTo>
                  <a:lnTo>
                    <a:pt x="0" y="138"/>
                  </a:lnTo>
                  <a:lnTo>
                    <a:pt x="74" y="135"/>
                  </a:lnTo>
                  <a:lnTo>
                    <a:pt x="127" y="148"/>
                  </a:lnTo>
                  <a:lnTo>
                    <a:pt x="127" y="132"/>
                  </a:lnTo>
                  <a:lnTo>
                    <a:pt x="183" y="130"/>
                  </a:lnTo>
                  <a:lnTo>
                    <a:pt x="148" y="106"/>
                  </a:lnTo>
                  <a:lnTo>
                    <a:pt x="178" y="108"/>
                  </a:lnTo>
                  <a:lnTo>
                    <a:pt x="130" y="84"/>
                  </a:lnTo>
                  <a:lnTo>
                    <a:pt x="169" y="85"/>
                  </a:lnTo>
                  <a:lnTo>
                    <a:pt x="130" y="53"/>
                  </a:lnTo>
                  <a:lnTo>
                    <a:pt x="161" y="59"/>
                  </a:lnTo>
                  <a:lnTo>
                    <a:pt x="118" y="28"/>
                  </a:lnTo>
                  <a:lnTo>
                    <a:pt x="139" y="26"/>
                  </a:lnTo>
                  <a:lnTo>
                    <a:pt x="88" y="3"/>
                  </a:lnTo>
                  <a:lnTo>
                    <a:pt x="88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84" name="Freeform 1528">
              <a:extLst>
                <a:ext uri="{FF2B5EF4-FFF2-40B4-BE49-F238E27FC236}">
                  <a16:creationId xmlns:a16="http://schemas.microsoft.com/office/drawing/2014/main" id="{CFFE753D-F156-B00A-3587-32BA0854A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894" y="3605"/>
              <a:ext cx="27" cy="238"/>
            </a:xfrm>
            <a:custGeom>
              <a:avLst/>
              <a:gdLst>
                <a:gd name="T0" fmla="*/ 0 w 32"/>
                <a:gd name="T1" fmla="*/ 284 h 294"/>
                <a:gd name="T2" fmla="*/ 9 w 32"/>
                <a:gd name="T3" fmla="*/ 0 h 294"/>
                <a:gd name="T4" fmla="*/ 31 w 32"/>
                <a:gd name="T5" fmla="*/ 288 h 294"/>
                <a:gd name="T6" fmla="*/ 22 w 32"/>
                <a:gd name="T7" fmla="*/ 293 h 294"/>
                <a:gd name="T8" fmla="*/ 14 w 32"/>
                <a:gd name="T9" fmla="*/ 293 h 294"/>
                <a:gd name="T10" fmla="*/ 5 w 32"/>
                <a:gd name="T11" fmla="*/ 289 h 294"/>
                <a:gd name="T12" fmla="*/ 0 w 32"/>
                <a:gd name="T13" fmla="*/ 284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94">
                  <a:moveTo>
                    <a:pt x="0" y="284"/>
                  </a:moveTo>
                  <a:lnTo>
                    <a:pt x="9" y="0"/>
                  </a:lnTo>
                  <a:lnTo>
                    <a:pt x="31" y="288"/>
                  </a:lnTo>
                  <a:lnTo>
                    <a:pt x="22" y="293"/>
                  </a:lnTo>
                  <a:lnTo>
                    <a:pt x="14" y="293"/>
                  </a:lnTo>
                  <a:lnTo>
                    <a:pt x="5" y="289"/>
                  </a:lnTo>
                  <a:lnTo>
                    <a:pt x="0" y="284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85" name="Line 1529">
              <a:extLst>
                <a:ext uri="{FF2B5EF4-FFF2-40B4-BE49-F238E27FC236}">
                  <a16:creationId xmlns:a16="http://schemas.microsoft.com/office/drawing/2014/main" id="{3590690A-27AC-E78B-F9F2-398C8A8E9C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69" y="3679"/>
              <a:ext cx="31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86" name="Line 1530">
              <a:extLst>
                <a:ext uri="{FF2B5EF4-FFF2-40B4-BE49-F238E27FC236}">
                  <a16:creationId xmlns:a16="http://schemas.microsoft.com/office/drawing/2014/main" id="{21CE11E9-33C1-5CDD-7091-1891A62B1E4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19" y="3692"/>
              <a:ext cx="40" cy="1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87" name="Line 1531">
              <a:extLst>
                <a:ext uri="{FF2B5EF4-FFF2-40B4-BE49-F238E27FC236}">
                  <a16:creationId xmlns:a16="http://schemas.microsoft.com/office/drawing/2014/main" id="{6E912772-4D94-FB07-513C-12AD7AFD4E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62" y="3719"/>
              <a:ext cx="44" cy="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88" name="Freeform 1532">
              <a:extLst>
                <a:ext uri="{FF2B5EF4-FFF2-40B4-BE49-F238E27FC236}">
                  <a16:creationId xmlns:a16="http://schemas.microsoft.com/office/drawing/2014/main" id="{7C502561-01AB-EDDE-6E24-73B7397C7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9" y="3552"/>
              <a:ext cx="157" cy="119"/>
            </a:xfrm>
            <a:custGeom>
              <a:avLst/>
              <a:gdLst>
                <a:gd name="T0" fmla="*/ 88 w 184"/>
                <a:gd name="T1" fmla="*/ 0 h 148"/>
                <a:gd name="T2" fmla="*/ 88 w 184"/>
                <a:gd name="T3" fmla="*/ 4 h 148"/>
                <a:gd name="T4" fmla="*/ 31 w 184"/>
                <a:gd name="T5" fmla="*/ 40 h 148"/>
                <a:gd name="T6" fmla="*/ 58 w 184"/>
                <a:gd name="T7" fmla="*/ 37 h 148"/>
                <a:gd name="T8" fmla="*/ 31 w 184"/>
                <a:gd name="T9" fmla="*/ 72 h 148"/>
                <a:gd name="T10" fmla="*/ 58 w 184"/>
                <a:gd name="T11" fmla="*/ 73 h 148"/>
                <a:gd name="T12" fmla="*/ 6 w 184"/>
                <a:gd name="T13" fmla="*/ 112 h 148"/>
                <a:gd name="T14" fmla="*/ 50 w 184"/>
                <a:gd name="T15" fmla="*/ 112 h 148"/>
                <a:gd name="T16" fmla="*/ 0 w 184"/>
                <a:gd name="T17" fmla="*/ 139 h 148"/>
                <a:gd name="T18" fmla="*/ 73 w 184"/>
                <a:gd name="T19" fmla="*/ 135 h 148"/>
                <a:gd name="T20" fmla="*/ 127 w 184"/>
                <a:gd name="T21" fmla="*/ 147 h 148"/>
                <a:gd name="T22" fmla="*/ 127 w 184"/>
                <a:gd name="T23" fmla="*/ 132 h 148"/>
                <a:gd name="T24" fmla="*/ 183 w 184"/>
                <a:gd name="T25" fmla="*/ 130 h 148"/>
                <a:gd name="T26" fmla="*/ 148 w 184"/>
                <a:gd name="T27" fmla="*/ 106 h 148"/>
                <a:gd name="T28" fmla="*/ 178 w 184"/>
                <a:gd name="T29" fmla="*/ 109 h 148"/>
                <a:gd name="T30" fmla="*/ 130 w 184"/>
                <a:gd name="T31" fmla="*/ 83 h 148"/>
                <a:gd name="T32" fmla="*/ 169 w 184"/>
                <a:gd name="T33" fmla="*/ 85 h 148"/>
                <a:gd name="T34" fmla="*/ 130 w 184"/>
                <a:gd name="T35" fmla="*/ 54 h 148"/>
                <a:gd name="T36" fmla="*/ 161 w 184"/>
                <a:gd name="T37" fmla="*/ 59 h 148"/>
                <a:gd name="T38" fmla="*/ 118 w 184"/>
                <a:gd name="T39" fmla="*/ 28 h 148"/>
                <a:gd name="T40" fmla="*/ 139 w 184"/>
                <a:gd name="T41" fmla="*/ 27 h 148"/>
                <a:gd name="T42" fmla="*/ 88 w 184"/>
                <a:gd name="T43" fmla="*/ 3 h 148"/>
                <a:gd name="T44" fmla="*/ 88 w 184"/>
                <a:gd name="T45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4" h="148">
                  <a:moveTo>
                    <a:pt x="88" y="0"/>
                  </a:moveTo>
                  <a:lnTo>
                    <a:pt x="88" y="4"/>
                  </a:lnTo>
                  <a:lnTo>
                    <a:pt x="31" y="40"/>
                  </a:lnTo>
                  <a:lnTo>
                    <a:pt x="58" y="37"/>
                  </a:lnTo>
                  <a:lnTo>
                    <a:pt x="31" y="72"/>
                  </a:lnTo>
                  <a:lnTo>
                    <a:pt x="58" y="73"/>
                  </a:lnTo>
                  <a:lnTo>
                    <a:pt x="6" y="112"/>
                  </a:lnTo>
                  <a:lnTo>
                    <a:pt x="50" y="112"/>
                  </a:lnTo>
                  <a:lnTo>
                    <a:pt x="0" y="139"/>
                  </a:lnTo>
                  <a:lnTo>
                    <a:pt x="73" y="135"/>
                  </a:lnTo>
                  <a:lnTo>
                    <a:pt x="127" y="147"/>
                  </a:lnTo>
                  <a:lnTo>
                    <a:pt x="127" y="132"/>
                  </a:lnTo>
                  <a:lnTo>
                    <a:pt x="183" y="130"/>
                  </a:lnTo>
                  <a:lnTo>
                    <a:pt x="148" y="106"/>
                  </a:lnTo>
                  <a:lnTo>
                    <a:pt x="178" y="109"/>
                  </a:lnTo>
                  <a:lnTo>
                    <a:pt x="130" y="83"/>
                  </a:lnTo>
                  <a:lnTo>
                    <a:pt x="169" y="85"/>
                  </a:lnTo>
                  <a:lnTo>
                    <a:pt x="130" y="54"/>
                  </a:lnTo>
                  <a:lnTo>
                    <a:pt x="161" y="59"/>
                  </a:lnTo>
                  <a:lnTo>
                    <a:pt x="118" y="28"/>
                  </a:lnTo>
                  <a:lnTo>
                    <a:pt x="139" y="27"/>
                  </a:lnTo>
                  <a:lnTo>
                    <a:pt x="88" y="3"/>
                  </a:lnTo>
                  <a:lnTo>
                    <a:pt x="88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189" name="Group 1533">
              <a:extLst>
                <a:ext uri="{FF2B5EF4-FFF2-40B4-BE49-F238E27FC236}">
                  <a16:creationId xmlns:a16="http://schemas.microsoft.com/office/drawing/2014/main" id="{283907AA-1DF9-D4D0-DCA5-BECF486E8F4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28" y="3785"/>
              <a:ext cx="61" cy="133"/>
              <a:chOff x="2619" y="2604"/>
              <a:chExt cx="61" cy="129"/>
            </a:xfrm>
          </p:grpSpPr>
          <p:sp>
            <p:nvSpPr>
              <p:cNvPr id="72190" name="Freeform 1534">
                <a:extLst>
                  <a:ext uri="{FF2B5EF4-FFF2-40B4-BE49-F238E27FC236}">
                    <a16:creationId xmlns:a16="http://schemas.microsoft.com/office/drawing/2014/main" id="{E71AD9C4-0941-2AAC-059B-B2047698177C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91" name="Freeform 1535">
                <a:extLst>
                  <a:ext uri="{FF2B5EF4-FFF2-40B4-BE49-F238E27FC236}">
                    <a16:creationId xmlns:a16="http://schemas.microsoft.com/office/drawing/2014/main" id="{0A005869-3A88-D4C3-62E1-9A113F304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2192" name="Freeform 1536">
              <a:extLst>
                <a:ext uri="{FF2B5EF4-FFF2-40B4-BE49-F238E27FC236}">
                  <a16:creationId xmlns:a16="http://schemas.microsoft.com/office/drawing/2014/main" id="{DAC5A63B-D7D6-F377-438D-E61B139877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5" y="3365"/>
              <a:ext cx="31" cy="477"/>
            </a:xfrm>
            <a:custGeom>
              <a:avLst/>
              <a:gdLst>
                <a:gd name="T0" fmla="*/ 0 w 36"/>
                <a:gd name="T1" fmla="*/ 567 h 588"/>
                <a:gd name="T2" fmla="*/ 10 w 36"/>
                <a:gd name="T3" fmla="*/ 0 h 588"/>
                <a:gd name="T4" fmla="*/ 35 w 36"/>
                <a:gd name="T5" fmla="*/ 575 h 588"/>
                <a:gd name="T6" fmla="*/ 26 w 36"/>
                <a:gd name="T7" fmla="*/ 586 h 588"/>
                <a:gd name="T8" fmla="*/ 16 w 36"/>
                <a:gd name="T9" fmla="*/ 587 h 588"/>
                <a:gd name="T10" fmla="*/ 7 w 36"/>
                <a:gd name="T11" fmla="*/ 578 h 588"/>
                <a:gd name="T12" fmla="*/ 0 w 36"/>
                <a:gd name="T13" fmla="*/ 567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588">
                  <a:moveTo>
                    <a:pt x="0" y="567"/>
                  </a:moveTo>
                  <a:lnTo>
                    <a:pt x="10" y="0"/>
                  </a:lnTo>
                  <a:lnTo>
                    <a:pt x="35" y="575"/>
                  </a:lnTo>
                  <a:lnTo>
                    <a:pt x="26" y="586"/>
                  </a:lnTo>
                  <a:lnTo>
                    <a:pt x="16" y="587"/>
                  </a:lnTo>
                  <a:lnTo>
                    <a:pt x="7" y="578"/>
                  </a:lnTo>
                  <a:lnTo>
                    <a:pt x="0" y="567"/>
                  </a:lnTo>
                </a:path>
              </a:pathLst>
            </a:custGeom>
            <a:blipFill dpi="0" rotWithShape="0">
              <a:blip r:embed="rId3"/>
              <a:srcRect/>
              <a:tile tx="0" ty="0" sx="100000" sy="100000" flip="none" algn="tl"/>
            </a:blipFill>
            <a:ln w="12700" cap="rnd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193" name="Freeform 1537">
              <a:extLst>
                <a:ext uri="{FF2B5EF4-FFF2-40B4-BE49-F238E27FC236}">
                  <a16:creationId xmlns:a16="http://schemas.microsoft.com/office/drawing/2014/main" id="{9FED157A-14AE-48B5-3467-84767258F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0" y="3258"/>
              <a:ext cx="181" cy="238"/>
            </a:xfrm>
            <a:custGeom>
              <a:avLst/>
              <a:gdLst>
                <a:gd name="T0" fmla="*/ 101 w 212"/>
                <a:gd name="T1" fmla="*/ 0 h 294"/>
                <a:gd name="T2" fmla="*/ 101 w 212"/>
                <a:gd name="T3" fmla="*/ 6 h 294"/>
                <a:gd name="T4" fmla="*/ 36 w 212"/>
                <a:gd name="T5" fmla="*/ 79 h 294"/>
                <a:gd name="T6" fmla="*/ 67 w 212"/>
                <a:gd name="T7" fmla="*/ 72 h 294"/>
                <a:gd name="T8" fmla="*/ 36 w 212"/>
                <a:gd name="T9" fmla="*/ 142 h 294"/>
                <a:gd name="T10" fmla="*/ 67 w 212"/>
                <a:gd name="T11" fmla="*/ 146 h 294"/>
                <a:gd name="T12" fmla="*/ 7 w 212"/>
                <a:gd name="T13" fmla="*/ 225 h 294"/>
                <a:gd name="T14" fmla="*/ 58 w 212"/>
                <a:gd name="T15" fmla="*/ 225 h 294"/>
                <a:gd name="T16" fmla="*/ 0 w 212"/>
                <a:gd name="T17" fmla="*/ 275 h 294"/>
                <a:gd name="T18" fmla="*/ 85 w 212"/>
                <a:gd name="T19" fmla="*/ 270 h 294"/>
                <a:gd name="T20" fmla="*/ 147 w 212"/>
                <a:gd name="T21" fmla="*/ 293 h 294"/>
                <a:gd name="T22" fmla="*/ 147 w 212"/>
                <a:gd name="T23" fmla="*/ 264 h 294"/>
                <a:gd name="T24" fmla="*/ 211 w 212"/>
                <a:gd name="T25" fmla="*/ 259 h 294"/>
                <a:gd name="T26" fmla="*/ 171 w 212"/>
                <a:gd name="T27" fmla="*/ 211 h 294"/>
                <a:gd name="T28" fmla="*/ 206 w 212"/>
                <a:gd name="T29" fmla="*/ 216 h 294"/>
                <a:gd name="T30" fmla="*/ 151 w 212"/>
                <a:gd name="T31" fmla="*/ 166 h 294"/>
                <a:gd name="T32" fmla="*/ 196 w 212"/>
                <a:gd name="T33" fmla="*/ 169 h 294"/>
                <a:gd name="T34" fmla="*/ 151 w 212"/>
                <a:gd name="T35" fmla="*/ 104 h 294"/>
                <a:gd name="T36" fmla="*/ 186 w 212"/>
                <a:gd name="T37" fmla="*/ 117 h 294"/>
                <a:gd name="T38" fmla="*/ 136 w 212"/>
                <a:gd name="T39" fmla="*/ 55 h 294"/>
                <a:gd name="T40" fmla="*/ 162 w 212"/>
                <a:gd name="T41" fmla="*/ 52 h 294"/>
                <a:gd name="T42" fmla="*/ 101 w 212"/>
                <a:gd name="T43" fmla="*/ 3 h 294"/>
                <a:gd name="T44" fmla="*/ 101 w 212"/>
                <a:gd name="T4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2" h="294">
                  <a:moveTo>
                    <a:pt x="101" y="0"/>
                  </a:moveTo>
                  <a:lnTo>
                    <a:pt x="101" y="6"/>
                  </a:lnTo>
                  <a:lnTo>
                    <a:pt x="36" y="79"/>
                  </a:lnTo>
                  <a:lnTo>
                    <a:pt x="67" y="72"/>
                  </a:lnTo>
                  <a:lnTo>
                    <a:pt x="36" y="142"/>
                  </a:lnTo>
                  <a:lnTo>
                    <a:pt x="67" y="146"/>
                  </a:lnTo>
                  <a:lnTo>
                    <a:pt x="7" y="225"/>
                  </a:lnTo>
                  <a:lnTo>
                    <a:pt x="58" y="225"/>
                  </a:lnTo>
                  <a:lnTo>
                    <a:pt x="0" y="275"/>
                  </a:lnTo>
                  <a:lnTo>
                    <a:pt x="85" y="270"/>
                  </a:lnTo>
                  <a:lnTo>
                    <a:pt x="147" y="293"/>
                  </a:lnTo>
                  <a:lnTo>
                    <a:pt x="147" y="264"/>
                  </a:lnTo>
                  <a:lnTo>
                    <a:pt x="211" y="259"/>
                  </a:lnTo>
                  <a:lnTo>
                    <a:pt x="171" y="211"/>
                  </a:lnTo>
                  <a:lnTo>
                    <a:pt x="206" y="216"/>
                  </a:lnTo>
                  <a:lnTo>
                    <a:pt x="151" y="166"/>
                  </a:lnTo>
                  <a:lnTo>
                    <a:pt x="196" y="169"/>
                  </a:lnTo>
                  <a:lnTo>
                    <a:pt x="151" y="104"/>
                  </a:lnTo>
                  <a:lnTo>
                    <a:pt x="186" y="117"/>
                  </a:lnTo>
                  <a:lnTo>
                    <a:pt x="136" y="55"/>
                  </a:lnTo>
                  <a:lnTo>
                    <a:pt x="162" y="52"/>
                  </a:lnTo>
                  <a:lnTo>
                    <a:pt x="101" y="3"/>
                  </a:lnTo>
                  <a:lnTo>
                    <a:pt x="101" y="0"/>
                  </a:lnTo>
                </a:path>
              </a:pathLst>
            </a:custGeom>
            <a:solidFill>
              <a:srgbClr val="339966"/>
            </a:solidFill>
            <a:ln w="12700" cap="rnd">
              <a:solidFill>
                <a:srgbClr val="33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72194" name="Group 1538">
              <a:extLst>
                <a:ext uri="{FF2B5EF4-FFF2-40B4-BE49-F238E27FC236}">
                  <a16:creationId xmlns:a16="http://schemas.microsoft.com/office/drawing/2014/main" id="{C9EC17BA-8855-6707-C192-69C8875787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88" y="3613"/>
              <a:ext cx="61" cy="132"/>
              <a:chOff x="2619" y="2604"/>
              <a:chExt cx="61" cy="129"/>
            </a:xfrm>
          </p:grpSpPr>
          <p:sp>
            <p:nvSpPr>
              <p:cNvPr id="72195" name="Freeform 1539">
                <a:extLst>
                  <a:ext uri="{FF2B5EF4-FFF2-40B4-BE49-F238E27FC236}">
                    <a16:creationId xmlns:a16="http://schemas.microsoft.com/office/drawing/2014/main" id="{2547BD3A-8CAE-E479-C6B3-15F95924FF69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96" name="Freeform 1540">
                <a:extLst>
                  <a:ext uri="{FF2B5EF4-FFF2-40B4-BE49-F238E27FC236}">
                    <a16:creationId xmlns:a16="http://schemas.microsoft.com/office/drawing/2014/main" id="{4CF3C633-9DFE-136F-1EC8-4D3C8F2FF4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2197" name="Group 1541">
              <a:extLst>
                <a:ext uri="{FF2B5EF4-FFF2-40B4-BE49-F238E27FC236}">
                  <a16:creationId xmlns:a16="http://schemas.microsoft.com/office/drawing/2014/main" id="{030A53CB-06B0-5FE1-466C-EDB33F958B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54" y="3464"/>
              <a:ext cx="61" cy="132"/>
              <a:chOff x="2619" y="2604"/>
              <a:chExt cx="61" cy="129"/>
            </a:xfrm>
          </p:grpSpPr>
          <p:sp>
            <p:nvSpPr>
              <p:cNvPr id="72198" name="Freeform 1542">
                <a:extLst>
                  <a:ext uri="{FF2B5EF4-FFF2-40B4-BE49-F238E27FC236}">
                    <a16:creationId xmlns:a16="http://schemas.microsoft.com/office/drawing/2014/main" id="{33FB528C-5350-EAD4-71FF-7C4D148E72AE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99" name="Freeform 1543">
                <a:extLst>
                  <a:ext uri="{FF2B5EF4-FFF2-40B4-BE49-F238E27FC236}">
                    <a16:creationId xmlns:a16="http://schemas.microsoft.com/office/drawing/2014/main" id="{31616C1C-AD15-F5C3-623E-C22151202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2200" name="Group 1544">
              <a:extLst>
                <a:ext uri="{FF2B5EF4-FFF2-40B4-BE49-F238E27FC236}">
                  <a16:creationId xmlns:a16="http://schemas.microsoft.com/office/drawing/2014/main" id="{A50BFA66-8291-0AB8-A779-F34C2ECB18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66" y="3593"/>
              <a:ext cx="61" cy="133"/>
              <a:chOff x="2619" y="2604"/>
              <a:chExt cx="61" cy="129"/>
            </a:xfrm>
          </p:grpSpPr>
          <p:sp>
            <p:nvSpPr>
              <p:cNvPr id="72201" name="Freeform 1545">
                <a:extLst>
                  <a:ext uri="{FF2B5EF4-FFF2-40B4-BE49-F238E27FC236}">
                    <a16:creationId xmlns:a16="http://schemas.microsoft.com/office/drawing/2014/main" id="{122CB5F1-49F7-EFB4-F374-951C6EC56D48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02" name="Freeform 1546">
                <a:extLst>
                  <a:ext uri="{FF2B5EF4-FFF2-40B4-BE49-F238E27FC236}">
                    <a16:creationId xmlns:a16="http://schemas.microsoft.com/office/drawing/2014/main" id="{EFFDD16F-3170-72E7-5445-93108796B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2203" name="Group 1547">
              <a:extLst>
                <a:ext uri="{FF2B5EF4-FFF2-40B4-BE49-F238E27FC236}">
                  <a16:creationId xmlns:a16="http://schemas.microsoft.com/office/drawing/2014/main" id="{F8A97F5B-2FEA-3FDE-0FC8-0E27F820F5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8" y="3773"/>
              <a:ext cx="61" cy="133"/>
              <a:chOff x="2619" y="2604"/>
              <a:chExt cx="61" cy="129"/>
            </a:xfrm>
          </p:grpSpPr>
          <p:sp>
            <p:nvSpPr>
              <p:cNvPr id="72204" name="Freeform 1548">
                <a:extLst>
                  <a:ext uri="{FF2B5EF4-FFF2-40B4-BE49-F238E27FC236}">
                    <a16:creationId xmlns:a16="http://schemas.microsoft.com/office/drawing/2014/main" id="{7DE629CE-35E9-B2E0-F56F-95C31650CF2D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05" name="Freeform 1549">
                <a:extLst>
                  <a:ext uri="{FF2B5EF4-FFF2-40B4-BE49-F238E27FC236}">
                    <a16:creationId xmlns:a16="http://schemas.microsoft.com/office/drawing/2014/main" id="{A7EE21F4-BE55-5C9B-51FA-A5CF820ACF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2206" name="Group 1550">
              <a:extLst>
                <a:ext uri="{FF2B5EF4-FFF2-40B4-BE49-F238E27FC236}">
                  <a16:creationId xmlns:a16="http://schemas.microsoft.com/office/drawing/2014/main" id="{75D98860-C62E-1AB6-2CF2-883602E71C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2" y="3480"/>
              <a:ext cx="61" cy="133"/>
              <a:chOff x="2619" y="2604"/>
              <a:chExt cx="61" cy="129"/>
            </a:xfrm>
          </p:grpSpPr>
          <p:sp>
            <p:nvSpPr>
              <p:cNvPr id="72207" name="Freeform 1551">
                <a:extLst>
                  <a:ext uri="{FF2B5EF4-FFF2-40B4-BE49-F238E27FC236}">
                    <a16:creationId xmlns:a16="http://schemas.microsoft.com/office/drawing/2014/main" id="{5186403A-71B3-EA52-9D15-B55389FEAD1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08" name="Freeform 1552">
                <a:extLst>
                  <a:ext uri="{FF2B5EF4-FFF2-40B4-BE49-F238E27FC236}">
                    <a16:creationId xmlns:a16="http://schemas.microsoft.com/office/drawing/2014/main" id="{DFEC03EA-4244-BC07-69BF-7A39631059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2209" name="Group 1553">
              <a:extLst>
                <a:ext uri="{FF2B5EF4-FFF2-40B4-BE49-F238E27FC236}">
                  <a16:creationId xmlns:a16="http://schemas.microsoft.com/office/drawing/2014/main" id="{4802D18C-74A9-37C1-570C-95FB5B6A15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92" y="3568"/>
              <a:ext cx="61" cy="133"/>
              <a:chOff x="2619" y="2604"/>
              <a:chExt cx="61" cy="129"/>
            </a:xfrm>
          </p:grpSpPr>
          <p:sp>
            <p:nvSpPr>
              <p:cNvPr id="72210" name="Freeform 1554">
                <a:extLst>
                  <a:ext uri="{FF2B5EF4-FFF2-40B4-BE49-F238E27FC236}">
                    <a16:creationId xmlns:a16="http://schemas.microsoft.com/office/drawing/2014/main" id="{B4D7D7BA-7CE2-BEA1-7DC8-F4AA75BA757F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2636" y="2638"/>
                <a:ext cx="27" cy="95"/>
              </a:xfrm>
              <a:custGeom>
                <a:avLst/>
                <a:gdLst>
                  <a:gd name="T0" fmla="*/ 0 w 38"/>
                  <a:gd name="T1" fmla="*/ 150 h 166"/>
                  <a:gd name="T2" fmla="*/ 5 w 38"/>
                  <a:gd name="T3" fmla="*/ 150 h 166"/>
                  <a:gd name="T4" fmla="*/ 13 w 38"/>
                  <a:gd name="T5" fmla="*/ 165 h 166"/>
                  <a:gd name="T6" fmla="*/ 19 w 38"/>
                  <a:gd name="T7" fmla="*/ 156 h 166"/>
                  <a:gd name="T8" fmla="*/ 37 w 38"/>
                  <a:gd name="T9" fmla="*/ 160 h 166"/>
                  <a:gd name="T10" fmla="*/ 23 w 38"/>
                  <a:gd name="T11" fmla="*/ 0 h 166"/>
                  <a:gd name="T12" fmla="*/ 0 w 38"/>
                  <a:gd name="T13" fmla="*/ 148 h 166"/>
                  <a:gd name="T14" fmla="*/ 0 w 38"/>
                  <a:gd name="T15" fmla="*/ 15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166">
                    <a:moveTo>
                      <a:pt x="0" y="150"/>
                    </a:moveTo>
                    <a:lnTo>
                      <a:pt x="5" y="150"/>
                    </a:lnTo>
                    <a:lnTo>
                      <a:pt x="13" y="165"/>
                    </a:lnTo>
                    <a:lnTo>
                      <a:pt x="19" y="156"/>
                    </a:lnTo>
                    <a:lnTo>
                      <a:pt x="37" y="160"/>
                    </a:lnTo>
                    <a:lnTo>
                      <a:pt x="23" y="0"/>
                    </a:lnTo>
                    <a:lnTo>
                      <a:pt x="0" y="148"/>
                    </a:lnTo>
                    <a:lnTo>
                      <a:pt x="0" y="150"/>
                    </a:lnTo>
                  </a:path>
                </a:pathLst>
              </a:custGeom>
              <a:solidFill>
                <a:srgbClr val="81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11" name="Freeform 1555">
                <a:extLst>
                  <a:ext uri="{FF2B5EF4-FFF2-40B4-BE49-F238E27FC236}">
                    <a16:creationId xmlns:a16="http://schemas.microsoft.com/office/drawing/2014/main" id="{0FE732CF-0E21-9172-8FAA-034F489E10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19" y="2604"/>
                <a:ext cx="61" cy="84"/>
              </a:xfrm>
              <a:custGeom>
                <a:avLst/>
                <a:gdLst>
                  <a:gd name="T0" fmla="*/ 59 w 154"/>
                  <a:gd name="T1" fmla="*/ 33 h 254"/>
                  <a:gd name="T2" fmla="*/ 43 w 154"/>
                  <a:gd name="T3" fmla="*/ 66 h 254"/>
                  <a:gd name="T4" fmla="*/ 50 w 154"/>
                  <a:gd name="T5" fmla="*/ 72 h 254"/>
                  <a:gd name="T6" fmla="*/ 39 w 154"/>
                  <a:gd name="T7" fmla="*/ 90 h 254"/>
                  <a:gd name="T8" fmla="*/ 32 w 154"/>
                  <a:gd name="T9" fmla="*/ 108 h 254"/>
                  <a:gd name="T10" fmla="*/ 45 w 154"/>
                  <a:gd name="T11" fmla="*/ 108 h 254"/>
                  <a:gd name="T12" fmla="*/ 24 w 154"/>
                  <a:gd name="T13" fmla="*/ 146 h 254"/>
                  <a:gd name="T14" fmla="*/ 37 w 154"/>
                  <a:gd name="T15" fmla="*/ 145 h 254"/>
                  <a:gd name="T16" fmla="*/ 18 w 154"/>
                  <a:gd name="T17" fmla="*/ 182 h 254"/>
                  <a:gd name="T18" fmla="*/ 26 w 154"/>
                  <a:gd name="T19" fmla="*/ 184 h 254"/>
                  <a:gd name="T20" fmla="*/ 0 w 154"/>
                  <a:gd name="T21" fmla="*/ 236 h 254"/>
                  <a:gd name="T22" fmla="*/ 93 w 154"/>
                  <a:gd name="T23" fmla="*/ 253 h 254"/>
                  <a:gd name="T24" fmla="*/ 153 w 154"/>
                  <a:gd name="T25" fmla="*/ 231 h 254"/>
                  <a:gd name="T26" fmla="*/ 135 w 154"/>
                  <a:gd name="T27" fmla="*/ 204 h 254"/>
                  <a:gd name="T28" fmla="*/ 144 w 154"/>
                  <a:gd name="T29" fmla="*/ 204 h 254"/>
                  <a:gd name="T30" fmla="*/ 124 w 154"/>
                  <a:gd name="T31" fmla="*/ 161 h 254"/>
                  <a:gd name="T32" fmla="*/ 137 w 154"/>
                  <a:gd name="T33" fmla="*/ 166 h 254"/>
                  <a:gd name="T34" fmla="*/ 114 w 154"/>
                  <a:gd name="T35" fmla="*/ 122 h 254"/>
                  <a:gd name="T36" fmla="*/ 122 w 154"/>
                  <a:gd name="T37" fmla="*/ 122 h 254"/>
                  <a:gd name="T38" fmla="*/ 102 w 154"/>
                  <a:gd name="T39" fmla="*/ 72 h 254"/>
                  <a:gd name="T40" fmla="*/ 114 w 154"/>
                  <a:gd name="T41" fmla="*/ 80 h 254"/>
                  <a:gd name="T42" fmla="*/ 79 w 154"/>
                  <a:gd name="T43" fmla="*/ 17 h 254"/>
                  <a:gd name="T44" fmla="*/ 84 w 154"/>
                  <a:gd name="T45" fmla="*/ 5 h 254"/>
                  <a:gd name="T46" fmla="*/ 91 w 154"/>
                  <a:gd name="T47" fmla="*/ 8 h 254"/>
                  <a:gd name="T48" fmla="*/ 86 w 154"/>
                  <a:gd name="T49" fmla="*/ 0 h 254"/>
                  <a:gd name="T50" fmla="*/ 75 w 154"/>
                  <a:gd name="T51" fmla="*/ 11 h 254"/>
                  <a:gd name="T52" fmla="*/ 59 w 154"/>
                  <a:gd name="T53" fmla="*/ 33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4" h="254">
                    <a:moveTo>
                      <a:pt x="59" y="33"/>
                    </a:moveTo>
                    <a:lnTo>
                      <a:pt x="43" y="66"/>
                    </a:lnTo>
                    <a:lnTo>
                      <a:pt x="50" y="72"/>
                    </a:lnTo>
                    <a:lnTo>
                      <a:pt x="39" y="90"/>
                    </a:lnTo>
                    <a:lnTo>
                      <a:pt x="32" y="108"/>
                    </a:lnTo>
                    <a:lnTo>
                      <a:pt x="45" y="108"/>
                    </a:lnTo>
                    <a:lnTo>
                      <a:pt x="24" y="146"/>
                    </a:lnTo>
                    <a:lnTo>
                      <a:pt x="37" y="145"/>
                    </a:lnTo>
                    <a:lnTo>
                      <a:pt x="18" y="182"/>
                    </a:lnTo>
                    <a:lnTo>
                      <a:pt x="26" y="184"/>
                    </a:lnTo>
                    <a:lnTo>
                      <a:pt x="0" y="236"/>
                    </a:lnTo>
                    <a:lnTo>
                      <a:pt x="93" y="253"/>
                    </a:lnTo>
                    <a:lnTo>
                      <a:pt x="153" y="231"/>
                    </a:lnTo>
                    <a:lnTo>
                      <a:pt x="135" y="204"/>
                    </a:lnTo>
                    <a:lnTo>
                      <a:pt x="144" y="204"/>
                    </a:lnTo>
                    <a:lnTo>
                      <a:pt x="124" y="161"/>
                    </a:lnTo>
                    <a:lnTo>
                      <a:pt x="137" y="166"/>
                    </a:lnTo>
                    <a:lnTo>
                      <a:pt x="114" y="122"/>
                    </a:lnTo>
                    <a:lnTo>
                      <a:pt x="122" y="122"/>
                    </a:lnTo>
                    <a:lnTo>
                      <a:pt x="102" y="72"/>
                    </a:lnTo>
                    <a:lnTo>
                      <a:pt x="114" y="80"/>
                    </a:lnTo>
                    <a:lnTo>
                      <a:pt x="79" y="17"/>
                    </a:lnTo>
                    <a:lnTo>
                      <a:pt x="84" y="5"/>
                    </a:lnTo>
                    <a:lnTo>
                      <a:pt x="91" y="8"/>
                    </a:lnTo>
                    <a:lnTo>
                      <a:pt x="86" y="0"/>
                    </a:lnTo>
                    <a:lnTo>
                      <a:pt x="75" y="11"/>
                    </a:lnTo>
                    <a:lnTo>
                      <a:pt x="59" y="33"/>
                    </a:lnTo>
                  </a:path>
                </a:pathLst>
              </a:custGeom>
              <a:solidFill>
                <a:srgbClr val="99CC0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2212" name="Rectangle 1556">
            <a:extLst>
              <a:ext uri="{FF2B5EF4-FFF2-40B4-BE49-F238E27FC236}">
                <a16:creationId xmlns:a16="http://schemas.microsoft.com/office/drawing/2014/main" id="{B6BAA174-DD0B-EE40-50D1-B6709D5FFE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4100" y="6148388"/>
            <a:ext cx="1268413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200" b="1"/>
              <a:t>Thinned, hi-wood</a:t>
            </a:r>
          </a:p>
        </p:txBody>
      </p:sp>
      <p:sp>
        <p:nvSpPr>
          <p:cNvPr id="72213" name="Line 1557">
            <a:extLst>
              <a:ext uri="{FF2B5EF4-FFF2-40B4-BE49-F238E27FC236}">
                <a16:creationId xmlns:a16="http://schemas.microsoft.com/office/drawing/2014/main" id="{978CDC54-547C-5435-EC76-92E916164EBA}"/>
              </a:ext>
            </a:extLst>
          </p:cNvPr>
          <p:cNvSpPr>
            <a:spLocks noChangeShapeType="1"/>
          </p:cNvSpPr>
          <p:nvPr/>
        </p:nvSpPr>
        <p:spPr bwMode="auto">
          <a:xfrm>
            <a:off x="6219825" y="5343525"/>
            <a:ext cx="13335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214" name="Rectangle 1558">
            <a:extLst>
              <a:ext uri="{FF2B5EF4-FFF2-40B4-BE49-F238E27FC236}">
                <a16:creationId xmlns:a16="http://schemas.microsoft.com/office/drawing/2014/main" id="{5A1363EC-2368-05EE-D9A7-E9F6C94E7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3025" y="3195638"/>
            <a:ext cx="1046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b="1"/>
              <a:t>Douglas-fir, lo-wood</a:t>
            </a:r>
          </a:p>
        </p:txBody>
      </p:sp>
      <p:sp>
        <p:nvSpPr>
          <p:cNvPr id="72215" name="Rectangle 1559">
            <a:extLst>
              <a:ext uri="{FF2B5EF4-FFF2-40B4-BE49-F238E27FC236}">
                <a16:creationId xmlns:a16="http://schemas.microsoft.com/office/drawing/2014/main" id="{6CB6BC8B-5206-5FE0-37CA-1164878D5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9975" y="4383088"/>
            <a:ext cx="923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200" b="1"/>
              <a:t>Pioneers, hi-wood</a:t>
            </a:r>
          </a:p>
        </p:txBody>
      </p:sp>
      <p:sp>
        <p:nvSpPr>
          <p:cNvPr id="72216" name="Rectangle 1560">
            <a:extLst>
              <a:ext uri="{FF2B5EF4-FFF2-40B4-BE49-F238E27FC236}">
                <a16:creationId xmlns:a16="http://schemas.microsoft.com/office/drawing/2014/main" id="{FFE94FA2-8358-0F2C-C9C9-93D3951AAC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6148388"/>
            <a:ext cx="1268413" cy="182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200" b="1"/>
              <a:t>Thinned, lo-wood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</TotalTime>
  <Words>2343</Words>
  <Application>Microsoft Office PowerPoint</Application>
  <PresentationFormat>On-screen Show (4:3)</PresentationFormat>
  <Paragraphs>589</Paragraphs>
  <Slides>31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BinnerD</vt:lpstr>
      <vt:lpstr>Times New Roman</vt:lpstr>
      <vt:lpstr>Century Schoolbook</vt:lpstr>
      <vt:lpstr>Default Design</vt:lpstr>
      <vt:lpstr>Microsoft Graph Chart</vt:lpstr>
      <vt:lpstr>Microsoft Photo Editor 3.0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Introduction</vt:lpstr>
      <vt:lpstr>Intro 3</vt:lpstr>
      <vt:lpstr>Intro 4</vt:lpstr>
      <vt:lpstr>A1 photos</vt:lpstr>
      <vt:lpstr>A2 photos</vt:lpstr>
      <vt:lpstr>Initial Results</vt:lpstr>
      <vt:lpstr>Hypothesis  A</vt:lpstr>
      <vt:lpstr>A1 evidence</vt:lpstr>
      <vt:lpstr>PowerPoint Presentation</vt:lpstr>
      <vt:lpstr>PowerPoint Presentation</vt:lpstr>
      <vt:lpstr>B1 evidence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B4 photos</vt:lpstr>
      <vt:lpstr>B10 evidence</vt:lpstr>
      <vt:lpstr>PowerPoint Presentation</vt:lpstr>
      <vt:lpstr>PowerPoint Presentation</vt:lpstr>
      <vt:lpstr>PowerPoint Presentation</vt:lpstr>
    </vt:vector>
  </TitlesOfParts>
  <Company>USDA Forest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USDA Forest Service</dc:creator>
  <cp:lastModifiedBy>Lum-Naihe, Christof Jurh duk - FS, AZ</cp:lastModifiedBy>
  <cp:revision>7</cp:revision>
  <dcterms:created xsi:type="dcterms:W3CDTF">2009-05-23T18:19:14Z</dcterms:created>
  <dcterms:modified xsi:type="dcterms:W3CDTF">2025-08-04T19:44:07Z</dcterms:modified>
</cp:coreProperties>
</file>