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59" d="100"/>
          <a:sy n="59" d="100"/>
        </p:scale>
        <p:origin x="92" y="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BD7065-0A3E-2A93-3E7F-4D7CE112A2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26A1C50-4CFA-042D-5E4A-A55476F410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5AE340-9F67-0671-ECB4-75BEDF6047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0F1F2-A7F0-48AD-876D-4D37DC4F0751}" type="datetimeFigureOut">
              <a:rPr lang="en-US" smtClean="0"/>
              <a:t>5/22/2025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036C94-9518-9CC7-EFDD-92915D24FE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E709D3-4193-D48D-4995-C795060452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8D649-0FD7-455D-88A8-2A2319CFAF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1932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A7B8A0-5085-B590-ADB2-A5751330E3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1F6A0D6-46C7-BFD0-D4FE-18BBF8D12E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21DECC-B7D2-2289-611E-F0B17BB9D5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0F1F2-A7F0-48AD-876D-4D37DC4F0751}" type="datetimeFigureOut">
              <a:rPr lang="en-US" smtClean="0"/>
              <a:t>5/22/2025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8E1C3A-66C3-22BC-45DC-EFA2F48BD9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E882E3-32C7-95F3-1C1D-47CA392048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8D649-0FD7-455D-88A8-2A2319CFAF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8674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99AB92B-FF8A-B495-7A74-B422F0CCFD9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7CC5BB0-5672-4956-D32B-6D250B7925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3FB69D-51B4-EE1D-E544-3822D787BA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0F1F2-A7F0-48AD-876D-4D37DC4F0751}" type="datetimeFigureOut">
              <a:rPr lang="en-US" smtClean="0"/>
              <a:t>5/22/2025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5D15CD-37A8-4C01-CF06-BA25FC3C72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9E070A-8E04-9DD0-3269-96B6CEBE0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8D649-0FD7-455D-88A8-2A2319CFAF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5632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5F3835-13EF-8F15-E56F-69B00FFB70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13B49F-DDFC-38BB-1493-67EE7A7BAA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06C9C4-B80D-1F77-BD97-88576D005E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0F1F2-A7F0-48AD-876D-4D37DC4F0751}" type="datetimeFigureOut">
              <a:rPr lang="en-US" smtClean="0"/>
              <a:t>5/22/2025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60E4CE-6F8E-D9F6-C605-7F30F02E0F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1AC4B1-CDCA-FCCD-FB7C-997264593B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8D649-0FD7-455D-88A8-2A2319CFAF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5903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8957B2-13A9-F146-4C77-AA38523F39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94365D-90D6-C4AD-C61C-E930FEA523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5BBDB2-DBD4-944C-402E-AD11D5DE6F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0F1F2-A7F0-48AD-876D-4D37DC4F0751}" type="datetimeFigureOut">
              <a:rPr lang="en-US" smtClean="0"/>
              <a:t>5/22/2025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BD2D3A-4256-7CF2-C55D-8903D1E389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B19E0A-D81E-3438-D30F-458C64A8C0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8D649-0FD7-455D-88A8-2A2319CFAF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0001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844C7A-55ED-17BE-9AD8-5CA48B23DB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F1E895-236A-DED7-6E8D-72FCE3CE3D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DBC0914-FA02-D715-9AD7-D7002C42CF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C73D0F-0E6E-2910-A258-27DAD62553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0F1F2-A7F0-48AD-876D-4D37DC4F0751}" type="datetimeFigureOut">
              <a:rPr lang="en-US" smtClean="0"/>
              <a:t>5/22/2025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89D34E-B627-0616-4FE0-128E7A38DB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A673F9-C723-F77D-D260-C570B5C5B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8D649-0FD7-455D-88A8-2A2319CFAF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9720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88834D-1FB1-5BC3-9F78-8D3865724C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EB469C-00AE-1F99-AD36-1038987FE2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5163A3-F139-95A9-B4D9-2A17F984EB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B547F2D-3BB2-2135-5FB9-22759A6E0F7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FD5F03A-F93A-48D5-83DF-DD8EF4CB81C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C4F9CB0-8220-5C21-0ABD-E302E5EEB1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0F1F2-A7F0-48AD-876D-4D37DC4F0751}" type="datetimeFigureOut">
              <a:rPr lang="en-US" smtClean="0"/>
              <a:t>5/22/2025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EAAC271-759E-5DF2-02AC-5B62923637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BA17CBE-D762-58C4-C5F4-8BF1F06224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8D649-0FD7-455D-88A8-2A2319CFAF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9318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57AB1E-99B8-0A09-4E0E-47D45757FD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102CC6C-7990-3883-E669-29132FEBCE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0F1F2-A7F0-48AD-876D-4D37DC4F0751}" type="datetimeFigureOut">
              <a:rPr lang="en-US" smtClean="0"/>
              <a:t>5/22/2025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F4A2B3-E4B3-C111-0DEE-71680A8100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3C504F8-AAA2-9A8B-1604-F989ED6FD2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8D649-0FD7-455D-88A8-2A2319CFAF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0217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C0F138E-DCC8-3C06-F7FC-FCE460F144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0F1F2-A7F0-48AD-876D-4D37DC4F0751}" type="datetimeFigureOut">
              <a:rPr lang="en-US" smtClean="0"/>
              <a:t>5/22/2025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09E1EAE-9A7B-7E20-2FFC-79CE3D4213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137A38-8B91-D2F9-B2D6-3FE106F76F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8D649-0FD7-455D-88A8-2A2319CFAF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2851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1F01EA-1DD5-4FAE-8E44-D713729750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C4F01B-AA54-BB17-AE31-EA12E541AD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04BA4D-AE19-80E8-93D8-71A158331C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8681AE-FB56-6740-2C7F-95EDF323D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0F1F2-A7F0-48AD-876D-4D37DC4F0751}" type="datetimeFigureOut">
              <a:rPr lang="en-US" smtClean="0"/>
              <a:t>5/22/2025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435E30-31C1-A562-D57D-171ECEB18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4737EF-4FCF-5A4F-424A-A2C171724C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8D649-0FD7-455D-88A8-2A2319CFAF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6592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C000CE-DBEC-F347-D1CF-C38928E71E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DF6E732-7B23-0658-66E8-A1EA5B20C9B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5A66338-D919-FD85-F708-1F0453C601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689FA3-9AC9-A3AD-7776-C4CBE301F9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0F1F2-A7F0-48AD-876D-4D37DC4F0751}" type="datetimeFigureOut">
              <a:rPr lang="en-US" smtClean="0"/>
              <a:t>5/22/2025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DCFD42-6B5E-4BD8-BEF4-FD41E8DD0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BEC8B7-39B4-4509-8E81-4436E4EABF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8D649-0FD7-455D-88A8-2A2319CFAF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1924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C83EF16-5C50-DD6D-6434-F38F3ECC75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38D224-E8A8-7690-17C0-3AAB07E649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6DB755-0CE0-C8AE-F95D-0AAA75C095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A60F1F2-A7F0-48AD-876D-4D37DC4F0751}" type="datetimeFigureOut">
              <a:rPr lang="en-US" smtClean="0"/>
              <a:t>5/22/2025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2941C5-4D30-2C87-0121-11B8E405A6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7DF6E2-E710-E0F2-60E7-4255C36E52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9F8D649-0FD7-455D-88A8-2A2319CFAF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056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536634F-0201-FF67-56DD-BF682C8989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6427" y="0"/>
            <a:ext cx="1031914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0503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AC76197-3361-9842-08A4-82072B2336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4897" y="0"/>
            <a:ext cx="902220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16919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0</Words>
  <Application>Microsoft Office PowerPoint</Application>
  <PresentationFormat>Widescreen</PresentationFormat>
  <Paragraphs>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Aptos</vt:lpstr>
      <vt:lpstr>Aptos Display</vt:lpstr>
      <vt:lpstr>Arial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Koury, Carolyn - FS, NM</dc:creator>
  <cp:lastModifiedBy>Koury, Carolyn - FS, NM</cp:lastModifiedBy>
  <cp:revision>1</cp:revision>
  <dcterms:created xsi:type="dcterms:W3CDTF">2025-05-22T17:13:57Z</dcterms:created>
  <dcterms:modified xsi:type="dcterms:W3CDTF">2025-05-22T17:51:38Z</dcterms:modified>
</cp:coreProperties>
</file>