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531" r:id="rId5"/>
    <p:sldMasterId id="2147484643" r:id="rId6"/>
  </p:sldMasterIdLst>
  <p:notesMasterIdLst>
    <p:notesMasterId r:id="rId9"/>
  </p:notesMasterIdLst>
  <p:handoutMasterIdLst>
    <p:handoutMasterId r:id="rId10"/>
  </p:handoutMasterIdLst>
  <p:sldIdLst>
    <p:sldId id="778" r:id="rId7"/>
    <p:sldId id="771" r:id="rId8"/>
  </p:sldIdLst>
  <p:sldSz cx="6858000" cy="9144000" type="letter"/>
  <p:notesSz cx="6800850" cy="9807575"/>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C42238F-45FD-4F70-A417-C09E7255C9EF}">
          <p14:sldIdLst>
            <p14:sldId id="778"/>
            <p14:sldId id="771"/>
          </p14:sldIdLst>
        </p14:section>
        <p14:section name="templates" id="{A4F3F157-5A54-4704-856E-B7EA355579C0}">
          <p14:sldIdLst/>
        </p14:section>
        <p14:section name="About Us" id="{8F76DF20-D6F9-1543-B26E-3B7D02500090}">
          <p14:sldIdLst/>
        </p14:section>
        <p14:section name="Timeline examples" id="{7D4760B0-6277-AB4C-B48B-D37544E8515B}">
          <p14:sldIdLst/>
        </p14:section>
        <p14:section name="Project example layouts" id="{08E24CF3-DB79-3A49-B3FD-51DD1F808AFF}">
          <p14:sldIdLst/>
        </p14:section>
        <p14:section name="Meet the team layouts" id="{918C2B20-C66F-A54C-A149-5A4D08144A1A}">
          <p14:sldIdLst/>
        </p14:section>
        <p14:section name="Table examples" id="{D323A4C0-FFAC-48E7-9BED-65C5F87A9063}">
          <p14:sldIdLst/>
        </p14:section>
        <p14:section name="Data Chart layouts" id="{8502E141-0634-C646-A48A-3041A15B4F00}">
          <p14:sldIdLst/>
        </p14:section>
        <p14:section name="World Maps" id="{A6D4BDCA-D3B0-264C-986F-7376B05E0722}">
          <p14:sldIdLst/>
        </p14:section>
        <p14:section name="Organization charts" id="{A706A0F9-B714-4988-AA93-C6B2281E6B22}">
          <p14:sldIdLst/>
        </p14:section>
        <p14:section name="Problems and solutions" id="{28808B2B-D6DC-4FB8-B325-90CC952D8331}">
          <p14:sldIdLst/>
        </p14:section>
        <p14:section name="Break slides" id="{DCB9B1CF-0202-4F50-A46D-3A498AD7F112}">
          <p14:sldIdLst/>
        </p14:section>
        <p14:section name="End Slides" id="{F35F7A22-0A40-494C-B5AD-0960ED8A193E}">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89"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E8B319-AD25-6318-5F08-8A350CA72A0A}" name="Emily Merickel" initials="EM" userId="S::emerickel@ce.solutions::d6e6debe-6464-4a70-9be1-500e571555fc" providerId="AD"/>
  <p188:author id="{7DF6875B-9289-6B7C-1B1E-C31B07042ACC}" name="Tim Lee" initials="TL" userId="S::tlee@ce.solutions::48d21d38-678a-4824-9da5-1a7c82917b3c" providerId="AD"/>
  <p188:author id="{4DFE4A67-B154-B51B-0317-50852298EDC4}" name="Lindsey Garner" initials="LG" userId="S::lgarner@ce.solutions::9f864388-a8da-4a8d-ac6f-c5770b2f42f4" providerId="AD"/>
  <p188:author id="{DC336A7F-14B2-7032-232A-09ECCF57E263}" name="Dan Tormey" initials="DT" userId="S::dtormey@ce.solutions::9d1b46d0-bba0-4550-8a67-db76bb5818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B33"/>
    <a:srgbClr val="01395B"/>
    <a:srgbClr val="FFFFFF"/>
    <a:srgbClr val="54A4D0"/>
    <a:srgbClr val="7299AA"/>
    <a:srgbClr val="C0A148"/>
    <a:srgbClr val="75B5D9"/>
    <a:srgbClr val="007E45"/>
    <a:srgbClr val="95C6E2"/>
    <a:srgbClr val="034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427E43-EE26-4BB2-8444-B6AE321120D1}" v="68" dt="2025-09-08T17:17:23.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4128" y="10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089"/>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2241" y="0"/>
            <a:ext cx="2947035" cy="492082"/>
          </a:xfrm>
          <a:prstGeom prst="rect">
            <a:avLst/>
          </a:prstGeom>
        </p:spPr>
        <p:txBody>
          <a:bodyPr vert="horz" lIns="91440" tIns="45720" rIns="91440" bIns="45720" rtlCol="0"/>
          <a:lstStyle>
            <a:lvl1pPr algn="r">
              <a:defRPr sz="1200"/>
            </a:lvl1pPr>
          </a:lstStyle>
          <a:p>
            <a:fld id="{A6018781-FBF9-354C-A025-C49C596164BA}" type="datetimeFigureOut">
              <a:rPr lang="en-US" smtClean="0"/>
              <a:t>12/19/2025</a:t>
            </a:fld>
            <a:endParaRPr lang="en-US"/>
          </a:p>
        </p:txBody>
      </p:sp>
      <p:sp>
        <p:nvSpPr>
          <p:cNvPr id="4" name="Footer Placeholder 3"/>
          <p:cNvSpPr>
            <a:spLocks noGrp="1"/>
          </p:cNvSpPr>
          <p:nvPr>
            <p:ph type="ftr" sz="quarter" idx="2"/>
          </p:nvPr>
        </p:nvSpPr>
        <p:spPr>
          <a:xfrm>
            <a:off x="0" y="9315495"/>
            <a:ext cx="2947035" cy="49208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2241" y="9315495"/>
            <a:ext cx="2947035" cy="492081"/>
          </a:xfrm>
          <a:prstGeom prst="rect">
            <a:avLst/>
          </a:prstGeom>
        </p:spPr>
        <p:txBody>
          <a:bodyPr vert="horz" lIns="91440" tIns="45720" rIns="91440" bIns="45720" rtlCol="0" anchor="b"/>
          <a:lstStyle>
            <a:lvl1pPr algn="r">
              <a:defRPr sz="1200"/>
            </a:lvl1pPr>
          </a:lstStyle>
          <a:p>
            <a:fld id="{F8F4EF74-8826-BD43-B880-7A8566D08AFF}" type="slidenum">
              <a:rPr lang="en-US" smtClean="0"/>
              <a:t>‹#›</a:t>
            </a:fld>
            <a:endParaRPr lang="en-US"/>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2241" y="0"/>
            <a:ext cx="2947035" cy="492082"/>
          </a:xfrm>
          <a:prstGeom prst="rect">
            <a:avLst/>
          </a:prstGeom>
        </p:spPr>
        <p:txBody>
          <a:bodyPr vert="horz" lIns="91440" tIns="45720" rIns="91440" bIns="45720" rtlCol="0"/>
          <a:lstStyle>
            <a:lvl1pPr algn="r">
              <a:defRPr sz="1200"/>
            </a:lvl1pPr>
          </a:lstStyle>
          <a:p>
            <a:fld id="{108FFD40-13C9-7B48-A0BE-E251E1E33FE5}" type="datetimeFigureOut">
              <a:rPr lang="en-US" smtClean="0"/>
              <a:t>12/19/2025</a:t>
            </a:fld>
            <a:endParaRPr lang="en-US"/>
          </a:p>
        </p:txBody>
      </p:sp>
      <p:sp>
        <p:nvSpPr>
          <p:cNvPr id="4" name="Slide Image Placeholder 3"/>
          <p:cNvSpPr>
            <a:spLocks noGrp="1" noRot="1" noChangeAspect="1"/>
          </p:cNvSpPr>
          <p:nvPr>
            <p:ph type="sldImg" idx="2"/>
          </p:nvPr>
        </p:nvSpPr>
        <p:spPr>
          <a:xfrm>
            <a:off x="2159000" y="1225550"/>
            <a:ext cx="2482850" cy="33099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085" y="4719895"/>
            <a:ext cx="5440680" cy="386173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15495"/>
            <a:ext cx="2947035" cy="49208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2241" y="9315495"/>
            <a:ext cx="2947035" cy="492081"/>
          </a:xfrm>
          <a:prstGeom prst="rect">
            <a:avLst/>
          </a:prstGeom>
        </p:spPr>
        <p:txBody>
          <a:bodyPr vert="horz" lIns="91440" tIns="45720" rIns="91440" bIns="45720" rtlCol="0" anchor="b"/>
          <a:lstStyle>
            <a:lvl1pPr algn="r">
              <a:defRPr sz="1200"/>
            </a:lvl1pPr>
          </a:lstStyle>
          <a:p>
            <a:fld id="{6F8E2375-F1B1-284C-A827-B0E603FDBDD8}" type="slidenum">
              <a:rPr lang="en-US" smtClean="0"/>
              <a:t>‹#›</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5_Custom Layout">
    <p:bg>
      <p:bgRef idx="1001">
        <a:schemeClr val="bg1"/>
      </p:bgRef>
    </p:bg>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13A9FDC0-6D96-E442-9A96-D247FEDF4617}"/>
              </a:ext>
            </a:extLst>
          </p:cNvPr>
          <p:cNvSpPr>
            <a:spLocks noGrp="1"/>
          </p:cNvSpPr>
          <p:nvPr>
            <p:ph type="title"/>
          </p:nvPr>
        </p:nvSpPr>
        <p:spPr>
          <a:xfrm>
            <a:off x="1141214" y="1262270"/>
            <a:ext cx="5148392" cy="1666460"/>
          </a:xfrm>
          <a:prstGeom prst="rect">
            <a:avLst/>
          </a:prstGeom>
          <a:effectLst/>
        </p:spPr>
        <p:txBody>
          <a:bodyPr vert="horz" lIns="0" tIns="192024" rIns="0" bIns="0" rtlCol="0" anchor="t" anchorCtr="0">
            <a:noAutofit/>
          </a:bodyPr>
          <a:lstStyle/>
          <a:p>
            <a:r>
              <a:rPr lang="en-US"/>
              <a:t>Your title here</a:t>
            </a:r>
          </a:p>
        </p:txBody>
      </p:sp>
      <p:sp>
        <p:nvSpPr>
          <p:cNvPr id="10" name="Content Placeholder 9">
            <a:extLst>
              <a:ext uri="{FF2B5EF4-FFF2-40B4-BE49-F238E27FC236}">
                <a16:creationId xmlns:a16="http://schemas.microsoft.com/office/drawing/2014/main" id="{99BD67A1-A169-CD40-BD3F-06531159CE15}"/>
              </a:ext>
            </a:extLst>
          </p:cNvPr>
          <p:cNvSpPr>
            <a:spLocks noGrp="1"/>
          </p:cNvSpPr>
          <p:nvPr>
            <p:ph sz="quarter" idx="10" hasCustomPrompt="1"/>
          </p:nvPr>
        </p:nvSpPr>
        <p:spPr>
          <a:xfrm>
            <a:off x="1141214" y="2929468"/>
            <a:ext cx="5147965" cy="5084233"/>
          </a:xfrm>
        </p:spPr>
        <p:txBody>
          <a:bodyPr/>
          <a:lstStyle/>
          <a:p>
            <a:pPr lvl="1"/>
            <a:r>
              <a:rPr lang="en-GB"/>
              <a:t>Second level</a:t>
            </a:r>
          </a:p>
          <a:p>
            <a:pPr lvl="2"/>
            <a:r>
              <a:rPr lang="en-GB"/>
              <a:t>Third level</a:t>
            </a:r>
          </a:p>
          <a:p>
            <a:pPr lvl="3"/>
            <a:r>
              <a:rPr lang="en-GB"/>
              <a:t>Fourth level</a:t>
            </a:r>
          </a:p>
          <a:p>
            <a:pPr lvl="4"/>
            <a:r>
              <a:rPr lang="en-GB"/>
              <a:t>Fifth level</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1143691" y="3059447"/>
            <a:ext cx="1716364" cy="303474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 name="Title 1"/>
          <p:cNvSpPr>
            <a:spLocks noGrp="1"/>
          </p:cNvSpPr>
          <p:nvPr>
            <p:ph type="title"/>
          </p:nvPr>
        </p:nvSpPr>
        <p:spPr>
          <a:xfrm>
            <a:off x="576546" y="1567070"/>
            <a:ext cx="5707469" cy="2196548"/>
          </a:xfrm>
          <a:effectLst>
            <a:outerShdw blurRad="762000" dist="381000" dir="5400000" algn="t" rotWithShape="0">
              <a:prstClr val="black">
                <a:alpha val="30000"/>
              </a:prstClr>
            </a:outerShdw>
          </a:effectLst>
        </p:spPr>
        <p:txBody>
          <a:bodyPr/>
          <a:lstStyle>
            <a:lvl1pPr>
              <a:defRPr sz="6750" b="1" i="0">
                <a:latin typeface="Calibri" panose="020F0502020204030204" pitchFamily="34" charset="0"/>
                <a:ea typeface="Calibri" panose="020F0502020204030204" pitchFamily="34" charset="0"/>
                <a:cs typeface="Calibri" panose="020F0502020204030204" pitchFamily="34" charset="0"/>
              </a:defRPr>
            </a:lvl1pPr>
          </a:lstStyle>
          <a:p>
            <a:r>
              <a:rPr lang="en-US"/>
              <a:t>Click to edit</a:t>
            </a:r>
          </a:p>
        </p:txBody>
      </p:sp>
    </p:spTree>
    <p:extLst>
      <p:ext uri="{BB962C8B-B14F-4D97-AF65-F5344CB8AC3E}">
        <p14:creationId xmlns:p14="http://schemas.microsoft.com/office/powerpoint/2010/main" val="16999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6" presetClass="emph" presetSubtype="0" accel="50000" decel="50000" autoRev="1" fill="hold" grpId="1" nodeType="withEffect">
                                  <p:stCondLst>
                                    <p:cond delay="200"/>
                                  </p:stCondLst>
                                  <p:childTnLst>
                                    <p:animScale>
                                      <p:cBhvr>
                                        <p:cTn id="13"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Rectangle 1"/>
          <p:cNvSpPr/>
          <p:nvPr userDrawn="1"/>
        </p:nvSpPr>
        <p:spPr>
          <a:xfrm>
            <a:off x="573286" y="5070154"/>
            <a:ext cx="5711428" cy="3294913"/>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563"/>
              </a:spcBef>
            </a:pPr>
            <a:endParaRPr lang="en-US" sz="788" b="0" i="0">
              <a:solidFill>
                <a:schemeClr val="tx1"/>
              </a:solidFill>
              <a:latin typeface="Calibri" panose="020F0502020204030204" pitchFamily="34" charset="0"/>
            </a:endParaRPr>
          </a:p>
        </p:txBody>
      </p:sp>
      <p:sp>
        <p:nvSpPr>
          <p:cNvPr id="3" name="Rectangle 2"/>
          <p:cNvSpPr/>
          <p:nvPr userDrawn="1"/>
        </p:nvSpPr>
        <p:spPr>
          <a:xfrm>
            <a:off x="573286" y="1500718"/>
            <a:ext cx="5711428" cy="3294913"/>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563"/>
              </a:spcBef>
            </a:pPr>
            <a:endParaRPr lang="en-US" sz="788" b="0" i="0">
              <a:solidFill>
                <a:schemeClr val="tx1"/>
              </a:solidFill>
              <a:latin typeface="Calibri" panose="020F0502020204030204" pitchFamily="34" charset="0"/>
            </a:endParaRPr>
          </a:p>
        </p:txBody>
      </p:sp>
      <p:sp>
        <p:nvSpPr>
          <p:cNvPr id="4" name="Picture Placeholder 8"/>
          <p:cNvSpPr>
            <a:spLocks noGrp="1"/>
          </p:cNvSpPr>
          <p:nvPr>
            <p:ph type="pic" sz="quarter" idx="12"/>
          </p:nvPr>
        </p:nvSpPr>
        <p:spPr>
          <a:xfrm>
            <a:off x="1201106" y="5625364"/>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2519209" y="5625364"/>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4"/>
          </p:nvPr>
        </p:nvSpPr>
        <p:spPr>
          <a:xfrm>
            <a:off x="3837312" y="5625364"/>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5"/>
          </p:nvPr>
        </p:nvSpPr>
        <p:spPr>
          <a:xfrm>
            <a:off x="5153766" y="5625364"/>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8" name="Picture Placeholder 8"/>
          <p:cNvSpPr>
            <a:spLocks noGrp="1"/>
          </p:cNvSpPr>
          <p:nvPr>
            <p:ph type="pic" sz="quarter" idx="16"/>
          </p:nvPr>
        </p:nvSpPr>
        <p:spPr>
          <a:xfrm>
            <a:off x="1201106" y="2141936"/>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7"/>
          </p:nvPr>
        </p:nvSpPr>
        <p:spPr>
          <a:xfrm>
            <a:off x="2519209" y="2141936"/>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10" name="Picture Placeholder 8"/>
          <p:cNvSpPr>
            <a:spLocks noGrp="1"/>
          </p:cNvSpPr>
          <p:nvPr>
            <p:ph type="pic" sz="quarter" idx="18"/>
          </p:nvPr>
        </p:nvSpPr>
        <p:spPr>
          <a:xfrm>
            <a:off x="3837312" y="2141936"/>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11" name="Picture Placeholder 8"/>
          <p:cNvSpPr>
            <a:spLocks noGrp="1"/>
          </p:cNvSpPr>
          <p:nvPr>
            <p:ph type="pic" sz="quarter" idx="19"/>
          </p:nvPr>
        </p:nvSpPr>
        <p:spPr>
          <a:xfrm>
            <a:off x="5153766" y="2141936"/>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29825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9"/>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0"/>
                                        </p:tgtEl>
                                      </p:cBhvr>
                                      <p:by x="105000" y="105000"/>
                                    </p:animScale>
                                  </p:childTnLst>
                                </p:cTn>
                              </p:par>
                              <p:par>
                                <p:cTn id="20" presetID="22" presetClass="entr" presetSubtype="8"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000"/>
                                  </p:stCondLst>
                                  <p:childTnLst>
                                    <p:animScale>
                                      <p:cBhvr>
                                        <p:cTn id="24" dur="500" fill="hold"/>
                                        <p:tgtEl>
                                          <p:spTgt spid="11"/>
                                        </p:tgtEl>
                                      </p:cBhvr>
                                      <p:by x="105000" y="105000"/>
                                    </p:animScale>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par>
                                <p:cTn id="28" presetID="22" presetClass="entr" presetSubtype="8" fill="hold" grpId="0" nodeType="withEffect">
                                  <p:stCondLst>
                                    <p:cond delay="8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000"/>
                                        <p:tgtEl>
                                          <p:spTgt spid="2"/>
                                        </p:tgtEl>
                                      </p:cBhvr>
                                    </p:animEffect>
                                  </p:childTnLst>
                                </p:cTn>
                              </p:par>
                              <p:par>
                                <p:cTn id="31" presetID="22" presetClass="entr" presetSubtype="8" fill="hold" grpId="0" nodeType="withEffect">
                                  <p:stCondLst>
                                    <p:cond delay="130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par>
                                <p:cTn id="34" presetID="6" presetClass="emph" presetSubtype="0" accel="50000" decel="50000" autoRev="1" fill="hold" grpId="1" nodeType="withEffect">
                                  <p:stCondLst>
                                    <p:cond delay="1300"/>
                                  </p:stCondLst>
                                  <p:childTnLst>
                                    <p:animScale>
                                      <p:cBhvr>
                                        <p:cTn id="35" dur="500" fill="hold"/>
                                        <p:tgtEl>
                                          <p:spTgt spid="4"/>
                                        </p:tgtEl>
                                      </p:cBhvr>
                                      <p:by x="105000" y="105000"/>
                                    </p:animScale>
                                  </p:childTnLst>
                                </p:cTn>
                              </p:par>
                              <p:par>
                                <p:cTn id="36" presetID="22" presetClass="entr" presetSubtype="8" fill="hold" grpId="0" nodeType="withEffect">
                                  <p:stCondLst>
                                    <p:cond delay="170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6" presetClass="emph" presetSubtype="0" accel="50000" decel="50000" autoRev="1" fill="hold" grpId="1" nodeType="withEffect">
                                  <p:stCondLst>
                                    <p:cond delay="1700"/>
                                  </p:stCondLst>
                                  <p:childTnLst>
                                    <p:animScale>
                                      <p:cBhvr>
                                        <p:cTn id="40" dur="500" fill="hold"/>
                                        <p:tgtEl>
                                          <p:spTgt spid="5"/>
                                        </p:tgtEl>
                                      </p:cBhvr>
                                      <p:by x="105000" y="105000"/>
                                    </p:animScale>
                                  </p:childTnLst>
                                </p:cTn>
                              </p:par>
                              <p:par>
                                <p:cTn id="41" presetID="22" presetClass="entr" presetSubtype="8" fill="hold" grpId="0" nodeType="withEffect">
                                  <p:stCondLst>
                                    <p:cond delay="21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6" presetClass="emph" presetSubtype="0" accel="50000" decel="50000" autoRev="1" fill="hold" grpId="1" nodeType="withEffect">
                                  <p:stCondLst>
                                    <p:cond delay="2100"/>
                                  </p:stCondLst>
                                  <p:childTnLst>
                                    <p:animScale>
                                      <p:cBhvr>
                                        <p:cTn id="45" dur="500" fill="hold"/>
                                        <p:tgtEl>
                                          <p:spTgt spid="6"/>
                                        </p:tgtEl>
                                      </p:cBhvr>
                                      <p:by x="105000" y="105000"/>
                                    </p:animScale>
                                  </p:childTnLst>
                                </p:cTn>
                              </p:par>
                              <p:par>
                                <p:cTn id="46" presetID="22" presetClass="entr" presetSubtype="8" fill="hold" grpId="0" nodeType="withEffect">
                                  <p:stCondLst>
                                    <p:cond delay="250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par>
                                <p:cTn id="49" presetID="6" presetClass="emph" presetSubtype="0" accel="50000" decel="50000" autoRev="1" fill="hold" grpId="1" nodeType="withEffect">
                                  <p:stCondLst>
                                    <p:cond delay="2500"/>
                                  </p:stCondLst>
                                  <p:childTnLst>
                                    <p:animScale>
                                      <p:cBhvr>
                                        <p:cTn id="50"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6" name="Picture Placeholder 8"/>
          <p:cNvSpPr>
            <a:spLocks noGrp="1"/>
          </p:cNvSpPr>
          <p:nvPr>
            <p:ph type="pic" sz="quarter" idx="12"/>
          </p:nvPr>
        </p:nvSpPr>
        <p:spPr>
          <a:xfrm>
            <a:off x="1481860" y="3806724"/>
            <a:ext cx="506250" cy="12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7" name="Picture Placeholder 8"/>
          <p:cNvSpPr>
            <a:spLocks noGrp="1"/>
          </p:cNvSpPr>
          <p:nvPr>
            <p:ph type="pic" sz="quarter" idx="13"/>
          </p:nvPr>
        </p:nvSpPr>
        <p:spPr>
          <a:xfrm>
            <a:off x="2799962" y="3806724"/>
            <a:ext cx="506250" cy="12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8" name="Picture Placeholder 8"/>
          <p:cNvSpPr>
            <a:spLocks noGrp="1"/>
          </p:cNvSpPr>
          <p:nvPr>
            <p:ph type="pic" sz="quarter" idx="14"/>
          </p:nvPr>
        </p:nvSpPr>
        <p:spPr>
          <a:xfrm>
            <a:off x="4118065" y="3806724"/>
            <a:ext cx="506250" cy="12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9" name="Picture Placeholder 8"/>
          <p:cNvSpPr>
            <a:spLocks noGrp="1"/>
          </p:cNvSpPr>
          <p:nvPr>
            <p:ph type="pic" sz="quarter" idx="15"/>
          </p:nvPr>
        </p:nvSpPr>
        <p:spPr>
          <a:xfrm>
            <a:off x="5434519" y="3806724"/>
            <a:ext cx="506250" cy="12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1030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6"/>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37"/>
                                        </p:tgtEl>
                                      </p:cBhvr>
                                      <p:by x="105000" y="105000"/>
                                    </p:animScale>
                                  </p:childTnLst>
                                </p:cTn>
                              </p:par>
                              <p:par>
                                <p:cTn id="15" presetID="22" presetClass="entr" presetSubtype="8" fill="hold" grpId="0" nodeType="withEffect">
                                  <p:stCondLst>
                                    <p:cond delay="90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6" presetClass="emph" presetSubtype="0" accel="50000" decel="50000" autoRev="1" fill="hold" grpId="1" nodeType="withEffect">
                                  <p:stCondLst>
                                    <p:cond delay="900"/>
                                  </p:stCondLst>
                                  <p:childTnLst>
                                    <p:animScale>
                                      <p:cBhvr>
                                        <p:cTn id="19" dur="500" fill="hold"/>
                                        <p:tgtEl>
                                          <p:spTgt spid="38"/>
                                        </p:tgtEl>
                                      </p:cBhvr>
                                      <p:by x="105000" y="105000"/>
                                    </p:animScale>
                                  </p:childTnLst>
                                </p:cTn>
                              </p:par>
                              <p:par>
                                <p:cTn id="20" presetID="22" presetClass="entr" presetSubtype="8" fill="hold" grpId="0" nodeType="withEffect">
                                  <p:stCondLst>
                                    <p:cond delay="130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6" presetClass="emph" presetSubtype="0" accel="50000" decel="50000" autoRev="1" fill="hold" grpId="1" nodeType="withEffect">
                                  <p:stCondLst>
                                    <p:cond delay="1300"/>
                                  </p:stCondLst>
                                  <p:childTnLst>
                                    <p:animScale>
                                      <p:cBhvr>
                                        <p:cTn id="24" dur="500"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animBg="1"/>
      <p:bldP spid="39" grpId="1"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2994779" y="1500718"/>
            <a:ext cx="1587131" cy="426160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3"/>
          </p:nvPr>
        </p:nvSpPr>
        <p:spPr>
          <a:xfrm>
            <a:off x="4697583" y="1492281"/>
            <a:ext cx="1587131" cy="42700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Text Placeholder 2">
            <a:extLst>
              <a:ext uri="{FF2B5EF4-FFF2-40B4-BE49-F238E27FC236}">
                <a16:creationId xmlns:a16="http://schemas.microsoft.com/office/drawing/2014/main" id="{A66B0FE1-8C58-DC46-B4C9-33464F4FA2BF}"/>
              </a:ext>
            </a:extLst>
          </p:cNvPr>
          <p:cNvSpPr>
            <a:spLocks noGrp="1"/>
          </p:cNvSpPr>
          <p:nvPr>
            <p:ph type="body" sz="quarter" idx="10"/>
          </p:nvPr>
        </p:nvSpPr>
        <p:spPr>
          <a:xfrm>
            <a:off x="1141214" y="1492283"/>
            <a:ext cx="1657455" cy="6540469"/>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5028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5"/>
                                        </p:tgtEl>
                                      </p:cBhvr>
                                      <p:by x="105000" y="105000"/>
                                    </p:animScale>
                                  </p:childTnLst>
                                </p:cTn>
                              </p:par>
                              <p:par>
                                <p:cTn id="10" presetID="22" presetClass="entr" presetSubtype="8" fill="hold" grpId="0" nodeType="withEffect">
                                  <p:stCondLst>
                                    <p:cond delay="6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600"/>
                                  </p:stCondLst>
                                  <p:childTnLst>
                                    <p:animScale>
                                      <p:cBhvr>
                                        <p:cTn id="1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1141213" y="3235050"/>
            <a:ext cx="1235561" cy="2782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3"/>
          </p:nvPr>
        </p:nvSpPr>
        <p:spPr>
          <a:xfrm>
            <a:off x="2443860" y="3235050"/>
            <a:ext cx="1235561" cy="2782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8"/>
          <p:cNvSpPr>
            <a:spLocks noGrp="1"/>
          </p:cNvSpPr>
          <p:nvPr>
            <p:ph type="pic" sz="quarter" idx="14"/>
          </p:nvPr>
        </p:nvSpPr>
        <p:spPr>
          <a:xfrm>
            <a:off x="3745615" y="3235050"/>
            <a:ext cx="1235561" cy="2782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1" name="Picture Placeholder 8"/>
          <p:cNvSpPr>
            <a:spLocks noGrp="1"/>
          </p:cNvSpPr>
          <p:nvPr>
            <p:ph type="pic" sz="quarter" idx="15"/>
          </p:nvPr>
        </p:nvSpPr>
        <p:spPr>
          <a:xfrm>
            <a:off x="5049153" y="3235050"/>
            <a:ext cx="1235561" cy="2782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0536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9"/>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0"/>
                                        </p:tgtEl>
                                      </p:cBhvr>
                                      <p:by x="105000" y="105000"/>
                                    </p:animScale>
                                  </p:childTnLst>
                                </p:cTn>
                              </p:par>
                              <p:par>
                                <p:cTn id="20" presetID="22" presetClass="entr" presetSubtype="8"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00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3686436" y="1828800"/>
            <a:ext cx="2193030" cy="5198293"/>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1CE45836-0250-2646-A0F0-F441B909A065}"/>
              </a:ext>
            </a:extLst>
          </p:cNvPr>
          <p:cNvSpPr>
            <a:spLocks noGrp="1"/>
          </p:cNvSpPr>
          <p:nvPr>
            <p:ph type="body" sz="quarter" idx="10"/>
          </p:nvPr>
        </p:nvSpPr>
        <p:spPr>
          <a:xfrm>
            <a:off x="1141215" y="1828801"/>
            <a:ext cx="2156677"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8658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1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1143691" y="3059447"/>
            <a:ext cx="1716364" cy="303474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 name="Title 1"/>
          <p:cNvSpPr>
            <a:spLocks noGrp="1"/>
          </p:cNvSpPr>
          <p:nvPr>
            <p:ph type="title"/>
          </p:nvPr>
        </p:nvSpPr>
        <p:spPr>
          <a:xfrm>
            <a:off x="576546" y="1567070"/>
            <a:ext cx="5707469" cy="2196548"/>
          </a:xfrm>
          <a:effectLst>
            <a:outerShdw blurRad="762000" dist="381000" dir="5400000" algn="t" rotWithShape="0">
              <a:prstClr val="black">
                <a:alpha val="30000"/>
              </a:prstClr>
            </a:outerShdw>
          </a:effectLst>
        </p:spPr>
        <p:txBody>
          <a:bodyPr/>
          <a:lstStyle>
            <a:lvl1pPr>
              <a:defRPr sz="6750" b="1" i="0">
                <a:latin typeface="Calibri" panose="020F0502020204030204" pitchFamily="34" charset="0"/>
                <a:ea typeface="Calibri" panose="020F0502020204030204" pitchFamily="34" charset="0"/>
                <a:cs typeface="Calibri" panose="020F0502020204030204" pitchFamily="34" charset="0"/>
              </a:defRPr>
            </a:lvl1pPr>
          </a:lstStyle>
          <a:p>
            <a:r>
              <a:rPr lang="en-US"/>
              <a:t>Click to edit</a:t>
            </a:r>
          </a:p>
        </p:txBody>
      </p:sp>
    </p:spTree>
    <p:extLst>
      <p:ext uri="{BB962C8B-B14F-4D97-AF65-F5344CB8AC3E}">
        <p14:creationId xmlns:p14="http://schemas.microsoft.com/office/powerpoint/2010/main" val="36468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6" presetClass="emph" presetSubtype="0" accel="50000" decel="50000" autoRev="1" fill="hold" grpId="1" nodeType="withEffect">
                                  <p:stCondLst>
                                    <p:cond delay="200"/>
                                  </p:stCondLst>
                                  <p:childTnLst>
                                    <p:animScale>
                                      <p:cBhvr>
                                        <p:cTn id="13"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3429000" y="0"/>
            <a:ext cx="3429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Title 1"/>
          <p:cNvSpPr>
            <a:spLocks noGrp="1"/>
          </p:cNvSpPr>
          <p:nvPr>
            <p:ph type="title"/>
          </p:nvPr>
        </p:nvSpPr>
        <p:spPr>
          <a:xfrm>
            <a:off x="576546" y="3473726"/>
            <a:ext cx="5707469" cy="2196548"/>
          </a:xfrm>
          <a:effectLst>
            <a:outerShdw blurRad="762000" dist="381000" dir="5400000" algn="t" rotWithShape="0">
              <a:prstClr val="black">
                <a:alpha val="30000"/>
              </a:prstClr>
            </a:outerShdw>
          </a:effectLst>
        </p:spPr>
        <p:txBody>
          <a:bodyPr/>
          <a:lstStyle>
            <a:lvl1pPr algn="ctr">
              <a:defRPr sz="5400" b="1" i="0">
                <a:latin typeface="Calibri" panose="020F0502020204030204" pitchFamily="34" charset="0"/>
                <a:ea typeface="Calibri" panose="020F0502020204030204" pitchFamily="34" charset="0"/>
                <a:cs typeface="Calibri" panose="020F0502020204030204" pitchFamily="34" charset="0"/>
              </a:defRPr>
            </a:lvl1pPr>
          </a:lstStyle>
          <a:p>
            <a:r>
              <a:rPr lang="en-US"/>
              <a:t>Click to edit</a:t>
            </a:r>
          </a:p>
        </p:txBody>
      </p:sp>
    </p:spTree>
    <p:extLst>
      <p:ext uri="{BB962C8B-B14F-4D97-AF65-F5344CB8AC3E}">
        <p14:creationId xmlns:p14="http://schemas.microsoft.com/office/powerpoint/2010/main" val="86926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decel="50000" fill="hold" grpId="0" nodeType="withEffect">
                                  <p:stCondLst>
                                    <p:cond delay="0"/>
                                  </p:stCondLst>
                                  <p:childTnLst>
                                    <p:animScale>
                                      <p:cBhvr>
                                        <p:cTn id="10" dur="5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5764" y="0"/>
            <a:ext cx="1712023" cy="609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1D3B47C5-3ED7-654E-A7CA-0EB8F06EB8F2}"/>
              </a:ext>
            </a:extLst>
          </p:cNvPr>
          <p:cNvSpPr>
            <a:spLocks noGrp="1"/>
          </p:cNvSpPr>
          <p:nvPr>
            <p:ph type="body" sz="quarter" idx="10"/>
          </p:nvPr>
        </p:nvSpPr>
        <p:spPr>
          <a:xfrm>
            <a:off x="2827980" y="1255059"/>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485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3286" y="0"/>
            <a:ext cx="1714501"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B8D4BD88-58F6-F04F-84BF-F3A9B37D0EA2}"/>
              </a:ext>
            </a:extLst>
          </p:cNvPr>
          <p:cNvSpPr>
            <a:spLocks noGrp="1"/>
          </p:cNvSpPr>
          <p:nvPr>
            <p:ph type="body" sz="quarter" idx="10"/>
          </p:nvPr>
        </p:nvSpPr>
        <p:spPr>
          <a:xfrm>
            <a:off x="2827980" y="1255059"/>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2022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4572000" y="0"/>
            <a:ext cx="2286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4572000" y="4289453"/>
            <a:ext cx="878580" cy="208256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ext Placeholder 2">
            <a:extLst>
              <a:ext uri="{FF2B5EF4-FFF2-40B4-BE49-F238E27FC236}">
                <a16:creationId xmlns:a16="http://schemas.microsoft.com/office/drawing/2014/main" id="{1903B341-468D-044B-8BCA-8C0F1F4225B2}"/>
              </a:ext>
            </a:extLst>
          </p:cNvPr>
          <p:cNvSpPr>
            <a:spLocks noGrp="1"/>
          </p:cNvSpPr>
          <p:nvPr>
            <p:ph type="body" sz="quarter" idx="10"/>
          </p:nvPr>
        </p:nvSpPr>
        <p:spPr>
          <a:xfrm>
            <a:off x="884039" y="1470025"/>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3739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1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1500"/>
                                  </p:stCondLst>
                                  <p:childTnLst>
                                    <p:animScale>
                                      <p:cBhvr>
                                        <p:cTn id="14"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3429000" y="0"/>
            <a:ext cx="3429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Title 1"/>
          <p:cNvSpPr>
            <a:spLocks noGrp="1"/>
          </p:cNvSpPr>
          <p:nvPr>
            <p:ph type="title"/>
          </p:nvPr>
        </p:nvSpPr>
        <p:spPr>
          <a:xfrm>
            <a:off x="576546" y="3473726"/>
            <a:ext cx="5707469" cy="2196548"/>
          </a:xfrm>
          <a:effectLst>
            <a:outerShdw blurRad="762000" dist="381000" dir="5400000" algn="t" rotWithShape="0">
              <a:prstClr val="black">
                <a:alpha val="30000"/>
              </a:prstClr>
            </a:outerShdw>
          </a:effectLst>
        </p:spPr>
        <p:txBody>
          <a:bodyPr/>
          <a:lstStyle>
            <a:lvl1pPr algn="ctr">
              <a:defRPr sz="5400" b="1" i="0">
                <a:latin typeface="Calibri" panose="020F0502020204030204" pitchFamily="34" charset="0"/>
                <a:ea typeface="Calibri" panose="020F0502020204030204" pitchFamily="34" charset="0"/>
                <a:cs typeface="Calibri" panose="020F0502020204030204" pitchFamily="34" charset="0"/>
              </a:defRPr>
            </a:lvl1pPr>
          </a:lstStyle>
          <a:p>
            <a:r>
              <a:rPr lang="en-US"/>
              <a:t>Click to edit</a:t>
            </a:r>
          </a:p>
        </p:txBody>
      </p:sp>
    </p:spTree>
    <p:extLst>
      <p:ext uri="{BB962C8B-B14F-4D97-AF65-F5344CB8AC3E}">
        <p14:creationId xmlns:p14="http://schemas.microsoft.com/office/powerpoint/2010/main" val="99505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decel="50000" fill="hold" grpId="0" nodeType="withEffect">
                                  <p:stCondLst>
                                    <p:cond delay="0"/>
                                  </p:stCondLst>
                                  <p:childTnLst>
                                    <p:animScale>
                                      <p:cBhvr>
                                        <p:cTn id="10" dur="5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145977" y="0"/>
            <a:ext cx="1712023"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37194FC0-3581-E843-BF29-1BF48939F434}"/>
              </a:ext>
            </a:extLst>
          </p:cNvPr>
          <p:cNvSpPr>
            <a:spLocks noGrp="1"/>
          </p:cNvSpPr>
          <p:nvPr>
            <p:ph type="body" sz="quarter" idx="10"/>
          </p:nvPr>
        </p:nvSpPr>
        <p:spPr>
          <a:xfrm>
            <a:off x="884039" y="1470025"/>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6986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9E0D5129-1B9D-9A46-96E9-DC3F0534953F}"/>
              </a:ext>
            </a:extLst>
          </p:cNvPr>
          <p:cNvSpPr>
            <a:spLocks noGrp="1"/>
          </p:cNvSpPr>
          <p:nvPr>
            <p:ph type="body" sz="quarter" idx="10"/>
          </p:nvPr>
        </p:nvSpPr>
        <p:spPr>
          <a:xfrm>
            <a:off x="3774421" y="1255059"/>
            <a:ext cx="2443163"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1372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4000500" y="0"/>
            <a:ext cx="2857500" cy="304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B10D61F4-C31F-314C-AA37-CA394627498D}"/>
              </a:ext>
            </a:extLst>
          </p:cNvPr>
          <p:cNvSpPr>
            <a:spLocks noGrp="1"/>
          </p:cNvSpPr>
          <p:nvPr>
            <p:ph type="body" sz="quarter" idx="10"/>
          </p:nvPr>
        </p:nvSpPr>
        <p:spPr>
          <a:xfrm>
            <a:off x="884039" y="1470025"/>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694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1720215" cy="6096000"/>
          </a:xfrm>
          <a:prstGeom prst="rect">
            <a:avLst/>
          </a:prstGeom>
          <a:gradFill>
            <a:gsLst>
              <a:gs pos="0">
                <a:schemeClr val="tx1">
                  <a:alpha val="40000"/>
                </a:schemeClr>
              </a:gs>
              <a:gs pos="99000">
                <a:schemeClr val="tx1">
                  <a:alpha val="20000"/>
                </a:schemeClr>
              </a:gs>
            </a:gsLst>
            <a:lin ang="5400000" scaled="1"/>
          </a:gra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4"/>
          </p:nvPr>
        </p:nvSpPr>
        <p:spPr>
          <a:xfrm>
            <a:off x="2291715" y="6096000"/>
            <a:ext cx="3494723" cy="304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ext Placeholder 2">
            <a:extLst>
              <a:ext uri="{FF2B5EF4-FFF2-40B4-BE49-F238E27FC236}">
                <a16:creationId xmlns:a16="http://schemas.microsoft.com/office/drawing/2014/main" id="{FD7CC03E-4346-C84F-B3B9-2C86CCDE4F1C}"/>
              </a:ext>
            </a:extLst>
          </p:cNvPr>
          <p:cNvSpPr>
            <a:spLocks noGrp="1"/>
          </p:cNvSpPr>
          <p:nvPr>
            <p:ph type="body" sz="quarter" idx="10"/>
          </p:nvPr>
        </p:nvSpPr>
        <p:spPr>
          <a:xfrm>
            <a:off x="2912129" y="1165413"/>
            <a:ext cx="2874309"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6854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2286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 name="Text Placeholder 2">
            <a:extLst>
              <a:ext uri="{FF2B5EF4-FFF2-40B4-BE49-F238E27FC236}">
                <a16:creationId xmlns:a16="http://schemas.microsoft.com/office/drawing/2014/main" id="{CA785B1B-FEA9-9A4D-ACC7-A7548763E603}"/>
              </a:ext>
            </a:extLst>
          </p:cNvPr>
          <p:cNvSpPr>
            <a:spLocks noGrp="1"/>
          </p:cNvSpPr>
          <p:nvPr>
            <p:ph type="body" sz="quarter" idx="10"/>
          </p:nvPr>
        </p:nvSpPr>
        <p:spPr>
          <a:xfrm>
            <a:off x="3343275" y="1255059"/>
            <a:ext cx="2874309"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625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4000500" y="6096000"/>
            <a:ext cx="2857500" cy="304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BDE715C6-A801-D44F-822D-E5DA9D827969}"/>
              </a:ext>
            </a:extLst>
          </p:cNvPr>
          <p:cNvSpPr>
            <a:spLocks noGrp="1"/>
          </p:cNvSpPr>
          <p:nvPr>
            <p:ph type="body" sz="quarter" idx="10"/>
          </p:nvPr>
        </p:nvSpPr>
        <p:spPr>
          <a:xfrm>
            <a:off x="884039" y="1470025"/>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911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1722002" cy="1666460"/>
          </a:xfrm>
        </p:spPr>
        <p:txBody>
          <a:bodyPr/>
          <a:lstStyle/>
          <a:p>
            <a:r>
              <a:rPr lang="en-US"/>
              <a:t>Click to edit Master title style</a:t>
            </a:r>
          </a:p>
        </p:txBody>
      </p:sp>
      <p:sp>
        <p:nvSpPr>
          <p:cNvPr id="4" name="Picture Placeholder 8"/>
          <p:cNvSpPr>
            <a:spLocks noGrp="1"/>
          </p:cNvSpPr>
          <p:nvPr>
            <p:ph type="pic" sz="quarter" idx="12"/>
          </p:nvPr>
        </p:nvSpPr>
        <p:spPr>
          <a:xfrm>
            <a:off x="2863215" y="758613"/>
            <a:ext cx="1708785" cy="2289387"/>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3"/>
          </p:nvPr>
        </p:nvSpPr>
        <p:spPr>
          <a:xfrm>
            <a:off x="4732020" y="1503680"/>
            <a:ext cx="1708785" cy="228938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4"/>
          </p:nvPr>
        </p:nvSpPr>
        <p:spPr>
          <a:xfrm>
            <a:off x="2863215" y="4574429"/>
            <a:ext cx="1708785" cy="228938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p:cNvSpPr>
            <a:spLocks noGrp="1"/>
          </p:cNvSpPr>
          <p:nvPr>
            <p:ph type="pic" sz="quarter" idx="15"/>
          </p:nvPr>
        </p:nvSpPr>
        <p:spPr>
          <a:xfrm>
            <a:off x="4732020" y="5319496"/>
            <a:ext cx="1708785" cy="228938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5630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6"/>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1000"/>
                                  </p:stCondLst>
                                  <p:childTnLst>
                                    <p:animScale>
                                      <p:cBhvr>
                                        <p:cTn id="19" dur="500" fill="hold"/>
                                        <p:tgtEl>
                                          <p:spTgt spid="7"/>
                                        </p:tgtEl>
                                      </p:cBhvr>
                                      <p:by x="105000" y="105000"/>
                                    </p:animScale>
                                  </p:childTnLst>
                                </p:cTn>
                              </p:par>
                              <p:par>
                                <p:cTn id="20" presetID="22" presetClass="entr" presetSubtype="8"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6" presetClass="emph" presetSubtype="0" accel="50000" decel="50000" autoRev="1" fill="hold" grpId="1" nodeType="withEffect">
                                  <p:stCondLst>
                                    <p:cond delay="1500"/>
                                  </p:stCondLst>
                                  <p:childTnLst>
                                    <p:animScale>
                                      <p:cBhvr>
                                        <p:cTn id="2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8"/>
          <p:cNvSpPr>
            <a:spLocks noGrp="1"/>
          </p:cNvSpPr>
          <p:nvPr>
            <p:ph type="pic" sz="quarter" idx="14"/>
          </p:nvPr>
        </p:nvSpPr>
        <p:spPr>
          <a:xfrm>
            <a:off x="571500" y="6096000"/>
            <a:ext cx="6286500" cy="304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5277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4000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209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3429000" y="0"/>
            <a:ext cx="3429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E7D09D32-9F66-CD42-88DF-EA1CC7325C10}"/>
              </a:ext>
            </a:extLst>
          </p:cNvPr>
          <p:cNvSpPr>
            <a:spLocks noGrp="1"/>
          </p:cNvSpPr>
          <p:nvPr>
            <p:ph type="body" sz="quarter" idx="10"/>
          </p:nvPr>
        </p:nvSpPr>
        <p:spPr>
          <a:xfrm>
            <a:off x="847165" y="1255059"/>
            <a:ext cx="2185988"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4412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5764" y="0"/>
            <a:ext cx="1712023" cy="609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1D3B47C5-3ED7-654E-A7CA-0EB8F06EB8F2}"/>
              </a:ext>
            </a:extLst>
          </p:cNvPr>
          <p:cNvSpPr>
            <a:spLocks noGrp="1"/>
          </p:cNvSpPr>
          <p:nvPr>
            <p:ph type="body" sz="quarter" idx="10"/>
          </p:nvPr>
        </p:nvSpPr>
        <p:spPr>
          <a:xfrm>
            <a:off x="2827980" y="1255059"/>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220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CF1C9470-A900-CC4D-883E-D7971E318EC4}"/>
              </a:ext>
            </a:extLst>
          </p:cNvPr>
          <p:cNvSpPr>
            <a:spLocks noGrp="1"/>
          </p:cNvSpPr>
          <p:nvPr>
            <p:ph type="body" sz="quarter" idx="10"/>
          </p:nvPr>
        </p:nvSpPr>
        <p:spPr>
          <a:xfrm>
            <a:off x="3797114" y="1255059"/>
            <a:ext cx="2420470"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779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94785" y="6698607"/>
            <a:ext cx="2294821" cy="1666460"/>
          </a:xfrm>
        </p:spPr>
        <p:txBody>
          <a:bodyPr/>
          <a:lstStyle/>
          <a:p>
            <a:r>
              <a:rPr lang="en-US"/>
              <a:t>Click to edit Master title style</a:t>
            </a:r>
          </a:p>
        </p:txBody>
      </p:sp>
      <p:sp>
        <p:nvSpPr>
          <p:cNvPr id="4" name="Picture Placeholder 8"/>
          <p:cNvSpPr>
            <a:spLocks noGrp="1"/>
          </p:cNvSpPr>
          <p:nvPr>
            <p:ph type="pic" sz="quarter" idx="12"/>
          </p:nvPr>
        </p:nvSpPr>
        <p:spPr>
          <a:xfrm>
            <a:off x="571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8231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3423286" y="758613"/>
            <a:ext cx="3434714" cy="5337387"/>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1720215" y="6096000"/>
            <a:ext cx="2851785" cy="304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7998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94785" y="1262270"/>
            <a:ext cx="2294821" cy="1666460"/>
          </a:xfrm>
        </p:spPr>
        <p:txBody>
          <a:bodyPr/>
          <a:lstStyle/>
          <a:p>
            <a:r>
              <a:rPr lang="en-US"/>
              <a:t>Click to edit Master title style</a:t>
            </a:r>
          </a:p>
        </p:txBody>
      </p:sp>
    </p:spTree>
    <p:extLst>
      <p:ext uri="{BB962C8B-B14F-4D97-AF65-F5344CB8AC3E}">
        <p14:creationId xmlns:p14="http://schemas.microsoft.com/office/powerpoint/2010/main" val="25931070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5137785" y="0"/>
            <a:ext cx="1720215" cy="6096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3285" y="3806613"/>
            <a:ext cx="1714500" cy="533738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82407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5137785" y="0"/>
            <a:ext cx="1720215" cy="455168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3285" y="455168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5"/>
          </p:nvPr>
        </p:nvSpPr>
        <p:spPr>
          <a:xfrm>
            <a:off x="3423285" y="-4064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6"/>
          </p:nvPr>
        </p:nvSpPr>
        <p:spPr>
          <a:xfrm>
            <a:off x="5137785" y="4551680"/>
            <a:ext cx="1720215"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6511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par>
                                <p:cTn id="20" presetID="22" presetClass="entr" presetSubtype="8" fill="hold" grpId="0" nodeType="withEffect">
                                  <p:stCondLst>
                                    <p:cond delay="6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60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P spid="9" grpId="0" animBg="1"/>
      <p:bldP spid="9" grpId="1"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5137785" y="0"/>
            <a:ext cx="1720215" cy="455168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5"/>
          </p:nvPr>
        </p:nvSpPr>
        <p:spPr>
          <a:xfrm>
            <a:off x="3423285" y="-40640"/>
            <a:ext cx="1714500" cy="91846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6"/>
          </p:nvPr>
        </p:nvSpPr>
        <p:spPr>
          <a:xfrm>
            <a:off x="5137785" y="4551680"/>
            <a:ext cx="1720215"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78718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5137785" y="0"/>
            <a:ext cx="1720215" cy="9144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3285" y="455168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5"/>
          </p:nvPr>
        </p:nvSpPr>
        <p:spPr>
          <a:xfrm>
            <a:off x="3423285" y="-4064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8913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3423285" y="0"/>
            <a:ext cx="3434715" cy="455168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3285" y="455168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6"/>
          </p:nvPr>
        </p:nvSpPr>
        <p:spPr>
          <a:xfrm>
            <a:off x="5137785" y="4551680"/>
            <a:ext cx="1720215"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13148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9" grpId="0" animBg="1"/>
      <p:bldP spid="9" grpId="1" animBg="1"/>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3423285" y="4551680"/>
            <a:ext cx="3434715" cy="459232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5"/>
          </p:nvPr>
        </p:nvSpPr>
        <p:spPr>
          <a:xfrm>
            <a:off x="3423285" y="-4064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p:cNvSpPr>
            <a:spLocks noGrp="1"/>
          </p:cNvSpPr>
          <p:nvPr>
            <p:ph type="pic" sz="quarter" idx="16"/>
          </p:nvPr>
        </p:nvSpPr>
        <p:spPr>
          <a:xfrm>
            <a:off x="5137785" y="-40640"/>
            <a:ext cx="1720215"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53861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3286" y="0"/>
            <a:ext cx="1714501"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B8D4BD88-58F6-F04F-84BF-F3A9B37D0EA2}"/>
              </a:ext>
            </a:extLst>
          </p:cNvPr>
          <p:cNvSpPr>
            <a:spLocks noGrp="1"/>
          </p:cNvSpPr>
          <p:nvPr>
            <p:ph type="body" sz="quarter" idx="10"/>
          </p:nvPr>
        </p:nvSpPr>
        <p:spPr>
          <a:xfrm>
            <a:off x="2827980" y="1255059"/>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180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p:cNvSpPr>
            <a:spLocks noGrp="1"/>
          </p:cNvSpPr>
          <p:nvPr>
            <p:ph type="pic" sz="quarter" idx="14"/>
          </p:nvPr>
        </p:nvSpPr>
        <p:spPr>
          <a:xfrm>
            <a:off x="3429000" y="0"/>
            <a:ext cx="1143000" cy="6096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4572000" y="3048000"/>
            <a:ext cx="1143000" cy="609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5"/>
          </p:nvPr>
        </p:nvSpPr>
        <p:spPr>
          <a:xfrm>
            <a:off x="5715000" y="0"/>
            <a:ext cx="1143000" cy="609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9562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6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600"/>
                                  </p:stCondLst>
                                  <p:childTnLst>
                                    <p:animScale>
                                      <p:cBhvr>
                                        <p:cTn id="14" dur="500" fill="hold"/>
                                        <p:tgtEl>
                                          <p:spTgt spid="4"/>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p:cNvSpPr>
            <a:spLocks noGrp="1"/>
          </p:cNvSpPr>
          <p:nvPr>
            <p:ph type="pic" sz="quarter" idx="14"/>
          </p:nvPr>
        </p:nvSpPr>
        <p:spPr>
          <a:xfrm>
            <a:off x="3383280" y="2895194"/>
            <a:ext cx="1234440" cy="4125773"/>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4572000"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5"/>
          </p:nvPr>
        </p:nvSpPr>
        <p:spPr>
          <a:xfrm>
            <a:off x="5715000"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6"/>
          </p:nvPr>
        </p:nvSpPr>
        <p:spPr>
          <a:xfrm>
            <a:off x="2286000"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p:cNvSpPr>
            <a:spLocks noGrp="1"/>
          </p:cNvSpPr>
          <p:nvPr>
            <p:ph type="pic" sz="quarter" idx="17"/>
          </p:nvPr>
        </p:nvSpPr>
        <p:spPr>
          <a:xfrm>
            <a:off x="1141214"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8"/>
          </p:nvPr>
        </p:nvSpPr>
        <p:spPr>
          <a:xfrm>
            <a:off x="-3572"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4161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900"/>
                                  </p:stCondLst>
                                  <p:childTnLst>
                                    <p:animScale>
                                      <p:cBhvr>
                                        <p:cTn id="9" dur="500" fill="hold"/>
                                        <p:tgtEl>
                                          <p:spTgt spid="5"/>
                                        </p:tgtEl>
                                      </p:cBhvr>
                                      <p:by x="105000" y="105000"/>
                                    </p:animScale>
                                  </p:childTnLst>
                                </p:cTn>
                              </p:par>
                              <p:par>
                                <p:cTn id="10" presetID="22" presetClass="entr" presetSubtype="8" fill="hold" grpId="0" nodeType="with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1500"/>
                                  </p:stCondLst>
                                  <p:childTnLst>
                                    <p:animScale>
                                      <p:cBhvr>
                                        <p:cTn id="14" dur="500" fill="hold"/>
                                        <p:tgtEl>
                                          <p:spTgt spid="4"/>
                                        </p:tgtEl>
                                      </p:cBhvr>
                                      <p:by x="105000" y="105000"/>
                                    </p:animScale>
                                  </p:childTnLst>
                                </p:cTn>
                              </p:par>
                              <p:par>
                                <p:cTn id="15" presetID="22" presetClass="entr" presetSubtype="8" fill="hold" grpId="0" nodeType="withEffect">
                                  <p:stCondLst>
                                    <p:cond delay="12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1200"/>
                                  </p:stCondLst>
                                  <p:childTnLst>
                                    <p:animScale>
                                      <p:cBhvr>
                                        <p:cTn id="19" dur="500" fill="hold"/>
                                        <p:tgtEl>
                                          <p:spTgt spid="6"/>
                                        </p:tgtEl>
                                      </p:cBhvr>
                                      <p:by x="105000" y="105000"/>
                                    </p:animScale>
                                  </p:childTnLst>
                                </p:cTn>
                              </p:par>
                              <p:par>
                                <p:cTn id="20" presetID="22" presetClass="entr" presetSubtype="8" fill="hold" grpId="0" nodeType="withEffect">
                                  <p:stCondLst>
                                    <p:cond delay="6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6" presetClass="emph" presetSubtype="0" accel="50000" decel="50000" autoRev="1" fill="hold" grpId="1" nodeType="withEffect">
                                  <p:stCondLst>
                                    <p:cond delay="600"/>
                                  </p:stCondLst>
                                  <p:childTnLst>
                                    <p:animScale>
                                      <p:cBhvr>
                                        <p:cTn id="24" dur="500" fill="hold"/>
                                        <p:tgtEl>
                                          <p:spTgt spid="7"/>
                                        </p:tgtEl>
                                      </p:cBhvr>
                                      <p:by x="105000" y="105000"/>
                                    </p:animScale>
                                  </p:childTnLst>
                                </p:cTn>
                              </p:par>
                              <p:par>
                                <p:cTn id="25" presetID="22" presetClass="entr" presetSubtype="8" fill="hold" grpId="0" nodeType="withEffect">
                                  <p:stCondLst>
                                    <p:cond delay="3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6" presetClass="emph" presetSubtype="0" accel="50000" decel="50000" autoRev="1" fill="hold" grpId="1" nodeType="withEffect">
                                  <p:stCondLst>
                                    <p:cond delay="300"/>
                                  </p:stCondLst>
                                  <p:childTnLst>
                                    <p:animScale>
                                      <p:cBhvr>
                                        <p:cTn id="29" dur="500" fill="hold"/>
                                        <p:tgtEl>
                                          <p:spTgt spid="8"/>
                                        </p:tgtEl>
                                      </p:cBhvr>
                                      <p:by x="105000" y="105000"/>
                                    </p:animScale>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6" presetClass="emph" presetSubtype="0" accel="50000" decel="50000" autoRev="1" fill="hold" grpId="1" nodeType="withEffect">
                                  <p:stCondLst>
                                    <p:cond delay="0"/>
                                  </p:stCondLst>
                                  <p:childTnLst>
                                    <p:animScale>
                                      <p:cBhvr>
                                        <p:cTn id="3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p:cNvSpPr>
            <a:spLocks noGrp="1"/>
          </p:cNvSpPr>
          <p:nvPr>
            <p:ph type="pic" sz="quarter" idx="14"/>
          </p:nvPr>
        </p:nvSpPr>
        <p:spPr>
          <a:xfrm>
            <a:off x="1834515" y="3048000"/>
            <a:ext cx="1143000" cy="38201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099316"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5"/>
          </p:nvPr>
        </p:nvSpPr>
        <p:spPr>
          <a:xfrm>
            <a:off x="4364117"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8"/>
          </p:nvPr>
        </p:nvSpPr>
        <p:spPr>
          <a:xfrm>
            <a:off x="569714"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05413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6"/>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9" grpId="0" animBg="1"/>
      <p:bldP spid="9" grpId="1" animBg="1"/>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1" cy="1666460"/>
          </a:xfrm>
        </p:spPr>
        <p:txBody>
          <a:bodyPr/>
          <a:lstStyle/>
          <a:p>
            <a:r>
              <a:rPr lang="en-US"/>
              <a:t>Click to edit Master title style</a:t>
            </a:r>
          </a:p>
        </p:txBody>
      </p:sp>
      <p:sp>
        <p:nvSpPr>
          <p:cNvPr id="7" name="Picture Placeholder 8"/>
          <p:cNvSpPr>
            <a:spLocks noGrp="1"/>
          </p:cNvSpPr>
          <p:nvPr>
            <p:ph type="pic" sz="quarter" idx="15"/>
          </p:nvPr>
        </p:nvSpPr>
        <p:spPr>
          <a:xfrm>
            <a:off x="3423285" y="-40640"/>
            <a:ext cx="1714500" cy="91846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Rectangle 7"/>
          <p:cNvSpPr/>
          <p:nvPr userDrawn="1"/>
        </p:nvSpPr>
        <p:spPr>
          <a:xfrm>
            <a:off x="5137785" y="-40640"/>
            <a:ext cx="1720215" cy="9184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Calibri" panose="020F0502020204030204" pitchFamily="34" charset="0"/>
            </a:endParaRPr>
          </a:p>
        </p:txBody>
      </p:sp>
    </p:spTree>
    <p:extLst>
      <p:ext uri="{BB962C8B-B14F-4D97-AF65-F5344CB8AC3E}">
        <p14:creationId xmlns:p14="http://schemas.microsoft.com/office/powerpoint/2010/main" val="41001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7"/>
                                        </p:tgtEl>
                                      </p:cBhvr>
                                      <p:by x="105000" y="105000"/>
                                    </p:animScale>
                                  </p:childTnLst>
                                </p:cTn>
                              </p:par>
                              <p:par>
                                <p:cTn id="10" presetID="2" presetClass="entr" presetSubtype="2" decel="5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12714" y="1262270"/>
            <a:ext cx="2287786" cy="1666460"/>
          </a:xfrm>
        </p:spPr>
        <p:txBody>
          <a:bodyPr/>
          <a:lstStyle/>
          <a:p>
            <a:r>
              <a:rPr lang="en-US"/>
              <a:t>Click to edit Master title style</a:t>
            </a:r>
          </a:p>
        </p:txBody>
      </p:sp>
      <p:sp>
        <p:nvSpPr>
          <p:cNvPr id="3" name="Picture Placeholder 8"/>
          <p:cNvSpPr>
            <a:spLocks noGrp="1"/>
          </p:cNvSpPr>
          <p:nvPr>
            <p:ph type="pic" sz="quarter" idx="14"/>
          </p:nvPr>
        </p:nvSpPr>
        <p:spPr>
          <a:xfrm>
            <a:off x="4000500" y="1513433"/>
            <a:ext cx="2280285" cy="6099795"/>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4" name="Rectangle 3"/>
          <p:cNvSpPr/>
          <p:nvPr userDrawn="1"/>
        </p:nvSpPr>
        <p:spPr>
          <a:xfrm>
            <a:off x="0" y="1520426"/>
            <a:ext cx="1148716" cy="6092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Calibri" panose="020F0502020204030204" pitchFamily="34" charset="0"/>
            </a:endParaRPr>
          </a:p>
        </p:txBody>
      </p:sp>
    </p:spTree>
    <p:extLst>
      <p:ext uri="{BB962C8B-B14F-4D97-AF65-F5344CB8AC3E}">
        <p14:creationId xmlns:p14="http://schemas.microsoft.com/office/powerpoint/2010/main" val="304396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500"/>
                                  </p:stCondLst>
                                  <p:childTnLst>
                                    <p:animScale>
                                      <p:cBhvr>
                                        <p:cTn id="9" dur="500" fill="hold"/>
                                        <p:tgtEl>
                                          <p:spTgt spid="3"/>
                                        </p:tgtEl>
                                      </p:cBhvr>
                                      <p:by x="105000" y="105000"/>
                                    </p:animScale>
                                  </p:childTnLst>
                                </p:cTn>
                              </p:par>
                              <p:par>
                                <p:cTn id="10" presetID="2" presetClass="entr" presetSubtype="8" decel="5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571500" y="0"/>
            <a:ext cx="6286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47051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571500" y="0"/>
            <a:ext cx="6286500" cy="5364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6440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44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47076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16" name="Picture Placeholder 8"/>
          <p:cNvSpPr>
            <a:spLocks noGrp="1"/>
          </p:cNvSpPr>
          <p:nvPr>
            <p:ph type="pic" sz="quarter" idx="14"/>
          </p:nvPr>
        </p:nvSpPr>
        <p:spPr>
          <a:xfrm>
            <a:off x="2748115" y="3726933"/>
            <a:ext cx="607500" cy="1440000"/>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17" name="Picture Placeholder 8"/>
          <p:cNvSpPr>
            <a:spLocks noGrp="1"/>
          </p:cNvSpPr>
          <p:nvPr>
            <p:ph type="pic" sz="quarter" idx="13"/>
          </p:nvPr>
        </p:nvSpPr>
        <p:spPr>
          <a:xfrm>
            <a:off x="4066515" y="3726933"/>
            <a:ext cx="607500" cy="144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8" name="Picture Placeholder 8"/>
          <p:cNvSpPr>
            <a:spLocks noGrp="1"/>
          </p:cNvSpPr>
          <p:nvPr>
            <p:ph type="pic" sz="quarter" idx="15"/>
          </p:nvPr>
        </p:nvSpPr>
        <p:spPr>
          <a:xfrm>
            <a:off x="5384513" y="3726933"/>
            <a:ext cx="607500" cy="144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9" name="Picture Placeholder 8"/>
          <p:cNvSpPr>
            <a:spLocks noGrp="1"/>
          </p:cNvSpPr>
          <p:nvPr>
            <p:ph type="pic" sz="quarter" idx="18"/>
          </p:nvPr>
        </p:nvSpPr>
        <p:spPr>
          <a:xfrm>
            <a:off x="1429714" y="3726933"/>
            <a:ext cx="607500" cy="144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78401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6" presetClass="emph" presetSubtype="0" accel="50000" decel="50000" autoRev="1" fill="hold" grpId="1" nodeType="withEffect">
                                  <p:stCondLst>
                                    <p:cond delay="0"/>
                                  </p:stCondLst>
                                  <p:childTnLst>
                                    <p:animScale>
                                      <p:cBhvr>
                                        <p:cTn id="9" dur="500" fill="hold"/>
                                        <p:tgtEl>
                                          <p:spTgt spid="19"/>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16"/>
                                        </p:tgtEl>
                                      </p:cBhvr>
                                      <p:by x="105000" y="105000"/>
                                    </p:animScale>
                                  </p:childTnLst>
                                </p:cTn>
                              </p:par>
                              <p:par>
                                <p:cTn id="15" presetID="22" presetClass="entr" presetSubtype="8" fill="hold" grpId="0" nodeType="withEffect">
                                  <p:stCondLst>
                                    <p:cond delay="14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6" presetClass="emph" presetSubtype="0" accel="50000" decel="50000" autoRev="1" fill="hold" grpId="1" nodeType="withEffect">
                                  <p:stCondLst>
                                    <p:cond delay="1400"/>
                                  </p:stCondLst>
                                  <p:childTnLst>
                                    <p:animScale>
                                      <p:cBhvr>
                                        <p:cTn id="19" dur="500" fill="hold"/>
                                        <p:tgtEl>
                                          <p:spTgt spid="17"/>
                                        </p:tgtEl>
                                      </p:cBhvr>
                                      <p:by x="105000" y="105000"/>
                                    </p:animScale>
                                  </p:childTnLst>
                                </p:cTn>
                              </p:par>
                              <p:par>
                                <p:cTn id="20" presetID="22" presetClass="entr" presetSubtype="8" fill="hold" grpId="0" nodeType="withEffect">
                                  <p:stCondLst>
                                    <p:cond delay="2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6" presetClass="emph" presetSubtype="0" accel="50000" decel="50000" autoRev="1" fill="hold" grpId="1" nodeType="withEffect">
                                  <p:stCondLst>
                                    <p:cond delay="2300"/>
                                  </p:stCondLst>
                                  <p:childTnLst>
                                    <p:animScale>
                                      <p:cBhvr>
                                        <p:cTn id="2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Picture Placeholder 8"/>
          <p:cNvSpPr>
            <a:spLocks noGrp="1"/>
          </p:cNvSpPr>
          <p:nvPr>
            <p:ph type="pic" sz="quarter" idx="14"/>
          </p:nvPr>
        </p:nvSpPr>
        <p:spPr>
          <a:xfrm>
            <a:off x="2255457" y="2868794"/>
            <a:ext cx="1183846" cy="2806153"/>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4" name="Picture Placeholder 8"/>
          <p:cNvSpPr>
            <a:spLocks noGrp="1"/>
          </p:cNvSpPr>
          <p:nvPr>
            <p:ph type="pic" sz="quarter" idx="13"/>
          </p:nvPr>
        </p:nvSpPr>
        <p:spPr>
          <a:xfrm>
            <a:off x="3598940" y="2868794"/>
            <a:ext cx="1183846" cy="2806153"/>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5"/>
          </p:nvPr>
        </p:nvSpPr>
        <p:spPr>
          <a:xfrm>
            <a:off x="4942423" y="2868794"/>
            <a:ext cx="1183846" cy="2806153"/>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8"/>
          </p:nvPr>
        </p:nvSpPr>
        <p:spPr>
          <a:xfrm>
            <a:off x="911973" y="2864521"/>
            <a:ext cx="1183846" cy="2806153"/>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34839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8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1800"/>
                                  </p:stCondLst>
                                  <p:childTnLst>
                                    <p:animScale>
                                      <p:cBhvr>
                                        <p:cTn id="9" dur="500" fill="hold"/>
                                        <p:tgtEl>
                                          <p:spTgt spid="5"/>
                                        </p:tgtEl>
                                      </p:cBhvr>
                                      <p:by x="105000" y="105000"/>
                                    </p:animScale>
                                  </p:childTnLst>
                                </p:cTn>
                              </p:par>
                              <p:par>
                                <p:cTn id="10" presetID="22" presetClass="entr" presetSubtype="8" fill="hold" grpId="0" nodeType="withEffect">
                                  <p:stCondLst>
                                    <p:cond delay="11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3"/>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7" grpId="0" animBg="1"/>
      <p:bldP spid="7"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4572000" y="0"/>
            <a:ext cx="2286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4572000" y="4289453"/>
            <a:ext cx="878580" cy="208256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ext Placeholder 2">
            <a:extLst>
              <a:ext uri="{FF2B5EF4-FFF2-40B4-BE49-F238E27FC236}">
                <a16:creationId xmlns:a16="http://schemas.microsoft.com/office/drawing/2014/main" id="{1903B341-468D-044B-8BCA-8C0F1F4225B2}"/>
              </a:ext>
            </a:extLst>
          </p:cNvPr>
          <p:cNvSpPr>
            <a:spLocks noGrp="1"/>
          </p:cNvSpPr>
          <p:nvPr>
            <p:ph type="body" sz="quarter" idx="10"/>
          </p:nvPr>
        </p:nvSpPr>
        <p:spPr>
          <a:xfrm>
            <a:off x="884039" y="1470025"/>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714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1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1500"/>
                                  </p:stCondLst>
                                  <p:childTnLst>
                                    <p:animScale>
                                      <p:cBhvr>
                                        <p:cTn id="14"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55A12D-11E0-437B-89DE-E19CBD7991A6}"/>
              </a:ext>
            </a:extLst>
          </p:cNvPr>
          <p:cNvSpPr>
            <a:spLocks noGrp="1"/>
          </p:cNvSpPr>
          <p:nvPr>
            <p:ph type="title"/>
          </p:nvPr>
        </p:nvSpPr>
        <p:spPr>
          <a:xfrm>
            <a:off x="576546" y="1567070"/>
            <a:ext cx="5707469" cy="2196548"/>
          </a:xfrm>
          <a:effectLst>
            <a:outerShdw blurRad="762000" dist="381000" dir="5400000" algn="t" rotWithShape="0">
              <a:prstClr val="black">
                <a:alpha val="30000"/>
              </a:prstClr>
            </a:outerShdw>
          </a:effectLst>
        </p:spPr>
        <p:txBody>
          <a:bodyPr/>
          <a:lstStyle>
            <a:lvl1pPr>
              <a:defRPr sz="6750" b="1" i="0">
                <a:latin typeface="Calibri" panose="020F0502020204030204" pitchFamily="34" charset="0"/>
                <a:ea typeface="Calibri" panose="020F0502020204030204" pitchFamily="34" charset="0"/>
                <a:cs typeface="Calibri" panose="020F0502020204030204" pitchFamily="34" charset="0"/>
              </a:defRPr>
            </a:lvl1pPr>
          </a:lstStyle>
          <a:p>
            <a:r>
              <a:rPr lang="en-US"/>
              <a:t>Click to edit</a:t>
            </a:r>
          </a:p>
        </p:txBody>
      </p:sp>
      <p:sp>
        <p:nvSpPr>
          <p:cNvPr id="7" name="Picture Placeholder 8">
            <a:extLst>
              <a:ext uri="{FF2B5EF4-FFF2-40B4-BE49-F238E27FC236}">
                <a16:creationId xmlns:a16="http://schemas.microsoft.com/office/drawing/2014/main" id="{7A624F98-6334-4710-B5FE-8EC9CCAE031C}"/>
              </a:ext>
            </a:extLst>
          </p:cNvPr>
          <p:cNvSpPr>
            <a:spLocks noGrp="1"/>
          </p:cNvSpPr>
          <p:nvPr>
            <p:ph type="pic" sz="quarter" idx="15"/>
          </p:nvPr>
        </p:nvSpPr>
        <p:spPr>
          <a:xfrm>
            <a:off x="3429001" y="-40640"/>
            <a:ext cx="3423285" cy="91846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17723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6" presetClass="emph" presetSubtype="0" accel="50000" decel="50000" autoRev="1" fill="hold" grpId="1" nodeType="withEffect">
                                  <p:stCondLst>
                                    <p:cond delay="500"/>
                                  </p:stCondLst>
                                  <p:childTnLst>
                                    <p:animScale>
                                      <p:cBhvr>
                                        <p:cTn id="13"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Lst>
  </p:timing>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B31180B-D27B-49BA-B411-1ED0D6A231CA}"/>
              </a:ext>
            </a:extLst>
          </p:cNvPr>
          <p:cNvSpPr>
            <a:spLocks noGrp="1"/>
          </p:cNvSpPr>
          <p:nvPr>
            <p:ph type="pic" sz="quarter" idx="30"/>
          </p:nvPr>
        </p:nvSpPr>
        <p:spPr>
          <a:xfrm>
            <a:off x="1140356" y="1500717"/>
            <a:ext cx="1295697" cy="307128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2E1553D6-1DEC-4C3C-9DE1-9BDD1DD62804}"/>
              </a:ext>
            </a:extLst>
          </p:cNvPr>
          <p:cNvSpPr>
            <a:spLocks noGrp="1"/>
          </p:cNvSpPr>
          <p:nvPr>
            <p:ph type="pic" sz="quarter" idx="31"/>
          </p:nvPr>
        </p:nvSpPr>
        <p:spPr>
          <a:xfrm>
            <a:off x="1140356" y="4767943"/>
            <a:ext cx="1592128" cy="35971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a:extLst>
              <a:ext uri="{FF2B5EF4-FFF2-40B4-BE49-F238E27FC236}">
                <a16:creationId xmlns:a16="http://schemas.microsoft.com/office/drawing/2014/main" id="{607B0349-B996-4D43-A51A-890FFA32862D}"/>
              </a:ext>
            </a:extLst>
          </p:cNvPr>
          <p:cNvSpPr>
            <a:spLocks noGrp="1"/>
          </p:cNvSpPr>
          <p:nvPr>
            <p:ph type="pic" sz="quarter" idx="33"/>
          </p:nvPr>
        </p:nvSpPr>
        <p:spPr>
          <a:xfrm>
            <a:off x="4692585" y="4767943"/>
            <a:ext cx="1592128" cy="35971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a:extLst>
              <a:ext uri="{FF2B5EF4-FFF2-40B4-BE49-F238E27FC236}">
                <a16:creationId xmlns:a16="http://schemas.microsoft.com/office/drawing/2014/main" id="{B043AB8B-7EAE-409D-ACA6-7B218F1EF83D}"/>
              </a:ext>
            </a:extLst>
          </p:cNvPr>
          <p:cNvSpPr>
            <a:spLocks noGrp="1"/>
          </p:cNvSpPr>
          <p:nvPr>
            <p:ph type="pic" sz="quarter" idx="34"/>
          </p:nvPr>
        </p:nvSpPr>
        <p:spPr>
          <a:xfrm>
            <a:off x="3886618" y="1500717"/>
            <a:ext cx="2398097" cy="307128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a:extLst>
              <a:ext uri="{FF2B5EF4-FFF2-40B4-BE49-F238E27FC236}">
                <a16:creationId xmlns:a16="http://schemas.microsoft.com/office/drawing/2014/main" id="{9189B9FD-5B0C-4540-9969-CDE20BD730F3}"/>
              </a:ext>
            </a:extLst>
          </p:cNvPr>
          <p:cNvSpPr>
            <a:spLocks noGrp="1"/>
          </p:cNvSpPr>
          <p:nvPr>
            <p:ph type="pic" sz="quarter" idx="35"/>
          </p:nvPr>
        </p:nvSpPr>
        <p:spPr>
          <a:xfrm>
            <a:off x="2816586" y="4767943"/>
            <a:ext cx="1791898" cy="35971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623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0"/>
                                  </p:stCondLst>
                                  <p:childTnLst>
                                    <p:animScale>
                                      <p:cBhvr>
                                        <p:cTn id="9" dur="500" fill="hold"/>
                                        <p:tgtEl>
                                          <p:spTgt spid="3"/>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7"/>
                                        </p:tgtEl>
                                      </p:cBhvr>
                                      <p:by x="105000" y="105000"/>
                                    </p:animScale>
                                  </p:childTnLst>
                                </p:cTn>
                              </p:par>
                              <p:par>
                                <p:cTn id="15" presetID="22" presetClass="entr" presetSubtype="8" fill="hold" grpId="0" nodeType="withEffect">
                                  <p:stCondLst>
                                    <p:cond delay="13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6" presetClass="emph" presetSubtype="0" accel="50000" decel="50000" autoRev="1" fill="hold" grpId="1" nodeType="withEffect">
                                  <p:stCondLst>
                                    <p:cond delay="1300"/>
                                  </p:stCondLst>
                                  <p:childTnLst>
                                    <p:animScale>
                                      <p:cBhvr>
                                        <p:cTn id="19" dur="500" fill="hold"/>
                                        <p:tgtEl>
                                          <p:spTgt spid="4"/>
                                        </p:tgtEl>
                                      </p:cBhvr>
                                      <p:by x="105000" y="105000"/>
                                    </p:animScale>
                                  </p:childTnLst>
                                </p:cTn>
                              </p:par>
                              <p:par>
                                <p:cTn id="20" presetID="22" presetClass="entr" presetSubtype="8" fill="hold" grpId="0" nodeType="withEffect">
                                  <p:stCondLst>
                                    <p:cond delay="17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6" presetClass="emph" presetSubtype="0" accel="50000" decel="50000" autoRev="1" fill="hold" grpId="1" nodeType="withEffect">
                                  <p:stCondLst>
                                    <p:cond delay="1700"/>
                                  </p:stCondLst>
                                  <p:childTnLst>
                                    <p:animScale>
                                      <p:cBhvr>
                                        <p:cTn id="24" dur="500" fill="hold"/>
                                        <p:tgtEl>
                                          <p:spTgt spid="8"/>
                                        </p:tgtEl>
                                      </p:cBhvr>
                                      <p:by x="105000" y="105000"/>
                                    </p:animScale>
                                  </p:childTnLst>
                                </p:cTn>
                              </p:par>
                              <p:par>
                                <p:cTn id="25" presetID="22" presetClass="entr" presetSubtype="8" fill="hold" grpId="0" nodeType="withEffect">
                                  <p:stCondLst>
                                    <p:cond delay="21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6" presetClass="emph" presetSubtype="0" accel="50000" decel="50000" autoRev="1" fill="hold" grpId="1" nodeType="withEffect">
                                  <p:stCondLst>
                                    <p:cond delay="2100"/>
                                  </p:stCondLst>
                                  <p:childTnLst>
                                    <p:animScale>
                                      <p:cBhvr>
                                        <p:cTn id="2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8" grpId="0" animBg="1"/>
      <p:bldP spid="8" grpId="1" animBg="1"/>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1141214" y="1262270"/>
            <a:ext cx="2287787" cy="1666460"/>
          </a:xfrm>
        </p:spPr>
        <p:txBody>
          <a:bodyPr/>
          <a:lstStyle/>
          <a:p>
            <a:r>
              <a:rPr lang="en-US"/>
              <a:t>Click to edit Master title style</a:t>
            </a:r>
          </a:p>
        </p:txBody>
      </p:sp>
    </p:spTree>
    <p:extLst>
      <p:ext uri="{BB962C8B-B14F-4D97-AF65-F5344CB8AC3E}">
        <p14:creationId xmlns:p14="http://schemas.microsoft.com/office/powerpoint/2010/main" val="35252735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19B21D2-43BF-44BE-8F5F-2A5834A9A253}"/>
              </a:ext>
            </a:extLst>
          </p:cNvPr>
          <p:cNvSpPr>
            <a:spLocks noGrp="1"/>
          </p:cNvSpPr>
          <p:nvPr>
            <p:ph type="pic" sz="quarter" idx="30"/>
          </p:nvPr>
        </p:nvSpPr>
        <p:spPr>
          <a:xfrm>
            <a:off x="3429000" y="4572000"/>
            <a:ext cx="2855714"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69792BF1-2F1C-4104-963B-7CBA016ED877}"/>
              </a:ext>
            </a:extLst>
          </p:cNvPr>
          <p:cNvSpPr>
            <a:spLocks noGrp="1"/>
          </p:cNvSpPr>
          <p:nvPr>
            <p:ph type="pic" sz="quarter" idx="31"/>
          </p:nvPr>
        </p:nvSpPr>
        <p:spPr>
          <a:xfrm>
            <a:off x="1140322" y="0"/>
            <a:ext cx="2288678"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7809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4"/>
                                        </p:tgtEl>
                                      </p:cBhvr>
                                      <p:by x="105000" y="105000"/>
                                    </p:animScale>
                                  </p:childTnLst>
                                </p:cTn>
                              </p:par>
                              <p:par>
                                <p:cTn id="10" presetID="22" presetClass="entr" presetSubtype="8"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p:stCondLst>
                                    <p:cond delay="2000"/>
                                  </p:stCondLst>
                                  <p:childTnLst>
                                    <p:animScale>
                                      <p:cBhvr>
                                        <p:cTn id="14"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571500" y="0"/>
            <a:ext cx="6286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B6F0C670-BB95-47F5-BB08-C913FD10E415}"/>
              </a:ext>
            </a:extLst>
          </p:cNvPr>
          <p:cNvSpPr>
            <a:spLocks noGrp="1"/>
          </p:cNvSpPr>
          <p:nvPr>
            <p:ph type="pic" sz="quarter" idx="31"/>
          </p:nvPr>
        </p:nvSpPr>
        <p:spPr>
          <a:xfrm>
            <a:off x="1707357" y="4572000"/>
            <a:ext cx="1721644"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03790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7837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1135856"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571500" y="4572000"/>
            <a:ext cx="1135856"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3994785" y="1262270"/>
            <a:ext cx="2294821" cy="1666460"/>
          </a:xfrm>
        </p:spPr>
        <p:txBody>
          <a:bodyPr/>
          <a:lstStyle/>
          <a:p>
            <a:r>
              <a:rPr lang="en-US"/>
              <a:t>Click to edit Master title style</a:t>
            </a:r>
          </a:p>
        </p:txBody>
      </p:sp>
    </p:spTree>
    <p:extLst>
      <p:ext uri="{BB962C8B-B14F-4D97-AF65-F5344CB8AC3E}">
        <p14:creationId xmlns:p14="http://schemas.microsoft.com/office/powerpoint/2010/main" val="417803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3" grpId="1" animBg="1"/>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1707356" y="4572001"/>
            <a:ext cx="1721643" cy="457199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3994785" y="1262270"/>
            <a:ext cx="2294821" cy="1666460"/>
          </a:xfrm>
        </p:spPr>
        <p:txBody>
          <a:bodyPr/>
          <a:lstStyle/>
          <a:p>
            <a:r>
              <a:rPr lang="en-US"/>
              <a:t>Click to edit Master title style</a:t>
            </a:r>
          </a:p>
        </p:txBody>
      </p:sp>
      <p:sp>
        <p:nvSpPr>
          <p:cNvPr id="6" name="Picture Placeholder 8">
            <a:extLst>
              <a:ext uri="{FF2B5EF4-FFF2-40B4-BE49-F238E27FC236}">
                <a16:creationId xmlns:a16="http://schemas.microsoft.com/office/drawing/2014/main" id="{0E9354BC-A38D-49AC-B33C-37DBC74E7647}"/>
              </a:ext>
            </a:extLst>
          </p:cNvPr>
          <p:cNvSpPr>
            <a:spLocks noGrp="1"/>
          </p:cNvSpPr>
          <p:nvPr>
            <p:ph type="pic" sz="quarter" idx="14"/>
          </p:nvPr>
        </p:nvSpPr>
        <p:spPr>
          <a:xfrm>
            <a:off x="1707356" y="2"/>
            <a:ext cx="1721643" cy="457199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66773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1707356" y="4572001"/>
            <a:ext cx="1721643" cy="379306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3994785" y="1262270"/>
            <a:ext cx="2294821" cy="1666460"/>
          </a:xfrm>
        </p:spPr>
        <p:txBody>
          <a:bodyPr/>
          <a:lstStyle/>
          <a:p>
            <a:r>
              <a:rPr lang="en-US"/>
              <a:t>Click to edit Master title style</a:t>
            </a:r>
          </a:p>
        </p:txBody>
      </p:sp>
      <p:sp>
        <p:nvSpPr>
          <p:cNvPr id="7" name="Picture Placeholder 8">
            <a:extLst>
              <a:ext uri="{FF2B5EF4-FFF2-40B4-BE49-F238E27FC236}">
                <a16:creationId xmlns:a16="http://schemas.microsoft.com/office/drawing/2014/main" id="{1E8C037D-10CD-4E7B-AFB3-740A96BB6DA8}"/>
              </a:ext>
            </a:extLst>
          </p:cNvPr>
          <p:cNvSpPr>
            <a:spLocks noGrp="1"/>
          </p:cNvSpPr>
          <p:nvPr>
            <p:ph type="pic" sz="quarter" idx="14"/>
          </p:nvPr>
        </p:nvSpPr>
        <p:spPr>
          <a:xfrm>
            <a:off x="3429002" y="4572001"/>
            <a:ext cx="1721643" cy="379306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a:extLst>
              <a:ext uri="{FF2B5EF4-FFF2-40B4-BE49-F238E27FC236}">
                <a16:creationId xmlns:a16="http://schemas.microsoft.com/office/drawing/2014/main" id="{37B1B9FC-2CA4-43C9-910F-D007298A6072}"/>
              </a:ext>
            </a:extLst>
          </p:cNvPr>
          <p:cNvSpPr>
            <a:spLocks noGrp="1"/>
          </p:cNvSpPr>
          <p:nvPr>
            <p:ph type="pic" sz="quarter" idx="15"/>
          </p:nvPr>
        </p:nvSpPr>
        <p:spPr>
          <a:xfrm>
            <a:off x="5147177" y="4572001"/>
            <a:ext cx="1710823" cy="379306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2421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7"/>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110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63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Title 1">
            <a:extLst>
              <a:ext uri="{FF2B5EF4-FFF2-40B4-BE49-F238E27FC236}">
                <a16:creationId xmlns:a16="http://schemas.microsoft.com/office/drawing/2014/main" id="{FE10B58E-1BDA-4DC5-812F-F1A7F9995AA6}"/>
              </a:ext>
            </a:extLst>
          </p:cNvPr>
          <p:cNvSpPr>
            <a:spLocks noGrp="1"/>
          </p:cNvSpPr>
          <p:nvPr>
            <p:ph type="title"/>
          </p:nvPr>
        </p:nvSpPr>
        <p:spPr>
          <a:xfrm>
            <a:off x="1141214" y="1262270"/>
            <a:ext cx="2287787" cy="1666460"/>
          </a:xfrm>
        </p:spPr>
        <p:txBody>
          <a:bodyPr/>
          <a:lstStyle/>
          <a:p>
            <a:r>
              <a:rPr lang="en-US"/>
              <a:t>Click to edit Master title style</a:t>
            </a:r>
          </a:p>
        </p:txBody>
      </p:sp>
      <p:sp>
        <p:nvSpPr>
          <p:cNvPr id="5" name="Picture Placeholder 8">
            <a:extLst>
              <a:ext uri="{FF2B5EF4-FFF2-40B4-BE49-F238E27FC236}">
                <a16:creationId xmlns:a16="http://schemas.microsoft.com/office/drawing/2014/main" id="{788C9193-BDF6-4DE1-9ED4-38411138F1AD}"/>
              </a:ext>
            </a:extLst>
          </p:cNvPr>
          <p:cNvSpPr>
            <a:spLocks noGrp="1"/>
          </p:cNvSpPr>
          <p:nvPr>
            <p:ph type="pic" sz="quarter" idx="14"/>
          </p:nvPr>
        </p:nvSpPr>
        <p:spPr>
          <a:xfrm>
            <a:off x="1834515" y="3048000"/>
            <a:ext cx="1143000" cy="38201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6" name="Picture Placeholder 8">
            <a:extLst>
              <a:ext uri="{FF2B5EF4-FFF2-40B4-BE49-F238E27FC236}">
                <a16:creationId xmlns:a16="http://schemas.microsoft.com/office/drawing/2014/main" id="{A6EE583F-29D2-460B-8A76-5C1CF6AAD8D4}"/>
              </a:ext>
            </a:extLst>
          </p:cNvPr>
          <p:cNvSpPr>
            <a:spLocks noGrp="1"/>
          </p:cNvSpPr>
          <p:nvPr>
            <p:ph type="pic" sz="quarter" idx="13"/>
          </p:nvPr>
        </p:nvSpPr>
        <p:spPr>
          <a:xfrm>
            <a:off x="3099316"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a:extLst>
              <a:ext uri="{FF2B5EF4-FFF2-40B4-BE49-F238E27FC236}">
                <a16:creationId xmlns:a16="http://schemas.microsoft.com/office/drawing/2014/main" id="{844A2C62-9436-419E-A7D7-0A57C6B9A6AC}"/>
              </a:ext>
            </a:extLst>
          </p:cNvPr>
          <p:cNvSpPr>
            <a:spLocks noGrp="1"/>
          </p:cNvSpPr>
          <p:nvPr>
            <p:ph type="pic" sz="quarter" idx="16"/>
          </p:nvPr>
        </p:nvSpPr>
        <p:spPr>
          <a:xfrm>
            <a:off x="4364117"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a:extLst>
              <a:ext uri="{FF2B5EF4-FFF2-40B4-BE49-F238E27FC236}">
                <a16:creationId xmlns:a16="http://schemas.microsoft.com/office/drawing/2014/main" id="{0F24C80C-0839-4F9E-AAD4-AB7773C5048C}"/>
              </a:ext>
            </a:extLst>
          </p:cNvPr>
          <p:cNvSpPr>
            <a:spLocks noGrp="1"/>
          </p:cNvSpPr>
          <p:nvPr>
            <p:ph type="pic" sz="quarter" idx="18"/>
          </p:nvPr>
        </p:nvSpPr>
        <p:spPr>
          <a:xfrm>
            <a:off x="569714"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2140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par>
                                <p:cTn id="10" presetID="22" presetClass="entr" presetSubtype="8" fill="hold" grpId="0" nodeType="withEffect">
                                  <p:stCondLst>
                                    <p:cond delay="8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800"/>
                                  </p:stCondLst>
                                  <p:childTnLst>
                                    <p:animScale>
                                      <p:cBhvr>
                                        <p:cTn id="14" dur="500" fill="hold"/>
                                        <p:tgtEl>
                                          <p:spTgt spid="7"/>
                                        </p:tgtEl>
                                      </p:cBhvr>
                                      <p:by x="105000" y="105000"/>
                                    </p:animScale>
                                  </p:childTnLst>
                                </p:cTn>
                              </p:par>
                              <p:par>
                                <p:cTn id="15" presetID="22" presetClass="entr" presetSubtype="8"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6"/>
                                        </p:tgtEl>
                                      </p:cBhvr>
                                      <p:by x="105000" y="105000"/>
                                    </p:animScale>
                                  </p:childTnLst>
                                </p:cTn>
                              </p:par>
                              <p:par>
                                <p:cTn id="20" presetID="22" presetClass="entr" presetSubtype="8" fill="hold" grpId="0" nodeType="with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6" presetClass="emph" presetSubtype="0" accel="50000" decel="50000" autoRev="1" fill="hold" grpId="1" nodeType="withEffect">
                                  <p:stCondLst>
                                    <p:cond delay="200"/>
                                  </p:stCondLst>
                                  <p:childTnLst>
                                    <p:animScale>
                                      <p:cBhvr>
                                        <p:cTn id="24" dur="500" fill="hold"/>
                                        <p:tgtEl>
                                          <p:spTgt spid="5"/>
                                        </p:tgtEl>
                                      </p:cBhvr>
                                      <p:by x="105000" y="105000"/>
                                    </p:animScale>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6" presetClass="emph" presetSubtype="0" accel="50000" decel="50000" autoRev="1" fill="hold" grpId="1" nodeType="withEffect">
                                  <p:stCondLst>
                                    <p:cond delay="0"/>
                                  </p:stCondLst>
                                  <p:childTnLst>
                                    <p:animScale>
                                      <p:cBhvr>
                                        <p:cTn id="2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145977" y="0"/>
            <a:ext cx="1712023"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37194FC0-3581-E843-BF29-1BF48939F434}"/>
              </a:ext>
            </a:extLst>
          </p:cNvPr>
          <p:cNvSpPr>
            <a:spLocks noGrp="1"/>
          </p:cNvSpPr>
          <p:nvPr>
            <p:ph type="body" sz="quarter" idx="10"/>
          </p:nvPr>
        </p:nvSpPr>
        <p:spPr>
          <a:xfrm>
            <a:off x="884039" y="1470025"/>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2814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64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EA8410C6-F7D0-4A6A-908F-82E314813103}"/>
              </a:ext>
            </a:extLst>
          </p:cNvPr>
          <p:cNvSpPr>
            <a:spLocks noGrp="1"/>
          </p:cNvSpPr>
          <p:nvPr>
            <p:ph type="pic" sz="quarter" idx="25"/>
          </p:nvPr>
        </p:nvSpPr>
        <p:spPr>
          <a:xfrm>
            <a:off x="0" y="6019800"/>
            <a:ext cx="114126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 name="Picture Placeholder 8">
            <a:extLst>
              <a:ext uri="{FF2B5EF4-FFF2-40B4-BE49-F238E27FC236}">
                <a16:creationId xmlns:a16="http://schemas.microsoft.com/office/drawing/2014/main" id="{6F65C1D3-C5F1-475F-9985-D4E771EE8DE3}"/>
              </a:ext>
            </a:extLst>
          </p:cNvPr>
          <p:cNvSpPr>
            <a:spLocks noGrp="1"/>
          </p:cNvSpPr>
          <p:nvPr>
            <p:ph type="pic" sz="quarter" idx="26"/>
          </p:nvPr>
        </p:nvSpPr>
        <p:spPr>
          <a:xfrm>
            <a:off x="1141265" y="6019800"/>
            <a:ext cx="114126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1961B85C-7D05-4DFE-9B44-B1E97C16F427}"/>
              </a:ext>
            </a:extLst>
          </p:cNvPr>
          <p:cNvSpPr>
            <a:spLocks noGrp="1"/>
          </p:cNvSpPr>
          <p:nvPr>
            <p:ph type="pic" sz="quarter" idx="27"/>
          </p:nvPr>
        </p:nvSpPr>
        <p:spPr>
          <a:xfrm>
            <a:off x="2282530" y="6019800"/>
            <a:ext cx="115167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Picture Placeholder 8">
            <a:extLst>
              <a:ext uri="{FF2B5EF4-FFF2-40B4-BE49-F238E27FC236}">
                <a16:creationId xmlns:a16="http://schemas.microsoft.com/office/drawing/2014/main" id="{BC8E1A08-2897-4811-807B-2D66F0C66E9A}"/>
              </a:ext>
            </a:extLst>
          </p:cNvPr>
          <p:cNvSpPr>
            <a:spLocks noGrp="1"/>
          </p:cNvSpPr>
          <p:nvPr>
            <p:ph type="pic" sz="quarter" idx="28"/>
          </p:nvPr>
        </p:nvSpPr>
        <p:spPr>
          <a:xfrm>
            <a:off x="3434206" y="6019800"/>
            <a:ext cx="114126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a:extLst>
              <a:ext uri="{FF2B5EF4-FFF2-40B4-BE49-F238E27FC236}">
                <a16:creationId xmlns:a16="http://schemas.microsoft.com/office/drawing/2014/main" id="{AD1AF7EC-2C3A-4A7F-B12A-F862DCEEFEB4}"/>
              </a:ext>
            </a:extLst>
          </p:cNvPr>
          <p:cNvSpPr>
            <a:spLocks noGrp="1"/>
          </p:cNvSpPr>
          <p:nvPr>
            <p:ph type="pic" sz="quarter" idx="29"/>
          </p:nvPr>
        </p:nvSpPr>
        <p:spPr>
          <a:xfrm>
            <a:off x="4575470" y="6019800"/>
            <a:ext cx="114126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8" name="Picture Placeholder 8">
            <a:extLst>
              <a:ext uri="{FF2B5EF4-FFF2-40B4-BE49-F238E27FC236}">
                <a16:creationId xmlns:a16="http://schemas.microsoft.com/office/drawing/2014/main" id="{0EBE85F6-16B4-4B57-B90E-945A284A7C0F}"/>
              </a:ext>
            </a:extLst>
          </p:cNvPr>
          <p:cNvSpPr>
            <a:spLocks noGrp="1"/>
          </p:cNvSpPr>
          <p:nvPr>
            <p:ph type="pic" sz="quarter" idx="30"/>
          </p:nvPr>
        </p:nvSpPr>
        <p:spPr>
          <a:xfrm>
            <a:off x="5716735" y="6019800"/>
            <a:ext cx="114126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5" name="Picture Placeholder 8">
            <a:extLst>
              <a:ext uri="{FF2B5EF4-FFF2-40B4-BE49-F238E27FC236}">
                <a16:creationId xmlns:a16="http://schemas.microsoft.com/office/drawing/2014/main" id="{377B1D1F-A8B8-4547-8D86-0E327F1D7106}"/>
              </a:ext>
            </a:extLst>
          </p:cNvPr>
          <p:cNvSpPr>
            <a:spLocks noGrp="1"/>
          </p:cNvSpPr>
          <p:nvPr>
            <p:ph type="pic" sz="quarter" idx="37"/>
          </p:nvPr>
        </p:nvSpPr>
        <p:spPr>
          <a:xfrm>
            <a:off x="0" y="-1"/>
            <a:ext cx="114126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6" name="Picture Placeholder 8">
            <a:extLst>
              <a:ext uri="{FF2B5EF4-FFF2-40B4-BE49-F238E27FC236}">
                <a16:creationId xmlns:a16="http://schemas.microsoft.com/office/drawing/2014/main" id="{22A6D38C-3F7A-499E-B48F-B4C18D39A5CF}"/>
              </a:ext>
            </a:extLst>
          </p:cNvPr>
          <p:cNvSpPr>
            <a:spLocks noGrp="1"/>
          </p:cNvSpPr>
          <p:nvPr>
            <p:ph type="pic" sz="quarter" idx="38"/>
          </p:nvPr>
        </p:nvSpPr>
        <p:spPr>
          <a:xfrm>
            <a:off x="1141265" y="-1"/>
            <a:ext cx="114126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7" name="Picture Placeholder 8">
            <a:extLst>
              <a:ext uri="{FF2B5EF4-FFF2-40B4-BE49-F238E27FC236}">
                <a16:creationId xmlns:a16="http://schemas.microsoft.com/office/drawing/2014/main" id="{3CF32EEB-89E4-4BF0-AFA7-8A0F21FC04A4}"/>
              </a:ext>
            </a:extLst>
          </p:cNvPr>
          <p:cNvSpPr>
            <a:spLocks noGrp="1"/>
          </p:cNvSpPr>
          <p:nvPr>
            <p:ph type="pic" sz="quarter" idx="39"/>
          </p:nvPr>
        </p:nvSpPr>
        <p:spPr>
          <a:xfrm>
            <a:off x="2282530" y="-1"/>
            <a:ext cx="115167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8" name="Picture Placeholder 8">
            <a:extLst>
              <a:ext uri="{FF2B5EF4-FFF2-40B4-BE49-F238E27FC236}">
                <a16:creationId xmlns:a16="http://schemas.microsoft.com/office/drawing/2014/main" id="{9FF473FA-A0CF-4074-B871-279422A5CFC8}"/>
              </a:ext>
            </a:extLst>
          </p:cNvPr>
          <p:cNvSpPr>
            <a:spLocks noGrp="1"/>
          </p:cNvSpPr>
          <p:nvPr>
            <p:ph type="pic" sz="quarter" idx="40"/>
          </p:nvPr>
        </p:nvSpPr>
        <p:spPr>
          <a:xfrm>
            <a:off x="3434206" y="-1"/>
            <a:ext cx="114126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9" name="Picture Placeholder 8">
            <a:extLst>
              <a:ext uri="{FF2B5EF4-FFF2-40B4-BE49-F238E27FC236}">
                <a16:creationId xmlns:a16="http://schemas.microsoft.com/office/drawing/2014/main" id="{927F7A49-7D92-470B-B141-3A330676AE27}"/>
              </a:ext>
            </a:extLst>
          </p:cNvPr>
          <p:cNvSpPr>
            <a:spLocks noGrp="1"/>
          </p:cNvSpPr>
          <p:nvPr>
            <p:ph type="pic" sz="quarter" idx="41"/>
          </p:nvPr>
        </p:nvSpPr>
        <p:spPr>
          <a:xfrm>
            <a:off x="4575470" y="-1"/>
            <a:ext cx="114126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0" name="Picture Placeholder 8">
            <a:extLst>
              <a:ext uri="{FF2B5EF4-FFF2-40B4-BE49-F238E27FC236}">
                <a16:creationId xmlns:a16="http://schemas.microsoft.com/office/drawing/2014/main" id="{2DEBC4AD-6AC9-43D0-90F7-79D693252BE5}"/>
              </a:ext>
            </a:extLst>
          </p:cNvPr>
          <p:cNvSpPr>
            <a:spLocks noGrp="1"/>
          </p:cNvSpPr>
          <p:nvPr>
            <p:ph type="pic" sz="quarter" idx="42"/>
          </p:nvPr>
        </p:nvSpPr>
        <p:spPr>
          <a:xfrm>
            <a:off x="5716735" y="-1"/>
            <a:ext cx="114126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1" name="Picture Placeholder 8">
            <a:extLst>
              <a:ext uri="{FF2B5EF4-FFF2-40B4-BE49-F238E27FC236}">
                <a16:creationId xmlns:a16="http://schemas.microsoft.com/office/drawing/2014/main" id="{41C1BAB6-D060-42B0-BB06-60ED243F3D63}"/>
              </a:ext>
            </a:extLst>
          </p:cNvPr>
          <p:cNvSpPr>
            <a:spLocks noGrp="1"/>
          </p:cNvSpPr>
          <p:nvPr>
            <p:ph type="pic" sz="quarter" idx="43"/>
          </p:nvPr>
        </p:nvSpPr>
        <p:spPr>
          <a:xfrm>
            <a:off x="0" y="2917371"/>
            <a:ext cx="1141265" cy="31024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4" name="Picture Placeholder 8">
            <a:extLst>
              <a:ext uri="{FF2B5EF4-FFF2-40B4-BE49-F238E27FC236}">
                <a16:creationId xmlns:a16="http://schemas.microsoft.com/office/drawing/2014/main" id="{A8F51325-BF73-4DDA-8C00-AE6C8396935A}"/>
              </a:ext>
            </a:extLst>
          </p:cNvPr>
          <p:cNvSpPr>
            <a:spLocks noGrp="1"/>
          </p:cNvSpPr>
          <p:nvPr>
            <p:ph type="pic" sz="quarter" idx="46"/>
          </p:nvPr>
        </p:nvSpPr>
        <p:spPr>
          <a:xfrm>
            <a:off x="3434206" y="2917371"/>
            <a:ext cx="1141265" cy="31024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5" name="Picture Placeholder 8">
            <a:extLst>
              <a:ext uri="{FF2B5EF4-FFF2-40B4-BE49-F238E27FC236}">
                <a16:creationId xmlns:a16="http://schemas.microsoft.com/office/drawing/2014/main" id="{147C14B7-0220-4E03-A172-1C0AEF957C68}"/>
              </a:ext>
            </a:extLst>
          </p:cNvPr>
          <p:cNvSpPr>
            <a:spLocks noGrp="1"/>
          </p:cNvSpPr>
          <p:nvPr>
            <p:ph type="pic" sz="quarter" idx="47"/>
          </p:nvPr>
        </p:nvSpPr>
        <p:spPr>
          <a:xfrm>
            <a:off x="4575470" y="2917371"/>
            <a:ext cx="1141265" cy="31024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6" name="Picture Placeholder 8">
            <a:extLst>
              <a:ext uri="{FF2B5EF4-FFF2-40B4-BE49-F238E27FC236}">
                <a16:creationId xmlns:a16="http://schemas.microsoft.com/office/drawing/2014/main" id="{585B5A4D-C0C7-494F-B31E-C85310495CC6}"/>
              </a:ext>
            </a:extLst>
          </p:cNvPr>
          <p:cNvSpPr>
            <a:spLocks noGrp="1"/>
          </p:cNvSpPr>
          <p:nvPr>
            <p:ph type="pic" sz="quarter" idx="48"/>
          </p:nvPr>
        </p:nvSpPr>
        <p:spPr>
          <a:xfrm>
            <a:off x="5716735" y="2917371"/>
            <a:ext cx="1141265" cy="31024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69500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2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27"/>
                                        </p:tgtEl>
                                      </p:cBhvr>
                                      <p:by x="105000" y="105000"/>
                                    </p:animScale>
                                  </p:childTnLst>
                                </p:cTn>
                              </p:par>
                              <p:par>
                                <p:cTn id="20" presetID="22" presetClass="entr" presetSubtype="8" fill="hold" grpId="0" nodeType="withEffect">
                                  <p:stCondLst>
                                    <p:cond delay="110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6" presetClass="emph" presetSubtype="0" accel="50000" decel="50000" autoRev="1" fill="hold" grpId="1" nodeType="withEffect">
                                  <p:stCondLst>
                                    <p:cond delay="1100"/>
                                  </p:stCondLst>
                                  <p:childTnLst>
                                    <p:animScale>
                                      <p:cBhvr>
                                        <p:cTn id="24" dur="500" fill="hold"/>
                                        <p:tgtEl>
                                          <p:spTgt spid="28"/>
                                        </p:tgtEl>
                                      </p:cBhvr>
                                      <p:by x="105000" y="105000"/>
                                    </p:animScale>
                                  </p:childTnLst>
                                </p:cTn>
                              </p:par>
                              <p:par>
                                <p:cTn id="25" presetID="22" presetClass="entr" presetSubtype="8" fill="hold" grpId="0" nodeType="withEffect">
                                  <p:stCondLst>
                                    <p:cond delay="140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6" presetClass="emph" presetSubtype="0" accel="50000" decel="50000" autoRev="1" fill="hold" grpId="1" nodeType="withEffect">
                                  <p:stCondLst>
                                    <p:cond delay="1400"/>
                                  </p:stCondLst>
                                  <p:childTnLst>
                                    <p:animScale>
                                      <p:cBhvr>
                                        <p:cTn id="29" dur="500" fill="hold"/>
                                        <p:tgtEl>
                                          <p:spTgt spid="29"/>
                                        </p:tgtEl>
                                      </p:cBhvr>
                                      <p:by x="105000" y="105000"/>
                                    </p:animScale>
                                  </p:childTnLst>
                                </p:cTn>
                              </p:par>
                              <p:par>
                                <p:cTn id="30" presetID="22" presetClass="entr" presetSubtype="8" fill="hold" grpId="0" nodeType="withEffect">
                                  <p:stCondLst>
                                    <p:cond delay="18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6" presetClass="emph" presetSubtype="0" accel="50000" decel="50000" autoRev="1" fill="hold" grpId="1" nodeType="withEffect">
                                  <p:stCondLst>
                                    <p:cond delay="1800"/>
                                  </p:stCondLst>
                                  <p:childTnLst>
                                    <p:animScale>
                                      <p:cBhvr>
                                        <p:cTn id="34" dur="500" fill="hold"/>
                                        <p:tgtEl>
                                          <p:spTgt spid="30"/>
                                        </p:tgtEl>
                                      </p:cBhvr>
                                      <p:by x="105000" y="105000"/>
                                    </p:animScale>
                                  </p:childTnLst>
                                </p:cTn>
                              </p:par>
                              <p:par>
                                <p:cTn id="35" presetID="22" presetClass="entr" presetSubtype="8" fill="hold" grpId="0" nodeType="withEffect">
                                  <p:stCondLst>
                                    <p:cond delay="21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6" presetClass="emph" presetSubtype="0" accel="50000" decel="50000" autoRev="1" fill="hold" grpId="1" nodeType="withEffect">
                                  <p:stCondLst>
                                    <p:cond delay="2100"/>
                                  </p:stCondLst>
                                  <p:childTnLst>
                                    <p:animScale>
                                      <p:cBhvr>
                                        <p:cTn id="39" dur="500" fill="hold"/>
                                        <p:tgtEl>
                                          <p:spTgt spid="31"/>
                                        </p:tgtEl>
                                      </p:cBhvr>
                                      <p:by x="105000" y="105000"/>
                                    </p:animScale>
                                  </p:childTnLst>
                                </p:cTn>
                              </p:par>
                              <p:par>
                                <p:cTn id="40" presetID="22" presetClass="entr" presetSubtype="8" fill="hold" grpId="0" nodeType="withEffect">
                                  <p:stCondLst>
                                    <p:cond delay="280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6" presetClass="emph" presetSubtype="0" accel="50000" decel="50000" autoRev="1" fill="hold" grpId="1" nodeType="withEffect">
                                  <p:stCondLst>
                                    <p:cond delay="2800"/>
                                  </p:stCondLst>
                                  <p:childTnLst>
                                    <p:animScale>
                                      <p:cBhvr>
                                        <p:cTn id="44" dur="500" fill="hold"/>
                                        <p:tgtEl>
                                          <p:spTgt spid="34"/>
                                        </p:tgtEl>
                                      </p:cBhvr>
                                      <p:by x="105000" y="105000"/>
                                    </p:animScale>
                                  </p:childTnLst>
                                </p:cTn>
                              </p:par>
                              <p:par>
                                <p:cTn id="45" presetID="22" presetClass="entr" presetSubtype="8" fill="hold" grpId="0" nodeType="withEffect">
                                  <p:stCondLst>
                                    <p:cond delay="310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par>
                                <p:cTn id="48" presetID="6" presetClass="emph" presetSubtype="0" accel="50000" decel="50000" autoRev="1" fill="hold" grpId="1" nodeType="withEffect">
                                  <p:stCondLst>
                                    <p:cond delay="3100"/>
                                  </p:stCondLst>
                                  <p:childTnLst>
                                    <p:animScale>
                                      <p:cBhvr>
                                        <p:cTn id="49" dur="500" fill="hold"/>
                                        <p:tgtEl>
                                          <p:spTgt spid="35"/>
                                        </p:tgtEl>
                                      </p:cBhvr>
                                      <p:by x="105000" y="105000"/>
                                    </p:animScale>
                                  </p:childTnLst>
                                </p:cTn>
                              </p:par>
                              <p:par>
                                <p:cTn id="50" presetID="22" presetClass="entr" presetSubtype="8" fill="hold" grpId="0" nodeType="withEffect">
                                  <p:stCondLst>
                                    <p:cond delay="350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par>
                                <p:cTn id="53" presetID="6" presetClass="emph" presetSubtype="0" accel="50000" decel="50000" autoRev="1" fill="hold" grpId="1" nodeType="withEffect">
                                  <p:stCondLst>
                                    <p:cond delay="3500"/>
                                  </p:stCondLst>
                                  <p:childTnLst>
                                    <p:animScale>
                                      <p:cBhvr>
                                        <p:cTn id="54" dur="500" fill="hold"/>
                                        <p:tgtEl>
                                          <p:spTgt spid="36"/>
                                        </p:tgtEl>
                                      </p:cBhvr>
                                      <p:by x="105000" y="105000"/>
                                    </p:animScale>
                                  </p:childTnLst>
                                </p:cTn>
                              </p:par>
                              <p:par>
                                <p:cTn id="55" presetID="22" presetClass="entr" presetSubtype="8" fill="hold" grpId="0" nodeType="withEffect">
                                  <p:stCondLst>
                                    <p:cond delay="390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par>
                                <p:cTn id="58" presetID="6" presetClass="emph" presetSubtype="0" accel="50000" decel="50000" autoRev="1" fill="hold" grpId="1" nodeType="withEffect">
                                  <p:stCondLst>
                                    <p:cond delay="3900"/>
                                  </p:stCondLst>
                                  <p:childTnLst>
                                    <p:animScale>
                                      <p:cBhvr>
                                        <p:cTn id="59" dur="500" fill="hold"/>
                                        <p:tgtEl>
                                          <p:spTgt spid="2"/>
                                        </p:tgtEl>
                                      </p:cBhvr>
                                      <p:by x="105000" y="105000"/>
                                    </p:animScale>
                                  </p:childTnLst>
                                </p:cTn>
                              </p:par>
                              <p:par>
                                <p:cTn id="60" presetID="22" presetClass="entr" presetSubtype="8" fill="hold" grpId="0" nodeType="withEffect">
                                  <p:stCondLst>
                                    <p:cond delay="430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par>
                                <p:cTn id="63" presetID="6" presetClass="emph" presetSubtype="0" accel="50000" decel="50000" autoRev="1" fill="hold" grpId="1" nodeType="withEffect">
                                  <p:stCondLst>
                                    <p:cond delay="4300"/>
                                  </p:stCondLst>
                                  <p:childTnLst>
                                    <p:animScale>
                                      <p:cBhvr>
                                        <p:cTn id="64" dur="500" fill="hold"/>
                                        <p:tgtEl>
                                          <p:spTgt spid="3"/>
                                        </p:tgtEl>
                                      </p:cBhvr>
                                      <p:by x="105000" y="105000"/>
                                    </p:animScale>
                                  </p:childTnLst>
                                </p:cTn>
                              </p:par>
                              <p:par>
                                <p:cTn id="65" presetID="22" presetClass="entr" presetSubtype="8" fill="hold" grpId="0" nodeType="withEffect">
                                  <p:stCondLst>
                                    <p:cond delay="470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par>
                                <p:cTn id="68" presetID="6" presetClass="emph" presetSubtype="0" accel="50000" decel="50000" autoRev="1" fill="hold" grpId="1" nodeType="withEffect">
                                  <p:stCondLst>
                                    <p:cond delay="4700"/>
                                  </p:stCondLst>
                                  <p:childTnLst>
                                    <p:animScale>
                                      <p:cBhvr>
                                        <p:cTn id="69" dur="500" fill="hold"/>
                                        <p:tgtEl>
                                          <p:spTgt spid="4"/>
                                        </p:tgtEl>
                                      </p:cBhvr>
                                      <p:by x="105000" y="105000"/>
                                    </p:animScale>
                                  </p:childTnLst>
                                </p:cTn>
                              </p:par>
                              <p:par>
                                <p:cTn id="70" presetID="22" presetClass="entr" presetSubtype="8" fill="hold" grpId="0" nodeType="withEffect">
                                  <p:stCondLst>
                                    <p:cond delay="500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par>
                                <p:cTn id="73" presetID="6" presetClass="emph" presetSubtype="0" accel="50000" decel="50000" autoRev="1" fill="hold" grpId="1" nodeType="withEffect">
                                  <p:stCondLst>
                                    <p:cond delay="5000"/>
                                  </p:stCondLst>
                                  <p:childTnLst>
                                    <p:animScale>
                                      <p:cBhvr>
                                        <p:cTn id="74" dur="500" fill="hold"/>
                                        <p:tgtEl>
                                          <p:spTgt spid="5"/>
                                        </p:tgtEl>
                                      </p:cBhvr>
                                      <p:by x="105000" y="105000"/>
                                    </p:animScale>
                                  </p:childTnLst>
                                </p:cTn>
                              </p:par>
                              <p:par>
                                <p:cTn id="75" presetID="22" presetClass="entr" presetSubtype="8" fill="hold" grpId="0" nodeType="withEffect">
                                  <p:stCondLst>
                                    <p:cond delay="530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par>
                                <p:cTn id="78" presetID="6" presetClass="emph" presetSubtype="0" accel="50000" decel="50000" autoRev="1" fill="hold" grpId="1" nodeType="withEffect">
                                  <p:stCondLst>
                                    <p:cond delay="5300"/>
                                  </p:stCondLst>
                                  <p:childTnLst>
                                    <p:animScale>
                                      <p:cBhvr>
                                        <p:cTn id="79" dur="500" fill="hold"/>
                                        <p:tgtEl>
                                          <p:spTgt spid="6"/>
                                        </p:tgtEl>
                                      </p:cBhvr>
                                      <p:by x="105000" y="105000"/>
                                    </p:animScale>
                                  </p:childTnLst>
                                </p:cTn>
                              </p:par>
                              <p:par>
                                <p:cTn id="80" presetID="22" presetClass="entr" presetSubtype="8" fill="hold" grpId="0" nodeType="withEffect">
                                  <p:stCondLst>
                                    <p:cond delay="570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6" presetClass="emph" presetSubtype="0" accel="50000" decel="50000" autoRev="1" fill="hold" grpId="1" nodeType="withEffect">
                                  <p:stCondLst>
                                    <p:cond delay="5700"/>
                                  </p:stCondLst>
                                  <p:childTnLst>
                                    <p:animScale>
                                      <p:cBhvr>
                                        <p:cTn id="8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4" grpId="0" animBg="1"/>
      <p:bldP spid="34" grpId="1" animBg="1"/>
      <p:bldP spid="35" grpId="0" animBg="1"/>
      <p:bldP spid="35" grpId="1" animBg="1"/>
      <p:bldP spid="36" grpId="0" animBg="1"/>
      <p:bldP spid="36" grpId="1" animBg="1"/>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66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43965D-2EED-4558-9C5F-2742A87CC3A1}"/>
              </a:ext>
            </a:extLst>
          </p:cNvPr>
          <p:cNvPicPr>
            <a:picLocks noChangeAspect="1"/>
          </p:cNvPicPr>
          <p:nvPr userDrawn="1"/>
        </p:nvPicPr>
        <p:blipFill>
          <a:blip r:embed="rId2">
            <a:extLst>
              <a:ext uri="{28A0092B-C50C-407E-A947-70E740481C1C}">
                <a14:useLocalDpi xmlns:a14="http://schemas.microsoft.com/office/drawing/2010/main" val="0"/>
              </a:ext>
            </a:extLst>
          </a:blip>
          <a:srcRect l="37272"/>
          <a:stretch/>
        </p:blipFill>
        <p:spPr>
          <a:xfrm>
            <a:off x="0" y="475279"/>
            <a:ext cx="3429000" cy="8040339"/>
          </a:xfrm>
          <a:custGeom>
            <a:avLst/>
            <a:gdLst>
              <a:gd name="connsiteX0" fmla="*/ 0 w 6096000"/>
              <a:gd name="connsiteY0" fmla="*/ 0 h 6030254"/>
              <a:gd name="connsiteX1" fmla="*/ 6096000 w 6096000"/>
              <a:gd name="connsiteY1" fmla="*/ 0 h 6030254"/>
              <a:gd name="connsiteX2" fmla="*/ 6096000 w 6096000"/>
              <a:gd name="connsiteY2" fmla="*/ 6030254 h 6030254"/>
              <a:gd name="connsiteX3" fmla="*/ 0 w 6096000"/>
              <a:gd name="connsiteY3" fmla="*/ 6030254 h 6030254"/>
            </a:gdLst>
            <a:ahLst/>
            <a:cxnLst>
              <a:cxn ang="0">
                <a:pos x="connsiteX0" y="connsiteY0"/>
              </a:cxn>
              <a:cxn ang="0">
                <a:pos x="connsiteX1" y="connsiteY1"/>
              </a:cxn>
              <a:cxn ang="0">
                <a:pos x="connsiteX2" y="connsiteY2"/>
              </a:cxn>
              <a:cxn ang="0">
                <a:pos x="connsiteX3" y="connsiteY3"/>
              </a:cxn>
            </a:cxnLst>
            <a:rect l="l" t="t" r="r" b="b"/>
            <a:pathLst>
              <a:path w="6096000" h="6030254">
                <a:moveTo>
                  <a:pt x="0" y="0"/>
                </a:moveTo>
                <a:lnTo>
                  <a:pt x="6096000" y="0"/>
                </a:lnTo>
                <a:lnTo>
                  <a:pt x="6096000" y="6030254"/>
                </a:lnTo>
                <a:lnTo>
                  <a:pt x="0" y="6030254"/>
                </a:lnTo>
                <a:close/>
              </a:path>
            </a:pathLst>
          </a:custGeom>
          <a:effectLst/>
        </p:spPr>
      </p:pic>
      <p:sp>
        <p:nvSpPr>
          <p:cNvPr id="10" name="Picture Placeholder 9">
            <a:extLst>
              <a:ext uri="{FF2B5EF4-FFF2-40B4-BE49-F238E27FC236}">
                <a16:creationId xmlns:a16="http://schemas.microsoft.com/office/drawing/2014/main" id="{E5B4DBEF-EA49-4373-9307-A6D10828EB07}"/>
              </a:ext>
            </a:extLst>
          </p:cNvPr>
          <p:cNvSpPr>
            <a:spLocks noGrp="1"/>
          </p:cNvSpPr>
          <p:nvPr>
            <p:ph type="pic" sz="quarter" idx="31"/>
          </p:nvPr>
        </p:nvSpPr>
        <p:spPr>
          <a:xfrm>
            <a:off x="0" y="660402"/>
            <a:ext cx="3013026" cy="7108825"/>
          </a:xfrm>
          <a:custGeom>
            <a:avLst/>
            <a:gdLst>
              <a:gd name="connsiteX0" fmla="*/ 0 w 5356490"/>
              <a:gd name="connsiteY0" fmla="*/ 0 h 5331619"/>
              <a:gd name="connsiteX1" fmla="*/ 5094827 w 5356490"/>
              <a:gd name="connsiteY1" fmla="*/ 0 h 5331619"/>
              <a:gd name="connsiteX2" fmla="*/ 5316008 w 5356490"/>
              <a:gd name="connsiteY2" fmla="*/ 230706 h 5331619"/>
              <a:gd name="connsiteX3" fmla="*/ 5356490 w 5356490"/>
              <a:gd name="connsiteY3" fmla="*/ 5298282 h 5331619"/>
              <a:gd name="connsiteX4" fmla="*/ 5356489 w 5356490"/>
              <a:gd name="connsiteY4" fmla="*/ 5331619 h 5331619"/>
              <a:gd name="connsiteX5" fmla="*/ 0 w 5356490"/>
              <a:gd name="connsiteY5" fmla="*/ 5327006 h 533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6490" h="5331619">
                <a:moveTo>
                  <a:pt x="0" y="0"/>
                </a:moveTo>
                <a:lnTo>
                  <a:pt x="5094827" y="0"/>
                </a:lnTo>
                <a:cubicBezTo>
                  <a:pt x="5231448" y="0"/>
                  <a:pt x="5316008" y="94085"/>
                  <a:pt x="5316008" y="230706"/>
                </a:cubicBezTo>
                <a:lnTo>
                  <a:pt x="5356490" y="5298282"/>
                </a:lnTo>
                <a:cubicBezTo>
                  <a:pt x="5356490" y="5309394"/>
                  <a:pt x="5356489" y="5320507"/>
                  <a:pt x="5356489" y="5331619"/>
                </a:cubicBezTo>
                <a:lnTo>
                  <a:pt x="0" y="5327006"/>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Title 1">
            <a:extLst>
              <a:ext uri="{FF2B5EF4-FFF2-40B4-BE49-F238E27FC236}">
                <a16:creationId xmlns:a16="http://schemas.microsoft.com/office/drawing/2014/main" id="{CC6BA975-C896-4552-88A8-93ADDB39993C}"/>
              </a:ext>
            </a:extLst>
          </p:cNvPr>
          <p:cNvSpPr>
            <a:spLocks noGrp="1"/>
          </p:cNvSpPr>
          <p:nvPr>
            <p:ph type="title"/>
          </p:nvPr>
        </p:nvSpPr>
        <p:spPr>
          <a:xfrm>
            <a:off x="3994785" y="1262270"/>
            <a:ext cx="2294821" cy="1666460"/>
          </a:xfrm>
        </p:spPr>
        <p:txBody>
          <a:bodyPr/>
          <a:lstStyle/>
          <a:p>
            <a:r>
              <a:rPr lang="en-US"/>
              <a:t>Click to edit Master title style</a:t>
            </a:r>
          </a:p>
        </p:txBody>
      </p:sp>
    </p:spTree>
    <p:extLst>
      <p:ext uri="{BB962C8B-B14F-4D97-AF65-F5344CB8AC3E}">
        <p14:creationId xmlns:p14="http://schemas.microsoft.com/office/powerpoint/2010/main" val="11636191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1141214" y="1262270"/>
            <a:ext cx="2287787" cy="1666460"/>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5DB18CED-5540-4245-861E-E6D78AE0A9D7}"/>
              </a:ext>
            </a:extLst>
          </p:cNvPr>
          <p:cNvSpPr>
            <a:spLocks noGrp="1"/>
          </p:cNvSpPr>
          <p:nvPr>
            <p:ph type="pic" sz="quarter" idx="27"/>
          </p:nvPr>
        </p:nvSpPr>
        <p:spPr>
          <a:xfrm rot="19307849">
            <a:off x="4273848" y="3284609"/>
            <a:ext cx="1078386" cy="6446576"/>
          </a:xfrm>
          <a:custGeom>
            <a:avLst/>
            <a:gdLst>
              <a:gd name="connsiteX0" fmla="*/ 0 w 2047422"/>
              <a:gd name="connsiteY0" fmla="*/ 0 h 2343150"/>
              <a:gd name="connsiteX1" fmla="*/ 2047422 w 2047422"/>
              <a:gd name="connsiteY1" fmla="*/ 0 h 2343150"/>
              <a:gd name="connsiteX2" fmla="*/ 2047422 w 2047422"/>
              <a:gd name="connsiteY2" fmla="*/ 2343150 h 2343150"/>
              <a:gd name="connsiteX3" fmla="*/ 0 w 2047422"/>
              <a:gd name="connsiteY3" fmla="*/ 2343150 h 2343150"/>
              <a:gd name="connsiteX4" fmla="*/ 0 w 2047422"/>
              <a:gd name="connsiteY4" fmla="*/ 0 h 2343150"/>
              <a:gd name="connsiteX0" fmla="*/ 0 w 2047422"/>
              <a:gd name="connsiteY0" fmla="*/ 522147 h 2865297"/>
              <a:gd name="connsiteX1" fmla="*/ 2036254 w 2047422"/>
              <a:gd name="connsiteY1" fmla="*/ 0 h 2865297"/>
              <a:gd name="connsiteX2" fmla="*/ 2047422 w 2047422"/>
              <a:gd name="connsiteY2" fmla="*/ 2865297 h 2865297"/>
              <a:gd name="connsiteX3" fmla="*/ 0 w 2047422"/>
              <a:gd name="connsiteY3" fmla="*/ 2865297 h 2865297"/>
              <a:gd name="connsiteX4" fmla="*/ 0 w 2047422"/>
              <a:gd name="connsiteY4" fmla="*/ 522147 h 2865297"/>
              <a:gd name="connsiteX0" fmla="*/ 0 w 2047422"/>
              <a:gd name="connsiteY0" fmla="*/ 529524 h 2872674"/>
              <a:gd name="connsiteX1" fmla="*/ 2036254 w 2047422"/>
              <a:gd name="connsiteY1" fmla="*/ 7377 h 2872674"/>
              <a:gd name="connsiteX2" fmla="*/ 2047422 w 2047422"/>
              <a:gd name="connsiteY2" fmla="*/ 2872674 h 2872674"/>
              <a:gd name="connsiteX3" fmla="*/ 0 w 2047422"/>
              <a:gd name="connsiteY3" fmla="*/ 2872674 h 2872674"/>
              <a:gd name="connsiteX4" fmla="*/ 0 w 2047422"/>
              <a:gd name="connsiteY4" fmla="*/ 529524 h 2872674"/>
              <a:gd name="connsiteX0" fmla="*/ 143233 w 2047422"/>
              <a:gd name="connsiteY0" fmla="*/ 243575 h 2884689"/>
              <a:gd name="connsiteX1" fmla="*/ 2036254 w 2047422"/>
              <a:gd name="connsiteY1" fmla="*/ 19392 h 2884689"/>
              <a:gd name="connsiteX2" fmla="*/ 2047422 w 2047422"/>
              <a:gd name="connsiteY2" fmla="*/ 2884689 h 2884689"/>
              <a:gd name="connsiteX3" fmla="*/ 0 w 2047422"/>
              <a:gd name="connsiteY3" fmla="*/ 2884689 h 2884689"/>
              <a:gd name="connsiteX4" fmla="*/ 143233 w 2047422"/>
              <a:gd name="connsiteY4" fmla="*/ 243575 h 2884689"/>
              <a:gd name="connsiteX0" fmla="*/ 143233 w 2047422"/>
              <a:gd name="connsiteY0" fmla="*/ 236413 h 2877527"/>
              <a:gd name="connsiteX1" fmla="*/ 2036254 w 2047422"/>
              <a:gd name="connsiteY1" fmla="*/ 12230 h 2877527"/>
              <a:gd name="connsiteX2" fmla="*/ 2047422 w 2047422"/>
              <a:gd name="connsiteY2" fmla="*/ 2877527 h 2877527"/>
              <a:gd name="connsiteX3" fmla="*/ 0 w 2047422"/>
              <a:gd name="connsiteY3" fmla="*/ 2877527 h 2877527"/>
              <a:gd name="connsiteX4" fmla="*/ 143233 w 2047422"/>
              <a:gd name="connsiteY4" fmla="*/ 236413 h 2877527"/>
              <a:gd name="connsiteX0" fmla="*/ 143233 w 2047422"/>
              <a:gd name="connsiteY0" fmla="*/ 239306 h 2880420"/>
              <a:gd name="connsiteX1" fmla="*/ 2036254 w 2047422"/>
              <a:gd name="connsiteY1" fmla="*/ 15123 h 2880420"/>
              <a:gd name="connsiteX2" fmla="*/ 2047422 w 2047422"/>
              <a:gd name="connsiteY2" fmla="*/ 2880420 h 2880420"/>
              <a:gd name="connsiteX3" fmla="*/ 0 w 2047422"/>
              <a:gd name="connsiteY3" fmla="*/ 2880420 h 2880420"/>
              <a:gd name="connsiteX4" fmla="*/ 143233 w 2047422"/>
              <a:gd name="connsiteY4" fmla="*/ 239306 h 2880420"/>
              <a:gd name="connsiteX0" fmla="*/ 58584 w 1962773"/>
              <a:gd name="connsiteY0" fmla="*/ 239306 h 4715270"/>
              <a:gd name="connsiteX1" fmla="*/ 1951605 w 1962773"/>
              <a:gd name="connsiteY1" fmla="*/ 15123 h 4715270"/>
              <a:gd name="connsiteX2" fmla="*/ 1962773 w 1962773"/>
              <a:gd name="connsiteY2" fmla="*/ 2880420 h 4715270"/>
              <a:gd name="connsiteX3" fmla="*/ 0 w 1962773"/>
              <a:gd name="connsiteY3" fmla="*/ 4715270 h 4715270"/>
              <a:gd name="connsiteX4" fmla="*/ 58584 w 1962773"/>
              <a:gd name="connsiteY4"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0 w 1951738"/>
              <a:gd name="connsiteY3" fmla="*/ 4715270 h 4715270"/>
              <a:gd name="connsiteX4" fmla="*/ 58584 w 1951738"/>
              <a:gd name="connsiteY4"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1773781 w 1951738"/>
              <a:gd name="connsiteY3" fmla="*/ 4521470 h 4715270"/>
              <a:gd name="connsiteX4" fmla="*/ 0 w 1951738"/>
              <a:gd name="connsiteY4" fmla="*/ 4715270 h 4715270"/>
              <a:gd name="connsiteX5" fmla="*/ 58584 w 1951738"/>
              <a:gd name="connsiteY5"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1773781 w 1951738"/>
              <a:gd name="connsiteY3" fmla="*/ 4521470 h 4715270"/>
              <a:gd name="connsiteX4" fmla="*/ 0 w 1951738"/>
              <a:gd name="connsiteY4" fmla="*/ 4715270 h 4715270"/>
              <a:gd name="connsiteX5" fmla="*/ 58584 w 1951738"/>
              <a:gd name="connsiteY5"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1721710 w 1951738"/>
              <a:gd name="connsiteY3" fmla="*/ 4520894 h 4715270"/>
              <a:gd name="connsiteX4" fmla="*/ 0 w 1951738"/>
              <a:gd name="connsiteY4" fmla="*/ 4715270 h 4715270"/>
              <a:gd name="connsiteX5" fmla="*/ 58584 w 1951738"/>
              <a:gd name="connsiteY5"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0 w 1951737"/>
              <a:gd name="connsiteY4" fmla="*/ 4715270 h 4715270"/>
              <a:gd name="connsiteX5" fmla="*/ 58584 w 1951737"/>
              <a:gd name="connsiteY5"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834932"/>
              <a:gd name="connsiteX1" fmla="*/ 1951605 w 1951737"/>
              <a:gd name="connsiteY1" fmla="*/ 15123 h 4834932"/>
              <a:gd name="connsiteX2" fmla="*/ 1882868 w 1951737"/>
              <a:gd name="connsiteY2" fmla="*/ 4333366 h 4834932"/>
              <a:gd name="connsiteX3" fmla="*/ 1721710 w 1951737"/>
              <a:gd name="connsiteY3" fmla="*/ 4520894 h 4834932"/>
              <a:gd name="connsiteX4" fmla="*/ 983508 w 1951737"/>
              <a:gd name="connsiteY4" fmla="*/ 4663150 h 4834932"/>
              <a:gd name="connsiteX5" fmla="*/ 149342 w 1951737"/>
              <a:gd name="connsiteY5" fmla="*/ 4834932 h 4834932"/>
              <a:gd name="connsiteX6" fmla="*/ 0 w 1951737"/>
              <a:gd name="connsiteY6" fmla="*/ 4715270 h 4834932"/>
              <a:gd name="connsiteX7" fmla="*/ 58584 w 1951737"/>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902 w 1917131"/>
              <a:gd name="connsiteY4" fmla="*/ 4663150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902 w 1917131"/>
              <a:gd name="connsiteY4" fmla="*/ 4663150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902 w 1917131"/>
              <a:gd name="connsiteY4" fmla="*/ 4663150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533 w 1917131"/>
              <a:gd name="connsiteY4" fmla="*/ 4679021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533 w 1917131"/>
              <a:gd name="connsiteY4" fmla="*/ 4679021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533 w 1917131"/>
              <a:gd name="connsiteY4" fmla="*/ 4679021 h 4834932"/>
              <a:gd name="connsiteX5" fmla="*/ 114736 w 1917131"/>
              <a:gd name="connsiteY5" fmla="*/ 4834932 h 4834932"/>
              <a:gd name="connsiteX6" fmla="*/ 0 w 1917131"/>
              <a:gd name="connsiteY6" fmla="*/ 4702101 h 4834932"/>
              <a:gd name="connsiteX7" fmla="*/ 23978 w 1917131"/>
              <a:gd name="connsiteY7" fmla="*/ 239306 h 483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7131" h="4834932">
                <a:moveTo>
                  <a:pt x="23978" y="239306"/>
                </a:moveTo>
                <a:cubicBezTo>
                  <a:pt x="600978" y="122073"/>
                  <a:pt x="1177515" y="-52560"/>
                  <a:pt x="1916999" y="15123"/>
                </a:cubicBezTo>
                <a:cubicBezTo>
                  <a:pt x="1920722" y="970222"/>
                  <a:pt x="1844539" y="3378267"/>
                  <a:pt x="1848262" y="4333366"/>
                </a:cubicBezTo>
                <a:cubicBezTo>
                  <a:pt x="1836849" y="4415703"/>
                  <a:pt x="1736266" y="4508669"/>
                  <a:pt x="1687104" y="4520894"/>
                </a:cubicBezTo>
                <a:cubicBezTo>
                  <a:pt x="1573622" y="4529900"/>
                  <a:pt x="1291203" y="4620088"/>
                  <a:pt x="948533" y="4679021"/>
                </a:cubicBezTo>
                <a:cubicBezTo>
                  <a:pt x="676191" y="4727310"/>
                  <a:pt x="677785" y="4740686"/>
                  <a:pt x="114736" y="4834932"/>
                </a:cubicBezTo>
                <a:cubicBezTo>
                  <a:pt x="65241" y="4810084"/>
                  <a:pt x="19997" y="4820903"/>
                  <a:pt x="0" y="4702101"/>
                </a:cubicBezTo>
                <a:lnTo>
                  <a:pt x="23978" y="239306"/>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8">
            <a:extLst>
              <a:ext uri="{FF2B5EF4-FFF2-40B4-BE49-F238E27FC236}">
                <a16:creationId xmlns:a16="http://schemas.microsoft.com/office/drawing/2014/main" id="{F744D6AE-9ADA-448B-98FA-739A76B1F492}"/>
              </a:ext>
            </a:extLst>
          </p:cNvPr>
          <p:cNvSpPr>
            <a:spLocks noGrp="1"/>
          </p:cNvSpPr>
          <p:nvPr>
            <p:ph type="pic" sz="quarter" idx="46"/>
          </p:nvPr>
        </p:nvSpPr>
        <p:spPr>
          <a:xfrm rot="2445785">
            <a:off x="5725590" y="1468538"/>
            <a:ext cx="768858" cy="6858860"/>
          </a:xfrm>
          <a:custGeom>
            <a:avLst/>
            <a:gdLst>
              <a:gd name="connsiteX0" fmla="*/ 0 w 2028916"/>
              <a:gd name="connsiteY0" fmla="*/ 0 h 2326822"/>
              <a:gd name="connsiteX1" fmla="*/ 2028916 w 2028916"/>
              <a:gd name="connsiteY1" fmla="*/ 0 h 2326822"/>
              <a:gd name="connsiteX2" fmla="*/ 2028916 w 2028916"/>
              <a:gd name="connsiteY2" fmla="*/ 2326822 h 2326822"/>
              <a:gd name="connsiteX3" fmla="*/ 0 w 2028916"/>
              <a:gd name="connsiteY3" fmla="*/ 2326822 h 2326822"/>
              <a:gd name="connsiteX4" fmla="*/ 0 w 2028916"/>
              <a:gd name="connsiteY4" fmla="*/ 0 h 2326822"/>
              <a:gd name="connsiteX0" fmla="*/ 0 w 2108542"/>
              <a:gd name="connsiteY0" fmla="*/ 2168777 h 4495599"/>
              <a:gd name="connsiteX1" fmla="*/ 2108542 w 2108542"/>
              <a:gd name="connsiteY1" fmla="*/ 0 h 4495599"/>
              <a:gd name="connsiteX2" fmla="*/ 2028916 w 2108542"/>
              <a:gd name="connsiteY2" fmla="*/ 4495599 h 4495599"/>
              <a:gd name="connsiteX3" fmla="*/ 0 w 2108542"/>
              <a:gd name="connsiteY3" fmla="*/ 4495599 h 4495599"/>
              <a:gd name="connsiteX4" fmla="*/ 0 w 2108542"/>
              <a:gd name="connsiteY4" fmla="*/ 2168777 h 4495599"/>
              <a:gd name="connsiteX0" fmla="*/ 933397 w 2108542"/>
              <a:gd name="connsiteY0" fmla="*/ 873689 h 4495599"/>
              <a:gd name="connsiteX1" fmla="*/ 2108542 w 2108542"/>
              <a:gd name="connsiteY1" fmla="*/ 0 h 4495599"/>
              <a:gd name="connsiteX2" fmla="*/ 2028916 w 2108542"/>
              <a:gd name="connsiteY2" fmla="*/ 4495599 h 4495599"/>
              <a:gd name="connsiteX3" fmla="*/ 0 w 2108542"/>
              <a:gd name="connsiteY3" fmla="*/ 4495599 h 4495599"/>
              <a:gd name="connsiteX4" fmla="*/ 933397 w 2108542"/>
              <a:gd name="connsiteY4" fmla="*/ 873689 h 4495599"/>
              <a:gd name="connsiteX0" fmla="*/ 195800 w 1370945"/>
              <a:gd name="connsiteY0" fmla="*/ 873689 h 5205346"/>
              <a:gd name="connsiteX1" fmla="*/ 1370945 w 1370945"/>
              <a:gd name="connsiteY1" fmla="*/ 0 h 5205346"/>
              <a:gd name="connsiteX2" fmla="*/ 1291319 w 1370945"/>
              <a:gd name="connsiteY2" fmla="*/ 4495599 h 5205346"/>
              <a:gd name="connsiteX3" fmla="*/ 0 w 1370945"/>
              <a:gd name="connsiteY3" fmla="*/ 5205346 h 5205346"/>
              <a:gd name="connsiteX4" fmla="*/ 195800 w 1370945"/>
              <a:gd name="connsiteY4" fmla="*/ 873689 h 5205346"/>
              <a:gd name="connsiteX0" fmla="*/ 195800 w 1370945"/>
              <a:gd name="connsiteY0" fmla="*/ 873689 h 5205346"/>
              <a:gd name="connsiteX1" fmla="*/ 1370945 w 1370945"/>
              <a:gd name="connsiteY1" fmla="*/ 0 h 5205346"/>
              <a:gd name="connsiteX2" fmla="*/ 1280871 w 1370945"/>
              <a:gd name="connsiteY2" fmla="*/ 4454303 h 5205346"/>
              <a:gd name="connsiteX3" fmla="*/ 0 w 1370945"/>
              <a:gd name="connsiteY3" fmla="*/ 5205346 h 5205346"/>
              <a:gd name="connsiteX4" fmla="*/ 195800 w 1370945"/>
              <a:gd name="connsiteY4" fmla="*/ 873689 h 5205346"/>
              <a:gd name="connsiteX0" fmla="*/ 195800 w 1380602"/>
              <a:gd name="connsiteY0" fmla="*/ 873689 h 5205346"/>
              <a:gd name="connsiteX1" fmla="*/ 1370945 w 1380602"/>
              <a:gd name="connsiteY1" fmla="*/ 0 h 5205346"/>
              <a:gd name="connsiteX2" fmla="*/ 1380602 w 1380602"/>
              <a:gd name="connsiteY2" fmla="*/ 166725 h 5205346"/>
              <a:gd name="connsiteX3" fmla="*/ 1280871 w 1380602"/>
              <a:gd name="connsiteY3" fmla="*/ 4454303 h 5205346"/>
              <a:gd name="connsiteX4" fmla="*/ 0 w 1380602"/>
              <a:gd name="connsiteY4" fmla="*/ 5205346 h 5205346"/>
              <a:gd name="connsiteX5" fmla="*/ 195800 w 1380602"/>
              <a:gd name="connsiteY5" fmla="*/ 873689 h 5205346"/>
              <a:gd name="connsiteX0" fmla="*/ 195800 w 1380602"/>
              <a:gd name="connsiteY0" fmla="*/ 823626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95800 w 1380602"/>
              <a:gd name="connsiteY5" fmla="*/ 823626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296365 w 1380602"/>
              <a:gd name="connsiteY5"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200181 w 1380602"/>
              <a:gd name="connsiteY5" fmla="*/ 917318 h 5155283"/>
              <a:gd name="connsiteX6" fmla="*/ 296365 w 1380602"/>
              <a:gd name="connsiteY6"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66907 w 1380602"/>
              <a:gd name="connsiteY5" fmla="*/ 1024600 h 5155283"/>
              <a:gd name="connsiteX6" fmla="*/ 296365 w 1380602"/>
              <a:gd name="connsiteY6"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66907 w 1380602"/>
              <a:gd name="connsiteY5" fmla="*/ 1024600 h 5155283"/>
              <a:gd name="connsiteX6" fmla="*/ 296365 w 1380602"/>
              <a:gd name="connsiteY6"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66907 w 1380602"/>
              <a:gd name="connsiteY5" fmla="*/ 1024600 h 5155283"/>
              <a:gd name="connsiteX6" fmla="*/ 296365 w 1380602"/>
              <a:gd name="connsiteY6" fmla="*/ 765228 h 5155283"/>
              <a:gd name="connsiteX0" fmla="*/ 296365 w 1380602"/>
              <a:gd name="connsiteY0" fmla="*/ 758760 h 5148815"/>
              <a:gd name="connsiteX1" fmla="*/ 1290777 w 1380602"/>
              <a:gd name="connsiteY1" fmla="*/ 0 h 5148815"/>
              <a:gd name="connsiteX2" fmla="*/ 1380602 w 1380602"/>
              <a:gd name="connsiteY2" fmla="*/ 110194 h 5148815"/>
              <a:gd name="connsiteX3" fmla="*/ 1280871 w 1380602"/>
              <a:gd name="connsiteY3" fmla="*/ 4397772 h 5148815"/>
              <a:gd name="connsiteX4" fmla="*/ 0 w 1380602"/>
              <a:gd name="connsiteY4" fmla="*/ 5148815 h 5148815"/>
              <a:gd name="connsiteX5" fmla="*/ 166907 w 1380602"/>
              <a:gd name="connsiteY5" fmla="*/ 1018132 h 5148815"/>
              <a:gd name="connsiteX6" fmla="*/ 296365 w 1380602"/>
              <a:gd name="connsiteY6"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80871 w 1380602"/>
              <a:gd name="connsiteY3" fmla="*/ 4397772 h 5148815"/>
              <a:gd name="connsiteX4" fmla="*/ 0 w 1380602"/>
              <a:gd name="connsiteY4" fmla="*/ 5148815 h 5148815"/>
              <a:gd name="connsiteX5" fmla="*/ 166907 w 1380602"/>
              <a:gd name="connsiteY5" fmla="*/ 1018132 h 5148815"/>
              <a:gd name="connsiteX6" fmla="*/ 296365 w 1380602"/>
              <a:gd name="connsiteY6"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280871 w 1380602"/>
              <a:gd name="connsiteY4" fmla="*/ 4397772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158910 w 1380602"/>
              <a:gd name="connsiteY5" fmla="*/ 5137265 h 5148815"/>
              <a:gd name="connsiteX6" fmla="*/ 0 w 1380602"/>
              <a:gd name="connsiteY6" fmla="*/ 5148815 h 5148815"/>
              <a:gd name="connsiteX7" fmla="*/ 166907 w 1380602"/>
              <a:gd name="connsiteY7" fmla="*/ 1018132 h 5148815"/>
              <a:gd name="connsiteX8" fmla="*/ 296365 w 1380602"/>
              <a:gd name="connsiteY8" fmla="*/ 758760 h 5148815"/>
              <a:gd name="connsiteX0" fmla="*/ 296365 w 1380602"/>
              <a:gd name="connsiteY0" fmla="*/ 758760 h 5169184"/>
              <a:gd name="connsiteX1" fmla="*/ 1290777 w 1380602"/>
              <a:gd name="connsiteY1" fmla="*/ 0 h 5169184"/>
              <a:gd name="connsiteX2" fmla="*/ 1380602 w 1380602"/>
              <a:gd name="connsiteY2" fmla="*/ 110194 h 5169184"/>
              <a:gd name="connsiteX3" fmla="*/ 1277388 w 1380602"/>
              <a:gd name="connsiteY3" fmla="*/ 4261108 h 5169184"/>
              <a:gd name="connsiteX4" fmla="*/ 1142492 w 1380602"/>
              <a:gd name="connsiteY4" fmla="*/ 4510773 h 5169184"/>
              <a:gd name="connsiteX5" fmla="*/ 158910 w 1380602"/>
              <a:gd name="connsiteY5" fmla="*/ 5137265 h 5169184"/>
              <a:gd name="connsiteX6" fmla="*/ 0 w 1380602"/>
              <a:gd name="connsiteY6" fmla="*/ 5148815 h 5169184"/>
              <a:gd name="connsiteX7" fmla="*/ 166907 w 1380602"/>
              <a:gd name="connsiteY7" fmla="*/ 1018132 h 5169184"/>
              <a:gd name="connsiteX8" fmla="*/ 296365 w 1380602"/>
              <a:gd name="connsiteY8" fmla="*/ 758760 h 5169184"/>
              <a:gd name="connsiteX0" fmla="*/ 273975 w 1358212"/>
              <a:gd name="connsiteY0" fmla="*/ 758760 h 5149174"/>
              <a:gd name="connsiteX1" fmla="*/ 1268387 w 1358212"/>
              <a:gd name="connsiteY1" fmla="*/ 0 h 5149174"/>
              <a:gd name="connsiteX2" fmla="*/ 1358212 w 1358212"/>
              <a:gd name="connsiteY2" fmla="*/ 110194 h 5149174"/>
              <a:gd name="connsiteX3" fmla="*/ 1254998 w 1358212"/>
              <a:gd name="connsiteY3" fmla="*/ 4261108 h 5149174"/>
              <a:gd name="connsiteX4" fmla="*/ 1120102 w 1358212"/>
              <a:gd name="connsiteY4" fmla="*/ 4510773 h 5149174"/>
              <a:gd name="connsiteX5" fmla="*/ 136520 w 1358212"/>
              <a:gd name="connsiteY5" fmla="*/ 5137265 h 5149174"/>
              <a:gd name="connsiteX6" fmla="*/ 0 w 1358212"/>
              <a:gd name="connsiteY6" fmla="*/ 5120082 h 5149174"/>
              <a:gd name="connsiteX7" fmla="*/ 144517 w 1358212"/>
              <a:gd name="connsiteY7" fmla="*/ 1018132 h 5149174"/>
              <a:gd name="connsiteX8" fmla="*/ 273975 w 1358212"/>
              <a:gd name="connsiteY8" fmla="*/ 758760 h 5149174"/>
              <a:gd name="connsiteX0" fmla="*/ 273975 w 1358212"/>
              <a:gd name="connsiteY0" fmla="*/ 758760 h 5149174"/>
              <a:gd name="connsiteX1" fmla="*/ 1268387 w 1358212"/>
              <a:gd name="connsiteY1" fmla="*/ 0 h 5149174"/>
              <a:gd name="connsiteX2" fmla="*/ 1358212 w 1358212"/>
              <a:gd name="connsiteY2" fmla="*/ 110194 h 5149174"/>
              <a:gd name="connsiteX3" fmla="*/ 1254998 w 1358212"/>
              <a:gd name="connsiteY3" fmla="*/ 4261108 h 5149174"/>
              <a:gd name="connsiteX4" fmla="*/ 1120102 w 1358212"/>
              <a:gd name="connsiteY4" fmla="*/ 4510773 h 5149174"/>
              <a:gd name="connsiteX5" fmla="*/ 136520 w 1358212"/>
              <a:gd name="connsiteY5" fmla="*/ 5137265 h 5149174"/>
              <a:gd name="connsiteX6" fmla="*/ 0 w 1358212"/>
              <a:gd name="connsiteY6" fmla="*/ 5120082 h 5149174"/>
              <a:gd name="connsiteX7" fmla="*/ 144517 w 1358212"/>
              <a:gd name="connsiteY7" fmla="*/ 1018132 h 5149174"/>
              <a:gd name="connsiteX8" fmla="*/ 273975 w 1358212"/>
              <a:gd name="connsiteY8" fmla="*/ 758760 h 5149174"/>
              <a:gd name="connsiteX0" fmla="*/ 271177 w 1355414"/>
              <a:gd name="connsiteY0" fmla="*/ 758760 h 5142061"/>
              <a:gd name="connsiteX1" fmla="*/ 1265589 w 1355414"/>
              <a:gd name="connsiteY1" fmla="*/ 0 h 5142061"/>
              <a:gd name="connsiteX2" fmla="*/ 1355414 w 1355414"/>
              <a:gd name="connsiteY2" fmla="*/ 110194 h 5142061"/>
              <a:gd name="connsiteX3" fmla="*/ 1252200 w 1355414"/>
              <a:gd name="connsiteY3" fmla="*/ 4261108 h 5142061"/>
              <a:gd name="connsiteX4" fmla="*/ 1117304 w 1355414"/>
              <a:gd name="connsiteY4" fmla="*/ 4510773 h 5142061"/>
              <a:gd name="connsiteX5" fmla="*/ 133722 w 1355414"/>
              <a:gd name="connsiteY5" fmla="*/ 5137265 h 5142061"/>
              <a:gd name="connsiteX6" fmla="*/ 0 w 1355414"/>
              <a:gd name="connsiteY6" fmla="*/ 5105094 h 5142061"/>
              <a:gd name="connsiteX7" fmla="*/ 141719 w 1355414"/>
              <a:gd name="connsiteY7" fmla="*/ 1018132 h 5142061"/>
              <a:gd name="connsiteX8" fmla="*/ 271177 w 1355414"/>
              <a:gd name="connsiteY8" fmla="*/ 758760 h 5142061"/>
              <a:gd name="connsiteX0" fmla="*/ 271177 w 1355414"/>
              <a:gd name="connsiteY0" fmla="*/ 758760 h 5149585"/>
              <a:gd name="connsiteX1" fmla="*/ 1265589 w 1355414"/>
              <a:gd name="connsiteY1" fmla="*/ 0 h 5149585"/>
              <a:gd name="connsiteX2" fmla="*/ 1355414 w 1355414"/>
              <a:gd name="connsiteY2" fmla="*/ 110194 h 5149585"/>
              <a:gd name="connsiteX3" fmla="*/ 1252200 w 1355414"/>
              <a:gd name="connsiteY3" fmla="*/ 4261108 h 5149585"/>
              <a:gd name="connsiteX4" fmla="*/ 1117304 w 1355414"/>
              <a:gd name="connsiteY4" fmla="*/ 4510773 h 5149585"/>
              <a:gd name="connsiteX5" fmla="*/ 133722 w 1355414"/>
              <a:gd name="connsiteY5" fmla="*/ 5137265 h 5149585"/>
              <a:gd name="connsiteX6" fmla="*/ 0 w 1355414"/>
              <a:gd name="connsiteY6" fmla="*/ 5105094 h 5149585"/>
              <a:gd name="connsiteX7" fmla="*/ 141719 w 1355414"/>
              <a:gd name="connsiteY7" fmla="*/ 1018132 h 5149585"/>
              <a:gd name="connsiteX8" fmla="*/ 271177 w 1355414"/>
              <a:gd name="connsiteY8" fmla="*/ 758760 h 5149585"/>
              <a:gd name="connsiteX0" fmla="*/ 271177 w 1355414"/>
              <a:gd name="connsiteY0" fmla="*/ 758760 h 5149978"/>
              <a:gd name="connsiteX1" fmla="*/ 1265589 w 1355414"/>
              <a:gd name="connsiteY1" fmla="*/ 0 h 5149978"/>
              <a:gd name="connsiteX2" fmla="*/ 1355414 w 1355414"/>
              <a:gd name="connsiteY2" fmla="*/ 110194 h 5149978"/>
              <a:gd name="connsiteX3" fmla="*/ 1252200 w 1355414"/>
              <a:gd name="connsiteY3" fmla="*/ 4261108 h 5149978"/>
              <a:gd name="connsiteX4" fmla="*/ 1117304 w 1355414"/>
              <a:gd name="connsiteY4" fmla="*/ 4510773 h 5149978"/>
              <a:gd name="connsiteX5" fmla="*/ 133722 w 1355414"/>
              <a:gd name="connsiteY5" fmla="*/ 5137265 h 5149978"/>
              <a:gd name="connsiteX6" fmla="*/ 0 w 1355414"/>
              <a:gd name="connsiteY6" fmla="*/ 5105094 h 5149978"/>
              <a:gd name="connsiteX7" fmla="*/ 141719 w 1355414"/>
              <a:gd name="connsiteY7" fmla="*/ 1018132 h 5149978"/>
              <a:gd name="connsiteX8" fmla="*/ 271177 w 1355414"/>
              <a:gd name="connsiteY8" fmla="*/ 758760 h 5149978"/>
              <a:gd name="connsiteX0" fmla="*/ 278440 w 1362677"/>
              <a:gd name="connsiteY0" fmla="*/ 758760 h 5149978"/>
              <a:gd name="connsiteX1" fmla="*/ 1272852 w 1362677"/>
              <a:gd name="connsiteY1" fmla="*/ 0 h 5149978"/>
              <a:gd name="connsiteX2" fmla="*/ 1362677 w 1362677"/>
              <a:gd name="connsiteY2" fmla="*/ 110194 h 5149978"/>
              <a:gd name="connsiteX3" fmla="*/ 1259463 w 1362677"/>
              <a:gd name="connsiteY3" fmla="*/ 4261108 h 5149978"/>
              <a:gd name="connsiteX4" fmla="*/ 1124567 w 1362677"/>
              <a:gd name="connsiteY4" fmla="*/ 4510773 h 5149978"/>
              <a:gd name="connsiteX5" fmla="*/ 140985 w 1362677"/>
              <a:gd name="connsiteY5" fmla="*/ 5137265 h 5149978"/>
              <a:gd name="connsiteX6" fmla="*/ 7263 w 1362677"/>
              <a:gd name="connsiteY6" fmla="*/ 5105094 h 5149978"/>
              <a:gd name="connsiteX7" fmla="*/ 148982 w 1362677"/>
              <a:gd name="connsiteY7" fmla="*/ 1018132 h 5149978"/>
              <a:gd name="connsiteX8" fmla="*/ 278440 w 1362677"/>
              <a:gd name="connsiteY8" fmla="*/ 758760 h 5149978"/>
              <a:gd name="connsiteX0" fmla="*/ 289195 w 1373432"/>
              <a:gd name="connsiteY0" fmla="*/ 758760 h 5144145"/>
              <a:gd name="connsiteX1" fmla="*/ 1283607 w 1373432"/>
              <a:gd name="connsiteY1" fmla="*/ 0 h 5144145"/>
              <a:gd name="connsiteX2" fmla="*/ 1373432 w 1373432"/>
              <a:gd name="connsiteY2" fmla="*/ 110194 h 5144145"/>
              <a:gd name="connsiteX3" fmla="*/ 1270218 w 1373432"/>
              <a:gd name="connsiteY3" fmla="*/ 4261108 h 5144145"/>
              <a:gd name="connsiteX4" fmla="*/ 1135322 w 1373432"/>
              <a:gd name="connsiteY4" fmla="*/ 4510773 h 5144145"/>
              <a:gd name="connsiteX5" fmla="*/ 151740 w 1373432"/>
              <a:gd name="connsiteY5" fmla="*/ 5137265 h 5144145"/>
              <a:gd name="connsiteX6" fmla="*/ 6575 w 1373432"/>
              <a:gd name="connsiteY6" fmla="*/ 5077232 h 5144145"/>
              <a:gd name="connsiteX7" fmla="*/ 159737 w 1373432"/>
              <a:gd name="connsiteY7" fmla="*/ 1018132 h 5144145"/>
              <a:gd name="connsiteX8" fmla="*/ 289195 w 1373432"/>
              <a:gd name="connsiteY8" fmla="*/ 758760 h 5144145"/>
              <a:gd name="connsiteX0" fmla="*/ 282622 w 1366859"/>
              <a:gd name="connsiteY0" fmla="*/ 758760 h 5144145"/>
              <a:gd name="connsiteX1" fmla="*/ 1277034 w 1366859"/>
              <a:gd name="connsiteY1" fmla="*/ 0 h 5144145"/>
              <a:gd name="connsiteX2" fmla="*/ 1366859 w 1366859"/>
              <a:gd name="connsiteY2" fmla="*/ 110194 h 5144145"/>
              <a:gd name="connsiteX3" fmla="*/ 1263645 w 1366859"/>
              <a:gd name="connsiteY3" fmla="*/ 4261108 h 5144145"/>
              <a:gd name="connsiteX4" fmla="*/ 1128749 w 1366859"/>
              <a:gd name="connsiteY4" fmla="*/ 4510773 h 5144145"/>
              <a:gd name="connsiteX5" fmla="*/ 145167 w 1366859"/>
              <a:gd name="connsiteY5" fmla="*/ 5137265 h 5144145"/>
              <a:gd name="connsiteX6" fmla="*/ 2 w 1366859"/>
              <a:gd name="connsiteY6" fmla="*/ 5077232 h 5144145"/>
              <a:gd name="connsiteX7" fmla="*/ 153164 w 1366859"/>
              <a:gd name="connsiteY7" fmla="*/ 1018132 h 5144145"/>
              <a:gd name="connsiteX8" fmla="*/ 282622 w 1366859"/>
              <a:gd name="connsiteY8" fmla="*/ 758760 h 5144145"/>
              <a:gd name="connsiteX0" fmla="*/ 282622 w 1366859"/>
              <a:gd name="connsiteY0" fmla="*/ 758760 h 5144145"/>
              <a:gd name="connsiteX1" fmla="*/ 1277034 w 1366859"/>
              <a:gd name="connsiteY1" fmla="*/ 0 h 5144145"/>
              <a:gd name="connsiteX2" fmla="*/ 1366859 w 1366859"/>
              <a:gd name="connsiteY2" fmla="*/ 110194 h 5144145"/>
              <a:gd name="connsiteX3" fmla="*/ 1263645 w 1366859"/>
              <a:gd name="connsiteY3" fmla="*/ 4261108 h 5144145"/>
              <a:gd name="connsiteX4" fmla="*/ 1128749 w 1366859"/>
              <a:gd name="connsiteY4" fmla="*/ 4510773 h 5144145"/>
              <a:gd name="connsiteX5" fmla="*/ 145167 w 1366859"/>
              <a:gd name="connsiteY5" fmla="*/ 5137265 h 5144145"/>
              <a:gd name="connsiteX6" fmla="*/ 2 w 1366859"/>
              <a:gd name="connsiteY6" fmla="*/ 5077232 h 5144145"/>
              <a:gd name="connsiteX7" fmla="*/ 153164 w 1366859"/>
              <a:gd name="connsiteY7" fmla="*/ 1018132 h 5144145"/>
              <a:gd name="connsiteX8" fmla="*/ 282622 w 1366859"/>
              <a:gd name="connsiteY8" fmla="*/ 758760 h 514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859" h="5144145">
                <a:moveTo>
                  <a:pt x="282622" y="758760"/>
                </a:moveTo>
                <a:lnTo>
                  <a:pt x="1277034" y="0"/>
                </a:lnTo>
                <a:cubicBezTo>
                  <a:pt x="1350095" y="1655"/>
                  <a:pt x="1365817" y="93614"/>
                  <a:pt x="1366859" y="110194"/>
                </a:cubicBezTo>
                <a:cubicBezTo>
                  <a:pt x="1335128" y="1495718"/>
                  <a:pt x="1295376" y="2875584"/>
                  <a:pt x="1263645" y="4261108"/>
                </a:cubicBezTo>
                <a:cubicBezTo>
                  <a:pt x="1229626" y="4378910"/>
                  <a:pt x="1235098" y="4396641"/>
                  <a:pt x="1128749" y="4510773"/>
                </a:cubicBezTo>
                <a:cubicBezTo>
                  <a:pt x="780531" y="4705714"/>
                  <a:pt x="493385" y="4942324"/>
                  <a:pt x="145167" y="5137265"/>
                </a:cubicBezTo>
                <a:cubicBezTo>
                  <a:pt x="28449" y="5158343"/>
                  <a:pt x="50546" y="5128921"/>
                  <a:pt x="2" y="5077232"/>
                </a:cubicBezTo>
                <a:cubicBezTo>
                  <a:pt x="-386" y="4623689"/>
                  <a:pt x="106090" y="2438997"/>
                  <a:pt x="153164" y="1018132"/>
                </a:cubicBezTo>
                <a:cubicBezTo>
                  <a:pt x="205088" y="836085"/>
                  <a:pt x="237853" y="821460"/>
                  <a:pt x="282622" y="758760"/>
                </a:cubicBez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963482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8FA80A9-BCE2-4F55-801E-4668E68BFD84}"/>
              </a:ext>
            </a:extLst>
          </p:cNvPr>
          <p:cNvSpPr>
            <a:spLocks noGrp="1"/>
          </p:cNvSpPr>
          <p:nvPr>
            <p:ph type="pic" sz="quarter" idx="44"/>
          </p:nvPr>
        </p:nvSpPr>
        <p:spPr>
          <a:xfrm>
            <a:off x="1707356" y="-1"/>
            <a:ext cx="4577358" cy="53340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8969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571500" y="0"/>
            <a:ext cx="6286500"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920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25" name="Picture Placeholder 8"/>
          <p:cNvSpPr>
            <a:spLocks noGrp="1"/>
          </p:cNvSpPr>
          <p:nvPr>
            <p:ph type="pic" sz="quarter" idx="32"/>
          </p:nvPr>
        </p:nvSpPr>
        <p:spPr>
          <a:xfrm>
            <a:off x="2825728" y="5677067"/>
            <a:ext cx="1134000" cy="268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7" name="Picture Placeholder 8"/>
          <p:cNvSpPr>
            <a:spLocks noGrp="1"/>
          </p:cNvSpPr>
          <p:nvPr>
            <p:ph type="pic" sz="quarter" idx="34"/>
          </p:nvPr>
        </p:nvSpPr>
        <p:spPr>
          <a:xfrm>
            <a:off x="5150714" y="5677067"/>
            <a:ext cx="1134000" cy="268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0" name="Picture Placeholder 8"/>
          <p:cNvSpPr>
            <a:spLocks noGrp="1"/>
          </p:cNvSpPr>
          <p:nvPr>
            <p:ph type="pic" sz="quarter" idx="14"/>
          </p:nvPr>
        </p:nvSpPr>
        <p:spPr>
          <a:xfrm>
            <a:off x="3988222" y="5677067"/>
            <a:ext cx="1133999" cy="2688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87853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27"/>
                                        </p:tgtEl>
                                      </p:cBhvr>
                                      <p:by x="105000" y="105000"/>
                                    </p:animScale>
                                  </p:childTnLst>
                                </p:cTn>
                              </p:par>
                              <p:par>
                                <p:cTn id="15" presetID="22" presetClass="entr" presetSubtype="8"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P spid="27" grpId="1" animBg="1"/>
      <p:bldP spid="30" grpId="0" animBg="1"/>
      <p:bldP spid="30" grpId="1"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5922318"/>
            <a:ext cx="2282072" cy="1851045"/>
          </a:xfrm>
        </p:spPr>
        <p:txBody>
          <a:bodyPr/>
          <a:lstStyle/>
          <a:p>
            <a:r>
              <a:rPr lang="en-US"/>
              <a:t>Click to edit Master title style</a:t>
            </a:r>
          </a:p>
        </p:txBody>
      </p:sp>
      <p:sp>
        <p:nvSpPr>
          <p:cNvPr id="6" name="Picture Placeholder 8"/>
          <p:cNvSpPr>
            <a:spLocks noGrp="1"/>
          </p:cNvSpPr>
          <p:nvPr>
            <p:ph type="pic" sz="quarter" idx="14"/>
          </p:nvPr>
        </p:nvSpPr>
        <p:spPr>
          <a:xfrm>
            <a:off x="1708785" y="0"/>
            <a:ext cx="1720215" cy="459232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3285" y="4592320"/>
            <a:ext cx="1714500" cy="45516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5137785" y="4592320"/>
            <a:ext cx="1714500" cy="45516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8322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70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8" grpId="0" animBg="1"/>
      <p:bldP spid="8" grpId="1" animBg="1"/>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1720215" cy="9144000"/>
          </a:xfrm>
          <a:prstGeom prst="rect">
            <a:avLst/>
          </a:prstGeom>
          <a:solidFill>
            <a:schemeClr val="bg1"/>
          </a:solidFill>
          <a:ln>
            <a:noFill/>
          </a:ln>
          <a:effectLst/>
        </p:spPr>
        <p:txBody>
          <a:bodyPr wrap="square" anchor="ctr">
            <a:noAutofit/>
          </a:bodyPr>
          <a:lstStyle>
            <a:lvl1pPr algn="ctr">
              <a:defRPr sz="675">
                <a:solidFill>
                  <a:schemeClr val="tx1"/>
                </a:solidFill>
              </a:defRPr>
            </a:lvl1pPr>
          </a:lstStyle>
          <a:p>
            <a:endParaRPr lang="en-US"/>
          </a:p>
        </p:txBody>
      </p:sp>
      <p:sp>
        <p:nvSpPr>
          <p:cNvPr id="6" name="Title 1">
            <a:extLst>
              <a:ext uri="{FF2B5EF4-FFF2-40B4-BE49-F238E27FC236}">
                <a16:creationId xmlns:a16="http://schemas.microsoft.com/office/drawing/2014/main" id="{6BA3C448-7127-4C1F-83F9-532BB7FF5ED7}"/>
              </a:ext>
            </a:extLst>
          </p:cNvPr>
          <p:cNvSpPr>
            <a:spLocks noGrp="1"/>
          </p:cNvSpPr>
          <p:nvPr>
            <p:ph type="title"/>
          </p:nvPr>
        </p:nvSpPr>
        <p:spPr>
          <a:xfrm>
            <a:off x="2850357" y="1262270"/>
            <a:ext cx="3439249" cy="1666460"/>
          </a:xfrm>
        </p:spPr>
        <p:txBody>
          <a:bodyPr/>
          <a:lstStyle/>
          <a:p>
            <a:r>
              <a:rPr lang="en-US"/>
              <a:t>Click to edit Master title style</a:t>
            </a:r>
          </a:p>
        </p:txBody>
      </p:sp>
    </p:spTree>
    <p:extLst>
      <p:ext uri="{BB962C8B-B14F-4D97-AF65-F5344CB8AC3E}">
        <p14:creationId xmlns:p14="http://schemas.microsoft.com/office/powerpoint/2010/main" val="4651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p:cNvSpPr>
            <a:spLocks noGrp="1"/>
          </p:cNvSpPr>
          <p:nvPr>
            <p:ph type="pic" sz="quarter" idx="14"/>
          </p:nvPr>
        </p:nvSpPr>
        <p:spPr>
          <a:xfrm>
            <a:off x="4572000" y="935699"/>
            <a:ext cx="1143000" cy="6096000"/>
          </a:xfrm>
          <a:prstGeom prst="rect">
            <a:avLst/>
          </a:prstGeom>
          <a:solidFill>
            <a:schemeClr val="bg1"/>
          </a:solidFill>
          <a:ln>
            <a:noFill/>
          </a:ln>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9001" y="0"/>
            <a:ext cx="1143000" cy="609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5"/>
          </p:nvPr>
        </p:nvSpPr>
        <p:spPr>
          <a:xfrm>
            <a:off x="5715000" y="0"/>
            <a:ext cx="1143000" cy="609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6202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6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600"/>
                                  </p:stCondLst>
                                  <p:childTnLst>
                                    <p:animScale>
                                      <p:cBhvr>
                                        <p:cTn id="14" dur="500" fill="hold"/>
                                        <p:tgtEl>
                                          <p:spTgt spid="4"/>
                                        </p:tgtEl>
                                      </p:cBhvr>
                                      <p:by x="105000" y="105000"/>
                                    </p:animScale>
                                  </p:childTnLst>
                                </p:cTn>
                              </p:par>
                              <p:par>
                                <p:cTn id="15" presetID="22" presetClass="entr" presetSubtype="8" fill="hold" grpId="0" nodeType="withEffect">
                                  <p:stCondLst>
                                    <p:cond delay="9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90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5" name="Picture Placeholder 8"/>
          <p:cNvSpPr>
            <a:spLocks noGrp="1"/>
          </p:cNvSpPr>
          <p:nvPr>
            <p:ph type="pic" sz="quarter" idx="13"/>
          </p:nvPr>
        </p:nvSpPr>
        <p:spPr>
          <a:xfrm>
            <a:off x="1141214" y="4572000"/>
            <a:ext cx="2287787"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60355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9E0D5129-1B9D-9A46-96E9-DC3F0534953F}"/>
              </a:ext>
            </a:extLst>
          </p:cNvPr>
          <p:cNvSpPr>
            <a:spLocks noGrp="1"/>
          </p:cNvSpPr>
          <p:nvPr>
            <p:ph type="body" sz="quarter" idx="10"/>
          </p:nvPr>
        </p:nvSpPr>
        <p:spPr>
          <a:xfrm>
            <a:off x="3774421" y="1255059"/>
            <a:ext cx="2443163"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228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Tree>
    <p:extLst>
      <p:ext uri="{BB962C8B-B14F-4D97-AF65-F5344CB8AC3E}">
        <p14:creationId xmlns:p14="http://schemas.microsoft.com/office/powerpoint/2010/main" val="15190861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14589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5" name="Picture Placeholder 8"/>
          <p:cNvSpPr>
            <a:spLocks noGrp="1"/>
          </p:cNvSpPr>
          <p:nvPr>
            <p:ph type="pic" sz="quarter" idx="13"/>
          </p:nvPr>
        </p:nvSpPr>
        <p:spPr>
          <a:xfrm>
            <a:off x="4570213" y="0"/>
            <a:ext cx="2287787"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9621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6503136"/>
            <a:ext cx="2282072" cy="1851045"/>
          </a:xfrm>
        </p:spPr>
        <p:txBody>
          <a:bodyPr/>
          <a:lstStyle/>
          <a:p>
            <a:r>
              <a:rPr lang="en-US"/>
              <a:t>Click to edit Master title style</a:t>
            </a:r>
          </a:p>
        </p:txBody>
      </p:sp>
      <p:sp>
        <p:nvSpPr>
          <p:cNvPr id="6" name="Picture Placeholder 8"/>
          <p:cNvSpPr>
            <a:spLocks noGrp="1"/>
          </p:cNvSpPr>
          <p:nvPr>
            <p:ph type="pic" sz="quarter" idx="14"/>
          </p:nvPr>
        </p:nvSpPr>
        <p:spPr>
          <a:xfrm>
            <a:off x="1140321" y="0"/>
            <a:ext cx="1720215" cy="455168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5137785" y="455168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8931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573286" y="0"/>
            <a:ext cx="2855714"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3721474" y="744579"/>
            <a:ext cx="2565026" cy="1666460"/>
          </a:xfrm>
        </p:spPr>
        <p:txBody>
          <a:bodyPr/>
          <a:lstStyle/>
          <a:p>
            <a:r>
              <a:rPr lang="en-US"/>
              <a:t>Click to edit Master title style</a:t>
            </a:r>
          </a:p>
        </p:txBody>
      </p:sp>
    </p:spTree>
    <p:extLst>
      <p:ext uri="{BB962C8B-B14F-4D97-AF65-F5344CB8AC3E}">
        <p14:creationId xmlns:p14="http://schemas.microsoft.com/office/powerpoint/2010/main" val="314679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4115618" y="1500717"/>
            <a:ext cx="1018902" cy="22523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4849433" y="5971160"/>
            <a:ext cx="1435281" cy="317284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3429000" y="2905507"/>
            <a:ext cx="1018902" cy="2252392"/>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8744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85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2850357" y="1262270"/>
            <a:ext cx="3439249" cy="1666460"/>
          </a:xfrm>
        </p:spPr>
        <p:txBody>
          <a:bodyPr/>
          <a:lstStyle/>
          <a:p>
            <a:r>
              <a:rPr lang="en-US"/>
              <a:t>Click to edit Master title style</a:t>
            </a:r>
          </a:p>
        </p:txBody>
      </p:sp>
    </p:spTree>
    <p:extLst>
      <p:ext uri="{BB962C8B-B14F-4D97-AF65-F5344CB8AC3E}">
        <p14:creationId xmlns:p14="http://schemas.microsoft.com/office/powerpoint/2010/main" val="16505255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96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2278690" y="0"/>
            <a:ext cx="457931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2850357" y="1262270"/>
            <a:ext cx="3439249" cy="1666460"/>
          </a:xfrm>
        </p:spPr>
        <p:txBody>
          <a:bodyPr/>
          <a:lstStyle/>
          <a:p>
            <a:r>
              <a:rPr lang="en-US"/>
              <a:t>Click to edit Master title style</a:t>
            </a:r>
          </a:p>
        </p:txBody>
      </p:sp>
    </p:spTree>
    <p:extLst>
      <p:ext uri="{BB962C8B-B14F-4D97-AF65-F5344CB8AC3E}">
        <p14:creationId xmlns:p14="http://schemas.microsoft.com/office/powerpoint/2010/main" val="2571015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BC4B43A9-69B6-4ABF-8419-3D2002EE445A}"/>
              </a:ext>
            </a:extLst>
          </p:cNvPr>
          <p:cNvSpPr>
            <a:spLocks noGrp="1"/>
          </p:cNvSpPr>
          <p:nvPr>
            <p:ph type="pic" sz="quarter" idx="15"/>
          </p:nvPr>
        </p:nvSpPr>
        <p:spPr>
          <a:xfrm>
            <a:off x="573286" y="0"/>
            <a:ext cx="2855714"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52764D54-A742-427B-8CCD-413C0B71F9A6}"/>
              </a:ext>
            </a:extLst>
          </p:cNvPr>
          <p:cNvSpPr>
            <a:spLocks noGrp="1"/>
          </p:cNvSpPr>
          <p:nvPr>
            <p:ph type="title"/>
          </p:nvPr>
        </p:nvSpPr>
        <p:spPr>
          <a:xfrm>
            <a:off x="3825479" y="1262270"/>
            <a:ext cx="2464127" cy="1666460"/>
          </a:xfrm>
        </p:spPr>
        <p:txBody>
          <a:bodyPr/>
          <a:lstStyle/>
          <a:p>
            <a:r>
              <a:rPr lang="en-US"/>
              <a:t>Click to edit Master title style</a:t>
            </a:r>
          </a:p>
        </p:txBody>
      </p:sp>
    </p:spTree>
    <p:extLst>
      <p:ext uri="{BB962C8B-B14F-4D97-AF65-F5344CB8AC3E}">
        <p14:creationId xmlns:p14="http://schemas.microsoft.com/office/powerpoint/2010/main" val="402101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8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4572691" y="732366"/>
            <a:ext cx="1712023" cy="536363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5CB8A838-8474-4258-BDA9-321177FC3D3C}"/>
              </a:ext>
            </a:extLst>
          </p:cNvPr>
          <p:cNvSpPr>
            <a:spLocks noGrp="1"/>
          </p:cNvSpPr>
          <p:nvPr>
            <p:ph type="title"/>
          </p:nvPr>
        </p:nvSpPr>
        <p:spPr>
          <a:xfrm>
            <a:off x="1141214" y="1262270"/>
            <a:ext cx="2859287" cy="1666460"/>
          </a:xfrm>
        </p:spPr>
        <p:txBody>
          <a:bodyPr/>
          <a:lstStyle/>
          <a:p>
            <a:r>
              <a:rPr lang="en-US"/>
              <a:t>Click to edit Master title style</a:t>
            </a:r>
          </a:p>
        </p:txBody>
      </p:sp>
      <p:sp>
        <p:nvSpPr>
          <p:cNvPr id="6" name="Picture Placeholder 8">
            <a:extLst>
              <a:ext uri="{FF2B5EF4-FFF2-40B4-BE49-F238E27FC236}">
                <a16:creationId xmlns:a16="http://schemas.microsoft.com/office/drawing/2014/main" id="{314F3153-180A-42A8-87DD-AEA6183E2F21}"/>
              </a:ext>
            </a:extLst>
          </p:cNvPr>
          <p:cNvSpPr>
            <a:spLocks noGrp="1"/>
          </p:cNvSpPr>
          <p:nvPr>
            <p:ph type="pic" sz="quarter" idx="13"/>
          </p:nvPr>
        </p:nvSpPr>
        <p:spPr>
          <a:xfrm>
            <a:off x="2860668" y="4572000"/>
            <a:ext cx="1712023"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70981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600"/>
                                  </p:stCondLst>
                                  <p:childTnLst>
                                    <p:animScale>
                                      <p:cBhvr>
                                        <p:cTn id="9" dur="500" fill="hold"/>
                                        <p:tgtEl>
                                          <p:spTgt spid="4"/>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4000500" y="0"/>
            <a:ext cx="2857500" cy="304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B10D61F4-C31F-314C-AA37-CA394627498D}"/>
              </a:ext>
            </a:extLst>
          </p:cNvPr>
          <p:cNvSpPr>
            <a:spLocks noGrp="1"/>
          </p:cNvSpPr>
          <p:nvPr>
            <p:ph type="body" sz="quarter" idx="10"/>
          </p:nvPr>
        </p:nvSpPr>
        <p:spPr>
          <a:xfrm>
            <a:off x="884039" y="1470025"/>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087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385D845-B0B0-4F76-A5C3-DA93215F201B}"/>
              </a:ext>
            </a:extLst>
          </p:cNvPr>
          <p:cNvSpPr>
            <a:spLocks noGrp="1"/>
          </p:cNvSpPr>
          <p:nvPr>
            <p:ph type="pic" sz="quarter" idx="13"/>
          </p:nvPr>
        </p:nvSpPr>
        <p:spPr>
          <a:xfrm>
            <a:off x="4000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5">
            <a:extLst>
              <a:ext uri="{FF2B5EF4-FFF2-40B4-BE49-F238E27FC236}">
                <a16:creationId xmlns:a16="http://schemas.microsoft.com/office/drawing/2014/main" id="{B8DA4667-09D2-4757-9CB4-C629D2403453}"/>
              </a:ext>
            </a:extLst>
          </p:cNvPr>
          <p:cNvSpPr>
            <a:spLocks noGrp="1"/>
          </p:cNvSpPr>
          <p:nvPr>
            <p:ph type="title"/>
          </p:nvPr>
        </p:nvSpPr>
        <p:spPr>
          <a:xfrm>
            <a:off x="1141214" y="6698607"/>
            <a:ext cx="2287787" cy="1666460"/>
          </a:xfrm>
        </p:spPr>
        <p:txBody>
          <a:bodyPr/>
          <a:lstStyle/>
          <a:p>
            <a:r>
              <a:rPr lang="en-US"/>
              <a:t>Click to edit Master title style</a:t>
            </a:r>
          </a:p>
        </p:txBody>
      </p:sp>
    </p:spTree>
    <p:extLst>
      <p:ext uri="{BB962C8B-B14F-4D97-AF65-F5344CB8AC3E}">
        <p14:creationId xmlns:p14="http://schemas.microsoft.com/office/powerpoint/2010/main" val="30210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77245" y="3499126"/>
            <a:ext cx="5707469" cy="1999975"/>
          </a:xfrm>
          <a:effectLst>
            <a:outerShdw blurRad="762000" dist="381000" dir="5400000" algn="t" rotWithShape="0">
              <a:prstClr val="black">
                <a:alpha val="30000"/>
              </a:prstClr>
            </a:outerShdw>
          </a:effectLst>
        </p:spPr>
        <p:txBody>
          <a:bodyPr tIns="0" anchor="ctr" anchorCtr="0"/>
          <a:lstStyle>
            <a:lvl1pPr algn="ctr">
              <a:defRPr sz="5400" b="1" i="0">
                <a:latin typeface="+mj-lt"/>
                <a:ea typeface="Montserrat Black" charset="0"/>
                <a:cs typeface="Montserrat Black" charset="0"/>
              </a:defRPr>
            </a:lvl1pPr>
          </a:lstStyle>
          <a:p>
            <a:r>
              <a:rPr lang="en-US"/>
              <a:t>Click to edit</a:t>
            </a:r>
          </a:p>
        </p:txBody>
      </p:sp>
    </p:spTree>
    <p:extLst>
      <p:ext uri="{BB962C8B-B14F-4D97-AF65-F5344CB8AC3E}">
        <p14:creationId xmlns:p14="http://schemas.microsoft.com/office/powerpoint/2010/main" val="34016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5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140322" y="3740853"/>
            <a:ext cx="4711774" cy="1258267"/>
          </a:xfrm>
          <a:custGeom>
            <a:avLst/>
            <a:gdLst/>
            <a:ahLst/>
            <a:cxnLst/>
            <a:rect l="l" t="t" r="r" b="b"/>
            <a:pathLst>
              <a:path w="6924312" h="780097">
                <a:moveTo>
                  <a:pt x="3032236" y="473630"/>
                </a:moveTo>
                <a:lnTo>
                  <a:pt x="3032236" y="596217"/>
                </a:lnTo>
                <a:lnTo>
                  <a:pt x="3190484" y="596217"/>
                </a:lnTo>
                <a:cubicBezTo>
                  <a:pt x="3248435" y="596217"/>
                  <a:pt x="3277410" y="575786"/>
                  <a:pt x="3277410" y="534924"/>
                </a:cubicBezTo>
                <a:cubicBezTo>
                  <a:pt x="3277410" y="494061"/>
                  <a:pt x="3248435" y="473630"/>
                  <a:pt x="3190484" y="473630"/>
                </a:cubicBezTo>
                <a:close/>
                <a:moveTo>
                  <a:pt x="5595452" y="258546"/>
                </a:moveTo>
                <a:lnTo>
                  <a:pt x="5519671" y="454685"/>
                </a:lnTo>
                <a:lnTo>
                  <a:pt x="5671232" y="454685"/>
                </a:lnTo>
                <a:close/>
                <a:moveTo>
                  <a:pt x="3893944" y="202825"/>
                </a:moveTo>
                <a:lnTo>
                  <a:pt x="3893944" y="385591"/>
                </a:lnTo>
                <a:lnTo>
                  <a:pt x="3989784" y="385591"/>
                </a:lnTo>
                <a:cubicBezTo>
                  <a:pt x="4025446" y="385591"/>
                  <a:pt x="4052192" y="377604"/>
                  <a:pt x="4070023" y="361631"/>
                </a:cubicBezTo>
                <a:cubicBezTo>
                  <a:pt x="4087854" y="345657"/>
                  <a:pt x="4096769" y="323183"/>
                  <a:pt x="4096769" y="294208"/>
                </a:cubicBezTo>
                <a:cubicBezTo>
                  <a:pt x="4096769" y="265233"/>
                  <a:pt x="4087854" y="242759"/>
                  <a:pt x="4070023" y="226785"/>
                </a:cubicBezTo>
                <a:cubicBezTo>
                  <a:pt x="4052192" y="210812"/>
                  <a:pt x="4025446" y="202825"/>
                  <a:pt x="3989784" y="202825"/>
                </a:cubicBezTo>
                <a:close/>
                <a:moveTo>
                  <a:pt x="3032236" y="183880"/>
                </a:moveTo>
                <a:lnTo>
                  <a:pt x="3032236" y="299780"/>
                </a:lnTo>
                <a:lnTo>
                  <a:pt x="3154823" y="299780"/>
                </a:lnTo>
                <a:cubicBezTo>
                  <a:pt x="3212030" y="299780"/>
                  <a:pt x="3240634" y="280463"/>
                  <a:pt x="3240634" y="241830"/>
                </a:cubicBezTo>
                <a:cubicBezTo>
                  <a:pt x="3240634" y="203196"/>
                  <a:pt x="3212030" y="183880"/>
                  <a:pt x="3154823" y="183880"/>
                </a:cubicBezTo>
                <a:close/>
                <a:moveTo>
                  <a:pt x="6107440" y="0"/>
                </a:moveTo>
                <a:lnTo>
                  <a:pt x="6365986" y="0"/>
                </a:lnTo>
                <a:lnTo>
                  <a:pt x="6365986" y="283064"/>
                </a:lnTo>
                <a:lnTo>
                  <a:pt x="6622304" y="0"/>
                </a:lnTo>
                <a:lnTo>
                  <a:pt x="6908710" y="0"/>
                </a:lnTo>
                <a:lnTo>
                  <a:pt x="6596672" y="343243"/>
                </a:lnTo>
                <a:lnTo>
                  <a:pt x="6924312" y="780097"/>
                </a:lnTo>
                <a:lnTo>
                  <a:pt x="6620075" y="780097"/>
                </a:lnTo>
                <a:lnTo>
                  <a:pt x="6425050" y="521551"/>
                </a:lnTo>
                <a:lnTo>
                  <a:pt x="6365986" y="587302"/>
                </a:lnTo>
                <a:lnTo>
                  <a:pt x="6365986" y="780097"/>
                </a:lnTo>
                <a:lnTo>
                  <a:pt x="6107440" y="780097"/>
                </a:lnTo>
                <a:close/>
                <a:moveTo>
                  <a:pt x="5468407" y="0"/>
                </a:moveTo>
                <a:lnTo>
                  <a:pt x="5726954" y="0"/>
                </a:lnTo>
                <a:lnTo>
                  <a:pt x="6067968" y="780097"/>
                </a:lnTo>
                <a:lnTo>
                  <a:pt x="5796048" y="780097"/>
                </a:lnTo>
                <a:lnTo>
                  <a:pt x="5743670" y="644137"/>
                </a:lnTo>
                <a:lnTo>
                  <a:pt x="5447233" y="644137"/>
                </a:lnTo>
                <a:lnTo>
                  <a:pt x="5394855" y="780097"/>
                </a:lnTo>
                <a:lnTo>
                  <a:pt x="5127393" y="780097"/>
                </a:lnTo>
                <a:close/>
                <a:moveTo>
                  <a:pt x="4459615" y="0"/>
                </a:moveTo>
                <a:lnTo>
                  <a:pt x="5093722" y="0"/>
                </a:lnTo>
                <a:lnTo>
                  <a:pt x="5093722" y="198367"/>
                </a:lnTo>
                <a:lnTo>
                  <a:pt x="4718161" y="198367"/>
                </a:lnTo>
                <a:lnTo>
                  <a:pt x="4718161" y="289750"/>
                </a:lnTo>
                <a:lnTo>
                  <a:pt x="5048031" y="289750"/>
                </a:lnTo>
                <a:lnTo>
                  <a:pt x="5048031" y="479202"/>
                </a:lnTo>
                <a:lnTo>
                  <a:pt x="4718161" y="479202"/>
                </a:lnTo>
                <a:lnTo>
                  <a:pt x="4718161" y="581730"/>
                </a:lnTo>
                <a:lnTo>
                  <a:pt x="5108210" y="581730"/>
                </a:lnTo>
                <a:lnTo>
                  <a:pt x="5108210" y="780097"/>
                </a:lnTo>
                <a:lnTo>
                  <a:pt x="4459615" y="780097"/>
                </a:lnTo>
                <a:close/>
                <a:moveTo>
                  <a:pt x="3630939" y="0"/>
                </a:moveTo>
                <a:lnTo>
                  <a:pt x="4006500" y="0"/>
                </a:lnTo>
                <a:cubicBezTo>
                  <a:pt x="4078567" y="0"/>
                  <a:pt x="4141346" y="11887"/>
                  <a:pt x="4194839" y="35661"/>
                </a:cubicBezTo>
                <a:cubicBezTo>
                  <a:pt x="4248331" y="59436"/>
                  <a:pt x="4289565" y="93611"/>
                  <a:pt x="4318540" y="138188"/>
                </a:cubicBezTo>
                <a:cubicBezTo>
                  <a:pt x="4347515" y="182765"/>
                  <a:pt x="4362002" y="234772"/>
                  <a:pt x="4362002" y="294208"/>
                </a:cubicBezTo>
                <a:cubicBezTo>
                  <a:pt x="4362002" y="349929"/>
                  <a:pt x="4349372" y="398592"/>
                  <a:pt x="4324112" y="440198"/>
                </a:cubicBezTo>
                <a:cubicBezTo>
                  <a:pt x="4298851" y="481803"/>
                  <a:pt x="4262447" y="514864"/>
                  <a:pt x="4214898" y="539381"/>
                </a:cubicBezTo>
                <a:lnTo>
                  <a:pt x="4378719" y="780097"/>
                </a:lnTo>
                <a:lnTo>
                  <a:pt x="4097883" y="780097"/>
                </a:lnTo>
                <a:lnTo>
                  <a:pt x="3965267" y="583958"/>
                </a:lnTo>
                <a:lnTo>
                  <a:pt x="3893944" y="583958"/>
                </a:lnTo>
                <a:lnTo>
                  <a:pt x="3893944" y="780097"/>
                </a:lnTo>
                <a:lnTo>
                  <a:pt x="3630939" y="780097"/>
                </a:lnTo>
                <a:close/>
                <a:moveTo>
                  <a:pt x="2773689" y="0"/>
                </a:moveTo>
                <a:lnTo>
                  <a:pt x="3190484" y="0"/>
                </a:lnTo>
                <a:cubicBezTo>
                  <a:pt x="3294497" y="0"/>
                  <a:pt x="3373064" y="18573"/>
                  <a:pt x="3426186" y="55721"/>
                </a:cubicBezTo>
                <a:cubicBezTo>
                  <a:pt x="3479306" y="92868"/>
                  <a:pt x="3505867" y="142275"/>
                  <a:pt x="3505867" y="203939"/>
                </a:cubicBezTo>
                <a:cubicBezTo>
                  <a:pt x="3505867" y="240344"/>
                  <a:pt x="3496765" y="273034"/>
                  <a:pt x="3478563" y="302009"/>
                </a:cubicBezTo>
                <a:cubicBezTo>
                  <a:pt x="3460361" y="330984"/>
                  <a:pt x="3433429" y="354387"/>
                  <a:pt x="3397767" y="372218"/>
                </a:cubicBezTo>
                <a:cubicBezTo>
                  <a:pt x="3443830" y="389306"/>
                  <a:pt x="3479492" y="414194"/>
                  <a:pt x="3504752" y="446884"/>
                </a:cubicBezTo>
                <a:cubicBezTo>
                  <a:pt x="3530012" y="479574"/>
                  <a:pt x="3542643" y="518950"/>
                  <a:pt x="3542643" y="565013"/>
                </a:cubicBezTo>
                <a:cubicBezTo>
                  <a:pt x="3542643" y="633365"/>
                  <a:pt x="3514410" y="686300"/>
                  <a:pt x="3457946" y="723819"/>
                </a:cubicBezTo>
                <a:cubicBezTo>
                  <a:pt x="3401482" y="761338"/>
                  <a:pt x="3319758" y="780097"/>
                  <a:pt x="3212773" y="780097"/>
                </a:cubicBezTo>
                <a:lnTo>
                  <a:pt x="2773689" y="780097"/>
                </a:lnTo>
                <a:close/>
                <a:moveTo>
                  <a:pt x="1687840" y="0"/>
                </a:moveTo>
                <a:lnTo>
                  <a:pt x="2321948" y="0"/>
                </a:lnTo>
                <a:lnTo>
                  <a:pt x="2321948" y="198367"/>
                </a:lnTo>
                <a:lnTo>
                  <a:pt x="1946386" y="198367"/>
                </a:lnTo>
                <a:lnTo>
                  <a:pt x="1946386" y="289750"/>
                </a:lnTo>
                <a:lnTo>
                  <a:pt x="2276256" y="289750"/>
                </a:lnTo>
                <a:lnTo>
                  <a:pt x="2276256" y="479202"/>
                </a:lnTo>
                <a:lnTo>
                  <a:pt x="1946386" y="479202"/>
                </a:lnTo>
                <a:lnTo>
                  <a:pt x="1946386" y="581730"/>
                </a:lnTo>
                <a:lnTo>
                  <a:pt x="2336435" y="581730"/>
                </a:lnTo>
                <a:lnTo>
                  <a:pt x="2336435" y="780097"/>
                </a:lnTo>
                <a:lnTo>
                  <a:pt x="1687840" y="780097"/>
                </a:lnTo>
                <a:close/>
                <a:moveTo>
                  <a:pt x="792490" y="0"/>
                </a:moveTo>
                <a:lnTo>
                  <a:pt x="1055494" y="0"/>
                </a:lnTo>
                <a:lnTo>
                  <a:pt x="1055494" y="276377"/>
                </a:lnTo>
                <a:lnTo>
                  <a:pt x="1298439" y="276377"/>
                </a:lnTo>
                <a:lnTo>
                  <a:pt x="1298439" y="0"/>
                </a:lnTo>
                <a:lnTo>
                  <a:pt x="1561443" y="0"/>
                </a:lnTo>
                <a:lnTo>
                  <a:pt x="1561443" y="780097"/>
                </a:lnTo>
                <a:lnTo>
                  <a:pt x="1298439" y="780097"/>
                </a:lnTo>
                <a:lnTo>
                  <a:pt x="1298439" y="492576"/>
                </a:lnTo>
                <a:lnTo>
                  <a:pt x="1055494" y="492576"/>
                </a:lnTo>
                <a:lnTo>
                  <a:pt x="1055494" y="780097"/>
                </a:lnTo>
                <a:lnTo>
                  <a:pt x="792490" y="780097"/>
                </a:lnTo>
                <a:close/>
                <a:moveTo>
                  <a:pt x="0" y="0"/>
                </a:moveTo>
                <a:lnTo>
                  <a:pt x="719919" y="0"/>
                </a:lnTo>
                <a:lnTo>
                  <a:pt x="719919" y="203939"/>
                </a:lnTo>
                <a:lnTo>
                  <a:pt x="491461" y="203939"/>
                </a:lnTo>
                <a:lnTo>
                  <a:pt x="491461" y="780097"/>
                </a:lnTo>
                <a:lnTo>
                  <a:pt x="228457" y="780097"/>
                </a:lnTo>
                <a:lnTo>
                  <a:pt x="228457" y="203939"/>
                </a:lnTo>
                <a:lnTo>
                  <a:pt x="0" y="203939"/>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22714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mph" presetSubtype="0" accel="50000" decel="50000" autoRev="1" fill="hold" grpId="1" nodeType="withEffect">
                                  <p:stCondLst>
                                    <p:cond delay="1200"/>
                                  </p:stCondLst>
                                  <p:childTnLst>
                                    <p:animScale>
                                      <p:cBhvr>
                                        <p:cTn id="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0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B8A838-8474-4258-BDA9-321177FC3D3C}"/>
              </a:ext>
            </a:extLst>
          </p:cNvPr>
          <p:cNvSpPr>
            <a:spLocks noGrp="1"/>
          </p:cNvSpPr>
          <p:nvPr>
            <p:ph type="title"/>
          </p:nvPr>
        </p:nvSpPr>
        <p:spPr>
          <a:xfrm>
            <a:off x="1141214" y="1262270"/>
            <a:ext cx="2859287" cy="1666460"/>
          </a:xfrm>
        </p:spPr>
        <p:txBody>
          <a:bodyPr/>
          <a:lstStyle/>
          <a:p>
            <a:r>
              <a:rPr lang="en-US"/>
              <a:t>Click to edit Master title style</a:t>
            </a:r>
          </a:p>
        </p:txBody>
      </p:sp>
    </p:spTree>
    <p:extLst>
      <p:ext uri="{BB962C8B-B14F-4D97-AF65-F5344CB8AC3E}">
        <p14:creationId xmlns:p14="http://schemas.microsoft.com/office/powerpoint/2010/main" val="28324871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1141213" y="3235050"/>
            <a:ext cx="1235561" cy="513001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3"/>
          </p:nvPr>
        </p:nvSpPr>
        <p:spPr>
          <a:xfrm>
            <a:off x="2443860" y="3235050"/>
            <a:ext cx="1235561" cy="513001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8"/>
          <p:cNvSpPr>
            <a:spLocks noGrp="1"/>
          </p:cNvSpPr>
          <p:nvPr>
            <p:ph type="pic" sz="quarter" idx="14"/>
          </p:nvPr>
        </p:nvSpPr>
        <p:spPr>
          <a:xfrm>
            <a:off x="3745615" y="3235050"/>
            <a:ext cx="1235561" cy="513001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1" name="Picture Placeholder 8"/>
          <p:cNvSpPr>
            <a:spLocks noGrp="1"/>
          </p:cNvSpPr>
          <p:nvPr>
            <p:ph type="pic" sz="quarter" idx="15"/>
          </p:nvPr>
        </p:nvSpPr>
        <p:spPr>
          <a:xfrm>
            <a:off x="5049153" y="3235050"/>
            <a:ext cx="1235561" cy="513001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47629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9"/>
                                        </p:tgtEl>
                                      </p:cBhvr>
                                      <p:by x="105000" y="105000"/>
                                    </p:animScale>
                                  </p:childTnLst>
                                </p:cTn>
                              </p:par>
                              <p:par>
                                <p:cTn id="15" presetID="22" presetClass="entr" presetSubtype="8" fill="hold" grpId="0" nodeType="withEffect">
                                  <p:stCondLst>
                                    <p:cond delay="8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800"/>
                                  </p:stCondLst>
                                  <p:childTnLst>
                                    <p:animScale>
                                      <p:cBhvr>
                                        <p:cTn id="19" dur="500" fill="hold"/>
                                        <p:tgtEl>
                                          <p:spTgt spid="10"/>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9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573286" y="2905541"/>
            <a:ext cx="5711428" cy="1666460"/>
          </a:xfrm>
        </p:spPr>
        <p:txBody>
          <a:bodyPr/>
          <a:lstStyle>
            <a:lvl1pPr>
              <a:defRPr sz="4950" b="1">
                <a:solidFill>
                  <a:srgbClr val="FFFFFF"/>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4896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Calibri" panose="020F0502020204030204" pitchFamily="34" charset="0"/>
            </a:endParaRPr>
          </a:p>
        </p:txBody>
      </p:sp>
      <p:sp>
        <p:nvSpPr>
          <p:cNvPr id="6" name="Title 1">
            <a:extLst>
              <a:ext uri="{FF2B5EF4-FFF2-40B4-BE49-F238E27FC236}">
                <a16:creationId xmlns:a16="http://schemas.microsoft.com/office/drawing/2014/main" id="{3FE0224B-A5E1-4B08-BD5F-3521FF7B48DC}"/>
              </a:ext>
            </a:extLst>
          </p:cNvPr>
          <p:cNvSpPr>
            <a:spLocks noGrp="1"/>
          </p:cNvSpPr>
          <p:nvPr>
            <p:ph type="title"/>
          </p:nvPr>
        </p:nvSpPr>
        <p:spPr>
          <a:xfrm>
            <a:off x="1141214" y="1262270"/>
            <a:ext cx="2287787" cy="2826740"/>
          </a:xfrm>
        </p:spPr>
        <p:txBody>
          <a:bodyPr/>
          <a:lstStyle/>
          <a:p>
            <a:r>
              <a:rPr lang="en-US"/>
              <a:t>Click to edit Master title style</a:t>
            </a:r>
          </a:p>
        </p:txBody>
      </p:sp>
      <p:grpSp>
        <p:nvGrpSpPr>
          <p:cNvPr id="2" name="Group 1">
            <a:extLst>
              <a:ext uri="{FF2B5EF4-FFF2-40B4-BE49-F238E27FC236}">
                <a16:creationId xmlns:a16="http://schemas.microsoft.com/office/drawing/2014/main" id="{A57C9152-07F3-474A-8266-E552A716B6AE}"/>
              </a:ext>
            </a:extLst>
          </p:cNvPr>
          <p:cNvGrpSpPr/>
          <p:nvPr userDrawn="1"/>
        </p:nvGrpSpPr>
        <p:grpSpPr>
          <a:xfrm>
            <a:off x="3122125" y="2455307"/>
            <a:ext cx="3735875" cy="5199371"/>
            <a:chOff x="5550444" y="1841480"/>
            <a:chExt cx="6641556" cy="3899528"/>
          </a:xfrm>
        </p:grpSpPr>
        <p:pic>
          <p:nvPicPr>
            <p:cNvPr id="8" name="Picture 7">
              <a:extLst>
                <a:ext uri="{FF2B5EF4-FFF2-40B4-BE49-F238E27FC236}">
                  <a16:creationId xmlns:a16="http://schemas.microsoft.com/office/drawing/2014/main" id="{D806993E-AE8E-4349-A470-0020BD13FFA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550444" y="1841480"/>
              <a:ext cx="6641556" cy="3899528"/>
            </a:xfrm>
            <a:prstGeom prst="rect">
              <a:avLst/>
            </a:prstGeom>
            <a:effectLst/>
          </p:spPr>
        </p:pic>
        <p:sp>
          <p:nvSpPr>
            <p:cNvPr id="12" name="Rectangle 11">
              <a:extLst>
                <a:ext uri="{FF2B5EF4-FFF2-40B4-BE49-F238E27FC236}">
                  <a16:creationId xmlns:a16="http://schemas.microsoft.com/office/drawing/2014/main" id="{9F635B59-75FD-4B1B-924C-7F5A0A647BD4}"/>
                </a:ext>
              </a:extLst>
            </p:cNvPr>
            <p:cNvSpPr/>
            <p:nvPr userDrawn="1"/>
          </p:nvSpPr>
          <p:spPr>
            <a:xfrm>
              <a:off x="8511993" y="5381156"/>
              <a:ext cx="660400" cy="138910"/>
            </a:xfrm>
            <a:prstGeom prst="rect">
              <a:avLst/>
            </a:prstGeom>
            <a:solidFill>
              <a:srgbClr val="1F1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Calibri" panose="020F0502020204030204" pitchFamily="34" charset="0"/>
              </a:endParaRPr>
            </a:p>
          </p:txBody>
        </p:sp>
      </p:grpSp>
      <p:sp>
        <p:nvSpPr>
          <p:cNvPr id="13" name="Picture Placeholder 8">
            <a:extLst>
              <a:ext uri="{FF2B5EF4-FFF2-40B4-BE49-F238E27FC236}">
                <a16:creationId xmlns:a16="http://schemas.microsoft.com/office/drawing/2014/main" id="{8C99B3E5-29F6-4045-95C7-E01008D073A7}"/>
              </a:ext>
            </a:extLst>
          </p:cNvPr>
          <p:cNvSpPr>
            <a:spLocks noGrp="1"/>
          </p:cNvSpPr>
          <p:nvPr>
            <p:ph type="pic" sz="quarter" idx="13"/>
          </p:nvPr>
        </p:nvSpPr>
        <p:spPr>
          <a:xfrm>
            <a:off x="3582796" y="2830766"/>
            <a:ext cx="2810414" cy="4160585"/>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566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6" presetClass="emph" presetSubtype="0" accel="50000" decel="50000" autoRev="1" fill="hold" grpId="1" nodeType="withEffect">
                                  <p:stCondLst>
                                    <p:cond delay="800"/>
                                  </p:stCondLst>
                                  <p:childTnLst>
                                    <p:animScale>
                                      <p:cBhvr>
                                        <p:cTn id="13" dur="500"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97_Custom Layout">
    <p:bg>
      <p:bgRef idx="1001">
        <a:schemeClr val="bg1"/>
      </p:bgRef>
    </p:bg>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5150644" y="0"/>
            <a:ext cx="1707356"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9C31A947-6141-40E5-B637-C8CC8B3465BD}"/>
              </a:ext>
            </a:extLst>
          </p:cNvPr>
          <p:cNvSpPr>
            <a:spLocks noGrp="1"/>
          </p:cNvSpPr>
          <p:nvPr>
            <p:ph type="title"/>
          </p:nvPr>
        </p:nvSpPr>
        <p:spPr>
          <a:xfrm>
            <a:off x="573286" y="1262270"/>
            <a:ext cx="2859287" cy="1666460"/>
          </a:xfrm>
        </p:spPr>
        <p:txBody>
          <a:bodyPr/>
          <a:lstStyle>
            <a:lvl1pPr>
              <a:defRPr>
                <a:solidFill>
                  <a:srgbClr val="FFFFFF"/>
                </a:solidFill>
              </a:defRPr>
            </a:lvl1pPr>
          </a:lstStyle>
          <a:p>
            <a:r>
              <a:rPr lang="en-US"/>
              <a:t>Click to edit Master title style</a:t>
            </a:r>
          </a:p>
        </p:txBody>
      </p:sp>
    </p:spTree>
    <p:extLst>
      <p:ext uri="{BB962C8B-B14F-4D97-AF65-F5344CB8AC3E}">
        <p14:creationId xmlns:p14="http://schemas.microsoft.com/office/powerpoint/2010/main" val="36029080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14B45-0E79-4B57-A532-BA72669181C5}"/>
              </a:ext>
            </a:extLst>
          </p:cNvPr>
          <p:cNvSpPr>
            <a:spLocks noGrp="1"/>
          </p:cNvSpPr>
          <p:nvPr>
            <p:ph type="title"/>
          </p:nvPr>
        </p:nvSpPr>
        <p:spPr>
          <a:xfrm>
            <a:off x="1141214" y="1262270"/>
            <a:ext cx="2287786" cy="1666460"/>
          </a:xfrm>
        </p:spPr>
        <p:txBody>
          <a:bodyPr/>
          <a:lstStyle/>
          <a:p>
            <a:r>
              <a:rPr lang="en-US"/>
              <a:t>Click to edit Master title style</a:t>
            </a:r>
          </a:p>
        </p:txBody>
      </p:sp>
    </p:spTree>
    <p:extLst>
      <p:ext uri="{BB962C8B-B14F-4D97-AF65-F5344CB8AC3E}">
        <p14:creationId xmlns:p14="http://schemas.microsoft.com/office/powerpoint/2010/main" val="108219186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99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2890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1720215" cy="6096000"/>
          </a:xfrm>
          <a:prstGeom prst="rect">
            <a:avLst/>
          </a:prstGeom>
          <a:gradFill>
            <a:gsLst>
              <a:gs pos="0">
                <a:schemeClr val="tx1">
                  <a:alpha val="40000"/>
                </a:schemeClr>
              </a:gs>
              <a:gs pos="99000">
                <a:schemeClr val="tx1">
                  <a:alpha val="20000"/>
                </a:schemeClr>
              </a:gs>
            </a:gsLst>
            <a:lin ang="5400000" scaled="1"/>
          </a:gra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4"/>
          </p:nvPr>
        </p:nvSpPr>
        <p:spPr>
          <a:xfrm>
            <a:off x="2291715" y="6096000"/>
            <a:ext cx="3494723" cy="304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ext Placeholder 2">
            <a:extLst>
              <a:ext uri="{FF2B5EF4-FFF2-40B4-BE49-F238E27FC236}">
                <a16:creationId xmlns:a16="http://schemas.microsoft.com/office/drawing/2014/main" id="{FD7CC03E-4346-C84F-B3B9-2C86CCDE4F1C}"/>
              </a:ext>
            </a:extLst>
          </p:cNvPr>
          <p:cNvSpPr>
            <a:spLocks noGrp="1"/>
          </p:cNvSpPr>
          <p:nvPr>
            <p:ph type="body" sz="quarter" idx="10"/>
          </p:nvPr>
        </p:nvSpPr>
        <p:spPr>
          <a:xfrm>
            <a:off x="2912129" y="1165413"/>
            <a:ext cx="2874309"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432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00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AD738A8-4F51-4924-820C-CCB843088C8C}"/>
              </a:ext>
            </a:extLst>
          </p:cNvPr>
          <p:cNvSpPr>
            <a:spLocks noGrp="1"/>
          </p:cNvSpPr>
          <p:nvPr>
            <p:ph type="pic" sz="quarter" idx="15"/>
          </p:nvPr>
        </p:nvSpPr>
        <p:spPr>
          <a:xfrm>
            <a:off x="3429000" y="0"/>
            <a:ext cx="2855714"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5">
            <a:extLst>
              <a:ext uri="{FF2B5EF4-FFF2-40B4-BE49-F238E27FC236}">
                <a16:creationId xmlns:a16="http://schemas.microsoft.com/office/drawing/2014/main" id="{9D9A140C-EC8B-400B-A57E-FCD0F195C2AC}"/>
              </a:ext>
            </a:extLst>
          </p:cNvPr>
          <p:cNvSpPr>
            <a:spLocks noGrp="1"/>
          </p:cNvSpPr>
          <p:nvPr>
            <p:ph type="title"/>
          </p:nvPr>
        </p:nvSpPr>
        <p:spPr>
          <a:xfrm>
            <a:off x="1141214" y="1262271"/>
            <a:ext cx="2287787" cy="1698645"/>
          </a:xfrm>
        </p:spPr>
        <p:txBody>
          <a:bodyPr/>
          <a:lstStyle/>
          <a:p>
            <a:r>
              <a:rPr lang="en-US"/>
              <a:t>Click to edit Master title style</a:t>
            </a:r>
          </a:p>
        </p:txBody>
      </p:sp>
    </p:spTree>
    <p:extLst>
      <p:ext uri="{BB962C8B-B14F-4D97-AF65-F5344CB8AC3E}">
        <p14:creationId xmlns:p14="http://schemas.microsoft.com/office/powerpoint/2010/main" val="35173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01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AD738A8-4F51-4924-820C-CCB843088C8C}"/>
              </a:ext>
            </a:extLst>
          </p:cNvPr>
          <p:cNvSpPr>
            <a:spLocks noGrp="1"/>
          </p:cNvSpPr>
          <p:nvPr>
            <p:ph type="pic" sz="quarter" idx="15"/>
          </p:nvPr>
        </p:nvSpPr>
        <p:spPr>
          <a:xfrm>
            <a:off x="2774448" y="3019612"/>
            <a:ext cx="1309105" cy="3104776"/>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4580303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5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a:extLst>
              <a:ext uri="{FF2B5EF4-FFF2-40B4-BE49-F238E27FC236}">
                <a16:creationId xmlns:a16="http://schemas.microsoft.com/office/drawing/2014/main" id="{425902CE-1C12-4531-AA20-FC5774DFC169}"/>
              </a:ext>
            </a:extLst>
          </p:cNvPr>
          <p:cNvSpPr>
            <a:spLocks noGrp="1"/>
          </p:cNvSpPr>
          <p:nvPr>
            <p:ph type="pic" sz="quarter" idx="15"/>
          </p:nvPr>
        </p:nvSpPr>
        <p:spPr>
          <a:xfrm>
            <a:off x="4002286" y="0"/>
            <a:ext cx="2855714"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52794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51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Picture Placeholder 8">
            <a:extLst>
              <a:ext uri="{FF2B5EF4-FFF2-40B4-BE49-F238E27FC236}">
                <a16:creationId xmlns:a16="http://schemas.microsoft.com/office/drawing/2014/main" id="{A08864AF-3777-4A23-B16D-8EAFA8EF40D3}"/>
              </a:ext>
            </a:extLst>
          </p:cNvPr>
          <p:cNvSpPr>
            <a:spLocks noGrp="1"/>
          </p:cNvSpPr>
          <p:nvPr>
            <p:ph type="pic" sz="quarter" idx="13"/>
          </p:nvPr>
        </p:nvSpPr>
        <p:spPr>
          <a:xfrm>
            <a:off x="4752203" y="5364480"/>
            <a:ext cx="1489473" cy="205802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8">
            <a:extLst>
              <a:ext uri="{FF2B5EF4-FFF2-40B4-BE49-F238E27FC236}">
                <a16:creationId xmlns:a16="http://schemas.microsoft.com/office/drawing/2014/main" id="{5A6224AF-B8E2-4DC2-A67A-897D7CB3A7B5}"/>
              </a:ext>
            </a:extLst>
          </p:cNvPr>
          <p:cNvSpPr>
            <a:spLocks noGrp="1"/>
          </p:cNvSpPr>
          <p:nvPr>
            <p:ph type="pic" sz="quarter" idx="14"/>
          </p:nvPr>
        </p:nvSpPr>
        <p:spPr>
          <a:xfrm>
            <a:off x="1141213" y="5364480"/>
            <a:ext cx="1489473" cy="205802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 name="Picture Placeholder 8">
            <a:extLst>
              <a:ext uri="{FF2B5EF4-FFF2-40B4-BE49-F238E27FC236}">
                <a16:creationId xmlns:a16="http://schemas.microsoft.com/office/drawing/2014/main" id="{792B1559-7850-436C-8E1A-6F5C72B43B03}"/>
              </a:ext>
            </a:extLst>
          </p:cNvPr>
          <p:cNvSpPr>
            <a:spLocks noGrp="1"/>
          </p:cNvSpPr>
          <p:nvPr>
            <p:ph type="pic" sz="quarter" idx="12"/>
          </p:nvPr>
        </p:nvSpPr>
        <p:spPr>
          <a:xfrm>
            <a:off x="2946708" y="4833510"/>
            <a:ext cx="1489473" cy="2077721"/>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2501801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0"/>
                                  </p:stCondLst>
                                  <p:childTnLst>
                                    <p:animScale>
                                      <p:cBhvr>
                                        <p:cTn id="9" dur="500" fill="hold"/>
                                        <p:tgtEl>
                                          <p:spTgt spid="3"/>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4"/>
                                        </p:tgtEl>
                                      </p:cBhvr>
                                      <p:by x="105000" y="105000"/>
                                    </p:animScale>
                                  </p:childTnLst>
                                </p:cTn>
                              </p:par>
                              <p:par>
                                <p:cTn id="15" presetID="22" presetClass="entr" presetSubtype="8"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3" grpId="0" animBg="1"/>
      <p:bldP spid="3" grpId="1" animBg="1"/>
    </p:bld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52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5AC01277-4AEE-4579-BC6D-BD55F4A55B93}"/>
              </a:ext>
            </a:extLst>
          </p:cNvPr>
          <p:cNvSpPr>
            <a:spLocks noGrp="1"/>
          </p:cNvSpPr>
          <p:nvPr>
            <p:ph type="pic" sz="quarter" idx="14"/>
          </p:nvPr>
        </p:nvSpPr>
        <p:spPr>
          <a:xfrm>
            <a:off x="1141214" y="2958012"/>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3" name="Picture Placeholder 12">
            <a:extLst>
              <a:ext uri="{FF2B5EF4-FFF2-40B4-BE49-F238E27FC236}">
                <a16:creationId xmlns:a16="http://schemas.microsoft.com/office/drawing/2014/main" id="{AD230349-19D4-4CA5-8D2F-2D523A2CF199}"/>
              </a:ext>
            </a:extLst>
          </p:cNvPr>
          <p:cNvSpPr>
            <a:spLocks noGrp="1"/>
          </p:cNvSpPr>
          <p:nvPr>
            <p:ph type="pic" sz="quarter" idx="15"/>
          </p:nvPr>
        </p:nvSpPr>
        <p:spPr>
          <a:xfrm>
            <a:off x="3727968" y="2958012"/>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1325498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0"/>
                                  </p:stCondLst>
                                  <p:childTnLst>
                                    <p:animScale>
                                      <p:cBhvr>
                                        <p:cTn id="9" dur="500" fill="hold"/>
                                        <p:tgtEl>
                                          <p:spTgt spid="8"/>
                                        </p:tgtEl>
                                      </p:cBhvr>
                                      <p:by x="105000" y="105000"/>
                                    </p:animScale>
                                  </p:childTnLst>
                                </p:cTn>
                              </p:par>
                              <p:par>
                                <p:cTn id="10" presetID="22" presetClass="entr" presetSubtype="4" fill="hold" grpId="0"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53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5AC01277-4AEE-4579-BC6D-BD55F4A55B93}"/>
              </a:ext>
            </a:extLst>
          </p:cNvPr>
          <p:cNvSpPr>
            <a:spLocks noGrp="1"/>
          </p:cNvSpPr>
          <p:nvPr>
            <p:ph type="pic" sz="quarter" idx="14"/>
          </p:nvPr>
        </p:nvSpPr>
        <p:spPr>
          <a:xfrm>
            <a:off x="1141214" y="3244484"/>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3" name="Picture Placeholder 12">
            <a:extLst>
              <a:ext uri="{FF2B5EF4-FFF2-40B4-BE49-F238E27FC236}">
                <a16:creationId xmlns:a16="http://schemas.microsoft.com/office/drawing/2014/main" id="{AD230349-19D4-4CA5-8D2F-2D523A2CF199}"/>
              </a:ext>
            </a:extLst>
          </p:cNvPr>
          <p:cNvSpPr>
            <a:spLocks noGrp="1"/>
          </p:cNvSpPr>
          <p:nvPr>
            <p:ph type="pic" sz="quarter" idx="15"/>
          </p:nvPr>
        </p:nvSpPr>
        <p:spPr>
          <a:xfrm>
            <a:off x="3727968" y="3244484"/>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Picture Placeholder 4">
            <a:extLst>
              <a:ext uri="{FF2B5EF4-FFF2-40B4-BE49-F238E27FC236}">
                <a16:creationId xmlns:a16="http://schemas.microsoft.com/office/drawing/2014/main" id="{71109417-376D-4F08-B15B-8B34B7EA7E7E}"/>
              </a:ext>
            </a:extLst>
          </p:cNvPr>
          <p:cNvSpPr>
            <a:spLocks noGrp="1"/>
          </p:cNvSpPr>
          <p:nvPr>
            <p:ph type="pic" sz="quarter" idx="16"/>
          </p:nvPr>
        </p:nvSpPr>
        <p:spPr>
          <a:xfrm>
            <a:off x="2434591" y="3244484"/>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6">
            <a:extLst>
              <a:ext uri="{FF2B5EF4-FFF2-40B4-BE49-F238E27FC236}">
                <a16:creationId xmlns:a16="http://schemas.microsoft.com/office/drawing/2014/main" id="{985F345F-D257-4AF3-AA5A-638A4E98D61B}"/>
              </a:ext>
            </a:extLst>
          </p:cNvPr>
          <p:cNvSpPr>
            <a:spLocks noGrp="1"/>
          </p:cNvSpPr>
          <p:nvPr>
            <p:ph type="pic" sz="quarter" idx="17"/>
          </p:nvPr>
        </p:nvSpPr>
        <p:spPr>
          <a:xfrm>
            <a:off x="5021345" y="3244484"/>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8156004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0"/>
                                  </p:stCondLst>
                                  <p:childTnLst>
                                    <p:animScale>
                                      <p:cBhvr>
                                        <p:cTn id="9" dur="500" fill="hold"/>
                                        <p:tgtEl>
                                          <p:spTgt spid="8"/>
                                        </p:tgtEl>
                                      </p:cBhvr>
                                      <p:by x="105000" y="105000"/>
                                    </p:animScale>
                                  </p:childTnLst>
                                </p:cTn>
                              </p:par>
                              <p:par>
                                <p:cTn id="10" presetID="22" presetClass="entr" presetSubtype="4"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50"/>
                                  </p:stCondLst>
                                  <p:childTnLst>
                                    <p:animScale>
                                      <p:cBhvr>
                                        <p:cTn id="14" dur="500" fill="hold"/>
                                        <p:tgtEl>
                                          <p:spTgt spid="5"/>
                                        </p:tgtEl>
                                      </p:cBhvr>
                                      <p:by x="105000" y="105000"/>
                                    </p:animScale>
                                  </p:childTnLst>
                                </p:cTn>
                              </p:par>
                              <p:par>
                                <p:cTn id="15" presetID="22" presetClass="entr" presetSubtype="4"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13"/>
                                        </p:tgtEl>
                                      </p:cBhvr>
                                      <p:by x="105000" y="105000"/>
                                    </p:animScale>
                                  </p:childTnLst>
                                </p:cTn>
                              </p:par>
                              <p:par>
                                <p:cTn id="20" presetID="22" presetClass="entr" presetSubtype="4" fill="hold" grpId="0" nodeType="withEffect">
                                  <p:stCondLst>
                                    <p:cond delay="75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6" presetClass="emph" presetSubtype="0" accel="50000" decel="50000" autoRev="1" fill="hold" grpId="1" nodeType="withEffect">
                                  <p:stCondLst>
                                    <p:cond delay="750"/>
                                  </p:stCondLst>
                                  <p:childTnLst>
                                    <p:animScale>
                                      <p:cBhvr>
                                        <p:cTn id="2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5" grpId="0" animBg="1"/>
      <p:bldP spid="5" grpId="1" animBg="1"/>
      <p:bldP spid="7" grpId="0" animBg="1"/>
      <p:bldP spid="7" grpId="1" animBg="1"/>
    </p:bld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54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9" name="Picture Placeholder 8">
            <a:extLst>
              <a:ext uri="{FF2B5EF4-FFF2-40B4-BE49-F238E27FC236}">
                <a16:creationId xmlns:a16="http://schemas.microsoft.com/office/drawing/2014/main" id="{B293A59A-BA5F-4DDB-968C-BE15BF7712F0}"/>
              </a:ext>
            </a:extLst>
          </p:cNvPr>
          <p:cNvSpPr>
            <a:spLocks noGrp="1"/>
          </p:cNvSpPr>
          <p:nvPr>
            <p:ph type="pic" sz="quarter" idx="15"/>
          </p:nvPr>
        </p:nvSpPr>
        <p:spPr>
          <a:xfrm>
            <a:off x="1141214" y="2809459"/>
            <a:ext cx="1510904" cy="493754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825501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Cover page">
    <p:bg>
      <p:bgRef idx="1001">
        <a:schemeClr val="bg1"/>
      </p:bgRef>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22F43878-4081-864F-951B-7119EDB706E4}"/>
              </a:ext>
            </a:extLst>
          </p:cNvPr>
          <p:cNvSpPr>
            <a:spLocks noGrp="1" noChangeAspect="1"/>
          </p:cNvSpPr>
          <p:nvPr>
            <p:ph type="pic" sz="quarter" idx="13"/>
          </p:nvPr>
        </p:nvSpPr>
        <p:spPr>
          <a:xfrm>
            <a:off x="566182" y="-1"/>
            <a:ext cx="3706823" cy="4908567"/>
          </a:xfrm>
          <a:custGeom>
            <a:avLst/>
            <a:gdLst>
              <a:gd name="connsiteX0" fmla="*/ 0 w 6857293"/>
              <a:gd name="connsiteY0" fmla="*/ 0 h 6858000"/>
              <a:gd name="connsiteX1" fmla="*/ 6857293 w 6857293"/>
              <a:gd name="connsiteY1" fmla="*/ 0 h 6858000"/>
              <a:gd name="connsiteX2" fmla="*/ 6857293 w 6857293"/>
              <a:gd name="connsiteY2" fmla="*/ 6858000 h 6858000"/>
              <a:gd name="connsiteX3" fmla="*/ 0 w 6857293"/>
              <a:gd name="connsiteY3" fmla="*/ 6858000 h 6858000"/>
              <a:gd name="connsiteX4" fmla="*/ 0 w 6857293"/>
              <a:gd name="connsiteY4" fmla="*/ 0 h 6858000"/>
              <a:gd name="connsiteX0" fmla="*/ 0 w 6857293"/>
              <a:gd name="connsiteY0" fmla="*/ 0 h 6858000"/>
              <a:gd name="connsiteX1" fmla="*/ 6857293 w 6857293"/>
              <a:gd name="connsiteY1" fmla="*/ 0 h 6858000"/>
              <a:gd name="connsiteX2" fmla="*/ 3677994 w 6857293"/>
              <a:gd name="connsiteY2" fmla="*/ 3622431 h 6858000"/>
              <a:gd name="connsiteX3" fmla="*/ 0 w 6857293"/>
              <a:gd name="connsiteY3" fmla="*/ 6858000 h 6858000"/>
              <a:gd name="connsiteX4" fmla="*/ 0 w 6857293"/>
              <a:gd name="connsiteY4" fmla="*/ 0 h 6858000"/>
              <a:gd name="connsiteX0" fmla="*/ 0 w 6857293"/>
              <a:gd name="connsiteY0" fmla="*/ 0 h 3622431"/>
              <a:gd name="connsiteX1" fmla="*/ 6857293 w 6857293"/>
              <a:gd name="connsiteY1" fmla="*/ 0 h 3622431"/>
              <a:gd name="connsiteX2" fmla="*/ 3677994 w 6857293"/>
              <a:gd name="connsiteY2" fmla="*/ 3622431 h 3622431"/>
              <a:gd name="connsiteX3" fmla="*/ 0 w 6857293"/>
              <a:gd name="connsiteY3" fmla="*/ 3115994 h 3622431"/>
              <a:gd name="connsiteX4" fmla="*/ 0 w 6857293"/>
              <a:gd name="connsiteY4" fmla="*/ 0 h 3622431"/>
              <a:gd name="connsiteX0" fmla="*/ 0 w 6857293"/>
              <a:gd name="connsiteY0" fmla="*/ 0 h 3681425"/>
              <a:gd name="connsiteX1" fmla="*/ 6857293 w 6857293"/>
              <a:gd name="connsiteY1" fmla="*/ 0 h 3681425"/>
              <a:gd name="connsiteX2" fmla="*/ 3641123 w 6857293"/>
              <a:gd name="connsiteY2" fmla="*/ 3681425 h 3681425"/>
              <a:gd name="connsiteX3" fmla="*/ 0 w 6857293"/>
              <a:gd name="connsiteY3" fmla="*/ 3115994 h 3681425"/>
              <a:gd name="connsiteX4" fmla="*/ 0 w 6857293"/>
              <a:gd name="connsiteY4" fmla="*/ 0 h 3681425"/>
              <a:gd name="connsiteX0" fmla="*/ 0 w 6619168"/>
              <a:gd name="connsiteY0" fmla="*/ 19050 h 3700475"/>
              <a:gd name="connsiteX1" fmla="*/ 6619168 w 6619168"/>
              <a:gd name="connsiteY1" fmla="*/ 0 h 3700475"/>
              <a:gd name="connsiteX2" fmla="*/ 3641123 w 6619168"/>
              <a:gd name="connsiteY2" fmla="*/ 3700475 h 3700475"/>
              <a:gd name="connsiteX3" fmla="*/ 0 w 6619168"/>
              <a:gd name="connsiteY3" fmla="*/ 3135044 h 3700475"/>
              <a:gd name="connsiteX4" fmla="*/ 0 w 6619168"/>
              <a:gd name="connsiteY4" fmla="*/ 19050 h 3700475"/>
              <a:gd name="connsiteX0" fmla="*/ 0 w 6531386"/>
              <a:gd name="connsiteY0" fmla="*/ 0 h 3681425"/>
              <a:gd name="connsiteX1" fmla="*/ 6531386 w 6531386"/>
              <a:gd name="connsiteY1" fmla="*/ 46787 h 3681425"/>
              <a:gd name="connsiteX2" fmla="*/ 3641123 w 6531386"/>
              <a:gd name="connsiteY2" fmla="*/ 3681425 h 3681425"/>
              <a:gd name="connsiteX3" fmla="*/ 0 w 6531386"/>
              <a:gd name="connsiteY3" fmla="*/ 3115994 h 3681425"/>
              <a:gd name="connsiteX4" fmla="*/ 0 w 6531386"/>
              <a:gd name="connsiteY4" fmla="*/ 0 h 3681425"/>
              <a:gd name="connsiteX0" fmla="*/ 0 w 6567962"/>
              <a:gd name="connsiteY0" fmla="*/ 4419 h 3685844"/>
              <a:gd name="connsiteX1" fmla="*/ 6567962 w 6567962"/>
              <a:gd name="connsiteY1" fmla="*/ 0 h 3685844"/>
              <a:gd name="connsiteX2" fmla="*/ 3641123 w 6567962"/>
              <a:gd name="connsiteY2" fmla="*/ 3685844 h 3685844"/>
              <a:gd name="connsiteX3" fmla="*/ 0 w 6567962"/>
              <a:gd name="connsiteY3" fmla="*/ 3120413 h 3685844"/>
              <a:gd name="connsiteX4" fmla="*/ 0 w 6567962"/>
              <a:gd name="connsiteY4" fmla="*/ 4419 h 3685844"/>
              <a:gd name="connsiteX0" fmla="*/ 0 w 6589908"/>
              <a:gd name="connsiteY0" fmla="*/ 0 h 3681425"/>
              <a:gd name="connsiteX1" fmla="*/ 6589908 w 6589908"/>
              <a:gd name="connsiteY1" fmla="*/ 2897 h 3681425"/>
              <a:gd name="connsiteX2" fmla="*/ 3641123 w 6589908"/>
              <a:gd name="connsiteY2" fmla="*/ 3681425 h 3681425"/>
              <a:gd name="connsiteX3" fmla="*/ 0 w 6589908"/>
              <a:gd name="connsiteY3" fmla="*/ 3115994 h 3681425"/>
              <a:gd name="connsiteX4" fmla="*/ 0 w 6589908"/>
              <a:gd name="connsiteY4" fmla="*/ 0 h 368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908" h="3681425">
                <a:moveTo>
                  <a:pt x="0" y="0"/>
                </a:moveTo>
                <a:lnTo>
                  <a:pt x="6589908" y="2897"/>
                </a:lnTo>
                <a:lnTo>
                  <a:pt x="3641123" y="3681425"/>
                </a:lnTo>
                <a:lnTo>
                  <a:pt x="0" y="3115994"/>
                </a:lnTo>
                <a:lnTo>
                  <a:pt x="0" y="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pic>
        <p:nvPicPr>
          <p:cNvPr id="4" name="Picture 3">
            <a:extLst>
              <a:ext uri="{FF2B5EF4-FFF2-40B4-BE49-F238E27FC236}">
                <a16:creationId xmlns:a16="http://schemas.microsoft.com/office/drawing/2014/main" id="{59C19F95-DA3B-094C-B5C3-2B45022D2AE0}"/>
              </a:ext>
            </a:extLst>
          </p:cNvPr>
          <p:cNvPicPr/>
          <p:nvPr userDrawn="1"/>
        </p:nvPicPr>
        <p:blipFill rotWithShape="1">
          <a:blip r:embed="rId2"/>
          <a:srcRect t="35979" b="6694"/>
          <a:stretch/>
        </p:blipFill>
        <p:spPr>
          <a:xfrm>
            <a:off x="572911" y="-7726"/>
            <a:ext cx="6289606" cy="8339329"/>
          </a:xfrm>
          <a:prstGeom prst="rect">
            <a:avLst/>
          </a:prstGeom>
          <a:noFill/>
          <a:ln w="69850">
            <a:noFill/>
          </a:ln>
        </p:spPr>
      </p:pic>
      <p:sp>
        <p:nvSpPr>
          <p:cNvPr id="6" name="Title 5"/>
          <p:cNvSpPr>
            <a:spLocks noGrp="1"/>
          </p:cNvSpPr>
          <p:nvPr>
            <p:ph type="title"/>
          </p:nvPr>
        </p:nvSpPr>
        <p:spPr>
          <a:xfrm>
            <a:off x="4282154" y="995947"/>
            <a:ext cx="2248284" cy="1634041"/>
          </a:xfrm>
        </p:spPr>
        <p:txBody>
          <a:bodyPr/>
          <a:lstStyle>
            <a:lvl1pPr algn="r">
              <a:defRPr>
                <a:solidFill>
                  <a:schemeClr val="bg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807AC309-21A2-7148-A101-FA50A83F9E0D}"/>
              </a:ext>
            </a:extLst>
          </p:cNvPr>
          <p:cNvCxnSpPr>
            <a:cxnSpLocks/>
          </p:cNvCxnSpPr>
          <p:nvPr userDrawn="1"/>
        </p:nvCxnSpPr>
        <p:spPr>
          <a:xfrm flipH="1" flipV="1">
            <a:off x="11557" y="3927451"/>
            <a:ext cx="6846443" cy="2586563"/>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E65AA7-DC6E-2C4D-B81A-EC9C41F48A23}"/>
              </a:ext>
            </a:extLst>
          </p:cNvPr>
          <p:cNvCxnSpPr>
            <a:cxnSpLocks/>
          </p:cNvCxnSpPr>
          <p:nvPr userDrawn="1"/>
        </p:nvCxnSpPr>
        <p:spPr>
          <a:xfrm flipH="1">
            <a:off x="1618060" y="-25401"/>
            <a:ext cx="2664093" cy="7907132"/>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27E940-1606-B041-AE7E-E4CE2D328BBD}"/>
              </a:ext>
            </a:extLst>
          </p:cNvPr>
          <p:cNvCxnSpPr>
            <a:cxnSpLocks/>
          </p:cNvCxnSpPr>
          <p:nvPr userDrawn="1"/>
        </p:nvCxnSpPr>
        <p:spPr>
          <a:xfrm flipH="1">
            <a:off x="4512449" y="4802535"/>
            <a:ext cx="2345552" cy="3079196"/>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B38CA72-54F1-6A4B-A720-73A87A5E847D}"/>
              </a:ext>
            </a:extLst>
          </p:cNvPr>
          <p:cNvSpPr/>
          <p:nvPr userDrawn="1"/>
        </p:nvSpPr>
        <p:spPr>
          <a:xfrm>
            <a:off x="0" y="7881731"/>
            <a:ext cx="6858000" cy="12622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AF09273-B6A6-6347-A26E-2D415808563D}"/>
              </a:ext>
            </a:extLst>
          </p:cNvPr>
          <p:cNvPicPr>
            <a:picLocks noChangeAspect="1"/>
          </p:cNvPicPr>
          <p:nvPr userDrawn="1"/>
        </p:nvPicPr>
        <p:blipFill>
          <a:blip r:embed="rId3"/>
          <a:stretch>
            <a:fillRect/>
          </a:stretch>
        </p:blipFill>
        <p:spPr>
          <a:xfrm>
            <a:off x="5935652" y="8135729"/>
            <a:ext cx="578523" cy="676659"/>
          </a:xfrm>
          <a:prstGeom prst="rect">
            <a:avLst/>
          </a:prstGeom>
        </p:spPr>
      </p:pic>
      <p:sp>
        <p:nvSpPr>
          <p:cNvPr id="27" name="Text Placeholder 26">
            <a:extLst>
              <a:ext uri="{FF2B5EF4-FFF2-40B4-BE49-F238E27FC236}">
                <a16:creationId xmlns:a16="http://schemas.microsoft.com/office/drawing/2014/main" id="{DEAFA5B1-7C42-3644-8325-1953687EB6B8}"/>
              </a:ext>
            </a:extLst>
          </p:cNvPr>
          <p:cNvSpPr>
            <a:spLocks noGrp="1"/>
          </p:cNvSpPr>
          <p:nvPr>
            <p:ph type="body" sz="quarter" idx="14" hasCustomPrompt="1"/>
          </p:nvPr>
        </p:nvSpPr>
        <p:spPr>
          <a:xfrm>
            <a:off x="4281786" y="2851151"/>
            <a:ext cx="2248495" cy="1255183"/>
          </a:xfrm>
        </p:spPr>
        <p:txBody>
          <a:bodyPr/>
          <a:lstStyle>
            <a:lvl1pPr algn="r">
              <a:defRPr>
                <a:solidFill>
                  <a:schemeClr val="bg1"/>
                </a:solidFill>
              </a:defRPr>
            </a:lvl1pPr>
          </a:lstStyle>
          <a:p>
            <a:pPr lvl="0"/>
            <a:r>
              <a:rPr lang="en-GB"/>
              <a:t>Subheading</a:t>
            </a:r>
            <a:endParaRPr lang="en-US"/>
          </a:p>
        </p:txBody>
      </p:sp>
      <p:sp>
        <p:nvSpPr>
          <p:cNvPr id="29" name="Text Placeholder 26">
            <a:extLst>
              <a:ext uri="{FF2B5EF4-FFF2-40B4-BE49-F238E27FC236}">
                <a16:creationId xmlns:a16="http://schemas.microsoft.com/office/drawing/2014/main" id="{C64CD5E6-7A75-AF43-99F0-144B912CDFCE}"/>
              </a:ext>
            </a:extLst>
          </p:cNvPr>
          <p:cNvSpPr>
            <a:spLocks noGrp="1"/>
          </p:cNvSpPr>
          <p:nvPr>
            <p:ph type="body" sz="quarter" idx="15" hasCustomPrompt="1"/>
          </p:nvPr>
        </p:nvSpPr>
        <p:spPr>
          <a:xfrm>
            <a:off x="4288883" y="4161938"/>
            <a:ext cx="2248495" cy="932873"/>
          </a:xfrm>
        </p:spPr>
        <p:txBody>
          <a:bodyPr>
            <a:normAutofit/>
          </a:bodyPr>
          <a:lstStyle>
            <a:lvl1pPr algn="r">
              <a:defRPr sz="1125">
                <a:solidFill>
                  <a:schemeClr val="bg1"/>
                </a:solidFill>
              </a:defRPr>
            </a:lvl1pPr>
          </a:lstStyle>
          <a:p>
            <a:pPr lvl="0"/>
            <a:r>
              <a:rPr lang="en-GB"/>
              <a:t>Presented by: name name </a:t>
            </a:r>
            <a:endParaRPr lang="en-US"/>
          </a:p>
        </p:txBody>
      </p:sp>
    </p:spTree>
    <p:extLst>
      <p:ext uri="{BB962C8B-B14F-4D97-AF65-F5344CB8AC3E}">
        <p14:creationId xmlns:p14="http://schemas.microsoft.com/office/powerpoint/2010/main" val="3382207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55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50A4C1-2852-7A47-AF5E-33E242CA8C7C}"/>
              </a:ext>
            </a:extLst>
          </p:cNvPr>
          <p:cNvSpPr>
            <a:spLocks noGrp="1"/>
          </p:cNvSpPr>
          <p:nvPr>
            <p:ph type="body" sz="quarter" idx="10"/>
          </p:nvPr>
        </p:nvSpPr>
        <p:spPr>
          <a:xfrm>
            <a:off x="968189" y="1255059"/>
            <a:ext cx="5249395"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100956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256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21113071-04E4-4943-8A14-33BEF5B0E4EC}"/>
              </a:ext>
            </a:extLst>
          </p:cNvPr>
          <p:cNvSpPr>
            <a:spLocks noGrp="1"/>
          </p:cNvSpPr>
          <p:nvPr>
            <p:ph type="pic" sz="quarter" idx="18"/>
          </p:nvPr>
        </p:nvSpPr>
        <p:spPr>
          <a:xfrm>
            <a:off x="1194560" y="3210449"/>
            <a:ext cx="1077153" cy="2553251"/>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7">
            <a:extLst>
              <a:ext uri="{FF2B5EF4-FFF2-40B4-BE49-F238E27FC236}">
                <a16:creationId xmlns:a16="http://schemas.microsoft.com/office/drawing/2014/main" id="{81FA998F-F55E-41A0-8E63-F16BA2E16F8B}"/>
              </a:ext>
            </a:extLst>
          </p:cNvPr>
          <p:cNvSpPr>
            <a:spLocks noGrp="1"/>
          </p:cNvSpPr>
          <p:nvPr>
            <p:ph type="pic" sz="quarter" idx="19"/>
          </p:nvPr>
        </p:nvSpPr>
        <p:spPr>
          <a:xfrm>
            <a:off x="2504661" y="3210449"/>
            <a:ext cx="1077153" cy="2553251"/>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9">
            <a:extLst>
              <a:ext uri="{FF2B5EF4-FFF2-40B4-BE49-F238E27FC236}">
                <a16:creationId xmlns:a16="http://schemas.microsoft.com/office/drawing/2014/main" id="{8B728F94-C975-40FD-8875-7A50929BD4EB}"/>
              </a:ext>
            </a:extLst>
          </p:cNvPr>
          <p:cNvSpPr>
            <a:spLocks noGrp="1"/>
          </p:cNvSpPr>
          <p:nvPr>
            <p:ph type="pic" sz="quarter" idx="20"/>
          </p:nvPr>
        </p:nvSpPr>
        <p:spPr>
          <a:xfrm>
            <a:off x="3814762" y="3210449"/>
            <a:ext cx="1077153" cy="2553251"/>
          </a:xfrm>
          <a:prstGeom prst="ellipse">
            <a:avLst/>
          </a:prstGeom>
          <a:solidFill>
            <a:srgbClr val="FFFFFF"/>
          </a:solidFill>
          <a:ln>
            <a:noFill/>
          </a:ln>
          <a:effectLst>
            <a:outerShdw blurRad="762000" dist="254000" dir="5400000" algn="ctr" rotWithShape="0">
              <a:srgbClr val="000000">
                <a:alpha val="20000"/>
              </a:srgbClr>
            </a:outerShdw>
          </a:effectLst>
        </p:spPr>
        <p:txBody>
          <a:bodyPr wrap="square" anchor="ctr">
            <a:noAutofit/>
          </a:bodyPr>
          <a:lstStyle>
            <a:lvl1pPr algn="ctr">
              <a:defRPr sz="675">
                <a:solidFill>
                  <a:schemeClr val="tx1"/>
                </a:solidFill>
              </a:defRPr>
            </a:lvl1pPr>
          </a:lstStyle>
          <a:p>
            <a:endParaRPr lang="en-US"/>
          </a:p>
        </p:txBody>
      </p:sp>
      <p:sp>
        <p:nvSpPr>
          <p:cNvPr id="11" name="Picture Placeholder 10">
            <a:extLst>
              <a:ext uri="{FF2B5EF4-FFF2-40B4-BE49-F238E27FC236}">
                <a16:creationId xmlns:a16="http://schemas.microsoft.com/office/drawing/2014/main" id="{768217E8-2CC7-489D-9380-15E0CF22C7EE}"/>
              </a:ext>
            </a:extLst>
          </p:cNvPr>
          <p:cNvSpPr>
            <a:spLocks noGrp="1"/>
          </p:cNvSpPr>
          <p:nvPr>
            <p:ph type="pic" sz="quarter" idx="21"/>
          </p:nvPr>
        </p:nvSpPr>
        <p:spPr>
          <a:xfrm>
            <a:off x="5124864" y="3210449"/>
            <a:ext cx="1077153" cy="2553251"/>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241280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par>
                                <p:cTn id="8" presetID="6" presetClass="emph" presetSubtype="0" accel="50000" decel="50000" autoRev="1" fill="hold" grpId="1" nodeType="withEffect">
                                  <p:stCondLst>
                                    <p:cond delay="0"/>
                                  </p:stCondLst>
                                  <p:childTnLst>
                                    <p:animScale>
                                      <p:cBhvr>
                                        <p:cTn id="9" dur="500" fill="hold"/>
                                        <p:tgtEl>
                                          <p:spTgt spid="7"/>
                                        </p:tgtEl>
                                      </p:cBhvr>
                                      <p:by x="105000" y="105000"/>
                                    </p:animScale>
                                  </p:childTnLst>
                                </p:cTn>
                              </p:par>
                              <p:par>
                                <p:cTn id="10" presetID="6" presetClass="entr" presetSubtype="32"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par>
                                <p:cTn id="13" presetID="6" presetClass="emph" presetSubtype="0" accel="50000" decel="50000" autoRev="1" fill="hold" grpId="1" nodeType="withEffect">
                                  <p:stCondLst>
                                    <p:cond delay="250"/>
                                  </p:stCondLst>
                                  <p:childTnLst>
                                    <p:animScale>
                                      <p:cBhvr>
                                        <p:cTn id="14" dur="500" fill="hold"/>
                                        <p:tgtEl>
                                          <p:spTgt spid="8"/>
                                        </p:tgtEl>
                                      </p:cBhvr>
                                      <p:by x="105000" y="105000"/>
                                    </p:animScale>
                                  </p:childTnLst>
                                </p:cTn>
                              </p:par>
                              <p:par>
                                <p:cTn id="15" presetID="6" presetClass="entr" presetSubtype="32"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1000"/>
                                        <p:tgtEl>
                                          <p:spTgt spid="10"/>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10"/>
                                        </p:tgtEl>
                                      </p:cBhvr>
                                      <p:by x="105000" y="105000"/>
                                    </p:animScale>
                                  </p:childTnLst>
                                </p:cTn>
                              </p:par>
                              <p:par>
                                <p:cTn id="20" presetID="6" presetClass="entr" presetSubtype="32"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1000"/>
                                        <p:tgtEl>
                                          <p:spTgt spid="11"/>
                                        </p:tgtEl>
                                      </p:cBhvr>
                                    </p:animEffect>
                                  </p:childTnLst>
                                </p:cTn>
                              </p:par>
                              <p:par>
                                <p:cTn id="23" presetID="6" presetClass="emph" presetSubtype="0" accel="50000" decel="50000" autoRev="1" fill="hold" grpId="1" nodeType="withEffect">
                                  <p:stCondLst>
                                    <p:cond delay="75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1" grpId="0" animBg="1"/>
      <p:bldP spid="11"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2286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 name="Text Placeholder 2">
            <a:extLst>
              <a:ext uri="{FF2B5EF4-FFF2-40B4-BE49-F238E27FC236}">
                <a16:creationId xmlns:a16="http://schemas.microsoft.com/office/drawing/2014/main" id="{CA785B1B-FEA9-9A4D-ACC7-A7548763E603}"/>
              </a:ext>
            </a:extLst>
          </p:cNvPr>
          <p:cNvSpPr>
            <a:spLocks noGrp="1"/>
          </p:cNvSpPr>
          <p:nvPr>
            <p:ph type="body" sz="quarter" idx="10"/>
          </p:nvPr>
        </p:nvSpPr>
        <p:spPr>
          <a:xfrm>
            <a:off x="3343275" y="1255059"/>
            <a:ext cx="2874309"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620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57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1141214" y="1262270"/>
            <a:ext cx="2968229" cy="1666460"/>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F81A80E6-DA1E-4D02-BFFB-C60993A9D117}"/>
              </a:ext>
            </a:extLst>
          </p:cNvPr>
          <p:cNvSpPr>
            <a:spLocks noGrp="1"/>
          </p:cNvSpPr>
          <p:nvPr>
            <p:ph type="pic" sz="quarter" idx="12"/>
          </p:nvPr>
        </p:nvSpPr>
        <p:spPr>
          <a:xfrm>
            <a:off x="4109442" y="0"/>
            <a:ext cx="2180163"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985818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260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573286" y="2905541"/>
            <a:ext cx="5711428" cy="1666460"/>
          </a:xfrm>
        </p:spPr>
        <p:txBody>
          <a:bodyPr/>
          <a:lstStyle>
            <a:lvl1pPr>
              <a:defRPr sz="4950">
                <a:solidFill>
                  <a:srgbClr val="FFFFFF"/>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9825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88" b="1" i="0">
                <a:solidFill>
                  <a:srgbClr val="3E626B"/>
                </a:solidFill>
                <a:latin typeface="Calibri"/>
                <a:cs typeface="Calibri"/>
              </a:defRPr>
            </a:lvl1pPr>
          </a:lstStyle>
          <a:p>
            <a:endParaRPr/>
          </a:p>
        </p:txBody>
      </p:sp>
      <p:sp>
        <p:nvSpPr>
          <p:cNvPr id="3" name="Holder 3"/>
          <p:cNvSpPr>
            <a:spLocks noGrp="1"/>
          </p:cNvSpPr>
          <p:nvPr>
            <p:ph sz="half" idx="2"/>
          </p:nvPr>
        </p:nvSpPr>
        <p:spPr>
          <a:xfrm>
            <a:off x="340757" y="2171597"/>
            <a:ext cx="2070973" cy="326051"/>
          </a:xfrm>
          <a:prstGeom prst="rect">
            <a:avLst/>
          </a:prstGeom>
        </p:spPr>
        <p:txBody>
          <a:bodyPr wrap="square" lIns="0" tIns="0" rIns="0" bIns="0">
            <a:spAutoFit/>
          </a:bodyPr>
          <a:lstStyle>
            <a:lvl1pPr>
              <a:defRPr sz="1575" b="1" i="0">
                <a:solidFill>
                  <a:srgbClr val="3D636B"/>
                </a:solidFill>
                <a:latin typeface="Calibri"/>
                <a:cs typeface="Calibri"/>
              </a:defRPr>
            </a:lvl1pPr>
          </a:lstStyle>
          <a:p>
            <a:endParaRPr/>
          </a:p>
        </p:txBody>
      </p:sp>
      <p:sp>
        <p:nvSpPr>
          <p:cNvPr id="4" name="Holder 4"/>
          <p:cNvSpPr>
            <a:spLocks noGrp="1"/>
          </p:cNvSpPr>
          <p:nvPr>
            <p:ph sz="half" idx="3"/>
          </p:nvPr>
        </p:nvSpPr>
        <p:spPr>
          <a:xfrm>
            <a:off x="3531870" y="2103120"/>
            <a:ext cx="2983230" cy="32605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7" name="Holder 7"/>
          <p:cNvSpPr>
            <a:spLocks noGrp="1"/>
          </p:cNvSpPr>
          <p:nvPr>
            <p:ph type="sldNum" sz="quarter" idx="7"/>
          </p:nvPr>
        </p:nvSpPr>
        <p:spPr/>
        <p:txBody>
          <a:bodyPr lIns="0" tIns="0" rIns="0" bIns="0"/>
          <a:lstStyle>
            <a:lvl1pPr>
              <a:defRPr sz="506" b="0" i="0">
                <a:solidFill>
                  <a:srgbClr val="122B36"/>
                </a:solidFill>
                <a:latin typeface="Calibri"/>
                <a:cs typeface="Calibri"/>
              </a:defRPr>
            </a:lvl1pPr>
          </a:lstStyle>
          <a:p>
            <a:pPr marL="21431">
              <a:spcBef>
                <a:spcPts val="31"/>
              </a:spcBef>
            </a:pPr>
            <a:fld id="{81D60167-4931-47E6-BA6A-407CBD079E47}" type="slidenum">
              <a:rPr lang="en-US" spc="6" smtClean="0"/>
              <a:pPr marL="21431">
                <a:spcBef>
                  <a:spcPts val="31"/>
                </a:spcBef>
              </a:pPr>
              <a:t>‹#›</a:t>
            </a:fld>
            <a:endParaRPr lang="en-US" spc="6"/>
          </a:p>
        </p:txBody>
      </p:sp>
    </p:spTree>
    <p:extLst>
      <p:ext uri="{BB962C8B-B14F-4D97-AF65-F5344CB8AC3E}">
        <p14:creationId xmlns:p14="http://schemas.microsoft.com/office/powerpoint/2010/main" val="188823133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00DDEB-B0E6-4BC9-A2A5-ABE62FA6050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6318876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0DDEB-B0E6-4BC9-A2A5-ABE62FA6050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24907137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00DDEB-B0E6-4BC9-A2A5-ABE62FA6050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12177535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00DDEB-B0E6-4BC9-A2A5-ABE62FA6050A}"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30607651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00DDEB-B0E6-4BC9-A2A5-ABE62FA6050A}" type="datetimeFigureOut">
              <a:rPr lang="en-US" smtClean="0"/>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330689587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00DDEB-B0E6-4BC9-A2A5-ABE62FA6050A}" type="datetimeFigureOut">
              <a:rPr lang="en-US" smtClean="0"/>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22595408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0DDEB-B0E6-4BC9-A2A5-ABE62FA6050A}" type="datetimeFigureOut">
              <a:rPr lang="en-US" smtClean="0"/>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274579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B38A4B8F-FC0C-D647-8877-8B8E79167D28}"/>
              </a:ext>
            </a:extLst>
          </p:cNvPr>
          <p:cNvSpPr>
            <a:spLocks noGrp="1"/>
          </p:cNvSpPr>
          <p:nvPr>
            <p:ph type="title"/>
          </p:nvPr>
        </p:nvSpPr>
        <p:spPr>
          <a:xfrm>
            <a:off x="1141214" y="1262270"/>
            <a:ext cx="5148392" cy="1666460"/>
          </a:xfrm>
          <a:prstGeom prst="rect">
            <a:avLst/>
          </a:prstGeom>
          <a:effectLst/>
        </p:spPr>
        <p:txBody>
          <a:bodyPr vert="horz" lIns="0" tIns="192024" rIns="0" bIns="0" rtlCol="0" anchor="t" anchorCtr="0">
            <a:noAutofit/>
          </a:bodyPr>
          <a:lstStyle/>
          <a:p>
            <a:r>
              <a:rPr lang="en-US"/>
              <a:t>Your title here</a:t>
            </a:r>
          </a:p>
        </p:txBody>
      </p:sp>
      <p:sp>
        <p:nvSpPr>
          <p:cNvPr id="9" name="Content Placeholder 9">
            <a:extLst>
              <a:ext uri="{FF2B5EF4-FFF2-40B4-BE49-F238E27FC236}">
                <a16:creationId xmlns:a16="http://schemas.microsoft.com/office/drawing/2014/main" id="{26BA4257-F4E1-2549-AD2B-7BCBAAD6081E}"/>
              </a:ext>
            </a:extLst>
          </p:cNvPr>
          <p:cNvSpPr>
            <a:spLocks noGrp="1"/>
          </p:cNvSpPr>
          <p:nvPr>
            <p:ph sz="quarter" idx="10" hasCustomPrompt="1"/>
          </p:nvPr>
        </p:nvSpPr>
        <p:spPr>
          <a:xfrm>
            <a:off x="1141214" y="2929468"/>
            <a:ext cx="5147965" cy="5084233"/>
          </a:xfrm>
        </p:spPr>
        <p:txBody>
          <a:bodyPr/>
          <a:lstStyle/>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4000500" y="6096000"/>
            <a:ext cx="2857500" cy="304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BDE715C6-A801-D44F-822D-E5DA9D827969}"/>
              </a:ext>
            </a:extLst>
          </p:cNvPr>
          <p:cNvSpPr>
            <a:spLocks noGrp="1"/>
          </p:cNvSpPr>
          <p:nvPr>
            <p:ph type="body" sz="quarter" idx="10"/>
          </p:nvPr>
        </p:nvSpPr>
        <p:spPr>
          <a:xfrm>
            <a:off x="884039" y="1470025"/>
            <a:ext cx="3389604"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1761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700DDEB-B0E6-4BC9-A2A5-ABE62FA6050A}"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186849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700DDEB-B0E6-4BC9-A2A5-ABE62FA6050A}"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12289857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0DDEB-B0E6-4BC9-A2A5-ABE62FA6050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22227204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0DDEB-B0E6-4BC9-A2A5-ABE62FA6050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DCE63-9286-49AA-B3C2-A7A741F8570C}" type="slidenum">
              <a:rPr lang="en-US" smtClean="0"/>
              <a:t>‹#›</a:t>
            </a:fld>
            <a:endParaRPr lang="en-US"/>
          </a:p>
        </p:txBody>
      </p:sp>
    </p:spTree>
    <p:extLst>
      <p:ext uri="{BB962C8B-B14F-4D97-AF65-F5344CB8AC3E}">
        <p14:creationId xmlns:p14="http://schemas.microsoft.com/office/powerpoint/2010/main" val="95072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1722002" cy="1666460"/>
          </a:xfrm>
        </p:spPr>
        <p:txBody>
          <a:bodyPr/>
          <a:lstStyle/>
          <a:p>
            <a:r>
              <a:rPr lang="en-US"/>
              <a:t>Click to edit Master title style</a:t>
            </a:r>
          </a:p>
        </p:txBody>
      </p:sp>
      <p:sp>
        <p:nvSpPr>
          <p:cNvPr id="4" name="Picture Placeholder 8"/>
          <p:cNvSpPr>
            <a:spLocks noGrp="1"/>
          </p:cNvSpPr>
          <p:nvPr>
            <p:ph type="pic" sz="quarter" idx="12"/>
          </p:nvPr>
        </p:nvSpPr>
        <p:spPr>
          <a:xfrm>
            <a:off x="2863215" y="758613"/>
            <a:ext cx="1708785" cy="2289387"/>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3"/>
          </p:nvPr>
        </p:nvSpPr>
        <p:spPr>
          <a:xfrm>
            <a:off x="4732020" y="1503680"/>
            <a:ext cx="1708785" cy="228938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4"/>
          </p:nvPr>
        </p:nvSpPr>
        <p:spPr>
          <a:xfrm>
            <a:off x="2863215" y="4574429"/>
            <a:ext cx="1708785" cy="228938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p:cNvSpPr>
            <a:spLocks noGrp="1"/>
          </p:cNvSpPr>
          <p:nvPr>
            <p:ph type="pic" sz="quarter" idx="15"/>
          </p:nvPr>
        </p:nvSpPr>
        <p:spPr>
          <a:xfrm>
            <a:off x="4732020" y="5319496"/>
            <a:ext cx="1708785" cy="228938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7102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6"/>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1000"/>
                                  </p:stCondLst>
                                  <p:childTnLst>
                                    <p:animScale>
                                      <p:cBhvr>
                                        <p:cTn id="19" dur="500" fill="hold"/>
                                        <p:tgtEl>
                                          <p:spTgt spid="7"/>
                                        </p:tgtEl>
                                      </p:cBhvr>
                                      <p:by x="105000" y="105000"/>
                                    </p:animScale>
                                  </p:childTnLst>
                                </p:cTn>
                              </p:par>
                              <p:par>
                                <p:cTn id="20" presetID="22" presetClass="entr" presetSubtype="8"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6" presetClass="emph" presetSubtype="0" accel="50000" decel="50000" autoRev="1" fill="hold" grpId="1" nodeType="withEffect">
                                  <p:stCondLst>
                                    <p:cond delay="1500"/>
                                  </p:stCondLst>
                                  <p:childTnLst>
                                    <p:animScale>
                                      <p:cBhvr>
                                        <p:cTn id="2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8"/>
          <p:cNvSpPr>
            <a:spLocks noGrp="1"/>
          </p:cNvSpPr>
          <p:nvPr>
            <p:ph type="pic" sz="quarter" idx="14"/>
          </p:nvPr>
        </p:nvSpPr>
        <p:spPr>
          <a:xfrm>
            <a:off x="571500" y="6096000"/>
            <a:ext cx="6286500" cy="304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44124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4000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61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3429000" y="0"/>
            <a:ext cx="3429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E7D09D32-9F66-CD42-88DF-EA1CC7325C10}"/>
              </a:ext>
            </a:extLst>
          </p:cNvPr>
          <p:cNvSpPr>
            <a:spLocks noGrp="1"/>
          </p:cNvSpPr>
          <p:nvPr>
            <p:ph type="body" sz="quarter" idx="10"/>
          </p:nvPr>
        </p:nvSpPr>
        <p:spPr>
          <a:xfrm>
            <a:off x="847165" y="1255059"/>
            <a:ext cx="2185988"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4768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CF1C9470-A900-CC4D-883E-D7971E318EC4}"/>
              </a:ext>
            </a:extLst>
          </p:cNvPr>
          <p:cNvSpPr>
            <a:spLocks noGrp="1"/>
          </p:cNvSpPr>
          <p:nvPr>
            <p:ph type="body" sz="quarter" idx="10"/>
          </p:nvPr>
        </p:nvSpPr>
        <p:spPr>
          <a:xfrm>
            <a:off x="3797114" y="1255059"/>
            <a:ext cx="2420470"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94785" y="6698607"/>
            <a:ext cx="2294821" cy="1666460"/>
          </a:xfrm>
        </p:spPr>
        <p:txBody>
          <a:bodyPr/>
          <a:lstStyle/>
          <a:p>
            <a:r>
              <a:rPr lang="en-US"/>
              <a:t>Click to edit Master title style</a:t>
            </a:r>
          </a:p>
        </p:txBody>
      </p:sp>
      <p:sp>
        <p:nvSpPr>
          <p:cNvPr id="4" name="Picture Placeholder 8"/>
          <p:cNvSpPr>
            <a:spLocks noGrp="1"/>
          </p:cNvSpPr>
          <p:nvPr>
            <p:ph type="pic" sz="quarter" idx="12"/>
          </p:nvPr>
        </p:nvSpPr>
        <p:spPr>
          <a:xfrm>
            <a:off x="571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8659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3423286" y="758613"/>
            <a:ext cx="3434714" cy="5337387"/>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1720215" y="6096000"/>
            <a:ext cx="2851785" cy="304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94785" y="1262270"/>
            <a:ext cx="2294821" cy="1666460"/>
          </a:xfrm>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5137785" y="0"/>
            <a:ext cx="1720215" cy="6096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3285" y="3806613"/>
            <a:ext cx="1714500" cy="533738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25485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p:nvPr>
        </p:nvSpPr>
        <p:spPr>
          <a:xfrm>
            <a:off x="3431229" y="1500717"/>
            <a:ext cx="2285557" cy="764328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Text Placeholder 2">
            <a:extLst>
              <a:ext uri="{FF2B5EF4-FFF2-40B4-BE49-F238E27FC236}">
                <a16:creationId xmlns:a16="http://schemas.microsoft.com/office/drawing/2014/main" id="{B9B014C5-B29C-5F40-8415-5E2796BDE508}"/>
              </a:ext>
            </a:extLst>
          </p:cNvPr>
          <p:cNvSpPr>
            <a:spLocks noGrp="1"/>
          </p:cNvSpPr>
          <p:nvPr>
            <p:ph type="body" sz="quarter" idx="10"/>
          </p:nvPr>
        </p:nvSpPr>
        <p:spPr>
          <a:xfrm>
            <a:off x="1141215" y="1828801"/>
            <a:ext cx="2156677"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360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5137785" y="0"/>
            <a:ext cx="1720215" cy="455168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3285" y="455168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5"/>
          </p:nvPr>
        </p:nvSpPr>
        <p:spPr>
          <a:xfrm>
            <a:off x="3423285" y="-4064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6"/>
          </p:nvPr>
        </p:nvSpPr>
        <p:spPr>
          <a:xfrm>
            <a:off x="5137785" y="4551680"/>
            <a:ext cx="1720215"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par>
                                <p:cTn id="20" presetID="22" presetClass="entr" presetSubtype="8" fill="hold" grpId="0" nodeType="withEffect">
                                  <p:stCondLst>
                                    <p:cond delay="6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60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P spid="9" grpId="0" animBg="1"/>
      <p:bldP spid="9"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5137785" y="0"/>
            <a:ext cx="1720215" cy="455168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5"/>
          </p:nvPr>
        </p:nvSpPr>
        <p:spPr>
          <a:xfrm>
            <a:off x="3423285" y="-40640"/>
            <a:ext cx="1714500" cy="91846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6"/>
          </p:nvPr>
        </p:nvSpPr>
        <p:spPr>
          <a:xfrm>
            <a:off x="5137785" y="4551680"/>
            <a:ext cx="1720215"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5137785" y="0"/>
            <a:ext cx="1720215" cy="9144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3285" y="455168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5"/>
          </p:nvPr>
        </p:nvSpPr>
        <p:spPr>
          <a:xfrm>
            <a:off x="3423285" y="-4064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3423285" y="0"/>
            <a:ext cx="3434715" cy="455168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3285" y="455168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6"/>
          </p:nvPr>
        </p:nvSpPr>
        <p:spPr>
          <a:xfrm>
            <a:off x="5137785" y="4551680"/>
            <a:ext cx="1720215"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9" grpId="0" animBg="1"/>
      <p:bldP spid="9"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2" cy="1666460"/>
          </a:xfrm>
        </p:spPr>
        <p:txBody>
          <a:bodyPr/>
          <a:lstStyle/>
          <a:p>
            <a:r>
              <a:rPr lang="en-US"/>
              <a:t>Click to edit Master title style</a:t>
            </a:r>
          </a:p>
        </p:txBody>
      </p:sp>
      <p:sp>
        <p:nvSpPr>
          <p:cNvPr id="6" name="Picture Placeholder 8"/>
          <p:cNvSpPr>
            <a:spLocks noGrp="1"/>
          </p:cNvSpPr>
          <p:nvPr>
            <p:ph type="pic" sz="quarter" idx="14"/>
          </p:nvPr>
        </p:nvSpPr>
        <p:spPr>
          <a:xfrm>
            <a:off x="3423285" y="4551680"/>
            <a:ext cx="3434715" cy="459232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5"/>
          </p:nvPr>
        </p:nvSpPr>
        <p:spPr>
          <a:xfrm>
            <a:off x="3423285" y="-4064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p:cNvSpPr>
            <a:spLocks noGrp="1"/>
          </p:cNvSpPr>
          <p:nvPr>
            <p:ph type="pic" sz="quarter" idx="16"/>
          </p:nvPr>
        </p:nvSpPr>
        <p:spPr>
          <a:xfrm>
            <a:off x="5137785" y="-40640"/>
            <a:ext cx="1720215"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p:cNvSpPr>
            <a:spLocks noGrp="1"/>
          </p:cNvSpPr>
          <p:nvPr>
            <p:ph type="pic" sz="quarter" idx="14"/>
          </p:nvPr>
        </p:nvSpPr>
        <p:spPr>
          <a:xfrm>
            <a:off x="3429000" y="0"/>
            <a:ext cx="1143000" cy="6096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4572000" y="3048000"/>
            <a:ext cx="1143000" cy="609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5"/>
          </p:nvPr>
        </p:nvSpPr>
        <p:spPr>
          <a:xfrm>
            <a:off x="5715000" y="0"/>
            <a:ext cx="1143000" cy="609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82714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6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600"/>
                                  </p:stCondLst>
                                  <p:childTnLst>
                                    <p:animScale>
                                      <p:cBhvr>
                                        <p:cTn id="14" dur="500" fill="hold"/>
                                        <p:tgtEl>
                                          <p:spTgt spid="4"/>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p:cNvSpPr>
            <a:spLocks noGrp="1"/>
          </p:cNvSpPr>
          <p:nvPr>
            <p:ph type="pic" sz="quarter" idx="14"/>
          </p:nvPr>
        </p:nvSpPr>
        <p:spPr>
          <a:xfrm>
            <a:off x="3383280" y="2895194"/>
            <a:ext cx="1234440" cy="4125773"/>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4572000"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5"/>
          </p:nvPr>
        </p:nvSpPr>
        <p:spPr>
          <a:xfrm>
            <a:off x="5715000"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6"/>
          </p:nvPr>
        </p:nvSpPr>
        <p:spPr>
          <a:xfrm>
            <a:off x="2286000"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p:cNvSpPr>
            <a:spLocks noGrp="1"/>
          </p:cNvSpPr>
          <p:nvPr>
            <p:ph type="pic" sz="quarter" idx="17"/>
          </p:nvPr>
        </p:nvSpPr>
        <p:spPr>
          <a:xfrm>
            <a:off x="1141214"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8"/>
          </p:nvPr>
        </p:nvSpPr>
        <p:spPr>
          <a:xfrm>
            <a:off x="-3572"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900"/>
                                  </p:stCondLst>
                                  <p:childTnLst>
                                    <p:animScale>
                                      <p:cBhvr>
                                        <p:cTn id="9" dur="500" fill="hold"/>
                                        <p:tgtEl>
                                          <p:spTgt spid="5"/>
                                        </p:tgtEl>
                                      </p:cBhvr>
                                      <p:by x="105000" y="105000"/>
                                    </p:animScale>
                                  </p:childTnLst>
                                </p:cTn>
                              </p:par>
                              <p:par>
                                <p:cTn id="10" presetID="22" presetClass="entr" presetSubtype="8" fill="hold" grpId="0" nodeType="with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1500"/>
                                  </p:stCondLst>
                                  <p:childTnLst>
                                    <p:animScale>
                                      <p:cBhvr>
                                        <p:cTn id="14" dur="500" fill="hold"/>
                                        <p:tgtEl>
                                          <p:spTgt spid="4"/>
                                        </p:tgtEl>
                                      </p:cBhvr>
                                      <p:by x="105000" y="105000"/>
                                    </p:animScale>
                                  </p:childTnLst>
                                </p:cTn>
                              </p:par>
                              <p:par>
                                <p:cTn id="15" presetID="22" presetClass="entr" presetSubtype="8" fill="hold" grpId="0" nodeType="withEffect">
                                  <p:stCondLst>
                                    <p:cond delay="12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1200"/>
                                  </p:stCondLst>
                                  <p:childTnLst>
                                    <p:animScale>
                                      <p:cBhvr>
                                        <p:cTn id="19" dur="500" fill="hold"/>
                                        <p:tgtEl>
                                          <p:spTgt spid="6"/>
                                        </p:tgtEl>
                                      </p:cBhvr>
                                      <p:by x="105000" y="105000"/>
                                    </p:animScale>
                                  </p:childTnLst>
                                </p:cTn>
                              </p:par>
                              <p:par>
                                <p:cTn id="20" presetID="22" presetClass="entr" presetSubtype="8" fill="hold" grpId="0" nodeType="withEffect">
                                  <p:stCondLst>
                                    <p:cond delay="6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6" presetClass="emph" presetSubtype="0" accel="50000" decel="50000" autoRev="1" fill="hold" grpId="1" nodeType="withEffect">
                                  <p:stCondLst>
                                    <p:cond delay="600"/>
                                  </p:stCondLst>
                                  <p:childTnLst>
                                    <p:animScale>
                                      <p:cBhvr>
                                        <p:cTn id="24" dur="500" fill="hold"/>
                                        <p:tgtEl>
                                          <p:spTgt spid="7"/>
                                        </p:tgtEl>
                                      </p:cBhvr>
                                      <p:by x="105000" y="105000"/>
                                    </p:animScale>
                                  </p:childTnLst>
                                </p:cTn>
                              </p:par>
                              <p:par>
                                <p:cTn id="25" presetID="22" presetClass="entr" presetSubtype="8" fill="hold" grpId="0" nodeType="withEffect">
                                  <p:stCondLst>
                                    <p:cond delay="3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6" presetClass="emph" presetSubtype="0" accel="50000" decel="50000" autoRev="1" fill="hold" grpId="1" nodeType="withEffect">
                                  <p:stCondLst>
                                    <p:cond delay="300"/>
                                  </p:stCondLst>
                                  <p:childTnLst>
                                    <p:animScale>
                                      <p:cBhvr>
                                        <p:cTn id="29" dur="500" fill="hold"/>
                                        <p:tgtEl>
                                          <p:spTgt spid="8"/>
                                        </p:tgtEl>
                                      </p:cBhvr>
                                      <p:by x="105000" y="105000"/>
                                    </p:animScale>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6" presetClass="emph" presetSubtype="0" accel="50000" decel="50000" autoRev="1" fill="hold" grpId="1" nodeType="withEffect">
                                  <p:stCondLst>
                                    <p:cond delay="0"/>
                                  </p:stCondLst>
                                  <p:childTnLst>
                                    <p:animScale>
                                      <p:cBhvr>
                                        <p:cTn id="3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p:cNvSpPr>
            <a:spLocks noGrp="1"/>
          </p:cNvSpPr>
          <p:nvPr>
            <p:ph type="pic" sz="quarter" idx="14"/>
          </p:nvPr>
        </p:nvSpPr>
        <p:spPr>
          <a:xfrm>
            <a:off x="1834515" y="3048000"/>
            <a:ext cx="1143000" cy="38201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099316"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5"/>
          </p:nvPr>
        </p:nvSpPr>
        <p:spPr>
          <a:xfrm>
            <a:off x="4364117"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8"/>
          </p:nvPr>
        </p:nvSpPr>
        <p:spPr>
          <a:xfrm>
            <a:off x="569714"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6"/>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9" grpId="0" animBg="1"/>
      <p:bldP spid="9" grpId="1"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2071" cy="1666460"/>
          </a:xfrm>
        </p:spPr>
        <p:txBody>
          <a:bodyPr/>
          <a:lstStyle/>
          <a:p>
            <a:r>
              <a:rPr lang="en-US"/>
              <a:t>Click to edit Master title style</a:t>
            </a:r>
          </a:p>
        </p:txBody>
      </p:sp>
      <p:sp>
        <p:nvSpPr>
          <p:cNvPr id="7" name="Picture Placeholder 8"/>
          <p:cNvSpPr>
            <a:spLocks noGrp="1"/>
          </p:cNvSpPr>
          <p:nvPr>
            <p:ph type="pic" sz="quarter" idx="15"/>
          </p:nvPr>
        </p:nvSpPr>
        <p:spPr>
          <a:xfrm>
            <a:off x="3423285" y="-40640"/>
            <a:ext cx="1714500" cy="91846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Rectangle 7"/>
          <p:cNvSpPr/>
          <p:nvPr userDrawn="1"/>
        </p:nvSpPr>
        <p:spPr>
          <a:xfrm>
            <a:off x="5137785" y="-40640"/>
            <a:ext cx="1720215" cy="9184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Calibri" panose="020F0502020204030204" pitchFamily="34" charset="0"/>
            </a:endParaRPr>
          </a:p>
        </p:txBody>
      </p:sp>
    </p:spTree>
    <p:extLst>
      <p:ext uri="{BB962C8B-B14F-4D97-AF65-F5344CB8AC3E}">
        <p14:creationId xmlns:p14="http://schemas.microsoft.com/office/powerpoint/2010/main" val="32783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7"/>
                                        </p:tgtEl>
                                      </p:cBhvr>
                                      <p:by x="105000" y="105000"/>
                                    </p:animScale>
                                  </p:childTnLst>
                                </p:cTn>
                              </p:par>
                              <p:par>
                                <p:cTn id="10" presetID="2" presetClass="entr" presetSubtype="2" decel="5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12714" y="1262270"/>
            <a:ext cx="2287786" cy="1666460"/>
          </a:xfrm>
        </p:spPr>
        <p:txBody>
          <a:bodyPr/>
          <a:lstStyle/>
          <a:p>
            <a:r>
              <a:rPr lang="en-US"/>
              <a:t>Click to edit Master title style</a:t>
            </a:r>
          </a:p>
        </p:txBody>
      </p:sp>
      <p:sp>
        <p:nvSpPr>
          <p:cNvPr id="3" name="Picture Placeholder 8"/>
          <p:cNvSpPr>
            <a:spLocks noGrp="1"/>
          </p:cNvSpPr>
          <p:nvPr>
            <p:ph type="pic" sz="quarter" idx="14"/>
          </p:nvPr>
        </p:nvSpPr>
        <p:spPr>
          <a:xfrm>
            <a:off x="4000500" y="1513433"/>
            <a:ext cx="2280285" cy="6099795"/>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4" name="Rectangle 3"/>
          <p:cNvSpPr/>
          <p:nvPr userDrawn="1"/>
        </p:nvSpPr>
        <p:spPr>
          <a:xfrm>
            <a:off x="0" y="1520426"/>
            <a:ext cx="1148716" cy="6092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Calibri" panose="020F0502020204030204" pitchFamily="34" charset="0"/>
            </a:endParaRPr>
          </a:p>
        </p:txBody>
      </p:sp>
    </p:spTree>
    <p:extLst>
      <p:ext uri="{BB962C8B-B14F-4D97-AF65-F5344CB8AC3E}">
        <p14:creationId xmlns:p14="http://schemas.microsoft.com/office/powerpoint/2010/main" val="164674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500"/>
                                  </p:stCondLst>
                                  <p:childTnLst>
                                    <p:animScale>
                                      <p:cBhvr>
                                        <p:cTn id="9" dur="500" fill="hold"/>
                                        <p:tgtEl>
                                          <p:spTgt spid="3"/>
                                        </p:tgtEl>
                                      </p:cBhvr>
                                      <p:by x="105000" y="105000"/>
                                    </p:animScale>
                                  </p:childTnLst>
                                </p:cTn>
                              </p:par>
                              <p:par>
                                <p:cTn id="10" presetID="2" presetClass="entr" presetSubtype="8" decel="5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1141214" y="1262271"/>
            <a:ext cx="2287787" cy="1745328"/>
          </a:xfrm>
        </p:spPr>
        <p:txBody>
          <a:bodyPr/>
          <a:lstStyle/>
          <a:p>
            <a:r>
              <a:rPr lang="en-US"/>
              <a:t>Click to edit Master title style</a:t>
            </a:r>
          </a:p>
        </p:txBody>
      </p:sp>
      <p:sp>
        <p:nvSpPr>
          <p:cNvPr id="3" name="Picture Placeholder 8">
            <a:extLst>
              <a:ext uri="{FF2B5EF4-FFF2-40B4-BE49-F238E27FC236}">
                <a16:creationId xmlns:a16="http://schemas.microsoft.com/office/drawing/2014/main" id="{9A2D4F83-68C8-465D-BCB1-63895E68719D}"/>
              </a:ext>
            </a:extLst>
          </p:cNvPr>
          <p:cNvSpPr>
            <a:spLocks noGrp="1"/>
          </p:cNvSpPr>
          <p:nvPr>
            <p:ph type="pic" sz="quarter" idx="12"/>
          </p:nvPr>
        </p:nvSpPr>
        <p:spPr>
          <a:xfrm>
            <a:off x="1200718" y="3007599"/>
            <a:ext cx="1724648" cy="35329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a:extLst>
              <a:ext uri="{FF2B5EF4-FFF2-40B4-BE49-F238E27FC236}">
                <a16:creationId xmlns:a16="http://schemas.microsoft.com/office/drawing/2014/main" id="{5440E674-1A0B-430C-B383-4782F9DF470B}"/>
              </a:ext>
            </a:extLst>
          </p:cNvPr>
          <p:cNvSpPr>
            <a:spLocks noGrp="1"/>
          </p:cNvSpPr>
          <p:nvPr>
            <p:ph type="pic" sz="quarter" idx="13"/>
          </p:nvPr>
        </p:nvSpPr>
        <p:spPr>
          <a:xfrm>
            <a:off x="3059114" y="3007599"/>
            <a:ext cx="1724648" cy="35329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8">
            <a:extLst>
              <a:ext uri="{FF2B5EF4-FFF2-40B4-BE49-F238E27FC236}">
                <a16:creationId xmlns:a16="http://schemas.microsoft.com/office/drawing/2014/main" id="{EEA63802-8122-40EB-8337-F62BAEE0B391}"/>
              </a:ext>
            </a:extLst>
          </p:cNvPr>
          <p:cNvSpPr>
            <a:spLocks noGrp="1"/>
          </p:cNvSpPr>
          <p:nvPr>
            <p:ph type="pic" sz="quarter" idx="14"/>
          </p:nvPr>
        </p:nvSpPr>
        <p:spPr>
          <a:xfrm>
            <a:off x="4917510" y="3007599"/>
            <a:ext cx="1724648" cy="35329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55180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9"/>
                                        </p:tgtEl>
                                      </p:cBhvr>
                                      <p:by x="105000" y="105000"/>
                                    </p:animScale>
                                  </p:childTnLst>
                                </p:cTn>
                              </p:par>
                              <p:par>
                                <p:cTn id="15" presetID="22" presetClass="entr" presetSubtype="8" fill="hold" grpId="0" nodeType="withEffect">
                                  <p:stCondLst>
                                    <p:cond delay="9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900"/>
                                  </p:stCondLst>
                                  <p:childTnLst>
                                    <p:animScale>
                                      <p:cBhvr>
                                        <p:cTn id="19" dur="500"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571500" y="0"/>
            <a:ext cx="6286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83401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571500" y="0"/>
            <a:ext cx="6286500" cy="5364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016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4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16" name="Picture Placeholder 8"/>
          <p:cNvSpPr>
            <a:spLocks noGrp="1"/>
          </p:cNvSpPr>
          <p:nvPr>
            <p:ph type="pic" sz="quarter" idx="14"/>
          </p:nvPr>
        </p:nvSpPr>
        <p:spPr>
          <a:xfrm>
            <a:off x="2748115" y="3726933"/>
            <a:ext cx="607500" cy="1440000"/>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17" name="Picture Placeholder 8"/>
          <p:cNvSpPr>
            <a:spLocks noGrp="1"/>
          </p:cNvSpPr>
          <p:nvPr>
            <p:ph type="pic" sz="quarter" idx="13"/>
          </p:nvPr>
        </p:nvSpPr>
        <p:spPr>
          <a:xfrm>
            <a:off x="4066515" y="3726933"/>
            <a:ext cx="607500" cy="144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8" name="Picture Placeholder 8"/>
          <p:cNvSpPr>
            <a:spLocks noGrp="1"/>
          </p:cNvSpPr>
          <p:nvPr>
            <p:ph type="pic" sz="quarter" idx="15"/>
          </p:nvPr>
        </p:nvSpPr>
        <p:spPr>
          <a:xfrm>
            <a:off x="5384513" y="3726933"/>
            <a:ext cx="607500" cy="144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9" name="Picture Placeholder 8"/>
          <p:cNvSpPr>
            <a:spLocks noGrp="1"/>
          </p:cNvSpPr>
          <p:nvPr>
            <p:ph type="pic" sz="quarter" idx="18"/>
          </p:nvPr>
        </p:nvSpPr>
        <p:spPr>
          <a:xfrm>
            <a:off x="1429714" y="3726933"/>
            <a:ext cx="607500" cy="144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9990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6" presetClass="emph" presetSubtype="0" accel="50000" decel="50000" autoRev="1" fill="hold" grpId="1" nodeType="withEffect">
                                  <p:stCondLst>
                                    <p:cond delay="0"/>
                                  </p:stCondLst>
                                  <p:childTnLst>
                                    <p:animScale>
                                      <p:cBhvr>
                                        <p:cTn id="9" dur="500" fill="hold"/>
                                        <p:tgtEl>
                                          <p:spTgt spid="19"/>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16"/>
                                        </p:tgtEl>
                                      </p:cBhvr>
                                      <p:by x="105000" y="105000"/>
                                    </p:animScale>
                                  </p:childTnLst>
                                </p:cTn>
                              </p:par>
                              <p:par>
                                <p:cTn id="15" presetID="22" presetClass="entr" presetSubtype="8" fill="hold" grpId="0" nodeType="withEffect">
                                  <p:stCondLst>
                                    <p:cond delay="14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6" presetClass="emph" presetSubtype="0" accel="50000" decel="50000" autoRev="1" fill="hold" grpId="1" nodeType="withEffect">
                                  <p:stCondLst>
                                    <p:cond delay="1400"/>
                                  </p:stCondLst>
                                  <p:childTnLst>
                                    <p:animScale>
                                      <p:cBhvr>
                                        <p:cTn id="19" dur="500" fill="hold"/>
                                        <p:tgtEl>
                                          <p:spTgt spid="17"/>
                                        </p:tgtEl>
                                      </p:cBhvr>
                                      <p:by x="105000" y="105000"/>
                                    </p:animScale>
                                  </p:childTnLst>
                                </p:cTn>
                              </p:par>
                              <p:par>
                                <p:cTn id="20" presetID="22" presetClass="entr" presetSubtype="8" fill="hold" grpId="0" nodeType="withEffect">
                                  <p:stCondLst>
                                    <p:cond delay="2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6" presetClass="emph" presetSubtype="0" accel="50000" decel="50000" autoRev="1" fill="hold" grpId="1" nodeType="withEffect">
                                  <p:stCondLst>
                                    <p:cond delay="2300"/>
                                  </p:stCondLst>
                                  <p:childTnLst>
                                    <p:animScale>
                                      <p:cBhvr>
                                        <p:cTn id="2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Picture Placeholder 8"/>
          <p:cNvSpPr>
            <a:spLocks noGrp="1"/>
          </p:cNvSpPr>
          <p:nvPr>
            <p:ph type="pic" sz="quarter" idx="14"/>
          </p:nvPr>
        </p:nvSpPr>
        <p:spPr>
          <a:xfrm>
            <a:off x="2255457" y="2868794"/>
            <a:ext cx="1183846" cy="2806153"/>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4" name="Picture Placeholder 8"/>
          <p:cNvSpPr>
            <a:spLocks noGrp="1"/>
          </p:cNvSpPr>
          <p:nvPr>
            <p:ph type="pic" sz="quarter" idx="13"/>
          </p:nvPr>
        </p:nvSpPr>
        <p:spPr>
          <a:xfrm>
            <a:off x="3598940" y="2868794"/>
            <a:ext cx="1183846" cy="2806153"/>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5"/>
          </p:nvPr>
        </p:nvSpPr>
        <p:spPr>
          <a:xfrm>
            <a:off x="4942423" y="2868794"/>
            <a:ext cx="1183846" cy="2806153"/>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8"/>
          </p:nvPr>
        </p:nvSpPr>
        <p:spPr>
          <a:xfrm>
            <a:off x="911973" y="2864521"/>
            <a:ext cx="1183846" cy="2806153"/>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64172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8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1800"/>
                                  </p:stCondLst>
                                  <p:childTnLst>
                                    <p:animScale>
                                      <p:cBhvr>
                                        <p:cTn id="9" dur="500" fill="hold"/>
                                        <p:tgtEl>
                                          <p:spTgt spid="5"/>
                                        </p:tgtEl>
                                      </p:cBhvr>
                                      <p:by x="105000" y="105000"/>
                                    </p:animScale>
                                  </p:childTnLst>
                                </p:cTn>
                              </p:par>
                              <p:par>
                                <p:cTn id="10" presetID="22" presetClass="entr" presetSubtype="8" fill="hold" grpId="0" nodeType="withEffect">
                                  <p:stCondLst>
                                    <p:cond delay="11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3"/>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7" grpId="0" animBg="1"/>
      <p:bldP spid="7" grpId="1"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55A12D-11E0-437B-89DE-E19CBD7991A6}"/>
              </a:ext>
            </a:extLst>
          </p:cNvPr>
          <p:cNvSpPr>
            <a:spLocks noGrp="1"/>
          </p:cNvSpPr>
          <p:nvPr>
            <p:ph type="title"/>
          </p:nvPr>
        </p:nvSpPr>
        <p:spPr>
          <a:xfrm>
            <a:off x="576546" y="1567070"/>
            <a:ext cx="5707469" cy="2196548"/>
          </a:xfrm>
          <a:effectLst>
            <a:outerShdw blurRad="762000" dist="381000" dir="5400000" algn="t" rotWithShape="0">
              <a:prstClr val="black">
                <a:alpha val="30000"/>
              </a:prstClr>
            </a:outerShdw>
          </a:effectLst>
        </p:spPr>
        <p:txBody>
          <a:bodyPr/>
          <a:lstStyle>
            <a:lvl1pPr>
              <a:defRPr sz="6750" b="1" i="0">
                <a:latin typeface="Calibri" panose="020F0502020204030204" pitchFamily="34" charset="0"/>
                <a:ea typeface="Calibri" panose="020F0502020204030204" pitchFamily="34" charset="0"/>
                <a:cs typeface="Calibri" panose="020F0502020204030204" pitchFamily="34" charset="0"/>
              </a:defRPr>
            </a:lvl1pPr>
          </a:lstStyle>
          <a:p>
            <a:r>
              <a:rPr lang="en-US"/>
              <a:t>Click to edit</a:t>
            </a:r>
          </a:p>
        </p:txBody>
      </p:sp>
      <p:sp>
        <p:nvSpPr>
          <p:cNvPr id="7" name="Picture Placeholder 8">
            <a:extLst>
              <a:ext uri="{FF2B5EF4-FFF2-40B4-BE49-F238E27FC236}">
                <a16:creationId xmlns:a16="http://schemas.microsoft.com/office/drawing/2014/main" id="{7A624F98-6334-4710-B5FE-8EC9CCAE031C}"/>
              </a:ext>
            </a:extLst>
          </p:cNvPr>
          <p:cNvSpPr>
            <a:spLocks noGrp="1"/>
          </p:cNvSpPr>
          <p:nvPr>
            <p:ph type="pic" sz="quarter" idx="15"/>
          </p:nvPr>
        </p:nvSpPr>
        <p:spPr>
          <a:xfrm>
            <a:off x="3429001" y="-40640"/>
            <a:ext cx="3423285" cy="91846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23855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6" presetClass="emph" presetSubtype="0" accel="50000" decel="50000" autoRev="1" fill="hold" grpId="1" nodeType="withEffect">
                                  <p:stCondLst>
                                    <p:cond delay="500"/>
                                  </p:stCondLst>
                                  <p:childTnLst>
                                    <p:animScale>
                                      <p:cBhvr>
                                        <p:cTn id="13"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Lst>
  </p:timing>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B31180B-D27B-49BA-B411-1ED0D6A231CA}"/>
              </a:ext>
            </a:extLst>
          </p:cNvPr>
          <p:cNvSpPr>
            <a:spLocks noGrp="1"/>
          </p:cNvSpPr>
          <p:nvPr>
            <p:ph type="pic" sz="quarter" idx="30"/>
          </p:nvPr>
        </p:nvSpPr>
        <p:spPr>
          <a:xfrm>
            <a:off x="1140356" y="1500717"/>
            <a:ext cx="1295697" cy="307128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2E1553D6-1DEC-4C3C-9DE1-9BDD1DD62804}"/>
              </a:ext>
            </a:extLst>
          </p:cNvPr>
          <p:cNvSpPr>
            <a:spLocks noGrp="1"/>
          </p:cNvSpPr>
          <p:nvPr>
            <p:ph type="pic" sz="quarter" idx="31"/>
          </p:nvPr>
        </p:nvSpPr>
        <p:spPr>
          <a:xfrm>
            <a:off x="1140356" y="4767943"/>
            <a:ext cx="1592128" cy="35971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a:extLst>
              <a:ext uri="{FF2B5EF4-FFF2-40B4-BE49-F238E27FC236}">
                <a16:creationId xmlns:a16="http://schemas.microsoft.com/office/drawing/2014/main" id="{607B0349-B996-4D43-A51A-890FFA32862D}"/>
              </a:ext>
            </a:extLst>
          </p:cNvPr>
          <p:cNvSpPr>
            <a:spLocks noGrp="1"/>
          </p:cNvSpPr>
          <p:nvPr>
            <p:ph type="pic" sz="quarter" idx="33"/>
          </p:nvPr>
        </p:nvSpPr>
        <p:spPr>
          <a:xfrm>
            <a:off x="4692585" y="4767943"/>
            <a:ext cx="1592128" cy="35971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a:extLst>
              <a:ext uri="{FF2B5EF4-FFF2-40B4-BE49-F238E27FC236}">
                <a16:creationId xmlns:a16="http://schemas.microsoft.com/office/drawing/2014/main" id="{B043AB8B-7EAE-409D-ACA6-7B218F1EF83D}"/>
              </a:ext>
            </a:extLst>
          </p:cNvPr>
          <p:cNvSpPr>
            <a:spLocks noGrp="1"/>
          </p:cNvSpPr>
          <p:nvPr>
            <p:ph type="pic" sz="quarter" idx="34"/>
          </p:nvPr>
        </p:nvSpPr>
        <p:spPr>
          <a:xfrm>
            <a:off x="3886618" y="1500717"/>
            <a:ext cx="2398097" cy="307128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a:extLst>
              <a:ext uri="{FF2B5EF4-FFF2-40B4-BE49-F238E27FC236}">
                <a16:creationId xmlns:a16="http://schemas.microsoft.com/office/drawing/2014/main" id="{9189B9FD-5B0C-4540-9969-CDE20BD730F3}"/>
              </a:ext>
            </a:extLst>
          </p:cNvPr>
          <p:cNvSpPr>
            <a:spLocks noGrp="1"/>
          </p:cNvSpPr>
          <p:nvPr>
            <p:ph type="pic" sz="quarter" idx="35"/>
          </p:nvPr>
        </p:nvSpPr>
        <p:spPr>
          <a:xfrm>
            <a:off x="2816586" y="4767943"/>
            <a:ext cx="1791898" cy="35971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7817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0"/>
                                  </p:stCondLst>
                                  <p:childTnLst>
                                    <p:animScale>
                                      <p:cBhvr>
                                        <p:cTn id="9" dur="500" fill="hold"/>
                                        <p:tgtEl>
                                          <p:spTgt spid="3"/>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7"/>
                                        </p:tgtEl>
                                      </p:cBhvr>
                                      <p:by x="105000" y="105000"/>
                                    </p:animScale>
                                  </p:childTnLst>
                                </p:cTn>
                              </p:par>
                              <p:par>
                                <p:cTn id="15" presetID="22" presetClass="entr" presetSubtype="8" fill="hold" grpId="0" nodeType="withEffect">
                                  <p:stCondLst>
                                    <p:cond delay="13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6" presetClass="emph" presetSubtype="0" accel="50000" decel="50000" autoRev="1" fill="hold" grpId="1" nodeType="withEffect">
                                  <p:stCondLst>
                                    <p:cond delay="1300"/>
                                  </p:stCondLst>
                                  <p:childTnLst>
                                    <p:animScale>
                                      <p:cBhvr>
                                        <p:cTn id="19" dur="500" fill="hold"/>
                                        <p:tgtEl>
                                          <p:spTgt spid="4"/>
                                        </p:tgtEl>
                                      </p:cBhvr>
                                      <p:by x="105000" y="105000"/>
                                    </p:animScale>
                                  </p:childTnLst>
                                </p:cTn>
                              </p:par>
                              <p:par>
                                <p:cTn id="20" presetID="22" presetClass="entr" presetSubtype="8" fill="hold" grpId="0" nodeType="withEffect">
                                  <p:stCondLst>
                                    <p:cond delay="17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6" presetClass="emph" presetSubtype="0" accel="50000" decel="50000" autoRev="1" fill="hold" grpId="1" nodeType="withEffect">
                                  <p:stCondLst>
                                    <p:cond delay="1700"/>
                                  </p:stCondLst>
                                  <p:childTnLst>
                                    <p:animScale>
                                      <p:cBhvr>
                                        <p:cTn id="24" dur="500" fill="hold"/>
                                        <p:tgtEl>
                                          <p:spTgt spid="8"/>
                                        </p:tgtEl>
                                      </p:cBhvr>
                                      <p:by x="105000" y="105000"/>
                                    </p:animScale>
                                  </p:childTnLst>
                                </p:cTn>
                              </p:par>
                              <p:par>
                                <p:cTn id="25" presetID="22" presetClass="entr" presetSubtype="8" fill="hold" grpId="0" nodeType="withEffect">
                                  <p:stCondLst>
                                    <p:cond delay="21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6" presetClass="emph" presetSubtype="0" accel="50000" decel="50000" autoRev="1" fill="hold" grpId="1" nodeType="withEffect">
                                  <p:stCondLst>
                                    <p:cond delay="2100"/>
                                  </p:stCondLst>
                                  <p:childTnLst>
                                    <p:animScale>
                                      <p:cBhvr>
                                        <p:cTn id="2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8" grpId="0" animBg="1"/>
      <p:bldP spid="8" grpId="1"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1141214" y="1262270"/>
            <a:ext cx="2287787" cy="1666460"/>
          </a:xfrm>
        </p:spPr>
        <p:txBody>
          <a:bodyPr/>
          <a:lstStyle/>
          <a:p>
            <a:r>
              <a:rPr lang="en-US"/>
              <a:t>Click to edit Master title style</a:t>
            </a:r>
          </a:p>
        </p:txBody>
      </p:sp>
    </p:spTree>
    <p:extLst>
      <p:ext uri="{BB962C8B-B14F-4D97-AF65-F5344CB8AC3E}">
        <p14:creationId xmlns:p14="http://schemas.microsoft.com/office/powerpoint/2010/main" val="3204474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19B21D2-43BF-44BE-8F5F-2A5834A9A253}"/>
              </a:ext>
            </a:extLst>
          </p:cNvPr>
          <p:cNvSpPr>
            <a:spLocks noGrp="1"/>
          </p:cNvSpPr>
          <p:nvPr>
            <p:ph type="pic" sz="quarter" idx="30"/>
          </p:nvPr>
        </p:nvSpPr>
        <p:spPr>
          <a:xfrm>
            <a:off x="3429000" y="4572000"/>
            <a:ext cx="2855714"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69792BF1-2F1C-4104-963B-7CBA016ED877}"/>
              </a:ext>
            </a:extLst>
          </p:cNvPr>
          <p:cNvSpPr>
            <a:spLocks noGrp="1"/>
          </p:cNvSpPr>
          <p:nvPr>
            <p:ph type="pic" sz="quarter" idx="31"/>
          </p:nvPr>
        </p:nvSpPr>
        <p:spPr>
          <a:xfrm>
            <a:off x="1140322" y="0"/>
            <a:ext cx="2288678"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70422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4"/>
                                        </p:tgtEl>
                                      </p:cBhvr>
                                      <p:by x="105000" y="105000"/>
                                    </p:animScale>
                                  </p:childTnLst>
                                </p:cTn>
                              </p:par>
                              <p:par>
                                <p:cTn id="10" presetID="22" presetClass="entr" presetSubtype="8"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p:stCondLst>
                                    <p:cond delay="2000"/>
                                  </p:stCondLst>
                                  <p:childTnLst>
                                    <p:animScale>
                                      <p:cBhvr>
                                        <p:cTn id="14"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571500" y="0"/>
            <a:ext cx="6286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B6F0C670-BB95-47F5-BB08-C913FD10E415}"/>
              </a:ext>
            </a:extLst>
          </p:cNvPr>
          <p:cNvSpPr>
            <a:spLocks noGrp="1"/>
          </p:cNvSpPr>
          <p:nvPr>
            <p:ph type="pic" sz="quarter" idx="31"/>
          </p:nvPr>
        </p:nvSpPr>
        <p:spPr>
          <a:xfrm>
            <a:off x="1707357" y="4572000"/>
            <a:ext cx="1721644"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74318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Rectangle 1"/>
          <p:cNvSpPr/>
          <p:nvPr userDrawn="1"/>
        </p:nvSpPr>
        <p:spPr>
          <a:xfrm>
            <a:off x="573286" y="5070154"/>
            <a:ext cx="5711428" cy="3294913"/>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563"/>
              </a:spcBef>
            </a:pPr>
            <a:endParaRPr lang="en-US" sz="788" b="0" i="0">
              <a:solidFill>
                <a:schemeClr val="tx1"/>
              </a:solidFill>
              <a:latin typeface="Calibri" panose="020F0502020204030204" pitchFamily="34" charset="0"/>
            </a:endParaRPr>
          </a:p>
        </p:txBody>
      </p:sp>
      <p:sp>
        <p:nvSpPr>
          <p:cNvPr id="3" name="Rectangle 2"/>
          <p:cNvSpPr/>
          <p:nvPr userDrawn="1"/>
        </p:nvSpPr>
        <p:spPr>
          <a:xfrm>
            <a:off x="573286" y="1500718"/>
            <a:ext cx="5711428" cy="3294913"/>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563"/>
              </a:spcBef>
            </a:pPr>
            <a:endParaRPr lang="en-US" sz="788" b="0" i="0">
              <a:solidFill>
                <a:schemeClr val="tx1"/>
              </a:solidFill>
              <a:latin typeface="Calibri" panose="020F0502020204030204" pitchFamily="34" charset="0"/>
            </a:endParaRPr>
          </a:p>
        </p:txBody>
      </p:sp>
      <p:sp>
        <p:nvSpPr>
          <p:cNvPr id="4" name="Picture Placeholder 8"/>
          <p:cNvSpPr>
            <a:spLocks noGrp="1"/>
          </p:cNvSpPr>
          <p:nvPr>
            <p:ph type="pic" sz="quarter" idx="12"/>
          </p:nvPr>
        </p:nvSpPr>
        <p:spPr>
          <a:xfrm>
            <a:off x="1201106" y="5625364"/>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2519209" y="5625364"/>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4"/>
          </p:nvPr>
        </p:nvSpPr>
        <p:spPr>
          <a:xfrm>
            <a:off x="3837312" y="5625364"/>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5"/>
          </p:nvPr>
        </p:nvSpPr>
        <p:spPr>
          <a:xfrm>
            <a:off x="5153766" y="5625364"/>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8" name="Picture Placeholder 8"/>
          <p:cNvSpPr>
            <a:spLocks noGrp="1"/>
          </p:cNvSpPr>
          <p:nvPr>
            <p:ph type="pic" sz="quarter" idx="16"/>
          </p:nvPr>
        </p:nvSpPr>
        <p:spPr>
          <a:xfrm>
            <a:off x="1201106" y="2141936"/>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7"/>
          </p:nvPr>
        </p:nvSpPr>
        <p:spPr>
          <a:xfrm>
            <a:off x="2519209" y="2141936"/>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10" name="Picture Placeholder 8"/>
          <p:cNvSpPr>
            <a:spLocks noGrp="1"/>
          </p:cNvSpPr>
          <p:nvPr>
            <p:ph type="pic" sz="quarter" idx="18"/>
          </p:nvPr>
        </p:nvSpPr>
        <p:spPr>
          <a:xfrm>
            <a:off x="3837312" y="2141936"/>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
        <p:nvSpPr>
          <p:cNvPr id="11" name="Picture Placeholder 8"/>
          <p:cNvSpPr>
            <a:spLocks noGrp="1"/>
          </p:cNvSpPr>
          <p:nvPr>
            <p:ph type="pic" sz="quarter" idx="19"/>
          </p:nvPr>
        </p:nvSpPr>
        <p:spPr>
          <a:xfrm>
            <a:off x="5153766" y="2141936"/>
            <a:ext cx="506250" cy="12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9762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9"/>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0"/>
                                        </p:tgtEl>
                                      </p:cBhvr>
                                      <p:by x="105000" y="105000"/>
                                    </p:animScale>
                                  </p:childTnLst>
                                </p:cTn>
                              </p:par>
                              <p:par>
                                <p:cTn id="20" presetID="22" presetClass="entr" presetSubtype="8"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000"/>
                                  </p:stCondLst>
                                  <p:childTnLst>
                                    <p:animScale>
                                      <p:cBhvr>
                                        <p:cTn id="24" dur="500" fill="hold"/>
                                        <p:tgtEl>
                                          <p:spTgt spid="11"/>
                                        </p:tgtEl>
                                      </p:cBhvr>
                                      <p:by x="105000" y="105000"/>
                                    </p:animScale>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par>
                                <p:cTn id="28" presetID="22" presetClass="entr" presetSubtype="8" fill="hold" grpId="0" nodeType="withEffect">
                                  <p:stCondLst>
                                    <p:cond delay="8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000"/>
                                        <p:tgtEl>
                                          <p:spTgt spid="2"/>
                                        </p:tgtEl>
                                      </p:cBhvr>
                                    </p:animEffect>
                                  </p:childTnLst>
                                </p:cTn>
                              </p:par>
                              <p:par>
                                <p:cTn id="31" presetID="22" presetClass="entr" presetSubtype="8" fill="hold" grpId="0" nodeType="withEffect">
                                  <p:stCondLst>
                                    <p:cond delay="130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par>
                                <p:cTn id="34" presetID="6" presetClass="emph" presetSubtype="0" accel="50000" decel="50000" autoRev="1" fill="hold" grpId="1" nodeType="withEffect">
                                  <p:stCondLst>
                                    <p:cond delay="1300"/>
                                  </p:stCondLst>
                                  <p:childTnLst>
                                    <p:animScale>
                                      <p:cBhvr>
                                        <p:cTn id="35" dur="500" fill="hold"/>
                                        <p:tgtEl>
                                          <p:spTgt spid="4"/>
                                        </p:tgtEl>
                                      </p:cBhvr>
                                      <p:by x="105000" y="105000"/>
                                    </p:animScale>
                                  </p:childTnLst>
                                </p:cTn>
                              </p:par>
                              <p:par>
                                <p:cTn id="36" presetID="22" presetClass="entr" presetSubtype="8" fill="hold" grpId="0" nodeType="withEffect">
                                  <p:stCondLst>
                                    <p:cond delay="170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6" presetClass="emph" presetSubtype="0" accel="50000" decel="50000" autoRev="1" fill="hold" grpId="1" nodeType="withEffect">
                                  <p:stCondLst>
                                    <p:cond delay="1700"/>
                                  </p:stCondLst>
                                  <p:childTnLst>
                                    <p:animScale>
                                      <p:cBhvr>
                                        <p:cTn id="40" dur="500" fill="hold"/>
                                        <p:tgtEl>
                                          <p:spTgt spid="5"/>
                                        </p:tgtEl>
                                      </p:cBhvr>
                                      <p:by x="105000" y="105000"/>
                                    </p:animScale>
                                  </p:childTnLst>
                                </p:cTn>
                              </p:par>
                              <p:par>
                                <p:cTn id="41" presetID="22" presetClass="entr" presetSubtype="8" fill="hold" grpId="0" nodeType="withEffect">
                                  <p:stCondLst>
                                    <p:cond delay="21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6" presetClass="emph" presetSubtype="0" accel="50000" decel="50000" autoRev="1" fill="hold" grpId="1" nodeType="withEffect">
                                  <p:stCondLst>
                                    <p:cond delay="2100"/>
                                  </p:stCondLst>
                                  <p:childTnLst>
                                    <p:animScale>
                                      <p:cBhvr>
                                        <p:cTn id="45" dur="500" fill="hold"/>
                                        <p:tgtEl>
                                          <p:spTgt spid="6"/>
                                        </p:tgtEl>
                                      </p:cBhvr>
                                      <p:by x="105000" y="105000"/>
                                    </p:animScale>
                                  </p:childTnLst>
                                </p:cTn>
                              </p:par>
                              <p:par>
                                <p:cTn id="46" presetID="22" presetClass="entr" presetSubtype="8" fill="hold" grpId="0" nodeType="withEffect">
                                  <p:stCondLst>
                                    <p:cond delay="250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par>
                                <p:cTn id="49" presetID="6" presetClass="emph" presetSubtype="0" accel="50000" decel="50000" autoRev="1" fill="hold" grpId="1" nodeType="withEffect">
                                  <p:stCondLst>
                                    <p:cond delay="2500"/>
                                  </p:stCondLst>
                                  <p:childTnLst>
                                    <p:animScale>
                                      <p:cBhvr>
                                        <p:cTn id="50"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22109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1135856"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571500" y="4572000"/>
            <a:ext cx="1135856"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3994785" y="1262270"/>
            <a:ext cx="2294821" cy="1666460"/>
          </a:xfrm>
        </p:spPr>
        <p:txBody>
          <a:bodyPr/>
          <a:lstStyle/>
          <a:p>
            <a:r>
              <a:rPr lang="en-US"/>
              <a:t>Click to edit Master title style</a:t>
            </a:r>
          </a:p>
        </p:txBody>
      </p:sp>
    </p:spTree>
    <p:extLst>
      <p:ext uri="{BB962C8B-B14F-4D97-AF65-F5344CB8AC3E}">
        <p14:creationId xmlns:p14="http://schemas.microsoft.com/office/powerpoint/2010/main" val="10525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3" grpId="1"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1707356" y="4572001"/>
            <a:ext cx="1721643" cy="457199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3994785" y="1262270"/>
            <a:ext cx="2294821" cy="1666460"/>
          </a:xfrm>
        </p:spPr>
        <p:txBody>
          <a:bodyPr/>
          <a:lstStyle/>
          <a:p>
            <a:r>
              <a:rPr lang="en-US"/>
              <a:t>Click to edit Master title style</a:t>
            </a:r>
          </a:p>
        </p:txBody>
      </p:sp>
      <p:sp>
        <p:nvSpPr>
          <p:cNvPr id="6" name="Picture Placeholder 8">
            <a:extLst>
              <a:ext uri="{FF2B5EF4-FFF2-40B4-BE49-F238E27FC236}">
                <a16:creationId xmlns:a16="http://schemas.microsoft.com/office/drawing/2014/main" id="{0E9354BC-A38D-49AC-B33C-37DBC74E7647}"/>
              </a:ext>
            </a:extLst>
          </p:cNvPr>
          <p:cNvSpPr>
            <a:spLocks noGrp="1"/>
          </p:cNvSpPr>
          <p:nvPr>
            <p:ph type="pic" sz="quarter" idx="14"/>
          </p:nvPr>
        </p:nvSpPr>
        <p:spPr>
          <a:xfrm>
            <a:off x="1707356" y="2"/>
            <a:ext cx="1721643" cy="457199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91555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1707356" y="4572001"/>
            <a:ext cx="1721643" cy="379306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3994785" y="1262270"/>
            <a:ext cx="2294821" cy="1666460"/>
          </a:xfrm>
        </p:spPr>
        <p:txBody>
          <a:bodyPr/>
          <a:lstStyle/>
          <a:p>
            <a:r>
              <a:rPr lang="en-US"/>
              <a:t>Click to edit Master title style</a:t>
            </a:r>
          </a:p>
        </p:txBody>
      </p:sp>
      <p:sp>
        <p:nvSpPr>
          <p:cNvPr id="7" name="Picture Placeholder 8">
            <a:extLst>
              <a:ext uri="{FF2B5EF4-FFF2-40B4-BE49-F238E27FC236}">
                <a16:creationId xmlns:a16="http://schemas.microsoft.com/office/drawing/2014/main" id="{1E8C037D-10CD-4E7B-AFB3-740A96BB6DA8}"/>
              </a:ext>
            </a:extLst>
          </p:cNvPr>
          <p:cNvSpPr>
            <a:spLocks noGrp="1"/>
          </p:cNvSpPr>
          <p:nvPr>
            <p:ph type="pic" sz="quarter" idx="14"/>
          </p:nvPr>
        </p:nvSpPr>
        <p:spPr>
          <a:xfrm>
            <a:off x="3429002" y="4572001"/>
            <a:ext cx="1721643" cy="379306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a:extLst>
              <a:ext uri="{FF2B5EF4-FFF2-40B4-BE49-F238E27FC236}">
                <a16:creationId xmlns:a16="http://schemas.microsoft.com/office/drawing/2014/main" id="{37B1B9FC-2CA4-43C9-910F-D007298A6072}"/>
              </a:ext>
            </a:extLst>
          </p:cNvPr>
          <p:cNvSpPr>
            <a:spLocks noGrp="1"/>
          </p:cNvSpPr>
          <p:nvPr>
            <p:ph type="pic" sz="quarter" idx="15"/>
          </p:nvPr>
        </p:nvSpPr>
        <p:spPr>
          <a:xfrm>
            <a:off x="5147177" y="4572001"/>
            <a:ext cx="1710823" cy="379306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8548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7"/>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110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63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Title 1">
            <a:extLst>
              <a:ext uri="{FF2B5EF4-FFF2-40B4-BE49-F238E27FC236}">
                <a16:creationId xmlns:a16="http://schemas.microsoft.com/office/drawing/2014/main" id="{FE10B58E-1BDA-4DC5-812F-F1A7F9995AA6}"/>
              </a:ext>
            </a:extLst>
          </p:cNvPr>
          <p:cNvSpPr>
            <a:spLocks noGrp="1"/>
          </p:cNvSpPr>
          <p:nvPr>
            <p:ph type="title"/>
          </p:nvPr>
        </p:nvSpPr>
        <p:spPr>
          <a:xfrm>
            <a:off x="1141214" y="1262270"/>
            <a:ext cx="2287787" cy="1666460"/>
          </a:xfrm>
        </p:spPr>
        <p:txBody>
          <a:bodyPr/>
          <a:lstStyle/>
          <a:p>
            <a:r>
              <a:rPr lang="en-US"/>
              <a:t>Click to edit Master title style</a:t>
            </a:r>
          </a:p>
        </p:txBody>
      </p:sp>
      <p:sp>
        <p:nvSpPr>
          <p:cNvPr id="5" name="Picture Placeholder 8">
            <a:extLst>
              <a:ext uri="{FF2B5EF4-FFF2-40B4-BE49-F238E27FC236}">
                <a16:creationId xmlns:a16="http://schemas.microsoft.com/office/drawing/2014/main" id="{788C9193-BDF6-4DE1-9ED4-38411138F1AD}"/>
              </a:ext>
            </a:extLst>
          </p:cNvPr>
          <p:cNvSpPr>
            <a:spLocks noGrp="1"/>
          </p:cNvSpPr>
          <p:nvPr>
            <p:ph type="pic" sz="quarter" idx="14"/>
          </p:nvPr>
        </p:nvSpPr>
        <p:spPr>
          <a:xfrm>
            <a:off x="1834515" y="3048000"/>
            <a:ext cx="1143000" cy="38201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6" name="Picture Placeholder 8">
            <a:extLst>
              <a:ext uri="{FF2B5EF4-FFF2-40B4-BE49-F238E27FC236}">
                <a16:creationId xmlns:a16="http://schemas.microsoft.com/office/drawing/2014/main" id="{A6EE583F-29D2-460B-8A76-5C1CF6AAD8D4}"/>
              </a:ext>
            </a:extLst>
          </p:cNvPr>
          <p:cNvSpPr>
            <a:spLocks noGrp="1"/>
          </p:cNvSpPr>
          <p:nvPr>
            <p:ph type="pic" sz="quarter" idx="13"/>
          </p:nvPr>
        </p:nvSpPr>
        <p:spPr>
          <a:xfrm>
            <a:off x="3099316"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a:extLst>
              <a:ext uri="{FF2B5EF4-FFF2-40B4-BE49-F238E27FC236}">
                <a16:creationId xmlns:a16="http://schemas.microsoft.com/office/drawing/2014/main" id="{844A2C62-9436-419E-A7D7-0A57C6B9A6AC}"/>
              </a:ext>
            </a:extLst>
          </p:cNvPr>
          <p:cNvSpPr>
            <a:spLocks noGrp="1"/>
          </p:cNvSpPr>
          <p:nvPr>
            <p:ph type="pic" sz="quarter" idx="16"/>
          </p:nvPr>
        </p:nvSpPr>
        <p:spPr>
          <a:xfrm>
            <a:off x="4364117"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a:extLst>
              <a:ext uri="{FF2B5EF4-FFF2-40B4-BE49-F238E27FC236}">
                <a16:creationId xmlns:a16="http://schemas.microsoft.com/office/drawing/2014/main" id="{0F24C80C-0839-4F9E-AAD4-AB7773C5048C}"/>
              </a:ext>
            </a:extLst>
          </p:cNvPr>
          <p:cNvSpPr>
            <a:spLocks noGrp="1"/>
          </p:cNvSpPr>
          <p:nvPr>
            <p:ph type="pic" sz="quarter" idx="18"/>
          </p:nvPr>
        </p:nvSpPr>
        <p:spPr>
          <a:xfrm>
            <a:off x="569714" y="3048000"/>
            <a:ext cx="1143000" cy="38201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3384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par>
                                <p:cTn id="10" presetID="22" presetClass="entr" presetSubtype="8" fill="hold" grpId="0" nodeType="withEffect">
                                  <p:stCondLst>
                                    <p:cond delay="8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800"/>
                                  </p:stCondLst>
                                  <p:childTnLst>
                                    <p:animScale>
                                      <p:cBhvr>
                                        <p:cTn id="14" dur="500" fill="hold"/>
                                        <p:tgtEl>
                                          <p:spTgt spid="7"/>
                                        </p:tgtEl>
                                      </p:cBhvr>
                                      <p:by x="105000" y="105000"/>
                                    </p:animScale>
                                  </p:childTnLst>
                                </p:cTn>
                              </p:par>
                              <p:par>
                                <p:cTn id="15" presetID="22" presetClass="entr" presetSubtype="8"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6"/>
                                        </p:tgtEl>
                                      </p:cBhvr>
                                      <p:by x="105000" y="105000"/>
                                    </p:animScale>
                                  </p:childTnLst>
                                </p:cTn>
                              </p:par>
                              <p:par>
                                <p:cTn id="20" presetID="22" presetClass="entr" presetSubtype="8" fill="hold" grpId="0" nodeType="with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6" presetClass="emph" presetSubtype="0" accel="50000" decel="50000" autoRev="1" fill="hold" grpId="1" nodeType="withEffect">
                                  <p:stCondLst>
                                    <p:cond delay="200"/>
                                  </p:stCondLst>
                                  <p:childTnLst>
                                    <p:animScale>
                                      <p:cBhvr>
                                        <p:cTn id="24" dur="500" fill="hold"/>
                                        <p:tgtEl>
                                          <p:spTgt spid="5"/>
                                        </p:tgtEl>
                                      </p:cBhvr>
                                      <p:by x="105000" y="105000"/>
                                    </p:animScale>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6" presetClass="emph" presetSubtype="0" accel="50000" decel="50000" autoRev="1" fill="hold" grpId="1" nodeType="withEffect">
                                  <p:stCondLst>
                                    <p:cond delay="0"/>
                                  </p:stCondLst>
                                  <p:childTnLst>
                                    <p:animScale>
                                      <p:cBhvr>
                                        <p:cTn id="2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64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EA8410C6-F7D0-4A6A-908F-82E314813103}"/>
              </a:ext>
            </a:extLst>
          </p:cNvPr>
          <p:cNvSpPr>
            <a:spLocks noGrp="1"/>
          </p:cNvSpPr>
          <p:nvPr>
            <p:ph type="pic" sz="quarter" idx="25"/>
          </p:nvPr>
        </p:nvSpPr>
        <p:spPr>
          <a:xfrm>
            <a:off x="0" y="6019800"/>
            <a:ext cx="114126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 name="Picture Placeholder 8">
            <a:extLst>
              <a:ext uri="{FF2B5EF4-FFF2-40B4-BE49-F238E27FC236}">
                <a16:creationId xmlns:a16="http://schemas.microsoft.com/office/drawing/2014/main" id="{6F65C1D3-C5F1-475F-9985-D4E771EE8DE3}"/>
              </a:ext>
            </a:extLst>
          </p:cNvPr>
          <p:cNvSpPr>
            <a:spLocks noGrp="1"/>
          </p:cNvSpPr>
          <p:nvPr>
            <p:ph type="pic" sz="quarter" idx="26"/>
          </p:nvPr>
        </p:nvSpPr>
        <p:spPr>
          <a:xfrm>
            <a:off x="1141265" y="6019800"/>
            <a:ext cx="114126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1961B85C-7D05-4DFE-9B44-B1E97C16F427}"/>
              </a:ext>
            </a:extLst>
          </p:cNvPr>
          <p:cNvSpPr>
            <a:spLocks noGrp="1"/>
          </p:cNvSpPr>
          <p:nvPr>
            <p:ph type="pic" sz="quarter" idx="27"/>
          </p:nvPr>
        </p:nvSpPr>
        <p:spPr>
          <a:xfrm>
            <a:off x="2282530" y="6019800"/>
            <a:ext cx="115167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Picture Placeholder 8">
            <a:extLst>
              <a:ext uri="{FF2B5EF4-FFF2-40B4-BE49-F238E27FC236}">
                <a16:creationId xmlns:a16="http://schemas.microsoft.com/office/drawing/2014/main" id="{BC8E1A08-2897-4811-807B-2D66F0C66E9A}"/>
              </a:ext>
            </a:extLst>
          </p:cNvPr>
          <p:cNvSpPr>
            <a:spLocks noGrp="1"/>
          </p:cNvSpPr>
          <p:nvPr>
            <p:ph type="pic" sz="quarter" idx="28"/>
          </p:nvPr>
        </p:nvSpPr>
        <p:spPr>
          <a:xfrm>
            <a:off x="3434206" y="6019800"/>
            <a:ext cx="114126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a:extLst>
              <a:ext uri="{FF2B5EF4-FFF2-40B4-BE49-F238E27FC236}">
                <a16:creationId xmlns:a16="http://schemas.microsoft.com/office/drawing/2014/main" id="{AD1AF7EC-2C3A-4A7F-B12A-F862DCEEFEB4}"/>
              </a:ext>
            </a:extLst>
          </p:cNvPr>
          <p:cNvSpPr>
            <a:spLocks noGrp="1"/>
          </p:cNvSpPr>
          <p:nvPr>
            <p:ph type="pic" sz="quarter" idx="29"/>
          </p:nvPr>
        </p:nvSpPr>
        <p:spPr>
          <a:xfrm>
            <a:off x="4575470" y="6019800"/>
            <a:ext cx="114126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8" name="Picture Placeholder 8">
            <a:extLst>
              <a:ext uri="{FF2B5EF4-FFF2-40B4-BE49-F238E27FC236}">
                <a16:creationId xmlns:a16="http://schemas.microsoft.com/office/drawing/2014/main" id="{0EBE85F6-16B4-4B57-B90E-945A284A7C0F}"/>
              </a:ext>
            </a:extLst>
          </p:cNvPr>
          <p:cNvSpPr>
            <a:spLocks noGrp="1"/>
          </p:cNvSpPr>
          <p:nvPr>
            <p:ph type="pic" sz="quarter" idx="30"/>
          </p:nvPr>
        </p:nvSpPr>
        <p:spPr>
          <a:xfrm>
            <a:off x="5716735" y="6019800"/>
            <a:ext cx="1141265" cy="31242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5" name="Picture Placeholder 8">
            <a:extLst>
              <a:ext uri="{FF2B5EF4-FFF2-40B4-BE49-F238E27FC236}">
                <a16:creationId xmlns:a16="http://schemas.microsoft.com/office/drawing/2014/main" id="{377B1D1F-A8B8-4547-8D86-0E327F1D7106}"/>
              </a:ext>
            </a:extLst>
          </p:cNvPr>
          <p:cNvSpPr>
            <a:spLocks noGrp="1"/>
          </p:cNvSpPr>
          <p:nvPr>
            <p:ph type="pic" sz="quarter" idx="37"/>
          </p:nvPr>
        </p:nvSpPr>
        <p:spPr>
          <a:xfrm>
            <a:off x="0" y="-1"/>
            <a:ext cx="114126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6" name="Picture Placeholder 8">
            <a:extLst>
              <a:ext uri="{FF2B5EF4-FFF2-40B4-BE49-F238E27FC236}">
                <a16:creationId xmlns:a16="http://schemas.microsoft.com/office/drawing/2014/main" id="{22A6D38C-3F7A-499E-B48F-B4C18D39A5CF}"/>
              </a:ext>
            </a:extLst>
          </p:cNvPr>
          <p:cNvSpPr>
            <a:spLocks noGrp="1"/>
          </p:cNvSpPr>
          <p:nvPr>
            <p:ph type="pic" sz="quarter" idx="38"/>
          </p:nvPr>
        </p:nvSpPr>
        <p:spPr>
          <a:xfrm>
            <a:off x="1141265" y="-1"/>
            <a:ext cx="114126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7" name="Picture Placeholder 8">
            <a:extLst>
              <a:ext uri="{FF2B5EF4-FFF2-40B4-BE49-F238E27FC236}">
                <a16:creationId xmlns:a16="http://schemas.microsoft.com/office/drawing/2014/main" id="{3CF32EEB-89E4-4BF0-AFA7-8A0F21FC04A4}"/>
              </a:ext>
            </a:extLst>
          </p:cNvPr>
          <p:cNvSpPr>
            <a:spLocks noGrp="1"/>
          </p:cNvSpPr>
          <p:nvPr>
            <p:ph type="pic" sz="quarter" idx="39"/>
          </p:nvPr>
        </p:nvSpPr>
        <p:spPr>
          <a:xfrm>
            <a:off x="2282530" y="-1"/>
            <a:ext cx="115167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8" name="Picture Placeholder 8">
            <a:extLst>
              <a:ext uri="{FF2B5EF4-FFF2-40B4-BE49-F238E27FC236}">
                <a16:creationId xmlns:a16="http://schemas.microsoft.com/office/drawing/2014/main" id="{9FF473FA-A0CF-4074-B871-279422A5CFC8}"/>
              </a:ext>
            </a:extLst>
          </p:cNvPr>
          <p:cNvSpPr>
            <a:spLocks noGrp="1"/>
          </p:cNvSpPr>
          <p:nvPr>
            <p:ph type="pic" sz="quarter" idx="40"/>
          </p:nvPr>
        </p:nvSpPr>
        <p:spPr>
          <a:xfrm>
            <a:off x="3434206" y="-1"/>
            <a:ext cx="114126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9" name="Picture Placeholder 8">
            <a:extLst>
              <a:ext uri="{FF2B5EF4-FFF2-40B4-BE49-F238E27FC236}">
                <a16:creationId xmlns:a16="http://schemas.microsoft.com/office/drawing/2014/main" id="{927F7A49-7D92-470B-B141-3A330676AE27}"/>
              </a:ext>
            </a:extLst>
          </p:cNvPr>
          <p:cNvSpPr>
            <a:spLocks noGrp="1"/>
          </p:cNvSpPr>
          <p:nvPr>
            <p:ph type="pic" sz="quarter" idx="41"/>
          </p:nvPr>
        </p:nvSpPr>
        <p:spPr>
          <a:xfrm>
            <a:off x="4575470" y="-1"/>
            <a:ext cx="114126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0" name="Picture Placeholder 8">
            <a:extLst>
              <a:ext uri="{FF2B5EF4-FFF2-40B4-BE49-F238E27FC236}">
                <a16:creationId xmlns:a16="http://schemas.microsoft.com/office/drawing/2014/main" id="{2DEBC4AD-6AC9-43D0-90F7-79D693252BE5}"/>
              </a:ext>
            </a:extLst>
          </p:cNvPr>
          <p:cNvSpPr>
            <a:spLocks noGrp="1"/>
          </p:cNvSpPr>
          <p:nvPr>
            <p:ph type="pic" sz="quarter" idx="42"/>
          </p:nvPr>
        </p:nvSpPr>
        <p:spPr>
          <a:xfrm>
            <a:off x="5716735" y="-1"/>
            <a:ext cx="1141265" cy="2917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1" name="Picture Placeholder 8">
            <a:extLst>
              <a:ext uri="{FF2B5EF4-FFF2-40B4-BE49-F238E27FC236}">
                <a16:creationId xmlns:a16="http://schemas.microsoft.com/office/drawing/2014/main" id="{41C1BAB6-D060-42B0-BB06-60ED243F3D63}"/>
              </a:ext>
            </a:extLst>
          </p:cNvPr>
          <p:cNvSpPr>
            <a:spLocks noGrp="1"/>
          </p:cNvSpPr>
          <p:nvPr>
            <p:ph type="pic" sz="quarter" idx="43"/>
          </p:nvPr>
        </p:nvSpPr>
        <p:spPr>
          <a:xfrm>
            <a:off x="0" y="2917371"/>
            <a:ext cx="1141265" cy="31024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4" name="Picture Placeholder 8">
            <a:extLst>
              <a:ext uri="{FF2B5EF4-FFF2-40B4-BE49-F238E27FC236}">
                <a16:creationId xmlns:a16="http://schemas.microsoft.com/office/drawing/2014/main" id="{A8F51325-BF73-4DDA-8C00-AE6C8396935A}"/>
              </a:ext>
            </a:extLst>
          </p:cNvPr>
          <p:cNvSpPr>
            <a:spLocks noGrp="1"/>
          </p:cNvSpPr>
          <p:nvPr>
            <p:ph type="pic" sz="quarter" idx="46"/>
          </p:nvPr>
        </p:nvSpPr>
        <p:spPr>
          <a:xfrm>
            <a:off x="3434206" y="2917371"/>
            <a:ext cx="1141265" cy="31024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5" name="Picture Placeholder 8">
            <a:extLst>
              <a:ext uri="{FF2B5EF4-FFF2-40B4-BE49-F238E27FC236}">
                <a16:creationId xmlns:a16="http://schemas.microsoft.com/office/drawing/2014/main" id="{147C14B7-0220-4E03-A172-1C0AEF957C68}"/>
              </a:ext>
            </a:extLst>
          </p:cNvPr>
          <p:cNvSpPr>
            <a:spLocks noGrp="1"/>
          </p:cNvSpPr>
          <p:nvPr>
            <p:ph type="pic" sz="quarter" idx="47"/>
          </p:nvPr>
        </p:nvSpPr>
        <p:spPr>
          <a:xfrm>
            <a:off x="4575470" y="2917371"/>
            <a:ext cx="1141265" cy="31024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6" name="Picture Placeholder 8">
            <a:extLst>
              <a:ext uri="{FF2B5EF4-FFF2-40B4-BE49-F238E27FC236}">
                <a16:creationId xmlns:a16="http://schemas.microsoft.com/office/drawing/2014/main" id="{585B5A4D-C0C7-494F-B31E-C85310495CC6}"/>
              </a:ext>
            </a:extLst>
          </p:cNvPr>
          <p:cNvSpPr>
            <a:spLocks noGrp="1"/>
          </p:cNvSpPr>
          <p:nvPr>
            <p:ph type="pic" sz="quarter" idx="48"/>
          </p:nvPr>
        </p:nvSpPr>
        <p:spPr>
          <a:xfrm>
            <a:off x="5716735" y="2917371"/>
            <a:ext cx="1141265" cy="31024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6501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2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27"/>
                                        </p:tgtEl>
                                      </p:cBhvr>
                                      <p:by x="105000" y="105000"/>
                                    </p:animScale>
                                  </p:childTnLst>
                                </p:cTn>
                              </p:par>
                              <p:par>
                                <p:cTn id="20" presetID="22" presetClass="entr" presetSubtype="8" fill="hold" grpId="0" nodeType="withEffect">
                                  <p:stCondLst>
                                    <p:cond delay="110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6" presetClass="emph" presetSubtype="0" accel="50000" decel="50000" autoRev="1" fill="hold" grpId="1" nodeType="withEffect">
                                  <p:stCondLst>
                                    <p:cond delay="1100"/>
                                  </p:stCondLst>
                                  <p:childTnLst>
                                    <p:animScale>
                                      <p:cBhvr>
                                        <p:cTn id="24" dur="500" fill="hold"/>
                                        <p:tgtEl>
                                          <p:spTgt spid="28"/>
                                        </p:tgtEl>
                                      </p:cBhvr>
                                      <p:by x="105000" y="105000"/>
                                    </p:animScale>
                                  </p:childTnLst>
                                </p:cTn>
                              </p:par>
                              <p:par>
                                <p:cTn id="25" presetID="22" presetClass="entr" presetSubtype="8" fill="hold" grpId="0" nodeType="withEffect">
                                  <p:stCondLst>
                                    <p:cond delay="140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6" presetClass="emph" presetSubtype="0" accel="50000" decel="50000" autoRev="1" fill="hold" grpId="1" nodeType="withEffect">
                                  <p:stCondLst>
                                    <p:cond delay="1400"/>
                                  </p:stCondLst>
                                  <p:childTnLst>
                                    <p:animScale>
                                      <p:cBhvr>
                                        <p:cTn id="29" dur="500" fill="hold"/>
                                        <p:tgtEl>
                                          <p:spTgt spid="29"/>
                                        </p:tgtEl>
                                      </p:cBhvr>
                                      <p:by x="105000" y="105000"/>
                                    </p:animScale>
                                  </p:childTnLst>
                                </p:cTn>
                              </p:par>
                              <p:par>
                                <p:cTn id="30" presetID="22" presetClass="entr" presetSubtype="8" fill="hold" grpId="0" nodeType="withEffect">
                                  <p:stCondLst>
                                    <p:cond delay="18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6" presetClass="emph" presetSubtype="0" accel="50000" decel="50000" autoRev="1" fill="hold" grpId="1" nodeType="withEffect">
                                  <p:stCondLst>
                                    <p:cond delay="1800"/>
                                  </p:stCondLst>
                                  <p:childTnLst>
                                    <p:animScale>
                                      <p:cBhvr>
                                        <p:cTn id="34" dur="500" fill="hold"/>
                                        <p:tgtEl>
                                          <p:spTgt spid="30"/>
                                        </p:tgtEl>
                                      </p:cBhvr>
                                      <p:by x="105000" y="105000"/>
                                    </p:animScale>
                                  </p:childTnLst>
                                </p:cTn>
                              </p:par>
                              <p:par>
                                <p:cTn id="35" presetID="22" presetClass="entr" presetSubtype="8" fill="hold" grpId="0" nodeType="withEffect">
                                  <p:stCondLst>
                                    <p:cond delay="21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6" presetClass="emph" presetSubtype="0" accel="50000" decel="50000" autoRev="1" fill="hold" grpId="1" nodeType="withEffect">
                                  <p:stCondLst>
                                    <p:cond delay="2100"/>
                                  </p:stCondLst>
                                  <p:childTnLst>
                                    <p:animScale>
                                      <p:cBhvr>
                                        <p:cTn id="39" dur="500" fill="hold"/>
                                        <p:tgtEl>
                                          <p:spTgt spid="31"/>
                                        </p:tgtEl>
                                      </p:cBhvr>
                                      <p:by x="105000" y="105000"/>
                                    </p:animScale>
                                  </p:childTnLst>
                                </p:cTn>
                              </p:par>
                              <p:par>
                                <p:cTn id="40" presetID="22" presetClass="entr" presetSubtype="8" fill="hold" grpId="0" nodeType="withEffect">
                                  <p:stCondLst>
                                    <p:cond delay="280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6" presetClass="emph" presetSubtype="0" accel="50000" decel="50000" autoRev="1" fill="hold" grpId="1" nodeType="withEffect">
                                  <p:stCondLst>
                                    <p:cond delay="2800"/>
                                  </p:stCondLst>
                                  <p:childTnLst>
                                    <p:animScale>
                                      <p:cBhvr>
                                        <p:cTn id="44" dur="500" fill="hold"/>
                                        <p:tgtEl>
                                          <p:spTgt spid="34"/>
                                        </p:tgtEl>
                                      </p:cBhvr>
                                      <p:by x="105000" y="105000"/>
                                    </p:animScale>
                                  </p:childTnLst>
                                </p:cTn>
                              </p:par>
                              <p:par>
                                <p:cTn id="45" presetID="22" presetClass="entr" presetSubtype="8" fill="hold" grpId="0" nodeType="withEffect">
                                  <p:stCondLst>
                                    <p:cond delay="310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par>
                                <p:cTn id="48" presetID="6" presetClass="emph" presetSubtype="0" accel="50000" decel="50000" autoRev="1" fill="hold" grpId="1" nodeType="withEffect">
                                  <p:stCondLst>
                                    <p:cond delay="3100"/>
                                  </p:stCondLst>
                                  <p:childTnLst>
                                    <p:animScale>
                                      <p:cBhvr>
                                        <p:cTn id="49" dur="500" fill="hold"/>
                                        <p:tgtEl>
                                          <p:spTgt spid="35"/>
                                        </p:tgtEl>
                                      </p:cBhvr>
                                      <p:by x="105000" y="105000"/>
                                    </p:animScale>
                                  </p:childTnLst>
                                </p:cTn>
                              </p:par>
                              <p:par>
                                <p:cTn id="50" presetID="22" presetClass="entr" presetSubtype="8" fill="hold" grpId="0" nodeType="withEffect">
                                  <p:stCondLst>
                                    <p:cond delay="350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par>
                                <p:cTn id="53" presetID="6" presetClass="emph" presetSubtype="0" accel="50000" decel="50000" autoRev="1" fill="hold" grpId="1" nodeType="withEffect">
                                  <p:stCondLst>
                                    <p:cond delay="3500"/>
                                  </p:stCondLst>
                                  <p:childTnLst>
                                    <p:animScale>
                                      <p:cBhvr>
                                        <p:cTn id="54" dur="500" fill="hold"/>
                                        <p:tgtEl>
                                          <p:spTgt spid="36"/>
                                        </p:tgtEl>
                                      </p:cBhvr>
                                      <p:by x="105000" y="105000"/>
                                    </p:animScale>
                                  </p:childTnLst>
                                </p:cTn>
                              </p:par>
                              <p:par>
                                <p:cTn id="55" presetID="22" presetClass="entr" presetSubtype="8" fill="hold" grpId="0" nodeType="withEffect">
                                  <p:stCondLst>
                                    <p:cond delay="390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par>
                                <p:cTn id="58" presetID="6" presetClass="emph" presetSubtype="0" accel="50000" decel="50000" autoRev="1" fill="hold" grpId="1" nodeType="withEffect">
                                  <p:stCondLst>
                                    <p:cond delay="3900"/>
                                  </p:stCondLst>
                                  <p:childTnLst>
                                    <p:animScale>
                                      <p:cBhvr>
                                        <p:cTn id="59" dur="500" fill="hold"/>
                                        <p:tgtEl>
                                          <p:spTgt spid="2"/>
                                        </p:tgtEl>
                                      </p:cBhvr>
                                      <p:by x="105000" y="105000"/>
                                    </p:animScale>
                                  </p:childTnLst>
                                </p:cTn>
                              </p:par>
                              <p:par>
                                <p:cTn id="60" presetID="22" presetClass="entr" presetSubtype="8" fill="hold" grpId="0" nodeType="withEffect">
                                  <p:stCondLst>
                                    <p:cond delay="430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par>
                                <p:cTn id="63" presetID="6" presetClass="emph" presetSubtype="0" accel="50000" decel="50000" autoRev="1" fill="hold" grpId="1" nodeType="withEffect">
                                  <p:stCondLst>
                                    <p:cond delay="4300"/>
                                  </p:stCondLst>
                                  <p:childTnLst>
                                    <p:animScale>
                                      <p:cBhvr>
                                        <p:cTn id="64" dur="500" fill="hold"/>
                                        <p:tgtEl>
                                          <p:spTgt spid="3"/>
                                        </p:tgtEl>
                                      </p:cBhvr>
                                      <p:by x="105000" y="105000"/>
                                    </p:animScale>
                                  </p:childTnLst>
                                </p:cTn>
                              </p:par>
                              <p:par>
                                <p:cTn id="65" presetID="22" presetClass="entr" presetSubtype="8" fill="hold" grpId="0" nodeType="withEffect">
                                  <p:stCondLst>
                                    <p:cond delay="470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par>
                                <p:cTn id="68" presetID="6" presetClass="emph" presetSubtype="0" accel="50000" decel="50000" autoRev="1" fill="hold" grpId="1" nodeType="withEffect">
                                  <p:stCondLst>
                                    <p:cond delay="4700"/>
                                  </p:stCondLst>
                                  <p:childTnLst>
                                    <p:animScale>
                                      <p:cBhvr>
                                        <p:cTn id="69" dur="500" fill="hold"/>
                                        <p:tgtEl>
                                          <p:spTgt spid="4"/>
                                        </p:tgtEl>
                                      </p:cBhvr>
                                      <p:by x="105000" y="105000"/>
                                    </p:animScale>
                                  </p:childTnLst>
                                </p:cTn>
                              </p:par>
                              <p:par>
                                <p:cTn id="70" presetID="22" presetClass="entr" presetSubtype="8" fill="hold" grpId="0" nodeType="withEffect">
                                  <p:stCondLst>
                                    <p:cond delay="500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par>
                                <p:cTn id="73" presetID="6" presetClass="emph" presetSubtype="0" accel="50000" decel="50000" autoRev="1" fill="hold" grpId="1" nodeType="withEffect">
                                  <p:stCondLst>
                                    <p:cond delay="5000"/>
                                  </p:stCondLst>
                                  <p:childTnLst>
                                    <p:animScale>
                                      <p:cBhvr>
                                        <p:cTn id="74" dur="500" fill="hold"/>
                                        <p:tgtEl>
                                          <p:spTgt spid="5"/>
                                        </p:tgtEl>
                                      </p:cBhvr>
                                      <p:by x="105000" y="105000"/>
                                    </p:animScale>
                                  </p:childTnLst>
                                </p:cTn>
                              </p:par>
                              <p:par>
                                <p:cTn id="75" presetID="22" presetClass="entr" presetSubtype="8" fill="hold" grpId="0" nodeType="withEffect">
                                  <p:stCondLst>
                                    <p:cond delay="530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par>
                                <p:cTn id="78" presetID="6" presetClass="emph" presetSubtype="0" accel="50000" decel="50000" autoRev="1" fill="hold" grpId="1" nodeType="withEffect">
                                  <p:stCondLst>
                                    <p:cond delay="5300"/>
                                  </p:stCondLst>
                                  <p:childTnLst>
                                    <p:animScale>
                                      <p:cBhvr>
                                        <p:cTn id="79" dur="500" fill="hold"/>
                                        <p:tgtEl>
                                          <p:spTgt spid="6"/>
                                        </p:tgtEl>
                                      </p:cBhvr>
                                      <p:by x="105000" y="105000"/>
                                    </p:animScale>
                                  </p:childTnLst>
                                </p:cTn>
                              </p:par>
                              <p:par>
                                <p:cTn id="80" presetID="22" presetClass="entr" presetSubtype="8" fill="hold" grpId="0" nodeType="withEffect">
                                  <p:stCondLst>
                                    <p:cond delay="570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6" presetClass="emph" presetSubtype="0" accel="50000" decel="50000" autoRev="1" fill="hold" grpId="1" nodeType="withEffect">
                                  <p:stCondLst>
                                    <p:cond delay="5700"/>
                                  </p:stCondLst>
                                  <p:childTnLst>
                                    <p:animScale>
                                      <p:cBhvr>
                                        <p:cTn id="8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4" grpId="0" animBg="1"/>
      <p:bldP spid="34" grpId="1" animBg="1"/>
      <p:bldP spid="35" grpId="0" animBg="1"/>
      <p:bldP spid="35" grpId="1" animBg="1"/>
      <p:bldP spid="36" grpId="0" animBg="1"/>
      <p:bldP spid="36" grpId="1"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66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43965D-2EED-4558-9C5F-2742A87CC3A1}"/>
              </a:ext>
            </a:extLst>
          </p:cNvPr>
          <p:cNvPicPr>
            <a:picLocks noChangeAspect="1"/>
          </p:cNvPicPr>
          <p:nvPr userDrawn="1"/>
        </p:nvPicPr>
        <p:blipFill>
          <a:blip r:embed="rId2">
            <a:extLst>
              <a:ext uri="{28A0092B-C50C-407E-A947-70E740481C1C}">
                <a14:useLocalDpi xmlns:a14="http://schemas.microsoft.com/office/drawing/2010/main" val="0"/>
              </a:ext>
            </a:extLst>
          </a:blip>
          <a:srcRect l="37272"/>
          <a:stretch/>
        </p:blipFill>
        <p:spPr>
          <a:xfrm>
            <a:off x="0" y="475279"/>
            <a:ext cx="3429000" cy="8040339"/>
          </a:xfrm>
          <a:custGeom>
            <a:avLst/>
            <a:gdLst>
              <a:gd name="connsiteX0" fmla="*/ 0 w 6096000"/>
              <a:gd name="connsiteY0" fmla="*/ 0 h 6030254"/>
              <a:gd name="connsiteX1" fmla="*/ 6096000 w 6096000"/>
              <a:gd name="connsiteY1" fmla="*/ 0 h 6030254"/>
              <a:gd name="connsiteX2" fmla="*/ 6096000 w 6096000"/>
              <a:gd name="connsiteY2" fmla="*/ 6030254 h 6030254"/>
              <a:gd name="connsiteX3" fmla="*/ 0 w 6096000"/>
              <a:gd name="connsiteY3" fmla="*/ 6030254 h 6030254"/>
            </a:gdLst>
            <a:ahLst/>
            <a:cxnLst>
              <a:cxn ang="0">
                <a:pos x="connsiteX0" y="connsiteY0"/>
              </a:cxn>
              <a:cxn ang="0">
                <a:pos x="connsiteX1" y="connsiteY1"/>
              </a:cxn>
              <a:cxn ang="0">
                <a:pos x="connsiteX2" y="connsiteY2"/>
              </a:cxn>
              <a:cxn ang="0">
                <a:pos x="connsiteX3" y="connsiteY3"/>
              </a:cxn>
            </a:cxnLst>
            <a:rect l="l" t="t" r="r" b="b"/>
            <a:pathLst>
              <a:path w="6096000" h="6030254">
                <a:moveTo>
                  <a:pt x="0" y="0"/>
                </a:moveTo>
                <a:lnTo>
                  <a:pt x="6096000" y="0"/>
                </a:lnTo>
                <a:lnTo>
                  <a:pt x="6096000" y="6030254"/>
                </a:lnTo>
                <a:lnTo>
                  <a:pt x="0" y="6030254"/>
                </a:lnTo>
                <a:close/>
              </a:path>
            </a:pathLst>
          </a:custGeom>
          <a:effectLst/>
        </p:spPr>
      </p:pic>
      <p:sp>
        <p:nvSpPr>
          <p:cNvPr id="10" name="Picture Placeholder 9">
            <a:extLst>
              <a:ext uri="{FF2B5EF4-FFF2-40B4-BE49-F238E27FC236}">
                <a16:creationId xmlns:a16="http://schemas.microsoft.com/office/drawing/2014/main" id="{E5B4DBEF-EA49-4373-9307-A6D10828EB07}"/>
              </a:ext>
            </a:extLst>
          </p:cNvPr>
          <p:cNvSpPr>
            <a:spLocks noGrp="1"/>
          </p:cNvSpPr>
          <p:nvPr>
            <p:ph type="pic" sz="quarter" idx="31"/>
          </p:nvPr>
        </p:nvSpPr>
        <p:spPr>
          <a:xfrm>
            <a:off x="0" y="660402"/>
            <a:ext cx="3013026" cy="7108825"/>
          </a:xfrm>
          <a:custGeom>
            <a:avLst/>
            <a:gdLst>
              <a:gd name="connsiteX0" fmla="*/ 0 w 5356490"/>
              <a:gd name="connsiteY0" fmla="*/ 0 h 5331619"/>
              <a:gd name="connsiteX1" fmla="*/ 5094827 w 5356490"/>
              <a:gd name="connsiteY1" fmla="*/ 0 h 5331619"/>
              <a:gd name="connsiteX2" fmla="*/ 5316008 w 5356490"/>
              <a:gd name="connsiteY2" fmla="*/ 230706 h 5331619"/>
              <a:gd name="connsiteX3" fmla="*/ 5356490 w 5356490"/>
              <a:gd name="connsiteY3" fmla="*/ 5298282 h 5331619"/>
              <a:gd name="connsiteX4" fmla="*/ 5356489 w 5356490"/>
              <a:gd name="connsiteY4" fmla="*/ 5331619 h 5331619"/>
              <a:gd name="connsiteX5" fmla="*/ 0 w 5356490"/>
              <a:gd name="connsiteY5" fmla="*/ 5327006 h 533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6490" h="5331619">
                <a:moveTo>
                  <a:pt x="0" y="0"/>
                </a:moveTo>
                <a:lnTo>
                  <a:pt x="5094827" y="0"/>
                </a:lnTo>
                <a:cubicBezTo>
                  <a:pt x="5231448" y="0"/>
                  <a:pt x="5316008" y="94085"/>
                  <a:pt x="5316008" y="230706"/>
                </a:cubicBezTo>
                <a:lnTo>
                  <a:pt x="5356490" y="5298282"/>
                </a:lnTo>
                <a:cubicBezTo>
                  <a:pt x="5356490" y="5309394"/>
                  <a:pt x="5356489" y="5320507"/>
                  <a:pt x="5356489" y="5331619"/>
                </a:cubicBezTo>
                <a:lnTo>
                  <a:pt x="0" y="5327006"/>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Title 1">
            <a:extLst>
              <a:ext uri="{FF2B5EF4-FFF2-40B4-BE49-F238E27FC236}">
                <a16:creationId xmlns:a16="http://schemas.microsoft.com/office/drawing/2014/main" id="{CC6BA975-C896-4552-88A8-93ADDB39993C}"/>
              </a:ext>
            </a:extLst>
          </p:cNvPr>
          <p:cNvSpPr>
            <a:spLocks noGrp="1"/>
          </p:cNvSpPr>
          <p:nvPr>
            <p:ph type="title"/>
          </p:nvPr>
        </p:nvSpPr>
        <p:spPr>
          <a:xfrm>
            <a:off x="3994785" y="1262270"/>
            <a:ext cx="2294821" cy="1666460"/>
          </a:xfrm>
        </p:spPr>
        <p:txBody>
          <a:bodyPr/>
          <a:lstStyle/>
          <a:p>
            <a:r>
              <a:rPr lang="en-US"/>
              <a:t>Click to edit Master title style</a:t>
            </a:r>
          </a:p>
        </p:txBody>
      </p:sp>
    </p:spTree>
    <p:extLst>
      <p:ext uri="{BB962C8B-B14F-4D97-AF65-F5344CB8AC3E}">
        <p14:creationId xmlns:p14="http://schemas.microsoft.com/office/powerpoint/2010/main" val="2159206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1141214" y="1262270"/>
            <a:ext cx="2287787" cy="1666460"/>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5DB18CED-5540-4245-861E-E6D78AE0A9D7}"/>
              </a:ext>
            </a:extLst>
          </p:cNvPr>
          <p:cNvSpPr>
            <a:spLocks noGrp="1"/>
          </p:cNvSpPr>
          <p:nvPr>
            <p:ph type="pic" sz="quarter" idx="27"/>
          </p:nvPr>
        </p:nvSpPr>
        <p:spPr>
          <a:xfrm rot="19307849">
            <a:off x="4273848" y="3284609"/>
            <a:ext cx="1078386" cy="6446576"/>
          </a:xfrm>
          <a:custGeom>
            <a:avLst/>
            <a:gdLst>
              <a:gd name="connsiteX0" fmla="*/ 0 w 2047422"/>
              <a:gd name="connsiteY0" fmla="*/ 0 h 2343150"/>
              <a:gd name="connsiteX1" fmla="*/ 2047422 w 2047422"/>
              <a:gd name="connsiteY1" fmla="*/ 0 h 2343150"/>
              <a:gd name="connsiteX2" fmla="*/ 2047422 w 2047422"/>
              <a:gd name="connsiteY2" fmla="*/ 2343150 h 2343150"/>
              <a:gd name="connsiteX3" fmla="*/ 0 w 2047422"/>
              <a:gd name="connsiteY3" fmla="*/ 2343150 h 2343150"/>
              <a:gd name="connsiteX4" fmla="*/ 0 w 2047422"/>
              <a:gd name="connsiteY4" fmla="*/ 0 h 2343150"/>
              <a:gd name="connsiteX0" fmla="*/ 0 w 2047422"/>
              <a:gd name="connsiteY0" fmla="*/ 522147 h 2865297"/>
              <a:gd name="connsiteX1" fmla="*/ 2036254 w 2047422"/>
              <a:gd name="connsiteY1" fmla="*/ 0 h 2865297"/>
              <a:gd name="connsiteX2" fmla="*/ 2047422 w 2047422"/>
              <a:gd name="connsiteY2" fmla="*/ 2865297 h 2865297"/>
              <a:gd name="connsiteX3" fmla="*/ 0 w 2047422"/>
              <a:gd name="connsiteY3" fmla="*/ 2865297 h 2865297"/>
              <a:gd name="connsiteX4" fmla="*/ 0 w 2047422"/>
              <a:gd name="connsiteY4" fmla="*/ 522147 h 2865297"/>
              <a:gd name="connsiteX0" fmla="*/ 0 w 2047422"/>
              <a:gd name="connsiteY0" fmla="*/ 529524 h 2872674"/>
              <a:gd name="connsiteX1" fmla="*/ 2036254 w 2047422"/>
              <a:gd name="connsiteY1" fmla="*/ 7377 h 2872674"/>
              <a:gd name="connsiteX2" fmla="*/ 2047422 w 2047422"/>
              <a:gd name="connsiteY2" fmla="*/ 2872674 h 2872674"/>
              <a:gd name="connsiteX3" fmla="*/ 0 w 2047422"/>
              <a:gd name="connsiteY3" fmla="*/ 2872674 h 2872674"/>
              <a:gd name="connsiteX4" fmla="*/ 0 w 2047422"/>
              <a:gd name="connsiteY4" fmla="*/ 529524 h 2872674"/>
              <a:gd name="connsiteX0" fmla="*/ 143233 w 2047422"/>
              <a:gd name="connsiteY0" fmla="*/ 243575 h 2884689"/>
              <a:gd name="connsiteX1" fmla="*/ 2036254 w 2047422"/>
              <a:gd name="connsiteY1" fmla="*/ 19392 h 2884689"/>
              <a:gd name="connsiteX2" fmla="*/ 2047422 w 2047422"/>
              <a:gd name="connsiteY2" fmla="*/ 2884689 h 2884689"/>
              <a:gd name="connsiteX3" fmla="*/ 0 w 2047422"/>
              <a:gd name="connsiteY3" fmla="*/ 2884689 h 2884689"/>
              <a:gd name="connsiteX4" fmla="*/ 143233 w 2047422"/>
              <a:gd name="connsiteY4" fmla="*/ 243575 h 2884689"/>
              <a:gd name="connsiteX0" fmla="*/ 143233 w 2047422"/>
              <a:gd name="connsiteY0" fmla="*/ 236413 h 2877527"/>
              <a:gd name="connsiteX1" fmla="*/ 2036254 w 2047422"/>
              <a:gd name="connsiteY1" fmla="*/ 12230 h 2877527"/>
              <a:gd name="connsiteX2" fmla="*/ 2047422 w 2047422"/>
              <a:gd name="connsiteY2" fmla="*/ 2877527 h 2877527"/>
              <a:gd name="connsiteX3" fmla="*/ 0 w 2047422"/>
              <a:gd name="connsiteY3" fmla="*/ 2877527 h 2877527"/>
              <a:gd name="connsiteX4" fmla="*/ 143233 w 2047422"/>
              <a:gd name="connsiteY4" fmla="*/ 236413 h 2877527"/>
              <a:gd name="connsiteX0" fmla="*/ 143233 w 2047422"/>
              <a:gd name="connsiteY0" fmla="*/ 239306 h 2880420"/>
              <a:gd name="connsiteX1" fmla="*/ 2036254 w 2047422"/>
              <a:gd name="connsiteY1" fmla="*/ 15123 h 2880420"/>
              <a:gd name="connsiteX2" fmla="*/ 2047422 w 2047422"/>
              <a:gd name="connsiteY2" fmla="*/ 2880420 h 2880420"/>
              <a:gd name="connsiteX3" fmla="*/ 0 w 2047422"/>
              <a:gd name="connsiteY3" fmla="*/ 2880420 h 2880420"/>
              <a:gd name="connsiteX4" fmla="*/ 143233 w 2047422"/>
              <a:gd name="connsiteY4" fmla="*/ 239306 h 2880420"/>
              <a:gd name="connsiteX0" fmla="*/ 58584 w 1962773"/>
              <a:gd name="connsiteY0" fmla="*/ 239306 h 4715270"/>
              <a:gd name="connsiteX1" fmla="*/ 1951605 w 1962773"/>
              <a:gd name="connsiteY1" fmla="*/ 15123 h 4715270"/>
              <a:gd name="connsiteX2" fmla="*/ 1962773 w 1962773"/>
              <a:gd name="connsiteY2" fmla="*/ 2880420 h 4715270"/>
              <a:gd name="connsiteX3" fmla="*/ 0 w 1962773"/>
              <a:gd name="connsiteY3" fmla="*/ 4715270 h 4715270"/>
              <a:gd name="connsiteX4" fmla="*/ 58584 w 1962773"/>
              <a:gd name="connsiteY4"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0 w 1951738"/>
              <a:gd name="connsiteY3" fmla="*/ 4715270 h 4715270"/>
              <a:gd name="connsiteX4" fmla="*/ 58584 w 1951738"/>
              <a:gd name="connsiteY4"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1773781 w 1951738"/>
              <a:gd name="connsiteY3" fmla="*/ 4521470 h 4715270"/>
              <a:gd name="connsiteX4" fmla="*/ 0 w 1951738"/>
              <a:gd name="connsiteY4" fmla="*/ 4715270 h 4715270"/>
              <a:gd name="connsiteX5" fmla="*/ 58584 w 1951738"/>
              <a:gd name="connsiteY5"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1773781 w 1951738"/>
              <a:gd name="connsiteY3" fmla="*/ 4521470 h 4715270"/>
              <a:gd name="connsiteX4" fmla="*/ 0 w 1951738"/>
              <a:gd name="connsiteY4" fmla="*/ 4715270 h 4715270"/>
              <a:gd name="connsiteX5" fmla="*/ 58584 w 1951738"/>
              <a:gd name="connsiteY5"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1721710 w 1951738"/>
              <a:gd name="connsiteY3" fmla="*/ 4520894 h 4715270"/>
              <a:gd name="connsiteX4" fmla="*/ 0 w 1951738"/>
              <a:gd name="connsiteY4" fmla="*/ 4715270 h 4715270"/>
              <a:gd name="connsiteX5" fmla="*/ 58584 w 1951738"/>
              <a:gd name="connsiteY5"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0 w 1951737"/>
              <a:gd name="connsiteY4" fmla="*/ 4715270 h 4715270"/>
              <a:gd name="connsiteX5" fmla="*/ 58584 w 1951737"/>
              <a:gd name="connsiteY5"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834932"/>
              <a:gd name="connsiteX1" fmla="*/ 1951605 w 1951737"/>
              <a:gd name="connsiteY1" fmla="*/ 15123 h 4834932"/>
              <a:gd name="connsiteX2" fmla="*/ 1882868 w 1951737"/>
              <a:gd name="connsiteY2" fmla="*/ 4333366 h 4834932"/>
              <a:gd name="connsiteX3" fmla="*/ 1721710 w 1951737"/>
              <a:gd name="connsiteY3" fmla="*/ 4520894 h 4834932"/>
              <a:gd name="connsiteX4" fmla="*/ 983508 w 1951737"/>
              <a:gd name="connsiteY4" fmla="*/ 4663150 h 4834932"/>
              <a:gd name="connsiteX5" fmla="*/ 149342 w 1951737"/>
              <a:gd name="connsiteY5" fmla="*/ 4834932 h 4834932"/>
              <a:gd name="connsiteX6" fmla="*/ 0 w 1951737"/>
              <a:gd name="connsiteY6" fmla="*/ 4715270 h 4834932"/>
              <a:gd name="connsiteX7" fmla="*/ 58584 w 1951737"/>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902 w 1917131"/>
              <a:gd name="connsiteY4" fmla="*/ 4663150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902 w 1917131"/>
              <a:gd name="connsiteY4" fmla="*/ 4663150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902 w 1917131"/>
              <a:gd name="connsiteY4" fmla="*/ 4663150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533 w 1917131"/>
              <a:gd name="connsiteY4" fmla="*/ 4679021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533 w 1917131"/>
              <a:gd name="connsiteY4" fmla="*/ 4679021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533 w 1917131"/>
              <a:gd name="connsiteY4" fmla="*/ 4679021 h 4834932"/>
              <a:gd name="connsiteX5" fmla="*/ 114736 w 1917131"/>
              <a:gd name="connsiteY5" fmla="*/ 4834932 h 4834932"/>
              <a:gd name="connsiteX6" fmla="*/ 0 w 1917131"/>
              <a:gd name="connsiteY6" fmla="*/ 4702101 h 4834932"/>
              <a:gd name="connsiteX7" fmla="*/ 23978 w 1917131"/>
              <a:gd name="connsiteY7" fmla="*/ 239306 h 483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7131" h="4834932">
                <a:moveTo>
                  <a:pt x="23978" y="239306"/>
                </a:moveTo>
                <a:cubicBezTo>
                  <a:pt x="600978" y="122073"/>
                  <a:pt x="1177515" y="-52560"/>
                  <a:pt x="1916999" y="15123"/>
                </a:cubicBezTo>
                <a:cubicBezTo>
                  <a:pt x="1920722" y="970222"/>
                  <a:pt x="1844539" y="3378267"/>
                  <a:pt x="1848262" y="4333366"/>
                </a:cubicBezTo>
                <a:cubicBezTo>
                  <a:pt x="1836849" y="4415703"/>
                  <a:pt x="1736266" y="4508669"/>
                  <a:pt x="1687104" y="4520894"/>
                </a:cubicBezTo>
                <a:cubicBezTo>
                  <a:pt x="1573622" y="4529900"/>
                  <a:pt x="1291203" y="4620088"/>
                  <a:pt x="948533" y="4679021"/>
                </a:cubicBezTo>
                <a:cubicBezTo>
                  <a:pt x="676191" y="4727310"/>
                  <a:pt x="677785" y="4740686"/>
                  <a:pt x="114736" y="4834932"/>
                </a:cubicBezTo>
                <a:cubicBezTo>
                  <a:pt x="65241" y="4810084"/>
                  <a:pt x="19997" y="4820903"/>
                  <a:pt x="0" y="4702101"/>
                </a:cubicBezTo>
                <a:lnTo>
                  <a:pt x="23978" y="239306"/>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8">
            <a:extLst>
              <a:ext uri="{FF2B5EF4-FFF2-40B4-BE49-F238E27FC236}">
                <a16:creationId xmlns:a16="http://schemas.microsoft.com/office/drawing/2014/main" id="{F744D6AE-9ADA-448B-98FA-739A76B1F492}"/>
              </a:ext>
            </a:extLst>
          </p:cNvPr>
          <p:cNvSpPr>
            <a:spLocks noGrp="1"/>
          </p:cNvSpPr>
          <p:nvPr>
            <p:ph type="pic" sz="quarter" idx="46"/>
          </p:nvPr>
        </p:nvSpPr>
        <p:spPr>
          <a:xfrm rot="2445785">
            <a:off x="5725590" y="1468538"/>
            <a:ext cx="768858" cy="6858860"/>
          </a:xfrm>
          <a:custGeom>
            <a:avLst/>
            <a:gdLst>
              <a:gd name="connsiteX0" fmla="*/ 0 w 2028916"/>
              <a:gd name="connsiteY0" fmla="*/ 0 h 2326822"/>
              <a:gd name="connsiteX1" fmla="*/ 2028916 w 2028916"/>
              <a:gd name="connsiteY1" fmla="*/ 0 h 2326822"/>
              <a:gd name="connsiteX2" fmla="*/ 2028916 w 2028916"/>
              <a:gd name="connsiteY2" fmla="*/ 2326822 h 2326822"/>
              <a:gd name="connsiteX3" fmla="*/ 0 w 2028916"/>
              <a:gd name="connsiteY3" fmla="*/ 2326822 h 2326822"/>
              <a:gd name="connsiteX4" fmla="*/ 0 w 2028916"/>
              <a:gd name="connsiteY4" fmla="*/ 0 h 2326822"/>
              <a:gd name="connsiteX0" fmla="*/ 0 w 2108542"/>
              <a:gd name="connsiteY0" fmla="*/ 2168777 h 4495599"/>
              <a:gd name="connsiteX1" fmla="*/ 2108542 w 2108542"/>
              <a:gd name="connsiteY1" fmla="*/ 0 h 4495599"/>
              <a:gd name="connsiteX2" fmla="*/ 2028916 w 2108542"/>
              <a:gd name="connsiteY2" fmla="*/ 4495599 h 4495599"/>
              <a:gd name="connsiteX3" fmla="*/ 0 w 2108542"/>
              <a:gd name="connsiteY3" fmla="*/ 4495599 h 4495599"/>
              <a:gd name="connsiteX4" fmla="*/ 0 w 2108542"/>
              <a:gd name="connsiteY4" fmla="*/ 2168777 h 4495599"/>
              <a:gd name="connsiteX0" fmla="*/ 933397 w 2108542"/>
              <a:gd name="connsiteY0" fmla="*/ 873689 h 4495599"/>
              <a:gd name="connsiteX1" fmla="*/ 2108542 w 2108542"/>
              <a:gd name="connsiteY1" fmla="*/ 0 h 4495599"/>
              <a:gd name="connsiteX2" fmla="*/ 2028916 w 2108542"/>
              <a:gd name="connsiteY2" fmla="*/ 4495599 h 4495599"/>
              <a:gd name="connsiteX3" fmla="*/ 0 w 2108542"/>
              <a:gd name="connsiteY3" fmla="*/ 4495599 h 4495599"/>
              <a:gd name="connsiteX4" fmla="*/ 933397 w 2108542"/>
              <a:gd name="connsiteY4" fmla="*/ 873689 h 4495599"/>
              <a:gd name="connsiteX0" fmla="*/ 195800 w 1370945"/>
              <a:gd name="connsiteY0" fmla="*/ 873689 h 5205346"/>
              <a:gd name="connsiteX1" fmla="*/ 1370945 w 1370945"/>
              <a:gd name="connsiteY1" fmla="*/ 0 h 5205346"/>
              <a:gd name="connsiteX2" fmla="*/ 1291319 w 1370945"/>
              <a:gd name="connsiteY2" fmla="*/ 4495599 h 5205346"/>
              <a:gd name="connsiteX3" fmla="*/ 0 w 1370945"/>
              <a:gd name="connsiteY3" fmla="*/ 5205346 h 5205346"/>
              <a:gd name="connsiteX4" fmla="*/ 195800 w 1370945"/>
              <a:gd name="connsiteY4" fmla="*/ 873689 h 5205346"/>
              <a:gd name="connsiteX0" fmla="*/ 195800 w 1370945"/>
              <a:gd name="connsiteY0" fmla="*/ 873689 h 5205346"/>
              <a:gd name="connsiteX1" fmla="*/ 1370945 w 1370945"/>
              <a:gd name="connsiteY1" fmla="*/ 0 h 5205346"/>
              <a:gd name="connsiteX2" fmla="*/ 1280871 w 1370945"/>
              <a:gd name="connsiteY2" fmla="*/ 4454303 h 5205346"/>
              <a:gd name="connsiteX3" fmla="*/ 0 w 1370945"/>
              <a:gd name="connsiteY3" fmla="*/ 5205346 h 5205346"/>
              <a:gd name="connsiteX4" fmla="*/ 195800 w 1370945"/>
              <a:gd name="connsiteY4" fmla="*/ 873689 h 5205346"/>
              <a:gd name="connsiteX0" fmla="*/ 195800 w 1380602"/>
              <a:gd name="connsiteY0" fmla="*/ 873689 h 5205346"/>
              <a:gd name="connsiteX1" fmla="*/ 1370945 w 1380602"/>
              <a:gd name="connsiteY1" fmla="*/ 0 h 5205346"/>
              <a:gd name="connsiteX2" fmla="*/ 1380602 w 1380602"/>
              <a:gd name="connsiteY2" fmla="*/ 166725 h 5205346"/>
              <a:gd name="connsiteX3" fmla="*/ 1280871 w 1380602"/>
              <a:gd name="connsiteY3" fmla="*/ 4454303 h 5205346"/>
              <a:gd name="connsiteX4" fmla="*/ 0 w 1380602"/>
              <a:gd name="connsiteY4" fmla="*/ 5205346 h 5205346"/>
              <a:gd name="connsiteX5" fmla="*/ 195800 w 1380602"/>
              <a:gd name="connsiteY5" fmla="*/ 873689 h 5205346"/>
              <a:gd name="connsiteX0" fmla="*/ 195800 w 1380602"/>
              <a:gd name="connsiteY0" fmla="*/ 823626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95800 w 1380602"/>
              <a:gd name="connsiteY5" fmla="*/ 823626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296365 w 1380602"/>
              <a:gd name="connsiteY5"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200181 w 1380602"/>
              <a:gd name="connsiteY5" fmla="*/ 917318 h 5155283"/>
              <a:gd name="connsiteX6" fmla="*/ 296365 w 1380602"/>
              <a:gd name="connsiteY6"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66907 w 1380602"/>
              <a:gd name="connsiteY5" fmla="*/ 1024600 h 5155283"/>
              <a:gd name="connsiteX6" fmla="*/ 296365 w 1380602"/>
              <a:gd name="connsiteY6"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66907 w 1380602"/>
              <a:gd name="connsiteY5" fmla="*/ 1024600 h 5155283"/>
              <a:gd name="connsiteX6" fmla="*/ 296365 w 1380602"/>
              <a:gd name="connsiteY6"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66907 w 1380602"/>
              <a:gd name="connsiteY5" fmla="*/ 1024600 h 5155283"/>
              <a:gd name="connsiteX6" fmla="*/ 296365 w 1380602"/>
              <a:gd name="connsiteY6" fmla="*/ 765228 h 5155283"/>
              <a:gd name="connsiteX0" fmla="*/ 296365 w 1380602"/>
              <a:gd name="connsiteY0" fmla="*/ 758760 h 5148815"/>
              <a:gd name="connsiteX1" fmla="*/ 1290777 w 1380602"/>
              <a:gd name="connsiteY1" fmla="*/ 0 h 5148815"/>
              <a:gd name="connsiteX2" fmla="*/ 1380602 w 1380602"/>
              <a:gd name="connsiteY2" fmla="*/ 110194 h 5148815"/>
              <a:gd name="connsiteX3" fmla="*/ 1280871 w 1380602"/>
              <a:gd name="connsiteY3" fmla="*/ 4397772 h 5148815"/>
              <a:gd name="connsiteX4" fmla="*/ 0 w 1380602"/>
              <a:gd name="connsiteY4" fmla="*/ 5148815 h 5148815"/>
              <a:gd name="connsiteX5" fmla="*/ 166907 w 1380602"/>
              <a:gd name="connsiteY5" fmla="*/ 1018132 h 5148815"/>
              <a:gd name="connsiteX6" fmla="*/ 296365 w 1380602"/>
              <a:gd name="connsiteY6"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80871 w 1380602"/>
              <a:gd name="connsiteY3" fmla="*/ 4397772 h 5148815"/>
              <a:gd name="connsiteX4" fmla="*/ 0 w 1380602"/>
              <a:gd name="connsiteY4" fmla="*/ 5148815 h 5148815"/>
              <a:gd name="connsiteX5" fmla="*/ 166907 w 1380602"/>
              <a:gd name="connsiteY5" fmla="*/ 1018132 h 5148815"/>
              <a:gd name="connsiteX6" fmla="*/ 296365 w 1380602"/>
              <a:gd name="connsiteY6"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280871 w 1380602"/>
              <a:gd name="connsiteY4" fmla="*/ 4397772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158910 w 1380602"/>
              <a:gd name="connsiteY5" fmla="*/ 5137265 h 5148815"/>
              <a:gd name="connsiteX6" fmla="*/ 0 w 1380602"/>
              <a:gd name="connsiteY6" fmla="*/ 5148815 h 5148815"/>
              <a:gd name="connsiteX7" fmla="*/ 166907 w 1380602"/>
              <a:gd name="connsiteY7" fmla="*/ 1018132 h 5148815"/>
              <a:gd name="connsiteX8" fmla="*/ 296365 w 1380602"/>
              <a:gd name="connsiteY8" fmla="*/ 758760 h 5148815"/>
              <a:gd name="connsiteX0" fmla="*/ 296365 w 1380602"/>
              <a:gd name="connsiteY0" fmla="*/ 758760 h 5169184"/>
              <a:gd name="connsiteX1" fmla="*/ 1290777 w 1380602"/>
              <a:gd name="connsiteY1" fmla="*/ 0 h 5169184"/>
              <a:gd name="connsiteX2" fmla="*/ 1380602 w 1380602"/>
              <a:gd name="connsiteY2" fmla="*/ 110194 h 5169184"/>
              <a:gd name="connsiteX3" fmla="*/ 1277388 w 1380602"/>
              <a:gd name="connsiteY3" fmla="*/ 4261108 h 5169184"/>
              <a:gd name="connsiteX4" fmla="*/ 1142492 w 1380602"/>
              <a:gd name="connsiteY4" fmla="*/ 4510773 h 5169184"/>
              <a:gd name="connsiteX5" fmla="*/ 158910 w 1380602"/>
              <a:gd name="connsiteY5" fmla="*/ 5137265 h 5169184"/>
              <a:gd name="connsiteX6" fmla="*/ 0 w 1380602"/>
              <a:gd name="connsiteY6" fmla="*/ 5148815 h 5169184"/>
              <a:gd name="connsiteX7" fmla="*/ 166907 w 1380602"/>
              <a:gd name="connsiteY7" fmla="*/ 1018132 h 5169184"/>
              <a:gd name="connsiteX8" fmla="*/ 296365 w 1380602"/>
              <a:gd name="connsiteY8" fmla="*/ 758760 h 5169184"/>
              <a:gd name="connsiteX0" fmla="*/ 273975 w 1358212"/>
              <a:gd name="connsiteY0" fmla="*/ 758760 h 5149174"/>
              <a:gd name="connsiteX1" fmla="*/ 1268387 w 1358212"/>
              <a:gd name="connsiteY1" fmla="*/ 0 h 5149174"/>
              <a:gd name="connsiteX2" fmla="*/ 1358212 w 1358212"/>
              <a:gd name="connsiteY2" fmla="*/ 110194 h 5149174"/>
              <a:gd name="connsiteX3" fmla="*/ 1254998 w 1358212"/>
              <a:gd name="connsiteY3" fmla="*/ 4261108 h 5149174"/>
              <a:gd name="connsiteX4" fmla="*/ 1120102 w 1358212"/>
              <a:gd name="connsiteY4" fmla="*/ 4510773 h 5149174"/>
              <a:gd name="connsiteX5" fmla="*/ 136520 w 1358212"/>
              <a:gd name="connsiteY5" fmla="*/ 5137265 h 5149174"/>
              <a:gd name="connsiteX6" fmla="*/ 0 w 1358212"/>
              <a:gd name="connsiteY6" fmla="*/ 5120082 h 5149174"/>
              <a:gd name="connsiteX7" fmla="*/ 144517 w 1358212"/>
              <a:gd name="connsiteY7" fmla="*/ 1018132 h 5149174"/>
              <a:gd name="connsiteX8" fmla="*/ 273975 w 1358212"/>
              <a:gd name="connsiteY8" fmla="*/ 758760 h 5149174"/>
              <a:gd name="connsiteX0" fmla="*/ 273975 w 1358212"/>
              <a:gd name="connsiteY0" fmla="*/ 758760 h 5149174"/>
              <a:gd name="connsiteX1" fmla="*/ 1268387 w 1358212"/>
              <a:gd name="connsiteY1" fmla="*/ 0 h 5149174"/>
              <a:gd name="connsiteX2" fmla="*/ 1358212 w 1358212"/>
              <a:gd name="connsiteY2" fmla="*/ 110194 h 5149174"/>
              <a:gd name="connsiteX3" fmla="*/ 1254998 w 1358212"/>
              <a:gd name="connsiteY3" fmla="*/ 4261108 h 5149174"/>
              <a:gd name="connsiteX4" fmla="*/ 1120102 w 1358212"/>
              <a:gd name="connsiteY4" fmla="*/ 4510773 h 5149174"/>
              <a:gd name="connsiteX5" fmla="*/ 136520 w 1358212"/>
              <a:gd name="connsiteY5" fmla="*/ 5137265 h 5149174"/>
              <a:gd name="connsiteX6" fmla="*/ 0 w 1358212"/>
              <a:gd name="connsiteY6" fmla="*/ 5120082 h 5149174"/>
              <a:gd name="connsiteX7" fmla="*/ 144517 w 1358212"/>
              <a:gd name="connsiteY7" fmla="*/ 1018132 h 5149174"/>
              <a:gd name="connsiteX8" fmla="*/ 273975 w 1358212"/>
              <a:gd name="connsiteY8" fmla="*/ 758760 h 5149174"/>
              <a:gd name="connsiteX0" fmla="*/ 271177 w 1355414"/>
              <a:gd name="connsiteY0" fmla="*/ 758760 h 5142061"/>
              <a:gd name="connsiteX1" fmla="*/ 1265589 w 1355414"/>
              <a:gd name="connsiteY1" fmla="*/ 0 h 5142061"/>
              <a:gd name="connsiteX2" fmla="*/ 1355414 w 1355414"/>
              <a:gd name="connsiteY2" fmla="*/ 110194 h 5142061"/>
              <a:gd name="connsiteX3" fmla="*/ 1252200 w 1355414"/>
              <a:gd name="connsiteY3" fmla="*/ 4261108 h 5142061"/>
              <a:gd name="connsiteX4" fmla="*/ 1117304 w 1355414"/>
              <a:gd name="connsiteY4" fmla="*/ 4510773 h 5142061"/>
              <a:gd name="connsiteX5" fmla="*/ 133722 w 1355414"/>
              <a:gd name="connsiteY5" fmla="*/ 5137265 h 5142061"/>
              <a:gd name="connsiteX6" fmla="*/ 0 w 1355414"/>
              <a:gd name="connsiteY6" fmla="*/ 5105094 h 5142061"/>
              <a:gd name="connsiteX7" fmla="*/ 141719 w 1355414"/>
              <a:gd name="connsiteY7" fmla="*/ 1018132 h 5142061"/>
              <a:gd name="connsiteX8" fmla="*/ 271177 w 1355414"/>
              <a:gd name="connsiteY8" fmla="*/ 758760 h 5142061"/>
              <a:gd name="connsiteX0" fmla="*/ 271177 w 1355414"/>
              <a:gd name="connsiteY0" fmla="*/ 758760 h 5149585"/>
              <a:gd name="connsiteX1" fmla="*/ 1265589 w 1355414"/>
              <a:gd name="connsiteY1" fmla="*/ 0 h 5149585"/>
              <a:gd name="connsiteX2" fmla="*/ 1355414 w 1355414"/>
              <a:gd name="connsiteY2" fmla="*/ 110194 h 5149585"/>
              <a:gd name="connsiteX3" fmla="*/ 1252200 w 1355414"/>
              <a:gd name="connsiteY3" fmla="*/ 4261108 h 5149585"/>
              <a:gd name="connsiteX4" fmla="*/ 1117304 w 1355414"/>
              <a:gd name="connsiteY4" fmla="*/ 4510773 h 5149585"/>
              <a:gd name="connsiteX5" fmla="*/ 133722 w 1355414"/>
              <a:gd name="connsiteY5" fmla="*/ 5137265 h 5149585"/>
              <a:gd name="connsiteX6" fmla="*/ 0 w 1355414"/>
              <a:gd name="connsiteY6" fmla="*/ 5105094 h 5149585"/>
              <a:gd name="connsiteX7" fmla="*/ 141719 w 1355414"/>
              <a:gd name="connsiteY7" fmla="*/ 1018132 h 5149585"/>
              <a:gd name="connsiteX8" fmla="*/ 271177 w 1355414"/>
              <a:gd name="connsiteY8" fmla="*/ 758760 h 5149585"/>
              <a:gd name="connsiteX0" fmla="*/ 271177 w 1355414"/>
              <a:gd name="connsiteY0" fmla="*/ 758760 h 5149978"/>
              <a:gd name="connsiteX1" fmla="*/ 1265589 w 1355414"/>
              <a:gd name="connsiteY1" fmla="*/ 0 h 5149978"/>
              <a:gd name="connsiteX2" fmla="*/ 1355414 w 1355414"/>
              <a:gd name="connsiteY2" fmla="*/ 110194 h 5149978"/>
              <a:gd name="connsiteX3" fmla="*/ 1252200 w 1355414"/>
              <a:gd name="connsiteY3" fmla="*/ 4261108 h 5149978"/>
              <a:gd name="connsiteX4" fmla="*/ 1117304 w 1355414"/>
              <a:gd name="connsiteY4" fmla="*/ 4510773 h 5149978"/>
              <a:gd name="connsiteX5" fmla="*/ 133722 w 1355414"/>
              <a:gd name="connsiteY5" fmla="*/ 5137265 h 5149978"/>
              <a:gd name="connsiteX6" fmla="*/ 0 w 1355414"/>
              <a:gd name="connsiteY6" fmla="*/ 5105094 h 5149978"/>
              <a:gd name="connsiteX7" fmla="*/ 141719 w 1355414"/>
              <a:gd name="connsiteY7" fmla="*/ 1018132 h 5149978"/>
              <a:gd name="connsiteX8" fmla="*/ 271177 w 1355414"/>
              <a:gd name="connsiteY8" fmla="*/ 758760 h 5149978"/>
              <a:gd name="connsiteX0" fmla="*/ 278440 w 1362677"/>
              <a:gd name="connsiteY0" fmla="*/ 758760 h 5149978"/>
              <a:gd name="connsiteX1" fmla="*/ 1272852 w 1362677"/>
              <a:gd name="connsiteY1" fmla="*/ 0 h 5149978"/>
              <a:gd name="connsiteX2" fmla="*/ 1362677 w 1362677"/>
              <a:gd name="connsiteY2" fmla="*/ 110194 h 5149978"/>
              <a:gd name="connsiteX3" fmla="*/ 1259463 w 1362677"/>
              <a:gd name="connsiteY3" fmla="*/ 4261108 h 5149978"/>
              <a:gd name="connsiteX4" fmla="*/ 1124567 w 1362677"/>
              <a:gd name="connsiteY4" fmla="*/ 4510773 h 5149978"/>
              <a:gd name="connsiteX5" fmla="*/ 140985 w 1362677"/>
              <a:gd name="connsiteY5" fmla="*/ 5137265 h 5149978"/>
              <a:gd name="connsiteX6" fmla="*/ 7263 w 1362677"/>
              <a:gd name="connsiteY6" fmla="*/ 5105094 h 5149978"/>
              <a:gd name="connsiteX7" fmla="*/ 148982 w 1362677"/>
              <a:gd name="connsiteY7" fmla="*/ 1018132 h 5149978"/>
              <a:gd name="connsiteX8" fmla="*/ 278440 w 1362677"/>
              <a:gd name="connsiteY8" fmla="*/ 758760 h 5149978"/>
              <a:gd name="connsiteX0" fmla="*/ 289195 w 1373432"/>
              <a:gd name="connsiteY0" fmla="*/ 758760 h 5144145"/>
              <a:gd name="connsiteX1" fmla="*/ 1283607 w 1373432"/>
              <a:gd name="connsiteY1" fmla="*/ 0 h 5144145"/>
              <a:gd name="connsiteX2" fmla="*/ 1373432 w 1373432"/>
              <a:gd name="connsiteY2" fmla="*/ 110194 h 5144145"/>
              <a:gd name="connsiteX3" fmla="*/ 1270218 w 1373432"/>
              <a:gd name="connsiteY3" fmla="*/ 4261108 h 5144145"/>
              <a:gd name="connsiteX4" fmla="*/ 1135322 w 1373432"/>
              <a:gd name="connsiteY4" fmla="*/ 4510773 h 5144145"/>
              <a:gd name="connsiteX5" fmla="*/ 151740 w 1373432"/>
              <a:gd name="connsiteY5" fmla="*/ 5137265 h 5144145"/>
              <a:gd name="connsiteX6" fmla="*/ 6575 w 1373432"/>
              <a:gd name="connsiteY6" fmla="*/ 5077232 h 5144145"/>
              <a:gd name="connsiteX7" fmla="*/ 159737 w 1373432"/>
              <a:gd name="connsiteY7" fmla="*/ 1018132 h 5144145"/>
              <a:gd name="connsiteX8" fmla="*/ 289195 w 1373432"/>
              <a:gd name="connsiteY8" fmla="*/ 758760 h 5144145"/>
              <a:gd name="connsiteX0" fmla="*/ 282622 w 1366859"/>
              <a:gd name="connsiteY0" fmla="*/ 758760 h 5144145"/>
              <a:gd name="connsiteX1" fmla="*/ 1277034 w 1366859"/>
              <a:gd name="connsiteY1" fmla="*/ 0 h 5144145"/>
              <a:gd name="connsiteX2" fmla="*/ 1366859 w 1366859"/>
              <a:gd name="connsiteY2" fmla="*/ 110194 h 5144145"/>
              <a:gd name="connsiteX3" fmla="*/ 1263645 w 1366859"/>
              <a:gd name="connsiteY3" fmla="*/ 4261108 h 5144145"/>
              <a:gd name="connsiteX4" fmla="*/ 1128749 w 1366859"/>
              <a:gd name="connsiteY4" fmla="*/ 4510773 h 5144145"/>
              <a:gd name="connsiteX5" fmla="*/ 145167 w 1366859"/>
              <a:gd name="connsiteY5" fmla="*/ 5137265 h 5144145"/>
              <a:gd name="connsiteX6" fmla="*/ 2 w 1366859"/>
              <a:gd name="connsiteY6" fmla="*/ 5077232 h 5144145"/>
              <a:gd name="connsiteX7" fmla="*/ 153164 w 1366859"/>
              <a:gd name="connsiteY7" fmla="*/ 1018132 h 5144145"/>
              <a:gd name="connsiteX8" fmla="*/ 282622 w 1366859"/>
              <a:gd name="connsiteY8" fmla="*/ 758760 h 5144145"/>
              <a:gd name="connsiteX0" fmla="*/ 282622 w 1366859"/>
              <a:gd name="connsiteY0" fmla="*/ 758760 h 5144145"/>
              <a:gd name="connsiteX1" fmla="*/ 1277034 w 1366859"/>
              <a:gd name="connsiteY1" fmla="*/ 0 h 5144145"/>
              <a:gd name="connsiteX2" fmla="*/ 1366859 w 1366859"/>
              <a:gd name="connsiteY2" fmla="*/ 110194 h 5144145"/>
              <a:gd name="connsiteX3" fmla="*/ 1263645 w 1366859"/>
              <a:gd name="connsiteY3" fmla="*/ 4261108 h 5144145"/>
              <a:gd name="connsiteX4" fmla="*/ 1128749 w 1366859"/>
              <a:gd name="connsiteY4" fmla="*/ 4510773 h 5144145"/>
              <a:gd name="connsiteX5" fmla="*/ 145167 w 1366859"/>
              <a:gd name="connsiteY5" fmla="*/ 5137265 h 5144145"/>
              <a:gd name="connsiteX6" fmla="*/ 2 w 1366859"/>
              <a:gd name="connsiteY6" fmla="*/ 5077232 h 5144145"/>
              <a:gd name="connsiteX7" fmla="*/ 153164 w 1366859"/>
              <a:gd name="connsiteY7" fmla="*/ 1018132 h 5144145"/>
              <a:gd name="connsiteX8" fmla="*/ 282622 w 1366859"/>
              <a:gd name="connsiteY8" fmla="*/ 758760 h 514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859" h="5144145">
                <a:moveTo>
                  <a:pt x="282622" y="758760"/>
                </a:moveTo>
                <a:lnTo>
                  <a:pt x="1277034" y="0"/>
                </a:lnTo>
                <a:cubicBezTo>
                  <a:pt x="1350095" y="1655"/>
                  <a:pt x="1365817" y="93614"/>
                  <a:pt x="1366859" y="110194"/>
                </a:cubicBezTo>
                <a:cubicBezTo>
                  <a:pt x="1335128" y="1495718"/>
                  <a:pt x="1295376" y="2875584"/>
                  <a:pt x="1263645" y="4261108"/>
                </a:cubicBezTo>
                <a:cubicBezTo>
                  <a:pt x="1229626" y="4378910"/>
                  <a:pt x="1235098" y="4396641"/>
                  <a:pt x="1128749" y="4510773"/>
                </a:cubicBezTo>
                <a:cubicBezTo>
                  <a:pt x="780531" y="4705714"/>
                  <a:pt x="493385" y="4942324"/>
                  <a:pt x="145167" y="5137265"/>
                </a:cubicBezTo>
                <a:cubicBezTo>
                  <a:pt x="28449" y="5158343"/>
                  <a:pt x="50546" y="5128921"/>
                  <a:pt x="2" y="5077232"/>
                </a:cubicBezTo>
                <a:cubicBezTo>
                  <a:pt x="-386" y="4623689"/>
                  <a:pt x="106090" y="2438997"/>
                  <a:pt x="153164" y="1018132"/>
                </a:cubicBezTo>
                <a:cubicBezTo>
                  <a:pt x="205088" y="836085"/>
                  <a:pt x="237853" y="821460"/>
                  <a:pt x="282622" y="758760"/>
                </a:cubicBez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866954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8FA80A9-BCE2-4F55-801E-4668E68BFD84}"/>
              </a:ext>
            </a:extLst>
          </p:cNvPr>
          <p:cNvSpPr>
            <a:spLocks noGrp="1"/>
          </p:cNvSpPr>
          <p:nvPr>
            <p:ph type="pic" sz="quarter" idx="44"/>
          </p:nvPr>
        </p:nvSpPr>
        <p:spPr>
          <a:xfrm>
            <a:off x="1707356" y="-1"/>
            <a:ext cx="4577358" cy="53340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373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571500" y="0"/>
            <a:ext cx="6286500"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9553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6" name="Picture Placeholder 8"/>
          <p:cNvSpPr>
            <a:spLocks noGrp="1"/>
          </p:cNvSpPr>
          <p:nvPr>
            <p:ph type="pic" sz="quarter" idx="12"/>
          </p:nvPr>
        </p:nvSpPr>
        <p:spPr>
          <a:xfrm>
            <a:off x="1481860" y="3806724"/>
            <a:ext cx="506250" cy="12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7" name="Picture Placeholder 8"/>
          <p:cNvSpPr>
            <a:spLocks noGrp="1"/>
          </p:cNvSpPr>
          <p:nvPr>
            <p:ph type="pic" sz="quarter" idx="13"/>
          </p:nvPr>
        </p:nvSpPr>
        <p:spPr>
          <a:xfrm>
            <a:off x="2799962" y="3806724"/>
            <a:ext cx="506250" cy="12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8" name="Picture Placeholder 8"/>
          <p:cNvSpPr>
            <a:spLocks noGrp="1"/>
          </p:cNvSpPr>
          <p:nvPr>
            <p:ph type="pic" sz="quarter" idx="14"/>
          </p:nvPr>
        </p:nvSpPr>
        <p:spPr>
          <a:xfrm>
            <a:off x="4118065" y="3806724"/>
            <a:ext cx="506250" cy="12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9" name="Picture Placeholder 8"/>
          <p:cNvSpPr>
            <a:spLocks noGrp="1"/>
          </p:cNvSpPr>
          <p:nvPr>
            <p:ph type="pic" sz="quarter" idx="15"/>
          </p:nvPr>
        </p:nvSpPr>
        <p:spPr>
          <a:xfrm>
            <a:off x="5434519" y="3806724"/>
            <a:ext cx="506250" cy="12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1235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6"/>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37"/>
                                        </p:tgtEl>
                                      </p:cBhvr>
                                      <p:by x="105000" y="105000"/>
                                    </p:animScale>
                                  </p:childTnLst>
                                </p:cTn>
                              </p:par>
                              <p:par>
                                <p:cTn id="15" presetID="22" presetClass="entr" presetSubtype="8" fill="hold" grpId="0" nodeType="withEffect">
                                  <p:stCondLst>
                                    <p:cond delay="90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6" presetClass="emph" presetSubtype="0" accel="50000" decel="50000" autoRev="1" fill="hold" grpId="1" nodeType="withEffect">
                                  <p:stCondLst>
                                    <p:cond delay="900"/>
                                  </p:stCondLst>
                                  <p:childTnLst>
                                    <p:animScale>
                                      <p:cBhvr>
                                        <p:cTn id="19" dur="500" fill="hold"/>
                                        <p:tgtEl>
                                          <p:spTgt spid="38"/>
                                        </p:tgtEl>
                                      </p:cBhvr>
                                      <p:by x="105000" y="105000"/>
                                    </p:animScale>
                                  </p:childTnLst>
                                </p:cTn>
                              </p:par>
                              <p:par>
                                <p:cTn id="20" presetID="22" presetClass="entr" presetSubtype="8" fill="hold" grpId="0" nodeType="withEffect">
                                  <p:stCondLst>
                                    <p:cond delay="130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6" presetClass="emph" presetSubtype="0" accel="50000" decel="50000" autoRev="1" fill="hold" grpId="1" nodeType="withEffect">
                                  <p:stCondLst>
                                    <p:cond delay="1300"/>
                                  </p:stCondLst>
                                  <p:childTnLst>
                                    <p:animScale>
                                      <p:cBhvr>
                                        <p:cTn id="24" dur="500"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animBg="1"/>
      <p:bldP spid="39" grpId="1"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25" name="Picture Placeholder 8"/>
          <p:cNvSpPr>
            <a:spLocks noGrp="1"/>
          </p:cNvSpPr>
          <p:nvPr>
            <p:ph type="pic" sz="quarter" idx="32"/>
          </p:nvPr>
        </p:nvSpPr>
        <p:spPr>
          <a:xfrm>
            <a:off x="2825728" y="5677067"/>
            <a:ext cx="1134000" cy="268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7" name="Picture Placeholder 8"/>
          <p:cNvSpPr>
            <a:spLocks noGrp="1"/>
          </p:cNvSpPr>
          <p:nvPr>
            <p:ph type="pic" sz="quarter" idx="34"/>
          </p:nvPr>
        </p:nvSpPr>
        <p:spPr>
          <a:xfrm>
            <a:off x="5150714" y="5677067"/>
            <a:ext cx="1134000" cy="268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0" name="Picture Placeholder 8"/>
          <p:cNvSpPr>
            <a:spLocks noGrp="1"/>
          </p:cNvSpPr>
          <p:nvPr>
            <p:ph type="pic" sz="quarter" idx="14"/>
          </p:nvPr>
        </p:nvSpPr>
        <p:spPr>
          <a:xfrm>
            <a:off x="3988222" y="5677067"/>
            <a:ext cx="1133999" cy="2688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5692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27"/>
                                        </p:tgtEl>
                                      </p:cBhvr>
                                      <p:by x="105000" y="105000"/>
                                    </p:animScale>
                                  </p:childTnLst>
                                </p:cTn>
                              </p:par>
                              <p:par>
                                <p:cTn id="15" presetID="22" presetClass="entr" presetSubtype="8"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P spid="27" grpId="1" animBg="1"/>
      <p:bldP spid="30" grpId="0" animBg="1"/>
      <p:bldP spid="30" grpId="1"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5922318"/>
            <a:ext cx="2282072" cy="1851045"/>
          </a:xfrm>
        </p:spPr>
        <p:txBody>
          <a:bodyPr/>
          <a:lstStyle/>
          <a:p>
            <a:r>
              <a:rPr lang="en-US"/>
              <a:t>Click to edit Master title style</a:t>
            </a:r>
          </a:p>
        </p:txBody>
      </p:sp>
      <p:sp>
        <p:nvSpPr>
          <p:cNvPr id="6" name="Picture Placeholder 8"/>
          <p:cNvSpPr>
            <a:spLocks noGrp="1"/>
          </p:cNvSpPr>
          <p:nvPr>
            <p:ph type="pic" sz="quarter" idx="14"/>
          </p:nvPr>
        </p:nvSpPr>
        <p:spPr>
          <a:xfrm>
            <a:off x="1708785" y="0"/>
            <a:ext cx="1720215" cy="459232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3285" y="4592320"/>
            <a:ext cx="1714500" cy="45516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5137785" y="4592320"/>
            <a:ext cx="1714500" cy="45516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22412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70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8" grpId="0" animBg="1"/>
      <p:bldP spid="8" grpId="1"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1720215" cy="9144000"/>
          </a:xfrm>
          <a:prstGeom prst="rect">
            <a:avLst/>
          </a:prstGeom>
          <a:solidFill>
            <a:schemeClr val="bg1"/>
          </a:solidFill>
          <a:ln>
            <a:noFill/>
          </a:ln>
          <a:effectLst/>
        </p:spPr>
        <p:txBody>
          <a:bodyPr wrap="square" anchor="ctr">
            <a:noAutofit/>
          </a:bodyPr>
          <a:lstStyle>
            <a:lvl1pPr algn="ctr">
              <a:defRPr sz="675">
                <a:solidFill>
                  <a:schemeClr val="tx1"/>
                </a:solidFill>
              </a:defRPr>
            </a:lvl1pPr>
          </a:lstStyle>
          <a:p>
            <a:endParaRPr lang="en-US"/>
          </a:p>
        </p:txBody>
      </p:sp>
      <p:sp>
        <p:nvSpPr>
          <p:cNvPr id="6" name="Title 1">
            <a:extLst>
              <a:ext uri="{FF2B5EF4-FFF2-40B4-BE49-F238E27FC236}">
                <a16:creationId xmlns:a16="http://schemas.microsoft.com/office/drawing/2014/main" id="{6BA3C448-7127-4C1F-83F9-532BB7FF5ED7}"/>
              </a:ext>
            </a:extLst>
          </p:cNvPr>
          <p:cNvSpPr>
            <a:spLocks noGrp="1"/>
          </p:cNvSpPr>
          <p:nvPr>
            <p:ph type="title"/>
          </p:nvPr>
        </p:nvSpPr>
        <p:spPr>
          <a:xfrm>
            <a:off x="2850357" y="1262270"/>
            <a:ext cx="3439249" cy="1666460"/>
          </a:xfrm>
        </p:spPr>
        <p:txBody>
          <a:bodyPr/>
          <a:lstStyle/>
          <a:p>
            <a:r>
              <a:rPr lang="en-US"/>
              <a:t>Click to edit Master title style</a:t>
            </a:r>
          </a:p>
        </p:txBody>
      </p:sp>
    </p:spTree>
    <p:extLst>
      <p:ext uri="{BB962C8B-B14F-4D97-AF65-F5344CB8AC3E}">
        <p14:creationId xmlns:p14="http://schemas.microsoft.com/office/powerpoint/2010/main" val="19751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p:cNvSpPr>
            <a:spLocks noGrp="1"/>
          </p:cNvSpPr>
          <p:nvPr>
            <p:ph type="pic" sz="quarter" idx="14"/>
          </p:nvPr>
        </p:nvSpPr>
        <p:spPr>
          <a:xfrm>
            <a:off x="4572000" y="935699"/>
            <a:ext cx="1143000" cy="6096000"/>
          </a:xfrm>
          <a:prstGeom prst="rect">
            <a:avLst/>
          </a:prstGeom>
          <a:solidFill>
            <a:schemeClr val="bg1"/>
          </a:solidFill>
          <a:ln>
            <a:noFill/>
          </a:ln>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3429001" y="0"/>
            <a:ext cx="1143000" cy="609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p:cNvSpPr>
            <a:spLocks noGrp="1"/>
          </p:cNvSpPr>
          <p:nvPr>
            <p:ph type="pic" sz="quarter" idx="15"/>
          </p:nvPr>
        </p:nvSpPr>
        <p:spPr>
          <a:xfrm>
            <a:off x="5715000" y="0"/>
            <a:ext cx="1143000" cy="609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7487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6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600"/>
                                  </p:stCondLst>
                                  <p:childTnLst>
                                    <p:animScale>
                                      <p:cBhvr>
                                        <p:cTn id="14" dur="500" fill="hold"/>
                                        <p:tgtEl>
                                          <p:spTgt spid="4"/>
                                        </p:tgtEl>
                                      </p:cBhvr>
                                      <p:by x="105000" y="105000"/>
                                    </p:animScale>
                                  </p:childTnLst>
                                </p:cTn>
                              </p:par>
                              <p:par>
                                <p:cTn id="15" presetID="22" presetClass="entr" presetSubtype="8" fill="hold" grpId="0" nodeType="withEffect">
                                  <p:stCondLst>
                                    <p:cond delay="9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90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5" name="Picture Placeholder 8"/>
          <p:cNvSpPr>
            <a:spLocks noGrp="1"/>
          </p:cNvSpPr>
          <p:nvPr>
            <p:ph type="pic" sz="quarter" idx="13"/>
          </p:nvPr>
        </p:nvSpPr>
        <p:spPr>
          <a:xfrm>
            <a:off x="1141214" y="4572000"/>
            <a:ext cx="2287787"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8756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Tree>
    <p:extLst>
      <p:ext uri="{BB962C8B-B14F-4D97-AF65-F5344CB8AC3E}">
        <p14:creationId xmlns:p14="http://schemas.microsoft.com/office/powerpoint/2010/main" val="5972677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6008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5" name="Picture Placeholder 8"/>
          <p:cNvSpPr>
            <a:spLocks noGrp="1"/>
          </p:cNvSpPr>
          <p:nvPr>
            <p:ph type="pic" sz="quarter" idx="13"/>
          </p:nvPr>
        </p:nvSpPr>
        <p:spPr>
          <a:xfrm>
            <a:off x="4570213" y="0"/>
            <a:ext cx="2287787"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9724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6503136"/>
            <a:ext cx="2282072" cy="1851045"/>
          </a:xfrm>
        </p:spPr>
        <p:txBody>
          <a:bodyPr/>
          <a:lstStyle/>
          <a:p>
            <a:r>
              <a:rPr lang="en-US"/>
              <a:t>Click to edit Master title style</a:t>
            </a:r>
          </a:p>
        </p:txBody>
      </p:sp>
      <p:sp>
        <p:nvSpPr>
          <p:cNvPr id="6" name="Picture Placeholder 8"/>
          <p:cNvSpPr>
            <a:spLocks noGrp="1"/>
          </p:cNvSpPr>
          <p:nvPr>
            <p:ph type="pic" sz="quarter" idx="14"/>
          </p:nvPr>
        </p:nvSpPr>
        <p:spPr>
          <a:xfrm>
            <a:off x="1140321" y="0"/>
            <a:ext cx="1720215" cy="455168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5137785" y="4551680"/>
            <a:ext cx="1714500" cy="45923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21102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573286" y="0"/>
            <a:ext cx="2855714"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3721474" y="744579"/>
            <a:ext cx="2565026" cy="1666460"/>
          </a:xfrm>
        </p:spPr>
        <p:txBody>
          <a:bodyPr/>
          <a:lstStyle/>
          <a:p>
            <a:r>
              <a:rPr lang="en-US"/>
              <a:t>Click to edit Master title style</a:t>
            </a:r>
          </a:p>
        </p:txBody>
      </p:sp>
    </p:spTree>
    <p:extLst>
      <p:ext uri="{BB962C8B-B14F-4D97-AF65-F5344CB8AC3E}">
        <p14:creationId xmlns:p14="http://schemas.microsoft.com/office/powerpoint/2010/main" val="265545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2994779" y="1500718"/>
            <a:ext cx="1587131" cy="426160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p:cNvSpPr>
            <a:spLocks noGrp="1"/>
          </p:cNvSpPr>
          <p:nvPr>
            <p:ph type="pic" sz="quarter" idx="13"/>
          </p:nvPr>
        </p:nvSpPr>
        <p:spPr>
          <a:xfrm>
            <a:off x="4697583" y="1492281"/>
            <a:ext cx="1587131" cy="42700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Text Placeholder 2">
            <a:extLst>
              <a:ext uri="{FF2B5EF4-FFF2-40B4-BE49-F238E27FC236}">
                <a16:creationId xmlns:a16="http://schemas.microsoft.com/office/drawing/2014/main" id="{A66B0FE1-8C58-DC46-B4C9-33464F4FA2BF}"/>
              </a:ext>
            </a:extLst>
          </p:cNvPr>
          <p:cNvSpPr>
            <a:spLocks noGrp="1"/>
          </p:cNvSpPr>
          <p:nvPr>
            <p:ph type="body" sz="quarter" idx="10"/>
          </p:nvPr>
        </p:nvSpPr>
        <p:spPr>
          <a:xfrm>
            <a:off x="1141214" y="1492283"/>
            <a:ext cx="1657455" cy="6540469"/>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868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5"/>
                                        </p:tgtEl>
                                      </p:cBhvr>
                                      <p:by x="105000" y="105000"/>
                                    </p:animScale>
                                  </p:childTnLst>
                                </p:cTn>
                              </p:par>
                              <p:par>
                                <p:cTn id="10" presetID="22" presetClass="entr" presetSubtype="8" fill="hold" grpId="0" nodeType="withEffect">
                                  <p:stCondLst>
                                    <p:cond delay="6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600"/>
                                  </p:stCondLst>
                                  <p:childTnLst>
                                    <p:animScale>
                                      <p:cBhvr>
                                        <p:cTn id="1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4115618" y="1500717"/>
            <a:ext cx="1018902" cy="22523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4849433" y="5971160"/>
            <a:ext cx="1435281" cy="317284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3429000" y="2905507"/>
            <a:ext cx="1018902" cy="2252392"/>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69992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85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2850357" y="1262270"/>
            <a:ext cx="3439249" cy="1666460"/>
          </a:xfrm>
        </p:spPr>
        <p:txBody>
          <a:bodyPr/>
          <a:lstStyle/>
          <a:p>
            <a:r>
              <a:rPr lang="en-US"/>
              <a:t>Click to edit Master title style</a:t>
            </a:r>
          </a:p>
        </p:txBody>
      </p:sp>
    </p:spTree>
    <p:extLst>
      <p:ext uri="{BB962C8B-B14F-4D97-AF65-F5344CB8AC3E}">
        <p14:creationId xmlns:p14="http://schemas.microsoft.com/office/powerpoint/2010/main" val="40021238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96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2278690" y="0"/>
            <a:ext cx="457931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2850357" y="1262270"/>
            <a:ext cx="3439249" cy="1666460"/>
          </a:xfrm>
        </p:spPr>
        <p:txBody>
          <a:bodyPr/>
          <a:lstStyle/>
          <a:p>
            <a:r>
              <a:rPr lang="en-US"/>
              <a:t>Click to edit Master title style</a:t>
            </a:r>
          </a:p>
        </p:txBody>
      </p:sp>
    </p:spTree>
    <p:extLst>
      <p:ext uri="{BB962C8B-B14F-4D97-AF65-F5344CB8AC3E}">
        <p14:creationId xmlns:p14="http://schemas.microsoft.com/office/powerpoint/2010/main" val="15300381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BC4B43A9-69B6-4ABF-8419-3D2002EE445A}"/>
              </a:ext>
            </a:extLst>
          </p:cNvPr>
          <p:cNvSpPr>
            <a:spLocks noGrp="1"/>
          </p:cNvSpPr>
          <p:nvPr>
            <p:ph type="pic" sz="quarter" idx="15"/>
          </p:nvPr>
        </p:nvSpPr>
        <p:spPr>
          <a:xfrm>
            <a:off x="573286" y="0"/>
            <a:ext cx="2855714"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52764D54-A742-427B-8CCD-413C0B71F9A6}"/>
              </a:ext>
            </a:extLst>
          </p:cNvPr>
          <p:cNvSpPr>
            <a:spLocks noGrp="1"/>
          </p:cNvSpPr>
          <p:nvPr>
            <p:ph type="title"/>
          </p:nvPr>
        </p:nvSpPr>
        <p:spPr>
          <a:xfrm>
            <a:off x="3825479" y="1262270"/>
            <a:ext cx="2464127" cy="1666460"/>
          </a:xfrm>
        </p:spPr>
        <p:txBody>
          <a:bodyPr/>
          <a:lstStyle/>
          <a:p>
            <a:r>
              <a:rPr lang="en-US"/>
              <a:t>Click to edit Master title style</a:t>
            </a:r>
          </a:p>
        </p:txBody>
      </p:sp>
    </p:spTree>
    <p:extLst>
      <p:ext uri="{BB962C8B-B14F-4D97-AF65-F5344CB8AC3E}">
        <p14:creationId xmlns:p14="http://schemas.microsoft.com/office/powerpoint/2010/main" val="240833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385D845-B0B0-4F76-A5C3-DA93215F201B}"/>
              </a:ext>
            </a:extLst>
          </p:cNvPr>
          <p:cNvSpPr>
            <a:spLocks noGrp="1"/>
          </p:cNvSpPr>
          <p:nvPr>
            <p:ph type="pic" sz="quarter" idx="13"/>
          </p:nvPr>
        </p:nvSpPr>
        <p:spPr>
          <a:xfrm>
            <a:off x="4000500" y="0"/>
            <a:ext cx="28575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5">
            <a:extLst>
              <a:ext uri="{FF2B5EF4-FFF2-40B4-BE49-F238E27FC236}">
                <a16:creationId xmlns:a16="http://schemas.microsoft.com/office/drawing/2014/main" id="{B8DA4667-09D2-4757-9CB4-C629D2403453}"/>
              </a:ext>
            </a:extLst>
          </p:cNvPr>
          <p:cNvSpPr>
            <a:spLocks noGrp="1"/>
          </p:cNvSpPr>
          <p:nvPr>
            <p:ph type="title"/>
          </p:nvPr>
        </p:nvSpPr>
        <p:spPr>
          <a:xfrm>
            <a:off x="1141214" y="6698607"/>
            <a:ext cx="2287787" cy="1666460"/>
          </a:xfrm>
        </p:spPr>
        <p:txBody>
          <a:bodyPr/>
          <a:lstStyle/>
          <a:p>
            <a:r>
              <a:rPr lang="en-US"/>
              <a:t>Click to edit Master title style</a:t>
            </a:r>
          </a:p>
        </p:txBody>
      </p:sp>
    </p:spTree>
    <p:extLst>
      <p:ext uri="{BB962C8B-B14F-4D97-AF65-F5344CB8AC3E}">
        <p14:creationId xmlns:p14="http://schemas.microsoft.com/office/powerpoint/2010/main" val="417344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77245" y="3499126"/>
            <a:ext cx="5707469" cy="1999975"/>
          </a:xfrm>
          <a:effectLst>
            <a:outerShdw blurRad="762000" dist="381000" dir="5400000" algn="t" rotWithShape="0">
              <a:prstClr val="black">
                <a:alpha val="30000"/>
              </a:prstClr>
            </a:outerShdw>
          </a:effectLst>
        </p:spPr>
        <p:txBody>
          <a:bodyPr tIns="0" anchor="ctr" anchorCtr="0"/>
          <a:lstStyle>
            <a:lvl1pPr algn="ctr">
              <a:defRPr sz="5400" b="1" i="0">
                <a:latin typeface="+mj-lt"/>
                <a:ea typeface="Montserrat Black" charset="0"/>
                <a:cs typeface="Montserrat Black" charset="0"/>
              </a:defRPr>
            </a:lvl1pPr>
          </a:lstStyle>
          <a:p>
            <a:r>
              <a:rPr lang="en-US"/>
              <a:t>Click to edit</a:t>
            </a:r>
          </a:p>
        </p:txBody>
      </p:sp>
    </p:spTree>
    <p:extLst>
      <p:ext uri="{BB962C8B-B14F-4D97-AF65-F5344CB8AC3E}">
        <p14:creationId xmlns:p14="http://schemas.microsoft.com/office/powerpoint/2010/main" val="4493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5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140322" y="3740853"/>
            <a:ext cx="4711774" cy="1258267"/>
          </a:xfrm>
          <a:custGeom>
            <a:avLst/>
            <a:gdLst/>
            <a:ahLst/>
            <a:cxnLst/>
            <a:rect l="l" t="t" r="r" b="b"/>
            <a:pathLst>
              <a:path w="6924312" h="780097">
                <a:moveTo>
                  <a:pt x="3032236" y="473630"/>
                </a:moveTo>
                <a:lnTo>
                  <a:pt x="3032236" y="596217"/>
                </a:lnTo>
                <a:lnTo>
                  <a:pt x="3190484" y="596217"/>
                </a:lnTo>
                <a:cubicBezTo>
                  <a:pt x="3248435" y="596217"/>
                  <a:pt x="3277410" y="575786"/>
                  <a:pt x="3277410" y="534924"/>
                </a:cubicBezTo>
                <a:cubicBezTo>
                  <a:pt x="3277410" y="494061"/>
                  <a:pt x="3248435" y="473630"/>
                  <a:pt x="3190484" y="473630"/>
                </a:cubicBezTo>
                <a:close/>
                <a:moveTo>
                  <a:pt x="5595452" y="258546"/>
                </a:moveTo>
                <a:lnTo>
                  <a:pt x="5519671" y="454685"/>
                </a:lnTo>
                <a:lnTo>
                  <a:pt x="5671232" y="454685"/>
                </a:lnTo>
                <a:close/>
                <a:moveTo>
                  <a:pt x="3893944" y="202825"/>
                </a:moveTo>
                <a:lnTo>
                  <a:pt x="3893944" y="385591"/>
                </a:lnTo>
                <a:lnTo>
                  <a:pt x="3989784" y="385591"/>
                </a:lnTo>
                <a:cubicBezTo>
                  <a:pt x="4025446" y="385591"/>
                  <a:pt x="4052192" y="377604"/>
                  <a:pt x="4070023" y="361631"/>
                </a:cubicBezTo>
                <a:cubicBezTo>
                  <a:pt x="4087854" y="345657"/>
                  <a:pt x="4096769" y="323183"/>
                  <a:pt x="4096769" y="294208"/>
                </a:cubicBezTo>
                <a:cubicBezTo>
                  <a:pt x="4096769" y="265233"/>
                  <a:pt x="4087854" y="242759"/>
                  <a:pt x="4070023" y="226785"/>
                </a:cubicBezTo>
                <a:cubicBezTo>
                  <a:pt x="4052192" y="210812"/>
                  <a:pt x="4025446" y="202825"/>
                  <a:pt x="3989784" y="202825"/>
                </a:cubicBezTo>
                <a:close/>
                <a:moveTo>
                  <a:pt x="3032236" y="183880"/>
                </a:moveTo>
                <a:lnTo>
                  <a:pt x="3032236" y="299780"/>
                </a:lnTo>
                <a:lnTo>
                  <a:pt x="3154823" y="299780"/>
                </a:lnTo>
                <a:cubicBezTo>
                  <a:pt x="3212030" y="299780"/>
                  <a:pt x="3240634" y="280463"/>
                  <a:pt x="3240634" y="241830"/>
                </a:cubicBezTo>
                <a:cubicBezTo>
                  <a:pt x="3240634" y="203196"/>
                  <a:pt x="3212030" y="183880"/>
                  <a:pt x="3154823" y="183880"/>
                </a:cubicBezTo>
                <a:close/>
                <a:moveTo>
                  <a:pt x="6107440" y="0"/>
                </a:moveTo>
                <a:lnTo>
                  <a:pt x="6365986" y="0"/>
                </a:lnTo>
                <a:lnTo>
                  <a:pt x="6365986" y="283064"/>
                </a:lnTo>
                <a:lnTo>
                  <a:pt x="6622304" y="0"/>
                </a:lnTo>
                <a:lnTo>
                  <a:pt x="6908710" y="0"/>
                </a:lnTo>
                <a:lnTo>
                  <a:pt x="6596672" y="343243"/>
                </a:lnTo>
                <a:lnTo>
                  <a:pt x="6924312" y="780097"/>
                </a:lnTo>
                <a:lnTo>
                  <a:pt x="6620075" y="780097"/>
                </a:lnTo>
                <a:lnTo>
                  <a:pt x="6425050" y="521551"/>
                </a:lnTo>
                <a:lnTo>
                  <a:pt x="6365986" y="587302"/>
                </a:lnTo>
                <a:lnTo>
                  <a:pt x="6365986" y="780097"/>
                </a:lnTo>
                <a:lnTo>
                  <a:pt x="6107440" y="780097"/>
                </a:lnTo>
                <a:close/>
                <a:moveTo>
                  <a:pt x="5468407" y="0"/>
                </a:moveTo>
                <a:lnTo>
                  <a:pt x="5726954" y="0"/>
                </a:lnTo>
                <a:lnTo>
                  <a:pt x="6067968" y="780097"/>
                </a:lnTo>
                <a:lnTo>
                  <a:pt x="5796048" y="780097"/>
                </a:lnTo>
                <a:lnTo>
                  <a:pt x="5743670" y="644137"/>
                </a:lnTo>
                <a:lnTo>
                  <a:pt x="5447233" y="644137"/>
                </a:lnTo>
                <a:lnTo>
                  <a:pt x="5394855" y="780097"/>
                </a:lnTo>
                <a:lnTo>
                  <a:pt x="5127393" y="780097"/>
                </a:lnTo>
                <a:close/>
                <a:moveTo>
                  <a:pt x="4459615" y="0"/>
                </a:moveTo>
                <a:lnTo>
                  <a:pt x="5093722" y="0"/>
                </a:lnTo>
                <a:lnTo>
                  <a:pt x="5093722" y="198367"/>
                </a:lnTo>
                <a:lnTo>
                  <a:pt x="4718161" y="198367"/>
                </a:lnTo>
                <a:lnTo>
                  <a:pt x="4718161" y="289750"/>
                </a:lnTo>
                <a:lnTo>
                  <a:pt x="5048031" y="289750"/>
                </a:lnTo>
                <a:lnTo>
                  <a:pt x="5048031" y="479202"/>
                </a:lnTo>
                <a:lnTo>
                  <a:pt x="4718161" y="479202"/>
                </a:lnTo>
                <a:lnTo>
                  <a:pt x="4718161" y="581730"/>
                </a:lnTo>
                <a:lnTo>
                  <a:pt x="5108210" y="581730"/>
                </a:lnTo>
                <a:lnTo>
                  <a:pt x="5108210" y="780097"/>
                </a:lnTo>
                <a:lnTo>
                  <a:pt x="4459615" y="780097"/>
                </a:lnTo>
                <a:close/>
                <a:moveTo>
                  <a:pt x="3630939" y="0"/>
                </a:moveTo>
                <a:lnTo>
                  <a:pt x="4006500" y="0"/>
                </a:lnTo>
                <a:cubicBezTo>
                  <a:pt x="4078567" y="0"/>
                  <a:pt x="4141346" y="11887"/>
                  <a:pt x="4194839" y="35661"/>
                </a:cubicBezTo>
                <a:cubicBezTo>
                  <a:pt x="4248331" y="59436"/>
                  <a:pt x="4289565" y="93611"/>
                  <a:pt x="4318540" y="138188"/>
                </a:cubicBezTo>
                <a:cubicBezTo>
                  <a:pt x="4347515" y="182765"/>
                  <a:pt x="4362002" y="234772"/>
                  <a:pt x="4362002" y="294208"/>
                </a:cubicBezTo>
                <a:cubicBezTo>
                  <a:pt x="4362002" y="349929"/>
                  <a:pt x="4349372" y="398592"/>
                  <a:pt x="4324112" y="440198"/>
                </a:cubicBezTo>
                <a:cubicBezTo>
                  <a:pt x="4298851" y="481803"/>
                  <a:pt x="4262447" y="514864"/>
                  <a:pt x="4214898" y="539381"/>
                </a:cubicBezTo>
                <a:lnTo>
                  <a:pt x="4378719" y="780097"/>
                </a:lnTo>
                <a:lnTo>
                  <a:pt x="4097883" y="780097"/>
                </a:lnTo>
                <a:lnTo>
                  <a:pt x="3965267" y="583958"/>
                </a:lnTo>
                <a:lnTo>
                  <a:pt x="3893944" y="583958"/>
                </a:lnTo>
                <a:lnTo>
                  <a:pt x="3893944" y="780097"/>
                </a:lnTo>
                <a:lnTo>
                  <a:pt x="3630939" y="780097"/>
                </a:lnTo>
                <a:close/>
                <a:moveTo>
                  <a:pt x="2773689" y="0"/>
                </a:moveTo>
                <a:lnTo>
                  <a:pt x="3190484" y="0"/>
                </a:lnTo>
                <a:cubicBezTo>
                  <a:pt x="3294497" y="0"/>
                  <a:pt x="3373064" y="18573"/>
                  <a:pt x="3426186" y="55721"/>
                </a:cubicBezTo>
                <a:cubicBezTo>
                  <a:pt x="3479306" y="92868"/>
                  <a:pt x="3505867" y="142275"/>
                  <a:pt x="3505867" y="203939"/>
                </a:cubicBezTo>
                <a:cubicBezTo>
                  <a:pt x="3505867" y="240344"/>
                  <a:pt x="3496765" y="273034"/>
                  <a:pt x="3478563" y="302009"/>
                </a:cubicBezTo>
                <a:cubicBezTo>
                  <a:pt x="3460361" y="330984"/>
                  <a:pt x="3433429" y="354387"/>
                  <a:pt x="3397767" y="372218"/>
                </a:cubicBezTo>
                <a:cubicBezTo>
                  <a:pt x="3443830" y="389306"/>
                  <a:pt x="3479492" y="414194"/>
                  <a:pt x="3504752" y="446884"/>
                </a:cubicBezTo>
                <a:cubicBezTo>
                  <a:pt x="3530012" y="479574"/>
                  <a:pt x="3542643" y="518950"/>
                  <a:pt x="3542643" y="565013"/>
                </a:cubicBezTo>
                <a:cubicBezTo>
                  <a:pt x="3542643" y="633365"/>
                  <a:pt x="3514410" y="686300"/>
                  <a:pt x="3457946" y="723819"/>
                </a:cubicBezTo>
                <a:cubicBezTo>
                  <a:pt x="3401482" y="761338"/>
                  <a:pt x="3319758" y="780097"/>
                  <a:pt x="3212773" y="780097"/>
                </a:cubicBezTo>
                <a:lnTo>
                  <a:pt x="2773689" y="780097"/>
                </a:lnTo>
                <a:close/>
                <a:moveTo>
                  <a:pt x="1687840" y="0"/>
                </a:moveTo>
                <a:lnTo>
                  <a:pt x="2321948" y="0"/>
                </a:lnTo>
                <a:lnTo>
                  <a:pt x="2321948" y="198367"/>
                </a:lnTo>
                <a:lnTo>
                  <a:pt x="1946386" y="198367"/>
                </a:lnTo>
                <a:lnTo>
                  <a:pt x="1946386" y="289750"/>
                </a:lnTo>
                <a:lnTo>
                  <a:pt x="2276256" y="289750"/>
                </a:lnTo>
                <a:lnTo>
                  <a:pt x="2276256" y="479202"/>
                </a:lnTo>
                <a:lnTo>
                  <a:pt x="1946386" y="479202"/>
                </a:lnTo>
                <a:lnTo>
                  <a:pt x="1946386" y="581730"/>
                </a:lnTo>
                <a:lnTo>
                  <a:pt x="2336435" y="581730"/>
                </a:lnTo>
                <a:lnTo>
                  <a:pt x="2336435" y="780097"/>
                </a:lnTo>
                <a:lnTo>
                  <a:pt x="1687840" y="780097"/>
                </a:lnTo>
                <a:close/>
                <a:moveTo>
                  <a:pt x="792490" y="0"/>
                </a:moveTo>
                <a:lnTo>
                  <a:pt x="1055494" y="0"/>
                </a:lnTo>
                <a:lnTo>
                  <a:pt x="1055494" y="276377"/>
                </a:lnTo>
                <a:lnTo>
                  <a:pt x="1298439" y="276377"/>
                </a:lnTo>
                <a:lnTo>
                  <a:pt x="1298439" y="0"/>
                </a:lnTo>
                <a:lnTo>
                  <a:pt x="1561443" y="0"/>
                </a:lnTo>
                <a:lnTo>
                  <a:pt x="1561443" y="780097"/>
                </a:lnTo>
                <a:lnTo>
                  <a:pt x="1298439" y="780097"/>
                </a:lnTo>
                <a:lnTo>
                  <a:pt x="1298439" y="492576"/>
                </a:lnTo>
                <a:lnTo>
                  <a:pt x="1055494" y="492576"/>
                </a:lnTo>
                <a:lnTo>
                  <a:pt x="1055494" y="780097"/>
                </a:lnTo>
                <a:lnTo>
                  <a:pt x="792490" y="780097"/>
                </a:lnTo>
                <a:close/>
                <a:moveTo>
                  <a:pt x="0" y="0"/>
                </a:moveTo>
                <a:lnTo>
                  <a:pt x="719919" y="0"/>
                </a:lnTo>
                <a:lnTo>
                  <a:pt x="719919" y="203939"/>
                </a:lnTo>
                <a:lnTo>
                  <a:pt x="491461" y="203939"/>
                </a:lnTo>
                <a:lnTo>
                  <a:pt x="491461" y="780097"/>
                </a:lnTo>
                <a:lnTo>
                  <a:pt x="228457" y="780097"/>
                </a:lnTo>
                <a:lnTo>
                  <a:pt x="228457" y="203939"/>
                </a:lnTo>
                <a:lnTo>
                  <a:pt x="0" y="203939"/>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11032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mph" presetSubtype="0" accel="50000" decel="50000" autoRev="1" fill="hold" grpId="1" nodeType="withEffect">
                                  <p:stCondLst>
                                    <p:cond delay="1200"/>
                                  </p:stCondLst>
                                  <p:childTnLst>
                                    <p:animScale>
                                      <p:cBhvr>
                                        <p:cTn id="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0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B8A838-8474-4258-BDA9-321177FC3D3C}"/>
              </a:ext>
            </a:extLst>
          </p:cNvPr>
          <p:cNvSpPr>
            <a:spLocks noGrp="1"/>
          </p:cNvSpPr>
          <p:nvPr>
            <p:ph type="title"/>
          </p:nvPr>
        </p:nvSpPr>
        <p:spPr>
          <a:xfrm>
            <a:off x="1141214" y="1262270"/>
            <a:ext cx="2859287" cy="1666460"/>
          </a:xfrm>
        </p:spPr>
        <p:txBody>
          <a:bodyPr/>
          <a:lstStyle/>
          <a:p>
            <a:r>
              <a:rPr lang="en-US"/>
              <a:t>Click to edit Master title style</a:t>
            </a:r>
          </a:p>
        </p:txBody>
      </p:sp>
    </p:spTree>
    <p:extLst>
      <p:ext uri="{BB962C8B-B14F-4D97-AF65-F5344CB8AC3E}">
        <p14:creationId xmlns:p14="http://schemas.microsoft.com/office/powerpoint/2010/main" val="3136337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1141213" y="3235050"/>
            <a:ext cx="1235561" cy="513001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3"/>
          </p:nvPr>
        </p:nvSpPr>
        <p:spPr>
          <a:xfrm>
            <a:off x="2443860" y="3235050"/>
            <a:ext cx="1235561" cy="513001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8"/>
          <p:cNvSpPr>
            <a:spLocks noGrp="1"/>
          </p:cNvSpPr>
          <p:nvPr>
            <p:ph type="pic" sz="quarter" idx="14"/>
          </p:nvPr>
        </p:nvSpPr>
        <p:spPr>
          <a:xfrm>
            <a:off x="3745615" y="3235050"/>
            <a:ext cx="1235561" cy="513001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1" name="Picture Placeholder 8"/>
          <p:cNvSpPr>
            <a:spLocks noGrp="1"/>
          </p:cNvSpPr>
          <p:nvPr>
            <p:ph type="pic" sz="quarter" idx="15"/>
          </p:nvPr>
        </p:nvSpPr>
        <p:spPr>
          <a:xfrm>
            <a:off x="5049153" y="3235050"/>
            <a:ext cx="1235561" cy="513001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1636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9"/>
                                        </p:tgtEl>
                                      </p:cBhvr>
                                      <p:by x="105000" y="105000"/>
                                    </p:animScale>
                                  </p:childTnLst>
                                </p:cTn>
                              </p:par>
                              <p:par>
                                <p:cTn id="15" presetID="22" presetClass="entr" presetSubtype="8" fill="hold" grpId="0" nodeType="withEffect">
                                  <p:stCondLst>
                                    <p:cond delay="8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800"/>
                                  </p:stCondLst>
                                  <p:childTnLst>
                                    <p:animScale>
                                      <p:cBhvr>
                                        <p:cTn id="19" dur="500" fill="hold"/>
                                        <p:tgtEl>
                                          <p:spTgt spid="10"/>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9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573286" y="2905541"/>
            <a:ext cx="5711428" cy="1666460"/>
          </a:xfrm>
        </p:spPr>
        <p:txBody>
          <a:bodyPr/>
          <a:lstStyle>
            <a:lvl1pPr>
              <a:defRPr sz="4950" b="1">
                <a:solidFill>
                  <a:srgbClr val="FFFFFF"/>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0641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1141213" y="3235050"/>
            <a:ext cx="1235561" cy="2782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p:cNvSpPr>
            <a:spLocks noGrp="1"/>
          </p:cNvSpPr>
          <p:nvPr>
            <p:ph type="pic" sz="quarter" idx="13"/>
          </p:nvPr>
        </p:nvSpPr>
        <p:spPr>
          <a:xfrm>
            <a:off x="2443860" y="3235050"/>
            <a:ext cx="1235561" cy="2782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8"/>
          <p:cNvSpPr>
            <a:spLocks noGrp="1"/>
          </p:cNvSpPr>
          <p:nvPr>
            <p:ph type="pic" sz="quarter" idx="14"/>
          </p:nvPr>
        </p:nvSpPr>
        <p:spPr>
          <a:xfrm>
            <a:off x="3745615" y="3235050"/>
            <a:ext cx="1235561" cy="2782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1" name="Picture Placeholder 8"/>
          <p:cNvSpPr>
            <a:spLocks noGrp="1"/>
          </p:cNvSpPr>
          <p:nvPr>
            <p:ph type="pic" sz="quarter" idx="15"/>
          </p:nvPr>
        </p:nvSpPr>
        <p:spPr>
          <a:xfrm>
            <a:off x="5049153" y="3235050"/>
            <a:ext cx="1235561" cy="2782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28833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9"/>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0"/>
                                        </p:tgtEl>
                                      </p:cBhvr>
                                      <p:by x="105000" y="105000"/>
                                    </p:animScale>
                                  </p:childTnLst>
                                </p:cTn>
                              </p:par>
                              <p:par>
                                <p:cTn id="20" presetID="22" presetClass="entr" presetSubtype="8"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00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7" name="Rectangle 6"/>
          <p:cNvSpPr/>
          <p:nvPr userDrawn="1"/>
        </p:nvSpPr>
        <p:spPr>
          <a:xfrm>
            <a:off x="0" y="0"/>
            <a:ext cx="6858000" cy="9144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Calibri" panose="020F0502020204030204" pitchFamily="34" charset="0"/>
            </a:endParaRPr>
          </a:p>
        </p:txBody>
      </p:sp>
      <p:sp>
        <p:nvSpPr>
          <p:cNvPr id="6" name="Title 1">
            <a:extLst>
              <a:ext uri="{FF2B5EF4-FFF2-40B4-BE49-F238E27FC236}">
                <a16:creationId xmlns:a16="http://schemas.microsoft.com/office/drawing/2014/main" id="{3FE0224B-A5E1-4B08-BD5F-3521FF7B48DC}"/>
              </a:ext>
            </a:extLst>
          </p:cNvPr>
          <p:cNvSpPr>
            <a:spLocks noGrp="1"/>
          </p:cNvSpPr>
          <p:nvPr>
            <p:ph type="title"/>
          </p:nvPr>
        </p:nvSpPr>
        <p:spPr>
          <a:xfrm>
            <a:off x="1141214" y="1262270"/>
            <a:ext cx="2287787" cy="2826740"/>
          </a:xfrm>
        </p:spPr>
        <p:txBody>
          <a:bodyPr/>
          <a:lstStyle/>
          <a:p>
            <a:r>
              <a:rPr lang="en-US"/>
              <a:t>Click to edit Master title style</a:t>
            </a:r>
          </a:p>
        </p:txBody>
      </p:sp>
      <p:grpSp>
        <p:nvGrpSpPr>
          <p:cNvPr id="2" name="Group 1">
            <a:extLst>
              <a:ext uri="{FF2B5EF4-FFF2-40B4-BE49-F238E27FC236}">
                <a16:creationId xmlns:a16="http://schemas.microsoft.com/office/drawing/2014/main" id="{A57C9152-07F3-474A-8266-E552A716B6AE}"/>
              </a:ext>
            </a:extLst>
          </p:cNvPr>
          <p:cNvGrpSpPr/>
          <p:nvPr userDrawn="1"/>
        </p:nvGrpSpPr>
        <p:grpSpPr>
          <a:xfrm>
            <a:off x="3122125" y="2455307"/>
            <a:ext cx="3735875" cy="5199371"/>
            <a:chOff x="5550444" y="1841480"/>
            <a:chExt cx="6641556" cy="3899528"/>
          </a:xfrm>
        </p:grpSpPr>
        <p:pic>
          <p:nvPicPr>
            <p:cNvPr id="8" name="Picture 7">
              <a:extLst>
                <a:ext uri="{FF2B5EF4-FFF2-40B4-BE49-F238E27FC236}">
                  <a16:creationId xmlns:a16="http://schemas.microsoft.com/office/drawing/2014/main" id="{D806993E-AE8E-4349-A470-0020BD13FFA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550444" y="1841480"/>
              <a:ext cx="6641556" cy="3899528"/>
            </a:xfrm>
            <a:prstGeom prst="rect">
              <a:avLst/>
            </a:prstGeom>
            <a:effectLst/>
          </p:spPr>
        </p:pic>
        <p:sp>
          <p:nvSpPr>
            <p:cNvPr id="12" name="Rectangle 11">
              <a:extLst>
                <a:ext uri="{FF2B5EF4-FFF2-40B4-BE49-F238E27FC236}">
                  <a16:creationId xmlns:a16="http://schemas.microsoft.com/office/drawing/2014/main" id="{9F635B59-75FD-4B1B-924C-7F5A0A647BD4}"/>
                </a:ext>
              </a:extLst>
            </p:cNvPr>
            <p:cNvSpPr/>
            <p:nvPr userDrawn="1"/>
          </p:nvSpPr>
          <p:spPr>
            <a:xfrm>
              <a:off x="8511993" y="5381156"/>
              <a:ext cx="660400" cy="138910"/>
            </a:xfrm>
            <a:prstGeom prst="rect">
              <a:avLst/>
            </a:prstGeom>
            <a:solidFill>
              <a:srgbClr val="1F1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Calibri" panose="020F0502020204030204" pitchFamily="34" charset="0"/>
              </a:endParaRPr>
            </a:p>
          </p:txBody>
        </p:sp>
      </p:grpSp>
      <p:sp>
        <p:nvSpPr>
          <p:cNvPr id="13" name="Picture Placeholder 8">
            <a:extLst>
              <a:ext uri="{FF2B5EF4-FFF2-40B4-BE49-F238E27FC236}">
                <a16:creationId xmlns:a16="http://schemas.microsoft.com/office/drawing/2014/main" id="{8C99B3E5-29F6-4045-95C7-E01008D073A7}"/>
              </a:ext>
            </a:extLst>
          </p:cNvPr>
          <p:cNvSpPr>
            <a:spLocks noGrp="1"/>
          </p:cNvSpPr>
          <p:nvPr>
            <p:ph type="pic" sz="quarter" idx="13"/>
          </p:nvPr>
        </p:nvSpPr>
        <p:spPr>
          <a:xfrm>
            <a:off x="3582796" y="2830766"/>
            <a:ext cx="2810414" cy="4160585"/>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3715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6" presetClass="emph" presetSubtype="0" accel="50000" decel="50000" autoRev="1" fill="hold" grpId="1" nodeType="withEffect">
                                  <p:stCondLst>
                                    <p:cond delay="800"/>
                                  </p:stCondLst>
                                  <p:childTnLst>
                                    <p:animScale>
                                      <p:cBhvr>
                                        <p:cTn id="13" dur="500"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97_Custom Layout">
    <p:bg>
      <p:bgRef idx="1001">
        <a:schemeClr val="bg1"/>
      </p:bgRef>
    </p:bg>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5150644" y="0"/>
            <a:ext cx="1707356"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1">
            <a:extLst>
              <a:ext uri="{FF2B5EF4-FFF2-40B4-BE49-F238E27FC236}">
                <a16:creationId xmlns:a16="http://schemas.microsoft.com/office/drawing/2014/main" id="{9C31A947-6141-40E5-B637-C8CC8B3465BD}"/>
              </a:ext>
            </a:extLst>
          </p:cNvPr>
          <p:cNvSpPr>
            <a:spLocks noGrp="1"/>
          </p:cNvSpPr>
          <p:nvPr>
            <p:ph type="title"/>
          </p:nvPr>
        </p:nvSpPr>
        <p:spPr>
          <a:xfrm>
            <a:off x="573286" y="1262270"/>
            <a:ext cx="2859287" cy="1666460"/>
          </a:xfrm>
        </p:spPr>
        <p:txBody>
          <a:bodyPr/>
          <a:lstStyle>
            <a:lvl1pPr>
              <a:defRPr>
                <a:solidFill>
                  <a:srgbClr val="FFFFFF"/>
                </a:solidFill>
              </a:defRPr>
            </a:lvl1pPr>
          </a:lstStyle>
          <a:p>
            <a:r>
              <a:rPr lang="en-US"/>
              <a:t>Click to edit Master title style</a:t>
            </a:r>
          </a:p>
        </p:txBody>
      </p:sp>
    </p:spTree>
    <p:extLst>
      <p:ext uri="{BB962C8B-B14F-4D97-AF65-F5344CB8AC3E}">
        <p14:creationId xmlns:p14="http://schemas.microsoft.com/office/powerpoint/2010/main" val="39237673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14B45-0E79-4B57-A532-BA72669181C5}"/>
              </a:ext>
            </a:extLst>
          </p:cNvPr>
          <p:cNvSpPr>
            <a:spLocks noGrp="1"/>
          </p:cNvSpPr>
          <p:nvPr>
            <p:ph type="title"/>
          </p:nvPr>
        </p:nvSpPr>
        <p:spPr>
          <a:xfrm>
            <a:off x="1141214" y="1262270"/>
            <a:ext cx="2287786" cy="1666460"/>
          </a:xfrm>
        </p:spPr>
        <p:txBody>
          <a:bodyPr/>
          <a:lstStyle/>
          <a:p>
            <a:r>
              <a:rPr lang="en-US"/>
              <a:t>Click to edit Master title style</a:t>
            </a:r>
          </a:p>
        </p:txBody>
      </p:sp>
    </p:spTree>
    <p:extLst>
      <p:ext uri="{BB962C8B-B14F-4D97-AF65-F5344CB8AC3E}">
        <p14:creationId xmlns:p14="http://schemas.microsoft.com/office/powerpoint/2010/main" val="26139097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99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8625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0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AD738A8-4F51-4924-820C-CCB843088C8C}"/>
              </a:ext>
            </a:extLst>
          </p:cNvPr>
          <p:cNvSpPr>
            <a:spLocks noGrp="1"/>
          </p:cNvSpPr>
          <p:nvPr>
            <p:ph type="pic" sz="quarter" idx="15"/>
          </p:nvPr>
        </p:nvSpPr>
        <p:spPr>
          <a:xfrm>
            <a:off x="3429000" y="0"/>
            <a:ext cx="2855714"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itle 5">
            <a:extLst>
              <a:ext uri="{FF2B5EF4-FFF2-40B4-BE49-F238E27FC236}">
                <a16:creationId xmlns:a16="http://schemas.microsoft.com/office/drawing/2014/main" id="{9D9A140C-EC8B-400B-A57E-FCD0F195C2AC}"/>
              </a:ext>
            </a:extLst>
          </p:cNvPr>
          <p:cNvSpPr>
            <a:spLocks noGrp="1"/>
          </p:cNvSpPr>
          <p:nvPr>
            <p:ph type="title"/>
          </p:nvPr>
        </p:nvSpPr>
        <p:spPr>
          <a:xfrm>
            <a:off x="1141214" y="1262271"/>
            <a:ext cx="2287787" cy="1698645"/>
          </a:xfrm>
        </p:spPr>
        <p:txBody>
          <a:bodyPr/>
          <a:lstStyle/>
          <a:p>
            <a:r>
              <a:rPr lang="en-US"/>
              <a:t>Click to edit Master title style</a:t>
            </a:r>
          </a:p>
        </p:txBody>
      </p:sp>
    </p:spTree>
    <p:extLst>
      <p:ext uri="{BB962C8B-B14F-4D97-AF65-F5344CB8AC3E}">
        <p14:creationId xmlns:p14="http://schemas.microsoft.com/office/powerpoint/2010/main" val="9322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1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AD738A8-4F51-4924-820C-CCB843088C8C}"/>
              </a:ext>
            </a:extLst>
          </p:cNvPr>
          <p:cNvSpPr>
            <a:spLocks noGrp="1"/>
          </p:cNvSpPr>
          <p:nvPr>
            <p:ph type="pic" sz="quarter" idx="15"/>
          </p:nvPr>
        </p:nvSpPr>
        <p:spPr>
          <a:xfrm>
            <a:off x="2774448" y="3019612"/>
            <a:ext cx="1309105" cy="3104776"/>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586764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5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262270"/>
            <a:ext cx="2287787" cy="1666460"/>
          </a:xfrm>
        </p:spPr>
        <p:txBody>
          <a:bodyPr/>
          <a:lstStyle/>
          <a:p>
            <a:r>
              <a:rPr lang="en-US"/>
              <a:t>Click to edit Master title style</a:t>
            </a:r>
          </a:p>
        </p:txBody>
      </p:sp>
      <p:sp>
        <p:nvSpPr>
          <p:cNvPr id="4" name="Picture Placeholder 8">
            <a:extLst>
              <a:ext uri="{FF2B5EF4-FFF2-40B4-BE49-F238E27FC236}">
                <a16:creationId xmlns:a16="http://schemas.microsoft.com/office/drawing/2014/main" id="{425902CE-1C12-4531-AA20-FC5774DFC169}"/>
              </a:ext>
            </a:extLst>
          </p:cNvPr>
          <p:cNvSpPr>
            <a:spLocks noGrp="1"/>
          </p:cNvSpPr>
          <p:nvPr>
            <p:ph type="pic" sz="quarter" idx="15"/>
          </p:nvPr>
        </p:nvSpPr>
        <p:spPr>
          <a:xfrm>
            <a:off x="4002286" y="0"/>
            <a:ext cx="2855714"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47387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51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Picture Placeholder 8">
            <a:extLst>
              <a:ext uri="{FF2B5EF4-FFF2-40B4-BE49-F238E27FC236}">
                <a16:creationId xmlns:a16="http://schemas.microsoft.com/office/drawing/2014/main" id="{A08864AF-3777-4A23-B16D-8EAFA8EF40D3}"/>
              </a:ext>
            </a:extLst>
          </p:cNvPr>
          <p:cNvSpPr>
            <a:spLocks noGrp="1"/>
          </p:cNvSpPr>
          <p:nvPr>
            <p:ph type="pic" sz="quarter" idx="13"/>
          </p:nvPr>
        </p:nvSpPr>
        <p:spPr>
          <a:xfrm>
            <a:off x="4752203" y="5364480"/>
            <a:ext cx="1489473" cy="205802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8">
            <a:extLst>
              <a:ext uri="{FF2B5EF4-FFF2-40B4-BE49-F238E27FC236}">
                <a16:creationId xmlns:a16="http://schemas.microsoft.com/office/drawing/2014/main" id="{5A6224AF-B8E2-4DC2-A67A-897D7CB3A7B5}"/>
              </a:ext>
            </a:extLst>
          </p:cNvPr>
          <p:cNvSpPr>
            <a:spLocks noGrp="1"/>
          </p:cNvSpPr>
          <p:nvPr>
            <p:ph type="pic" sz="quarter" idx="14"/>
          </p:nvPr>
        </p:nvSpPr>
        <p:spPr>
          <a:xfrm>
            <a:off x="1141213" y="5364480"/>
            <a:ext cx="1489473" cy="205802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3" name="Picture Placeholder 8">
            <a:extLst>
              <a:ext uri="{FF2B5EF4-FFF2-40B4-BE49-F238E27FC236}">
                <a16:creationId xmlns:a16="http://schemas.microsoft.com/office/drawing/2014/main" id="{792B1559-7850-436C-8E1A-6F5C72B43B03}"/>
              </a:ext>
            </a:extLst>
          </p:cNvPr>
          <p:cNvSpPr>
            <a:spLocks noGrp="1"/>
          </p:cNvSpPr>
          <p:nvPr>
            <p:ph type="pic" sz="quarter" idx="12"/>
          </p:nvPr>
        </p:nvSpPr>
        <p:spPr>
          <a:xfrm>
            <a:off x="2946708" y="4833510"/>
            <a:ext cx="1489473" cy="2077721"/>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316711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0"/>
                                  </p:stCondLst>
                                  <p:childTnLst>
                                    <p:animScale>
                                      <p:cBhvr>
                                        <p:cTn id="9" dur="500" fill="hold"/>
                                        <p:tgtEl>
                                          <p:spTgt spid="3"/>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4"/>
                                        </p:tgtEl>
                                      </p:cBhvr>
                                      <p:by x="105000" y="105000"/>
                                    </p:animScale>
                                  </p:childTnLst>
                                </p:cTn>
                              </p:par>
                              <p:par>
                                <p:cTn id="15" presetID="22" presetClass="entr" presetSubtype="8"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3" grpId="0" animBg="1"/>
      <p:bldP spid="3" grpId="1"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52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5AC01277-4AEE-4579-BC6D-BD55F4A55B93}"/>
              </a:ext>
            </a:extLst>
          </p:cNvPr>
          <p:cNvSpPr>
            <a:spLocks noGrp="1"/>
          </p:cNvSpPr>
          <p:nvPr>
            <p:ph type="pic" sz="quarter" idx="14"/>
          </p:nvPr>
        </p:nvSpPr>
        <p:spPr>
          <a:xfrm>
            <a:off x="1141214" y="2958012"/>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3" name="Picture Placeholder 12">
            <a:extLst>
              <a:ext uri="{FF2B5EF4-FFF2-40B4-BE49-F238E27FC236}">
                <a16:creationId xmlns:a16="http://schemas.microsoft.com/office/drawing/2014/main" id="{AD230349-19D4-4CA5-8D2F-2D523A2CF199}"/>
              </a:ext>
            </a:extLst>
          </p:cNvPr>
          <p:cNvSpPr>
            <a:spLocks noGrp="1"/>
          </p:cNvSpPr>
          <p:nvPr>
            <p:ph type="pic" sz="quarter" idx="15"/>
          </p:nvPr>
        </p:nvSpPr>
        <p:spPr>
          <a:xfrm>
            <a:off x="3727968" y="2958012"/>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144987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0"/>
                                  </p:stCondLst>
                                  <p:childTnLst>
                                    <p:animScale>
                                      <p:cBhvr>
                                        <p:cTn id="9" dur="500" fill="hold"/>
                                        <p:tgtEl>
                                          <p:spTgt spid="8"/>
                                        </p:tgtEl>
                                      </p:cBhvr>
                                      <p:by x="105000" y="105000"/>
                                    </p:animScale>
                                  </p:childTnLst>
                                </p:cTn>
                              </p:par>
                              <p:par>
                                <p:cTn id="10" presetID="22" presetClass="entr" presetSubtype="4" fill="hold" grpId="0"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53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5AC01277-4AEE-4579-BC6D-BD55F4A55B93}"/>
              </a:ext>
            </a:extLst>
          </p:cNvPr>
          <p:cNvSpPr>
            <a:spLocks noGrp="1"/>
          </p:cNvSpPr>
          <p:nvPr>
            <p:ph type="pic" sz="quarter" idx="14"/>
          </p:nvPr>
        </p:nvSpPr>
        <p:spPr>
          <a:xfrm>
            <a:off x="1141214" y="3244484"/>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3" name="Picture Placeholder 12">
            <a:extLst>
              <a:ext uri="{FF2B5EF4-FFF2-40B4-BE49-F238E27FC236}">
                <a16:creationId xmlns:a16="http://schemas.microsoft.com/office/drawing/2014/main" id="{AD230349-19D4-4CA5-8D2F-2D523A2CF199}"/>
              </a:ext>
            </a:extLst>
          </p:cNvPr>
          <p:cNvSpPr>
            <a:spLocks noGrp="1"/>
          </p:cNvSpPr>
          <p:nvPr>
            <p:ph type="pic" sz="quarter" idx="15"/>
          </p:nvPr>
        </p:nvSpPr>
        <p:spPr>
          <a:xfrm>
            <a:off x="3727968" y="3244484"/>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Picture Placeholder 4">
            <a:extLst>
              <a:ext uri="{FF2B5EF4-FFF2-40B4-BE49-F238E27FC236}">
                <a16:creationId xmlns:a16="http://schemas.microsoft.com/office/drawing/2014/main" id="{71109417-376D-4F08-B15B-8B34B7EA7E7E}"/>
              </a:ext>
            </a:extLst>
          </p:cNvPr>
          <p:cNvSpPr>
            <a:spLocks noGrp="1"/>
          </p:cNvSpPr>
          <p:nvPr>
            <p:ph type="pic" sz="quarter" idx="16"/>
          </p:nvPr>
        </p:nvSpPr>
        <p:spPr>
          <a:xfrm>
            <a:off x="2434591" y="3244484"/>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6">
            <a:extLst>
              <a:ext uri="{FF2B5EF4-FFF2-40B4-BE49-F238E27FC236}">
                <a16:creationId xmlns:a16="http://schemas.microsoft.com/office/drawing/2014/main" id="{985F345F-D257-4AF3-AA5A-638A4E98D61B}"/>
              </a:ext>
            </a:extLst>
          </p:cNvPr>
          <p:cNvSpPr>
            <a:spLocks noGrp="1"/>
          </p:cNvSpPr>
          <p:nvPr>
            <p:ph type="pic" sz="quarter" idx="17"/>
          </p:nvPr>
        </p:nvSpPr>
        <p:spPr>
          <a:xfrm>
            <a:off x="5021345" y="3244484"/>
            <a:ext cx="994410" cy="2032000"/>
          </a:xfrm>
          <a:custGeom>
            <a:avLst/>
            <a:gdLst>
              <a:gd name="connsiteX0" fmla="*/ 381000 w 1767840"/>
              <a:gd name="connsiteY0" fmla="*/ 0 h 1524000"/>
              <a:gd name="connsiteX1" fmla="*/ 1386840 w 1767840"/>
              <a:gd name="connsiteY1" fmla="*/ 0 h 1524000"/>
              <a:gd name="connsiteX2" fmla="*/ 1767840 w 1767840"/>
              <a:gd name="connsiteY2" fmla="*/ 762000 h 1524000"/>
              <a:gd name="connsiteX3" fmla="*/ 1386840 w 1767840"/>
              <a:gd name="connsiteY3" fmla="*/ 1524000 h 1524000"/>
              <a:gd name="connsiteX4" fmla="*/ 381000 w 1767840"/>
              <a:gd name="connsiteY4" fmla="*/ 1524000 h 1524000"/>
              <a:gd name="connsiteX5" fmla="*/ 0 w 1767840"/>
              <a:gd name="connsiteY5" fmla="*/ 762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840" h="1524000">
                <a:moveTo>
                  <a:pt x="381000" y="0"/>
                </a:moveTo>
                <a:lnTo>
                  <a:pt x="1386840" y="0"/>
                </a:lnTo>
                <a:lnTo>
                  <a:pt x="1767840" y="762000"/>
                </a:lnTo>
                <a:lnTo>
                  <a:pt x="1386840" y="1524000"/>
                </a:lnTo>
                <a:lnTo>
                  <a:pt x="381000" y="1524000"/>
                </a:lnTo>
                <a:lnTo>
                  <a:pt x="0" y="76200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8490319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0"/>
                                  </p:stCondLst>
                                  <p:childTnLst>
                                    <p:animScale>
                                      <p:cBhvr>
                                        <p:cTn id="9" dur="500" fill="hold"/>
                                        <p:tgtEl>
                                          <p:spTgt spid="8"/>
                                        </p:tgtEl>
                                      </p:cBhvr>
                                      <p:by x="105000" y="105000"/>
                                    </p:animScale>
                                  </p:childTnLst>
                                </p:cTn>
                              </p:par>
                              <p:par>
                                <p:cTn id="10" presetID="22" presetClass="entr" presetSubtype="4"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50"/>
                                  </p:stCondLst>
                                  <p:childTnLst>
                                    <p:animScale>
                                      <p:cBhvr>
                                        <p:cTn id="14" dur="500" fill="hold"/>
                                        <p:tgtEl>
                                          <p:spTgt spid="5"/>
                                        </p:tgtEl>
                                      </p:cBhvr>
                                      <p:by x="105000" y="105000"/>
                                    </p:animScale>
                                  </p:childTnLst>
                                </p:cTn>
                              </p:par>
                              <p:par>
                                <p:cTn id="15" presetID="22" presetClass="entr" presetSubtype="4"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13"/>
                                        </p:tgtEl>
                                      </p:cBhvr>
                                      <p:by x="105000" y="105000"/>
                                    </p:animScale>
                                  </p:childTnLst>
                                </p:cTn>
                              </p:par>
                              <p:par>
                                <p:cTn id="20" presetID="22" presetClass="entr" presetSubtype="4" fill="hold" grpId="0" nodeType="withEffect">
                                  <p:stCondLst>
                                    <p:cond delay="75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6" presetClass="emph" presetSubtype="0" accel="50000" decel="50000" autoRev="1" fill="hold" grpId="1" nodeType="withEffect">
                                  <p:stCondLst>
                                    <p:cond delay="750"/>
                                  </p:stCondLst>
                                  <p:childTnLst>
                                    <p:animScale>
                                      <p:cBhvr>
                                        <p:cTn id="2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5" grpId="0" animBg="1"/>
      <p:bldP spid="5" grpId="1" animBg="1"/>
      <p:bldP spid="7" grpId="0" animBg="1"/>
      <p:bldP spid="7"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3686436" y="1828800"/>
            <a:ext cx="2193030" cy="5198293"/>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5" name="Text Placeholder 2">
            <a:extLst>
              <a:ext uri="{FF2B5EF4-FFF2-40B4-BE49-F238E27FC236}">
                <a16:creationId xmlns:a16="http://schemas.microsoft.com/office/drawing/2014/main" id="{1CE45836-0250-2646-A0F0-F441B909A065}"/>
              </a:ext>
            </a:extLst>
          </p:cNvPr>
          <p:cNvSpPr>
            <a:spLocks noGrp="1"/>
          </p:cNvSpPr>
          <p:nvPr>
            <p:ph type="body" sz="quarter" idx="10"/>
          </p:nvPr>
        </p:nvSpPr>
        <p:spPr>
          <a:xfrm>
            <a:off x="1141215" y="1828801"/>
            <a:ext cx="2156677"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919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1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54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9" name="Picture Placeholder 8">
            <a:extLst>
              <a:ext uri="{FF2B5EF4-FFF2-40B4-BE49-F238E27FC236}">
                <a16:creationId xmlns:a16="http://schemas.microsoft.com/office/drawing/2014/main" id="{B293A59A-BA5F-4DDB-968C-BE15BF7712F0}"/>
              </a:ext>
            </a:extLst>
          </p:cNvPr>
          <p:cNvSpPr>
            <a:spLocks noGrp="1"/>
          </p:cNvSpPr>
          <p:nvPr>
            <p:ph type="pic" sz="quarter" idx="15"/>
          </p:nvPr>
        </p:nvSpPr>
        <p:spPr>
          <a:xfrm>
            <a:off x="1141214" y="2809459"/>
            <a:ext cx="1510904" cy="493754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4224069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ver page">
    <p:bg>
      <p:bgRef idx="1001">
        <a:schemeClr val="bg1"/>
      </p:bgRef>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22F43878-4081-864F-951B-7119EDB706E4}"/>
              </a:ext>
            </a:extLst>
          </p:cNvPr>
          <p:cNvSpPr>
            <a:spLocks noGrp="1" noChangeAspect="1"/>
          </p:cNvSpPr>
          <p:nvPr>
            <p:ph type="pic" sz="quarter" idx="13"/>
          </p:nvPr>
        </p:nvSpPr>
        <p:spPr>
          <a:xfrm>
            <a:off x="566182" y="-1"/>
            <a:ext cx="3706823" cy="4908567"/>
          </a:xfrm>
          <a:custGeom>
            <a:avLst/>
            <a:gdLst>
              <a:gd name="connsiteX0" fmla="*/ 0 w 6857293"/>
              <a:gd name="connsiteY0" fmla="*/ 0 h 6858000"/>
              <a:gd name="connsiteX1" fmla="*/ 6857293 w 6857293"/>
              <a:gd name="connsiteY1" fmla="*/ 0 h 6858000"/>
              <a:gd name="connsiteX2" fmla="*/ 6857293 w 6857293"/>
              <a:gd name="connsiteY2" fmla="*/ 6858000 h 6858000"/>
              <a:gd name="connsiteX3" fmla="*/ 0 w 6857293"/>
              <a:gd name="connsiteY3" fmla="*/ 6858000 h 6858000"/>
              <a:gd name="connsiteX4" fmla="*/ 0 w 6857293"/>
              <a:gd name="connsiteY4" fmla="*/ 0 h 6858000"/>
              <a:gd name="connsiteX0" fmla="*/ 0 w 6857293"/>
              <a:gd name="connsiteY0" fmla="*/ 0 h 6858000"/>
              <a:gd name="connsiteX1" fmla="*/ 6857293 w 6857293"/>
              <a:gd name="connsiteY1" fmla="*/ 0 h 6858000"/>
              <a:gd name="connsiteX2" fmla="*/ 3677994 w 6857293"/>
              <a:gd name="connsiteY2" fmla="*/ 3622431 h 6858000"/>
              <a:gd name="connsiteX3" fmla="*/ 0 w 6857293"/>
              <a:gd name="connsiteY3" fmla="*/ 6858000 h 6858000"/>
              <a:gd name="connsiteX4" fmla="*/ 0 w 6857293"/>
              <a:gd name="connsiteY4" fmla="*/ 0 h 6858000"/>
              <a:gd name="connsiteX0" fmla="*/ 0 w 6857293"/>
              <a:gd name="connsiteY0" fmla="*/ 0 h 3622431"/>
              <a:gd name="connsiteX1" fmla="*/ 6857293 w 6857293"/>
              <a:gd name="connsiteY1" fmla="*/ 0 h 3622431"/>
              <a:gd name="connsiteX2" fmla="*/ 3677994 w 6857293"/>
              <a:gd name="connsiteY2" fmla="*/ 3622431 h 3622431"/>
              <a:gd name="connsiteX3" fmla="*/ 0 w 6857293"/>
              <a:gd name="connsiteY3" fmla="*/ 3115994 h 3622431"/>
              <a:gd name="connsiteX4" fmla="*/ 0 w 6857293"/>
              <a:gd name="connsiteY4" fmla="*/ 0 h 3622431"/>
              <a:gd name="connsiteX0" fmla="*/ 0 w 6857293"/>
              <a:gd name="connsiteY0" fmla="*/ 0 h 3681425"/>
              <a:gd name="connsiteX1" fmla="*/ 6857293 w 6857293"/>
              <a:gd name="connsiteY1" fmla="*/ 0 h 3681425"/>
              <a:gd name="connsiteX2" fmla="*/ 3641123 w 6857293"/>
              <a:gd name="connsiteY2" fmla="*/ 3681425 h 3681425"/>
              <a:gd name="connsiteX3" fmla="*/ 0 w 6857293"/>
              <a:gd name="connsiteY3" fmla="*/ 3115994 h 3681425"/>
              <a:gd name="connsiteX4" fmla="*/ 0 w 6857293"/>
              <a:gd name="connsiteY4" fmla="*/ 0 h 3681425"/>
              <a:gd name="connsiteX0" fmla="*/ 0 w 6619168"/>
              <a:gd name="connsiteY0" fmla="*/ 19050 h 3700475"/>
              <a:gd name="connsiteX1" fmla="*/ 6619168 w 6619168"/>
              <a:gd name="connsiteY1" fmla="*/ 0 h 3700475"/>
              <a:gd name="connsiteX2" fmla="*/ 3641123 w 6619168"/>
              <a:gd name="connsiteY2" fmla="*/ 3700475 h 3700475"/>
              <a:gd name="connsiteX3" fmla="*/ 0 w 6619168"/>
              <a:gd name="connsiteY3" fmla="*/ 3135044 h 3700475"/>
              <a:gd name="connsiteX4" fmla="*/ 0 w 6619168"/>
              <a:gd name="connsiteY4" fmla="*/ 19050 h 3700475"/>
              <a:gd name="connsiteX0" fmla="*/ 0 w 6531386"/>
              <a:gd name="connsiteY0" fmla="*/ 0 h 3681425"/>
              <a:gd name="connsiteX1" fmla="*/ 6531386 w 6531386"/>
              <a:gd name="connsiteY1" fmla="*/ 46787 h 3681425"/>
              <a:gd name="connsiteX2" fmla="*/ 3641123 w 6531386"/>
              <a:gd name="connsiteY2" fmla="*/ 3681425 h 3681425"/>
              <a:gd name="connsiteX3" fmla="*/ 0 w 6531386"/>
              <a:gd name="connsiteY3" fmla="*/ 3115994 h 3681425"/>
              <a:gd name="connsiteX4" fmla="*/ 0 w 6531386"/>
              <a:gd name="connsiteY4" fmla="*/ 0 h 3681425"/>
              <a:gd name="connsiteX0" fmla="*/ 0 w 6567962"/>
              <a:gd name="connsiteY0" fmla="*/ 4419 h 3685844"/>
              <a:gd name="connsiteX1" fmla="*/ 6567962 w 6567962"/>
              <a:gd name="connsiteY1" fmla="*/ 0 h 3685844"/>
              <a:gd name="connsiteX2" fmla="*/ 3641123 w 6567962"/>
              <a:gd name="connsiteY2" fmla="*/ 3685844 h 3685844"/>
              <a:gd name="connsiteX3" fmla="*/ 0 w 6567962"/>
              <a:gd name="connsiteY3" fmla="*/ 3120413 h 3685844"/>
              <a:gd name="connsiteX4" fmla="*/ 0 w 6567962"/>
              <a:gd name="connsiteY4" fmla="*/ 4419 h 3685844"/>
              <a:gd name="connsiteX0" fmla="*/ 0 w 6589908"/>
              <a:gd name="connsiteY0" fmla="*/ 0 h 3681425"/>
              <a:gd name="connsiteX1" fmla="*/ 6589908 w 6589908"/>
              <a:gd name="connsiteY1" fmla="*/ 2897 h 3681425"/>
              <a:gd name="connsiteX2" fmla="*/ 3641123 w 6589908"/>
              <a:gd name="connsiteY2" fmla="*/ 3681425 h 3681425"/>
              <a:gd name="connsiteX3" fmla="*/ 0 w 6589908"/>
              <a:gd name="connsiteY3" fmla="*/ 3115994 h 3681425"/>
              <a:gd name="connsiteX4" fmla="*/ 0 w 6589908"/>
              <a:gd name="connsiteY4" fmla="*/ 0 h 368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908" h="3681425">
                <a:moveTo>
                  <a:pt x="0" y="0"/>
                </a:moveTo>
                <a:lnTo>
                  <a:pt x="6589908" y="2897"/>
                </a:lnTo>
                <a:lnTo>
                  <a:pt x="3641123" y="3681425"/>
                </a:lnTo>
                <a:lnTo>
                  <a:pt x="0" y="3115994"/>
                </a:lnTo>
                <a:lnTo>
                  <a:pt x="0" y="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pic>
        <p:nvPicPr>
          <p:cNvPr id="4" name="Picture 3">
            <a:extLst>
              <a:ext uri="{FF2B5EF4-FFF2-40B4-BE49-F238E27FC236}">
                <a16:creationId xmlns:a16="http://schemas.microsoft.com/office/drawing/2014/main" id="{59C19F95-DA3B-094C-B5C3-2B45022D2AE0}"/>
              </a:ext>
            </a:extLst>
          </p:cNvPr>
          <p:cNvPicPr/>
          <p:nvPr userDrawn="1"/>
        </p:nvPicPr>
        <p:blipFill rotWithShape="1">
          <a:blip r:embed="rId2"/>
          <a:srcRect t="35979" b="6694"/>
          <a:stretch/>
        </p:blipFill>
        <p:spPr>
          <a:xfrm>
            <a:off x="572911" y="-7726"/>
            <a:ext cx="6289606" cy="8339329"/>
          </a:xfrm>
          <a:prstGeom prst="rect">
            <a:avLst/>
          </a:prstGeom>
          <a:noFill/>
          <a:ln w="69850">
            <a:noFill/>
          </a:ln>
        </p:spPr>
      </p:pic>
      <p:sp>
        <p:nvSpPr>
          <p:cNvPr id="6" name="Title 5"/>
          <p:cNvSpPr>
            <a:spLocks noGrp="1"/>
          </p:cNvSpPr>
          <p:nvPr>
            <p:ph type="title"/>
          </p:nvPr>
        </p:nvSpPr>
        <p:spPr>
          <a:xfrm>
            <a:off x="4282154" y="995947"/>
            <a:ext cx="2248284" cy="1634041"/>
          </a:xfrm>
        </p:spPr>
        <p:txBody>
          <a:bodyPr/>
          <a:lstStyle>
            <a:lvl1pPr algn="r">
              <a:defRPr>
                <a:solidFill>
                  <a:schemeClr val="bg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807AC309-21A2-7148-A101-FA50A83F9E0D}"/>
              </a:ext>
            </a:extLst>
          </p:cNvPr>
          <p:cNvCxnSpPr>
            <a:cxnSpLocks/>
          </p:cNvCxnSpPr>
          <p:nvPr userDrawn="1"/>
        </p:nvCxnSpPr>
        <p:spPr>
          <a:xfrm flipH="1" flipV="1">
            <a:off x="11557" y="3927451"/>
            <a:ext cx="6846443" cy="2586563"/>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E65AA7-DC6E-2C4D-B81A-EC9C41F48A23}"/>
              </a:ext>
            </a:extLst>
          </p:cNvPr>
          <p:cNvCxnSpPr>
            <a:cxnSpLocks/>
          </p:cNvCxnSpPr>
          <p:nvPr userDrawn="1"/>
        </p:nvCxnSpPr>
        <p:spPr>
          <a:xfrm flipH="1">
            <a:off x="1618060" y="-25401"/>
            <a:ext cx="2664093" cy="7907132"/>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27E940-1606-B041-AE7E-E4CE2D328BBD}"/>
              </a:ext>
            </a:extLst>
          </p:cNvPr>
          <p:cNvCxnSpPr>
            <a:cxnSpLocks/>
          </p:cNvCxnSpPr>
          <p:nvPr userDrawn="1"/>
        </p:nvCxnSpPr>
        <p:spPr>
          <a:xfrm flipH="1">
            <a:off x="4512449" y="4802535"/>
            <a:ext cx="2345552" cy="3079196"/>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B38CA72-54F1-6A4B-A720-73A87A5E847D}"/>
              </a:ext>
            </a:extLst>
          </p:cNvPr>
          <p:cNvSpPr/>
          <p:nvPr userDrawn="1"/>
        </p:nvSpPr>
        <p:spPr>
          <a:xfrm>
            <a:off x="0" y="7881731"/>
            <a:ext cx="6858000" cy="12622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AF09273-B6A6-6347-A26E-2D415808563D}"/>
              </a:ext>
            </a:extLst>
          </p:cNvPr>
          <p:cNvPicPr>
            <a:picLocks noChangeAspect="1"/>
          </p:cNvPicPr>
          <p:nvPr userDrawn="1"/>
        </p:nvPicPr>
        <p:blipFill>
          <a:blip r:embed="rId3"/>
          <a:stretch>
            <a:fillRect/>
          </a:stretch>
        </p:blipFill>
        <p:spPr>
          <a:xfrm>
            <a:off x="5935652" y="8135729"/>
            <a:ext cx="578523" cy="676659"/>
          </a:xfrm>
          <a:prstGeom prst="rect">
            <a:avLst/>
          </a:prstGeom>
        </p:spPr>
      </p:pic>
      <p:sp>
        <p:nvSpPr>
          <p:cNvPr id="27" name="Text Placeholder 26">
            <a:extLst>
              <a:ext uri="{FF2B5EF4-FFF2-40B4-BE49-F238E27FC236}">
                <a16:creationId xmlns:a16="http://schemas.microsoft.com/office/drawing/2014/main" id="{DEAFA5B1-7C42-3644-8325-1953687EB6B8}"/>
              </a:ext>
            </a:extLst>
          </p:cNvPr>
          <p:cNvSpPr>
            <a:spLocks noGrp="1"/>
          </p:cNvSpPr>
          <p:nvPr>
            <p:ph type="body" sz="quarter" idx="14" hasCustomPrompt="1"/>
          </p:nvPr>
        </p:nvSpPr>
        <p:spPr>
          <a:xfrm>
            <a:off x="4281786" y="2851151"/>
            <a:ext cx="2248495" cy="1255183"/>
          </a:xfrm>
        </p:spPr>
        <p:txBody>
          <a:bodyPr/>
          <a:lstStyle>
            <a:lvl1pPr algn="r">
              <a:defRPr>
                <a:solidFill>
                  <a:schemeClr val="bg1"/>
                </a:solidFill>
              </a:defRPr>
            </a:lvl1pPr>
          </a:lstStyle>
          <a:p>
            <a:pPr lvl="0"/>
            <a:r>
              <a:rPr lang="en-GB"/>
              <a:t>Subheading</a:t>
            </a:r>
            <a:endParaRPr lang="en-US"/>
          </a:p>
        </p:txBody>
      </p:sp>
      <p:sp>
        <p:nvSpPr>
          <p:cNvPr id="29" name="Text Placeholder 26">
            <a:extLst>
              <a:ext uri="{FF2B5EF4-FFF2-40B4-BE49-F238E27FC236}">
                <a16:creationId xmlns:a16="http://schemas.microsoft.com/office/drawing/2014/main" id="{C64CD5E6-7A75-AF43-99F0-144B912CDFCE}"/>
              </a:ext>
            </a:extLst>
          </p:cNvPr>
          <p:cNvSpPr>
            <a:spLocks noGrp="1"/>
          </p:cNvSpPr>
          <p:nvPr>
            <p:ph type="body" sz="quarter" idx="15" hasCustomPrompt="1"/>
          </p:nvPr>
        </p:nvSpPr>
        <p:spPr>
          <a:xfrm>
            <a:off x="4288883" y="4161938"/>
            <a:ext cx="2248495" cy="932873"/>
          </a:xfrm>
        </p:spPr>
        <p:txBody>
          <a:bodyPr>
            <a:normAutofit/>
          </a:bodyPr>
          <a:lstStyle>
            <a:lvl1pPr algn="r">
              <a:defRPr sz="1125">
                <a:solidFill>
                  <a:schemeClr val="bg1"/>
                </a:solidFill>
              </a:defRPr>
            </a:lvl1pPr>
          </a:lstStyle>
          <a:p>
            <a:pPr lvl="0"/>
            <a:r>
              <a:rPr lang="en-GB"/>
              <a:t>Presented by: name name </a:t>
            </a:r>
            <a:endParaRPr lang="en-US"/>
          </a:p>
        </p:txBody>
      </p:sp>
    </p:spTree>
    <p:extLst>
      <p:ext uri="{BB962C8B-B14F-4D97-AF65-F5344CB8AC3E}">
        <p14:creationId xmlns:p14="http://schemas.microsoft.com/office/powerpoint/2010/main" val="2875453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55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50A4C1-2852-7A47-AF5E-33E242CA8C7C}"/>
              </a:ext>
            </a:extLst>
          </p:cNvPr>
          <p:cNvSpPr>
            <a:spLocks noGrp="1"/>
          </p:cNvSpPr>
          <p:nvPr>
            <p:ph type="body" sz="quarter" idx="10"/>
          </p:nvPr>
        </p:nvSpPr>
        <p:spPr>
          <a:xfrm>
            <a:off x="968189" y="1255059"/>
            <a:ext cx="5249395"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27053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56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21113071-04E4-4943-8A14-33BEF5B0E4EC}"/>
              </a:ext>
            </a:extLst>
          </p:cNvPr>
          <p:cNvSpPr>
            <a:spLocks noGrp="1"/>
          </p:cNvSpPr>
          <p:nvPr>
            <p:ph type="pic" sz="quarter" idx="18"/>
          </p:nvPr>
        </p:nvSpPr>
        <p:spPr>
          <a:xfrm>
            <a:off x="1194560" y="3210449"/>
            <a:ext cx="1077153" cy="2553251"/>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8" name="Picture Placeholder 7">
            <a:extLst>
              <a:ext uri="{FF2B5EF4-FFF2-40B4-BE49-F238E27FC236}">
                <a16:creationId xmlns:a16="http://schemas.microsoft.com/office/drawing/2014/main" id="{81FA998F-F55E-41A0-8E63-F16BA2E16F8B}"/>
              </a:ext>
            </a:extLst>
          </p:cNvPr>
          <p:cNvSpPr>
            <a:spLocks noGrp="1"/>
          </p:cNvSpPr>
          <p:nvPr>
            <p:ph type="pic" sz="quarter" idx="19"/>
          </p:nvPr>
        </p:nvSpPr>
        <p:spPr>
          <a:xfrm>
            <a:off x="2504661" y="3210449"/>
            <a:ext cx="1077153" cy="2553251"/>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9">
            <a:extLst>
              <a:ext uri="{FF2B5EF4-FFF2-40B4-BE49-F238E27FC236}">
                <a16:creationId xmlns:a16="http://schemas.microsoft.com/office/drawing/2014/main" id="{8B728F94-C975-40FD-8875-7A50929BD4EB}"/>
              </a:ext>
            </a:extLst>
          </p:cNvPr>
          <p:cNvSpPr>
            <a:spLocks noGrp="1"/>
          </p:cNvSpPr>
          <p:nvPr>
            <p:ph type="pic" sz="quarter" idx="20"/>
          </p:nvPr>
        </p:nvSpPr>
        <p:spPr>
          <a:xfrm>
            <a:off x="3814762" y="3210449"/>
            <a:ext cx="1077153" cy="2553251"/>
          </a:xfrm>
          <a:prstGeom prst="ellipse">
            <a:avLst/>
          </a:prstGeom>
          <a:solidFill>
            <a:srgbClr val="FFFFFF"/>
          </a:solidFill>
          <a:ln>
            <a:noFill/>
          </a:ln>
          <a:effectLst>
            <a:outerShdw blurRad="762000" dist="254000" dir="5400000" algn="ctr" rotWithShape="0">
              <a:srgbClr val="000000">
                <a:alpha val="20000"/>
              </a:srgbClr>
            </a:outerShdw>
          </a:effectLst>
        </p:spPr>
        <p:txBody>
          <a:bodyPr wrap="square" anchor="ctr">
            <a:noAutofit/>
          </a:bodyPr>
          <a:lstStyle>
            <a:lvl1pPr algn="ctr">
              <a:defRPr sz="675">
                <a:solidFill>
                  <a:schemeClr val="tx1"/>
                </a:solidFill>
              </a:defRPr>
            </a:lvl1pPr>
          </a:lstStyle>
          <a:p>
            <a:endParaRPr lang="en-US"/>
          </a:p>
        </p:txBody>
      </p:sp>
      <p:sp>
        <p:nvSpPr>
          <p:cNvPr id="11" name="Picture Placeholder 10">
            <a:extLst>
              <a:ext uri="{FF2B5EF4-FFF2-40B4-BE49-F238E27FC236}">
                <a16:creationId xmlns:a16="http://schemas.microsoft.com/office/drawing/2014/main" id="{768217E8-2CC7-489D-9380-15E0CF22C7EE}"/>
              </a:ext>
            </a:extLst>
          </p:cNvPr>
          <p:cNvSpPr>
            <a:spLocks noGrp="1"/>
          </p:cNvSpPr>
          <p:nvPr>
            <p:ph type="pic" sz="quarter" idx="21"/>
          </p:nvPr>
        </p:nvSpPr>
        <p:spPr>
          <a:xfrm>
            <a:off x="5124864" y="3210449"/>
            <a:ext cx="1077153" cy="2553251"/>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950774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par>
                                <p:cTn id="8" presetID="6" presetClass="emph" presetSubtype="0" accel="50000" decel="50000" autoRev="1" fill="hold" grpId="1" nodeType="withEffect">
                                  <p:stCondLst>
                                    <p:cond delay="0"/>
                                  </p:stCondLst>
                                  <p:childTnLst>
                                    <p:animScale>
                                      <p:cBhvr>
                                        <p:cTn id="9" dur="500" fill="hold"/>
                                        <p:tgtEl>
                                          <p:spTgt spid="7"/>
                                        </p:tgtEl>
                                      </p:cBhvr>
                                      <p:by x="105000" y="105000"/>
                                    </p:animScale>
                                  </p:childTnLst>
                                </p:cTn>
                              </p:par>
                              <p:par>
                                <p:cTn id="10" presetID="6" presetClass="entr" presetSubtype="32"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par>
                                <p:cTn id="13" presetID="6" presetClass="emph" presetSubtype="0" accel="50000" decel="50000" autoRev="1" fill="hold" grpId="1" nodeType="withEffect">
                                  <p:stCondLst>
                                    <p:cond delay="250"/>
                                  </p:stCondLst>
                                  <p:childTnLst>
                                    <p:animScale>
                                      <p:cBhvr>
                                        <p:cTn id="14" dur="500" fill="hold"/>
                                        <p:tgtEl>
                                          <p:spTgt spid="8"/>
                                        </p:tgtEl>
                                      </p:cBhvr>
                                      <p:by x="105000" y="105000"/>
                                    </p:animScale>
                                  </p:childTnLst>
                                </p:cTn>
                              </p:par>
                              <p:par>
                                <p:cTn id="15" presetID="6" presetClass="entr" presetSubtype="32"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1000"/>
                                        <p:tgtEl>
                                          <p:spTgt spid="10"/>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10"/>
                                        </p:tgtEl>
                                      </p:cBhvr>
                                      <p:by x="105000" y="105000"/>
                                    </p:animScale>
                                  </p:childTnLst>
                                </p:cTn>
                              </p:par>
                              <p:par>
                                <p:cTn id="20" presetID="6" presetClass="entr" presetSubtype="32"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1000"/>
                                        <p:tgtEl>
                                          <p:spTgt spid="11"/>
                                        </p:tgtEl>
                                      </p:cBhvr>
                                    </p:animEffect>
                                  </p:childTnLst>
                                </p:cTn>
                              </p:par>
                              <p:par>
                                <p:cTn id="23" presetID="6" presetClass="emph" presetSubtype="0" accel="50000" decel="50000" autoRev="1" fill="hold" grpId="1" nodeType="withEffect">
                                  <p:stCondLst>
                                    <p:cond delay="75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1" grpId="0" animBg="1"/>
      <p:bldP spid="11" grpId="1"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57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1141214" y="1262270"/>
            <a:ext cx="2968229" cy="1666460"/>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F81A80E6-DA1E-4D02-BFFB-C60993A9D117}"/>
              </a:ext>
            </a:extLst>
          </p:cNvPr>
          <p:cNvSpPr>
            <a:spLocks noGrp="1"/>
          </p:cNvSpPr>
          <p:nvPr>
            <p:ph type="pic" sz="quarter" idx="12"/>
          </p:nvPr>
        </p:nvSpPr>
        <p:spPr>
          <a:xfrm>
            <a:off x="4109442" y="0"/>
            <a:ext cx="2180163"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560233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260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6858000" cy="9144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573286" y="2905541"/>
            <a:ext cx="5711428" cy="1666460"/>
          </a:xfrm>
        </p:spPr>
        <p:txBody>
          <a:bodyPr/>
          <a:lstStyle>
            <a:lvl1pPr>
              <a:defRPr sz="4950">
                <a:solidFill>
                  <a:srgbClr val="FFFFFF"/>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667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5_Custom Layout">
    <p:bg>
      <p:bgRef idx="1001">
        <a:schemeClr val="bg1"/>
      </p:bgRef>
    </p:bg>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13A9FDC0-6D96-E442-9A96-D247FEDF4617}"/>
              </a:ext>
            </a:extLst>
          </p:cNvPr>
          <p:cNvSpPr>
            <a:spLocks noGrp="1"/>
          </p:cNvSpPr>
          <p:nvPr>
            <p:ph type="title"/>
          </p:nvPr>
        </p:nvSpPr>
        <p:spPr>
          <a:xfrm>
            <a:off x="1141214" y="1262270"/>
            <a:ext cx="5148392" cy="1666460"/>
          </a:xfrm>
          <a:prstGeom prst="rect">
            <a:avLst/>
          </a:prstGeom>
          <a:effectLst/>
        </p:spPr>
        <p:txBody>
          <a:bodyPr vert="horz" lIns="0" tIns="192024" rIns="0" bIns="0" rtlCol="0" anchor="t" anchorCtr="0">
            <a:noAutofit/>
          </a:bodyPr>
          <a:lstStyle/>
          <a:p>
            <a:r>
              <a:rPr lang="en-US"/>
              <a:t>Your title here</a:t>
            </a:r>
          </a:p>
        </p:txBody>
      </p:sp>
      <p:sp>
        <p:nvSpPr>
          <p:cNvPr id="10" name="Content Placeholder 9">
            <a:extLst>
              <a:ext uri="{FF2B5EF4-FFF2-40B4-BE49-F238E27FC236}">
                <a16:creationId xmlns:a16="http://schemas.microsoft.com/office/drawing/2014/main" id="{99BD67A1-A169-CD40-BD3F-06531159CE15}"/>
              </a:ext>
            </a:extLst>
          </p:cNvPr>
          <p:cNvSpPr>
            <a:spLocks noGrp="1"/>
          </p:cNvSpPr>
          <p:nvPr>
            <p:ph sz="quarter" idx="10" hasCustomPrompt="1"/>
          </p:nvPr>
        </p:nvSpPr>
        <p:spPr>
          <a:xfrm>
            <a:off x="1141214" y="2929468"/>
            <a:ext cx="5147965" cy="5084233"/>
          </a:xfrm>
        </p:spPr>
        <p:txBody>
          <a:bodyPr/>
          <a:lstStyle/>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56743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B38A4B8F-FC0C-D647-8877-8B8E79167D28}"/>
              </a:ext>
            </a:extLst>
          </p:cNvPr>
          <p:cNvSpPr>
            <a:spLocks noGrp="1"/>
          </p:cNvSpPr>
          <p:nvPr>
            <p:ph type="title"/>
          </p:nvPr>
        </p:nvSpPr>
        <p:spPr>
          <a:xfrm>
            <a:off x="1141214" y="1262270"/>
            <a:ext cx="5148392" cy="1666460"/>
          </a:xfrm>
          <a:prstGeom prst="rect">
            <a:avLst/>
          </a:prstGeom>
          <a:effectLst/>
        </p:spPr>
        <p:txBody>
          <a:bodyPr vert="horz" lIns="0" tIns="192024" rIns="0" bIns="0" rtlCol="0" anchor="t" anchorCtr="0">
            <a:noAutofit/>
          </a:bodyPr>
          <a:lstStyle/>
          <a:p>
            <a:r>
              <a:rPr lang="en-US"/>
              <a:t>Your title here</a:t>
            </a:r>
          </a:p>
        </p:txBody>
      </p:sp>
      <p:sp>
        <p:nvSpPr>
          <p:cNvPr id="9" name="Content Placeholder 9">
            <a:extLst>
              <a:ext uri="{FF2B5EF4-FFF2-40B4-BE49-F238E27FC236}">
                <a16:creationId xmlns:a16="http://schemas.microsoft.com/office/drawing/2014/main" id="{26BA4257-F4E1-2549-AD2B-7BCBAAD6081E}"/>
              </a:ext>
            </a:extLst>
          </p:cNvPr>
          <p:cNvSpPr>
            <a:spLocks noGrp="1"/>
          </p:cNvSpPr>
          <p:nvPr>
            <p:ph sz="quarter" idx="10" hasCustomPrompt="1"/>
          </p:nvPr>
        </p:nvSpPr>
        <p:spPr>
          <a:xfrm>
            <a:off x="1141214" y="2929468"/>
            <a:ext cx="5147965" cy="5084233"/>
          </a:xfrm>
        </p:spPr>
        <p:txBody>
          <a:bodyPr/>
          <a:lstStyle/>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259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p:nvPr>
        </p:nvSpPr>
        <p:spPr>
          <a:xfrm>
            <a:off x="3431229" y="1500717"/>
            <a:ext cx="2285557" cy="764328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Text Placeholder 2">
            <a:extLst>
              <a:ext uri="{FF2B5EF4-FFF2-40B4-BE49-F238E27FC236}">
                <a16:creationId xmlns:a16="http://schemas.microsoft.com/office/drawing/2014/main" id="{B9B014C5-B29C-5F40-8415-5E2796BDE508}"/>
              </a:ext>
            </a:extLst>
          </p:cNvPr>
          <p:cNvSpPr>
            <a:spLocks noGrp="1"/>
          </p:cNvSpPr>
          <p:nvPr>
            <p:ph type="body" sz="quarter" idx="10"/>
          </p:nvPr>
        </p:nvSpPr>
        <p:spPr>
          <a:xfrm>
            <a:off x="1141215" y="1828801"/>
            <a:ext cx="2156677" cy="6203951"/>
          </a:xfrm>
        </p:spPr>
        <p:txBody>
          <a:bodyPr/>
          <a:lstStyle>
            <a:lvl1pPr>
              <a:lnSpc>
                <a:spcPct val="100000"/>
              </a:lnSpc>
              <a:spcBef>
                <a:spcPts val="0"/>
              </a:spcBef>
              <a:defRPr sz="1800">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19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1141214" y="1262271"/>
            <a:ext cx="2287787" cy="1745328"/>
          </a:xfrm>
        </p:spPr>
        <p:txBody>
          <a:bodyPr/>
          <a:lstStyle/>
          <a:p>
            <a:r>
              <a:rPr lang="en-US"/>
              <a:t>Click to edit Master title style</a:t>
            </a:r>
          </a:p>
        </p:txBody>
      </p:sp>
      <p:sp>
        <p:nvSpPr>
          <p:cNvPr id="3" name="Picture Placeholder 8">
            <a:extLst>
              <a:ext uri="{FF2B5EF4-FFF2-40B4-BE49-F238E27FC236}">
                <a16:creationId xmlns:a16="http://schemas.microsoft.com/office/drawing/2014/main" id="{9A2D4F83-68C8-465D-BCB1-63895E68719D}"/>
              </a:ext>
            </a:extLst>
          </p:cNvPr>
          <p:cNvSpPr>
            <a:spLocks noGrp="1"/>
          </p:cNvSpPr>
          <p:nvPr>
            <p:ph type="pic" sz="quarter" idx="12"/>
          </p:nvPr>
        </p:nvSpPr>
        <p:spPr>
          <a:xfrm>
            <a:off x="1200718" y="3007599"/>
            <a:ext cx="1724648" cy="35329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9" name="Picture Placeholder 8">
            <a:extLst>
              <a:ext uri="{FF2B5EF4-FFF2-40B4-BE49-F238E27FC236}">
                <a16:creationId xmlns:a16="http://schemas.microsoft.com/office/drawing/2014/main" id="{5440E674-1A0B-430C-B383-4782F9DF470B}"/>
              </a:ext>
            </a:extLst>
          </p:cNvPr>
          <p:cNvSpPr>
            <a:spLocks noGrp="1"/>
          </p:cNvSpPr>
          <p:nvPr>
            <p:ph type="pic" sz="quarter" idx="13"/>
          </p:nvPr>
        </p:nvSpPr>
        <p:spPr>
          <a:xfrm>
            <a:off x="3059114" y="3007599"/>
            <a:ext cx="1724648" cy="35329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10" name="Picture Placeholder 8">
            <a:extLst>
              <a:ext uri="{FF2B5EF4-FFF2-40B4-BE49-F238E27FC236}">
                <a16:creationId xmlns:a16="http://schemas.microsoft.com/office/drawing/2014/main" id="{EEA63802-8122-40EB-8337-F62BAEE0B391}"/>
              </a:ext>
            </a:extLst>
          </p:cNvPr>
          <p:cNvSpPr>
            <a:spLocks noGrp="1"/>
          </p:cNvSpPr>
          <p:nvPr>
            <p:ph type="pic" sz="quarter" idx="14"/>
          </p:nvPr>
        </p:nvSpPr>
        <p:spPr>
          <a:xfrm>
            <a:off x="4917510" y="3007599"/>
            <a:ext cx="1724648" cy="35329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20907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9"/>
                                        </p:tgtEl>
                                      </p:cBhvr>
                                      <p:by x="105000" y="105000"/>
                                    </p:animScale>
                                  </p:childTnLst>
                                </p:cTn>
                              </p:par>
                              <p:par>
                                <p:cTn id="15" presetID="22" presetClass="entr" presetSubtype="8" fill="hold" grpId="0" nodeType="withEffect">
                                  <p:stCondLst>
                                    <p:cond delay="9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900"/>
                                  </p:stCondLst>
                                  <p:childTnLst>
                                    <p:animScale>
                                      <p:cBhvr>
                                        <p:cTn id="19" dur="500"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1.xml"/><Relationship Id="rId21" Type="http://schemas.openxmlformats.org/officeDocument/2006/relationships/slideLayout" Target="../slideLayouts/slideLayout116.xml"/><Relationship Id="rId42" Type="http://schemas.openxmlformats.org/officeDocument/2006/relationships/slideLayout" Target="../slideLayouts/slideLayout137.xml"/><Relationship Id="rId47" Type="http://schemas.openxmlformats.org/officeDocument/2006/relationships/slideLayout" Target="../slideLayouts/slideLayout142.xml"/><Relationship Id="rId63" Type="http://schemas.openxmlformats.org/officeDocument/2006/relationships/slideLayout" Target="../slideLayouts/slideLayout158.xml"/><Relationship Id="rId68" Type="http://schemas.openxmlformats.org/officeDocument/2006/relationships/slideLayout" Target="../slideLayouts/slideLayout163.xml"/><Relationship Id="rId84" Type="http://schemas.openxmlformats.org/officeDocument/2006/relationships/slideLayout" Target="../slideLayouts/slideLayout179.xml"/><Relationship Id="rId89" Type="http://schemas.openxmlformats.org/officeDocument/2006/relationships/slideLayout" Target="../slideLayouts/slideLayout184.xml"/><Relationship Id="rId16" Type="http://schemas.openxmlformats.org/officeDocument/2006/relationships/slideLayout" Target="../slideLayouts/slideLayout111.xml"/><Relationship Id="rId11" Type="http://schemas.openxmlformats.org/officeDocument/2006/relationships/slideLayout" Target="../slideLayouts/slideLayout106.xml"/><Relationship Id="rId32" Type="http://schemas.openxmlformats.org/officeDocument/2006/relationships/slideLayout" Target="../slideLayouts/slideLayout127.xml"/><Relationship Id="rId37" Type="http://schemas.openxmlformats.org/officeDocument/2006/relationships/slideLayout" Target="../slideLayouts/slideLayout132.xml"/><Relationship Id="rId53" Type="http://schemas.openxmlformats.org/officeDocument/2006/relationships/slideLayout" Target="../slideLayouts/slideLayout148.xml"/><Relationship Id="rId58" Type="http://schemas.openxmlformats.org/officeDocument/2006/relationships/slideLayout" Target="../slideLayouts/slideLayout153.xml"/><Relationship Id="rId74" Type="http://schemas.openxmlformats.org/officeDocument/2006/relationships/slideLayout" Target="../slideLayouts/slideLayout169.xml"/><Relationship Id="rId79" Type="http://schemas.openxmlformats.org/officeDocument/2006/relationships/slideLayout" Target="../slideLayouts/slideLayout174.xml"/><Relationship Id="rId5" Type="http://schemas.openxmlformats.org/officeDocument/2006/relationships/slideLayout" Target="../slideLayouts/slideLayout100.xml"/><Relationship Id="rId90" Type="http://schemas.openxmlformats.org/officeDocument/2006/relationships/slideLayout" Target="../slideLayouts/slideLayout185.xml"/><Relationship Id="rId95" Type="http://schemas.openxmlformats.org/officeDocument/2006/relationships/slideLayout" Target="../slideLayouts/slideLayout190.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43" Type="http://schemas.openxmlformats.org/officeDocument/2006/relationships/slideLayout" Target="../slideLayouts/slideLayout138.xml"/><Relationship Id="rId48" Type="http://schemas.openxmlformats.org/officeDocument/2006/relationships/slideLayout" Target="../slideLayouts/slideLayout143.xml"/><Relationship Id="rId64" Type="http://schemas.openxmlformats.org/officeDocument/2006/relationships/slideLayout" Target="../slideLayouts/slideLayout159.xml"/><Relationship Id="rId69" Type="http://schemas.openxmlformats.org/officeDocument/2006/relationships/slideLayout" Target="../slideLayouts/slideLayout164.xml"/><Relationship Id="rId80" Type="http://schemas.openxmlformats.org/officeDocument/2006/relationships/slideLayout" Target="../slideLayouts/slideLayout175.xml"/><Relationship Id="rId85" Type="http://schemas.openxmlformats.org/officeDocument/2006/relationships/slideLayout" Target="../slideLayouts/slideLayout180.xml"/><Relationship Id="rId3" Type="http://schemas.openxmlformats.org/officeDocument/2006/relationships/slideLayout" Target="../slideLayouts/slideLayout98.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38" Type="http://schemas.openxmlformats.org/officeDocument/2006/relationships/slideLayout" Target="../slideLayouts/slideLayout133.xml"/><Relationship Id="rId46" Type="http://schemas.openxmlformats.org/officeDocument/2006/relationships/slideLayout" Target="../slideLayouts/slideLayout141.xml"/><Relationship Id="rId59" Type="http://schemas.openxmlformats.org/officeDocument/2006/relationships/slideLayout" Target="../slideLayouts/slideLayout154.xml"/><Relationship Id="rId67" Type="http://schemas.openxmlformats.org/officeDocument/2006/relationships/slideLayout" Target="../slideLayouts/slideLayout162.xml"/><Relationship Id="rId20" Type="http://schemas.openxmlformats.org/officeDocument/2006/relationships/slideLayout" Target="../slideLayouts/slideLayout115.xml"/><Relationship Id="rId41" Type="http://schemas.openxmlformats.org/officeDocument/2006/relationships/slideLayout" Target="../slideLayouts/slideLayout136.xml"/><Relationship Id="rId54" Type="http://schemas.openxmlformats.org/officeDocument/2006/relationships/slideLayout" Target="../slideLayouts/slideLayout149.xml"/><Relationship Id="rId62" Type="http://schemas.openxmlformats.org/officeDocument/2006/relationships/slideLayout" Target="../slideLayouts/slideLayout157.xml"/><Relationship Id="rId70" Type="http://schemas.openxmlformats.org/officeDocument/2006/relationships/slideLayout" Target="../slideLayouts/slideLayout165.xml"/><Relationship Id="rId75" Type="http://schemas.openxmlformats.org/officeDocument/2006/relationships/slideLayout" Target="../slideLayouts/slideLayout170.xml"/><Relationship Id="rId83" Type="http://schemas.openxmlformats.org/officeDocument/2006/relationships/slideLayout" Target="../slideLayouts/slideLayout178.xml"/><Relationship Id="rId88" Type="http://schemas.openxmlformats.org/officeDocument/2006/relationships/slideLayout" Target="../slideLayouts/slideLayout183.xml"/><Relationship Id="rId91" Type="http://schemas.openxmlformats.org/officeDocument/2006/relationships/slideLayout" Target="../slideLayouts/slideLayout186.xml"/><Relationship Id="rId96" Type="http://schemas.openxmlformats.org/officeDocument/2006/relationships/slideLayout" Target="../slideLayouts/slideLayout19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49" Type="http://schemas.openxmlformats.org/officeDocument/2006/relationships/slideLayout" Target="../slideLayouts/slideLayout144.xml"/><Relationship Id="rId57" Type="http://schemas.openxmlformats.org/officeDocument/2006/relationships/slideLayout" Target="../slideLayouts/slideLayout152.xml"/><Relationship Id="rId10" Type="http://schemas.openxmlformats.org/officeDocument/2006/relationships/slideLayout" Target="../slideLayouts/slideLayout105.xml"/><Relationship Id="rId31" Type="http://schemas.openxmlformats.org/officeDocument/2006/relationships/slideLayout" Target="../slideLayouts/slideLayout126.xml"/><Relationship Id="rId44" Type="http://schemas.openxmlformats.org/officeDocument/2006/relationships/slideLayout" Target="../slideLayouts/slideLayout139.xml"/><Relationship Id="rId52" Type="http://schemas.openxmlformats.org/officeDocument/2006/relationships/slideLayout" Target="../slideLayouts/slideLayout147.xml"/><Relationship Id="rId60" Type="http://schemas.openxmlformats.org/officeDocument/2006/relationships/slideLayout" Target="../slideLayouts/slideLayout155.xml"/><Relationship Id="rId65" Type="http://schemas.openxmlformats.org/officeDocument/2006/relationships/slideLayout" Target="../slideLayouts/slideLayout160.xml"/><Relationship Id="rId73" Type="http://schemas.openxmlformats.org/officeDocument/2006/relationships/slideLayout" Target="../slideLayouts/slideLayout168.xml"/><Relationship Id="rId78" Type="http://schemas.openxmlformats.org/officeDocument/2006/relationships/slideLayout" Target="../slideLayouts/slideLayout173.xml"/><Relationship Id="rId81" Type="http://schemas.openxmlformats.org/officeDocument/2006/relationships/slideLayout" Target="../slideLayouts/slideLayout176.xml"/><Relationship Id="rId86" Type="http://schemas.openxmlformats.org/officeDocument/2006/relationships/slideLayout" Target="../slideLayouts/slideLayout181.xml"/><Relationship Id="rId94" Type="http://schemas.openxmlformats.org/officeDocument/2006/relationships/slideLayout" Target="../slideLayouts/slideLayout189.xml"/><Relationship Id="rId99" Type="http://schemas.openxmlformats.org/officeDocument/2006/relationships/image" Target="../media/image1.emf"/><Relationship Id="rId4" Type="http://schemas.openxmlformats.org/officeDocument/2006/relationships/slideLayout" Target="../slideLayouts/slideLayout99.xml"/><Relationship Id="rId9" Type="http://schemas.openxmlformats.org/officeDocument/2006/relationships/slideLayout" Target="../slideLayouts/slideLayout104.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9" Type="http://schemas.openxmlformats.org/officeDocument/2006/relationships/slideLayout" Target="../slideLayouts/slideLayout134.xml"/><Relationship Id="rId34" Type="http://schemas.openxmlformats.org/officeDocument/2006/relationships/slideLayout" Target="../slideLayouts/slideLayout129.xml"/><Relationship Id="rId50" Type="http://schemas.openxmlformats.org/officeDocument/2006/relationships/slideLayout" Target="../slideLayouts/slideLayout145.xml"/><Relationship Id="rId55" Type="http://schemas.openxmlformats.org/officeDocument/2006/relationships/slideLayout" Target="../slideLayouts/slideLayout150.xml"/><Relationship Id="rId76" Type="http://schemas.openxmlformats.org/officeDocument/2006/relationships/slideLayout" Target="../slideLayouts/slideLayout171.xml"/><Relationship Id="rId97" Type="http://schemas.openxmlformats.org/officeDocument/2006/relationships/slideLayout" Target="../slideLayouts/slideLayout192.xml"/><Relationship Id="rId7" Type="http://schemas.openxmlformats.org/officeDocument/2006/relationships/slideLayout" Target="../slideLayouts/slideLayout102.xml"/><Relationship Id="rId71" Type="http://schemas.openxmlformats.org/officeDocument/2006/relationships/slideLayout" Target="../slideLayouts/slideLayout166.xml"/><Relationship Id="rId92" Type="http://schemas.openxmlformats.org/officeDocument/2006/relationships/slideLayout" Target="../slideLayouts/slideLayout187.xml"/><Relationship Id="rId2" Type="http://schemas.openxmlformats.org/officeDocument/2006/relationships/slideLayout" Target="../slideLayouts/slideLayout97.xml"/><Relationship Id="rId29" Type="http://schemas.openxmlformats.org/officeDocument/2006/relationships/slideLayout" Target="../slideLayouts/slideLayout124.xml"/><Relationship Id="rId24" Type="http://schemas.openxmlformats.org/officeDocument/2006/relationships/slideLayout" Target="../slideLayouts/slideLayout119.xml"/><Relationship Id="rId40" Type="http://schemas.openxmlformats.org/officeDocument/2006/relationships/slideLayout" Target="../slideLayouts/slideLayout135.xml"/><Relationship Id="rId45" Type="http://schemas.openxmlformats.org/officeDocument/2006/relationships/slideLayout" Target="../slideLayouts/slideLayout140.xml"/><Relationship Id="rId66" Type="http://schemas.openxmlformats.org/officeDocument/2006/relationships/slideLayout" Target="../slideLayouts/slideLayout161.xml"/><Relationship Id="rId87" Type="http://schemas.openxmlformats.org/officeDocument/2006/relationships/slideLayout" Target="../slideLayouts/slideLayout182.xml"/><Relationship Id="rId61" Type="http://schemas.openxmlformats.org/officeDocument/2006/relationships/slideLayout" Target="../slideLayouts/slideLayout156.xml"/><Relationship Id="rId82" Type="http://schemas.openxmlformats.org/officeDocument/2006/relationships/slideLayout" Target="../slideLayouts/slideLayout177.xml"/><Relationship Id="rId19" Type="http://schemas.openxmlformats.org/officeDocument/2006/relationships/slideLayout" Target="../slideLayouts/slideLayout114.xml"/><Relationship Id="rId14" Type="http://schemas.openxmlformats.org/officeDocument/2006/relationships/slideLayout" Target="../slideLayouts/slideLayout109.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56" Type="http://schemas.openxmlformats.org/officeDocument/2006/relationships/slideLayout" Target="../slideLayouts/slideLayout151.xml"/><Relationship Id="rId77" Type="http://schemas.openxmlformats.org/officeDocument/2006/relationships/slideLayout" Target="../slideLayouts/slideLayout172.xml"/><Relationship Id="rId8" Type="http://schemas.openxmlformats.org/officeDocument/2006/relationships/slideLayout" Target="../slideLayouts/slideLayout103.xml"/><Relationship Id="rId51" Type="http://schemas.openxmlformats.org/officeDocument/2006/relationships/slideLayout" Target="../slideLayouts/slideLayout146.xml"/><Relationship Id="rId72" Type="http://schemas.openxmlformats.org/officeDocument/2006/relationships/slideLayout" Target="../slideLayouts/slideLayout167.xml"/><Relationship Id="rId93" Type="http://schemas.openxmlformats.org/officeDocument/2006/relationships/slideLayout" Target="../slideLayouts/slideLayout188.xml"/><Relationship Id="rId9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3.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214" y="1262270"/>
            <a:ext cx="5148392" cy="1666460"/>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1141213" y="3352800"/>
            <a:ext cx="5148393" cy="4572000"/>
          </a:xfrm>
          <a:prstGeom prst="rect">
            <a:avLst/>
          </a:prstGeom>
        </p:spPr>
        <p:txBody>
          <a:bodyPr vert="horz" lIns="0" tIns="0" rIns="0" bIns="0" rtlCol="0">
            <a:normAutofit/>
          </a:bodyPr>
          <a:lstStyle/>
          <a:p>
            <a:pPr lvl="0"/>
            <a:r>
              <a:rPr lang="en-US"/>
              <a:t>Write here subtitle</a:t>
            </a:r>
          </a:p>
          <a:p>
            <a:pPr lvl="1"/>
            <a:r>
              <a:rPr lang="en-US"/>
              <a:t>Write here subtitle</a:t>
            </a:r>
          </a:p>
          <a:p>
            <a:pPr lvl="1"/>
            <a:r>
              <a:rPr lang="en-US"/>
              <a:t>Write here subtitle</a:t>
            </a:r>
          </a:p>
          <a:p>
            <a:pPr lvl="2"/>
            <a:r>
              <a:rPr lang="en-US"/>
              <a:t>Write here text</a:t>
            </a:r>
          </a:p>
          <a:p>
            <a:pPr lvl="3"/>
            <a:r>
              <a:rPr lang="en-US"/>
              <a:t>Write here text</a:t>
            </a:r>
          </a:p>
          <a:p>
            <a:pPr lvl="4"/>
            <a:r>
              <a:rPr lang="en-US"/>
              <a:t>Write here text </a:t>
            </a:r>
          </a:p>
        </p:txBody>
      </p:sp>
      <p:sp>
        <p:nvSpPr>
          <p:cNvPr id="14" name="Rectangle 13"/>
          <p:cNvSpPr/>
          <p:nvPr userDrawn="1"/>
        </p:nvSpPr>
        <p:spPr>
          <a:xfrm>
            <a:off x="0" y="8388627"/>
            <a:ext cx="564667" cy="7553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Calibri" panose="020F0502020204030204" pitchFamily="34" charset="0"/>
            </a:endParaRPr>
          </a:p>
        </p:txBody>
      </p:sp>
      <p:sp>
        <p:nvSpPr>
          <p:cNvPr id="16" name="TextBox 15"/>
          <p:cNvSpPr txBox="1"/>
          <p:nvPr userDrawn="1"/>
        </p:nvSpPr>
        <p:spPr>
          <a:xfrm rot="16200000">
            <a:off x="-305328" y="1721050"/>
            <a:ext cx="1175322" cy="178960"/>
          </a:xfrm>
          <a:prstGeom prst="rect">
            <a:avLst/>
          </a:prstGeom>
          <a:noFill/>
        </p:spPr>
        <p:txBody>
          <a:bodyPr wrap="none" rtlCol="0">
            <a:spAutoFit/>
          </a:bodyPr>
          <a:lstStyle/>
          <a:p>
            <a:pPr algn="l"/>
            <a:r>
              <a:rPr lang="en-US" sz="563" b="1" i="0">
                <a:solidFill>
                  <a:schemeClr val="accent2"/>
                </a:solidFill>
                <a:latin typeface="Calibri" panose="020F0502020204030204" pitchFamily="34" charset="0"/>
                <a:ea typeface="Montserrat SemiBold" charset="0"/>
                <a:cs typeface="Calibri" panose="020F0502020204030204" pitchFamily="34" charset="0"/>
              </a:rPr>
              <a:t>Catalyst Environmental</a:t>
            </a:r>
            <a:r>
              <a:rPr lang="en-US" sz="563" b="1" i="0" baseline="0">
                <a:solidFill>
                  <a:schemeClr val="accent2"/>
                </a:solidFill>
                <a:latin typeface="Calibri" panose="020F0502020204030204" pitchFamily="34" charset="0"/>
                <a:ea typeface="Montserrat SemiBold" charset="0"/>
                <a:cs typeface="Calibri" panose="020F0502020204030204" pitchFamily="34" charset="0"/>
              </a:rPr>
              <a:t> Solutions</a:t>
            </a:r>
            <a:endParaRPr lang="en-US" sz="563" b="1" i="0">
              <a:solidFill>
                <a:schemeClr val="accent2"/>
              </a:solidFill>
              <a:latin typeface="Calibri" panose="020F0502020204030204" pitchFamily="34" charset="0"/>
              <a:ea typeface="Montserrat SemiBold" charset="0"/>
              <a:cs typeface="Calibri" panose="020F0502020204030204" pitchFamily="34" charset="0"/>
            </a:endParaRPr>
          </a:p>
        </p:txBody>
      </p:sp>
      <p:cxnSp>
        <p:nvCxnSpPr>
          <p:cNvPr id="18" name="Straight Connector 17"/>
          <p:cNvCxnSpPr/>
          <p:nvPr userDrawn="1"/>
        </p:nvCxnSpPr>
        <p:spPr>
          <a:xfrm>
            <a:off x="177394" y="4518992"/>
            <a:ext cx="2261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77394" y="4625009"/>
            <a:ext cx="11309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Slide Number Placeholder 24"/>
          <p:cNvSpPr txBox="1">
            <a:spLocks/>
          </p:cNvSpPr>
          <p:nvPr userDrawn="1"/>
        </p:nvSpPr>
        <p:spPr>
          <a:xfrm>
            <a:off x="0" y="8501638"/>
            <a:ext cx="564667" cy="486833"/>
          </a:xfrm>
          <a:prstGeom prst="rect">
            <a:avLst/>
          </a:prstGeom>
        </p:spPr>
        <p:txBody>
          <a:bodyPr vert="horz" lIns="51435" tIns="25718" rIns="51435" bIns="25718"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450" b="1" i="0" smtClean="0">
                <a:solidFill>
                  <a:schemeClr val="tx1"/>
                </a:solidFill>
                <a:latin typeface="Open Sans SemiBold" charset="0"/>
                <a:ea typeface="Open Sans SemiBold" charset="0"/>
                <a:cs typeface="Open Sans SemiBold" charset="0"/>
              </a:rPr>
              <a:pPr algn="ctr"/>
              <a:t>‹#›</a:t>
            </a:fld>
            <a:endParaRPr lang="en-US" sz="450" b="1" i="0">
              <a:solidFill>
                <a:schemeClr val="tx1"/>
              </a:solidFill>
              <a:latin typeface="Open Sans SemiBold" charset="0"/>
              <a:ea typeface="Open Sans SemiBold" charset="0"/>
              <a:cs typeface="Open Sans SemiBold" charset="0"/>
            </a:endParaRPr>
          </a:p>
        </p:txBody>
      </p:sp>
      <p:pic>
        <p:nvPicPr>
          <p:cNvPr id="5" name="Picture 4">
            <a:extLst>
              <a:ext uri="{FF2B5EF4-FFF2-40B4-BE49-F238E27FC236}">
                <a16:creationId xmlns:a16="http://schemas.microsoft.com/office/drawing/2014/main" id="{A9E8A6AD-1D73-0D40-BDFF-FFB8EC89962A}"/>
              </a:ext>
            </a:extLst>
          </p:cNvPr>
          <p:cNvPicPr>
            <a:picLocks noChangeAspect="1"/>
          </p:cNvPicPr>
          <p:nvPr userDrawn="1"/>
        </p:nvPicPr>
        <p:blipFill>
          <a:blip r:embed="rId97">
            <a:extLst>
              <a:ext uri="{28A0092B-C50C-407E-A947-70E740481C1C}">
                <a14:useLocalDpi xmlns:a14="http://schemas.microsoft.com/office/drawing/2010/main" val="0"/>
              </a:ext>
            </a:extLst>
          </a:blip>
          <a:stretch>
            <a:fillRect/>
          </a:stretch>
        </p:blipFill>
        <p:spPr>
          <a:xfrm>
            <a:off x="5887879" y="8123951"/>
            <a:ext cx="645820" cy="755372"/>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108" r:id="rId3"/>
    <p:sldLayoutId id="2147484153" r:id="rId4"/>
    <p:sldLayoutId id="2147484112" r:id="rId5"/>
    <p:sldLayoutId id="2147484111" r:id="rId6"/>
    <p:sldLayoutId id="2147484110" r:id="rId7"/>
    <p:sldLayoutId id="2147484106" r:id="rId8"/>
    <p:sldLayoutId id="2147484104" r:id="rId9"/>
    <p:sldLayoutId id="2147484034" r:id="rId10"/>
    <p:sldLayoutId id="2147484037" r:id="rId11"/>
    <p:sldLayoutId id="2147484038" r:id="rId12"/>
    <p:sldLayoutId id="2147484103" r:id="rId13"/>
    <p:sldLayoutId id="2147484051" r:id="rId14"/>
    <p:sldLayoutId id="2147484039" r:id="rId15"/>
    <p:sldLayoutId id="2147484040" r:id="rId16"/>
    <p:sldLayoutId id="2147484041" r:id="rId17"/>
    <p:sldLayoutId id="2147484046" r:id="rId18"/>
    <p:sldLayoutId id="2147484042" r:id="rId19"/>
    <p:sldLayoutId id="2147484043" r:id="rId20"/>
    <p:sldLayoutId id="2147484045" r:id="rId21"/>
    <p:sldLayoutId id="2147484047" r:id="rId22"/>
    <p:sldLayoutId id="2147484048" r:id="rId23"/>
    <p:sldLayoutId id="2147484101" r:id="rId24"/>
    <p:sldLayoutId id="2147484049" r:id="rId25"/>
    <p:sldLayoutId id="2147484105" r:id="rId26"/>
    <p:sldLayoutId id="2147484076" r:id="rId27"/>
    <p:sldLayoutId id="2147484050" r:id="rId28"/>
    <p:sldLayoutId id="2147484052" r:id="rId29"/>
    <p:sldLayoutId id="2147484053" r:id="rId30"/>
    <p:sldLayoutId id="2147484054" r:id="rId31"/>
    <p:sldLayoutId id="2147484055" r:id="rId32"/>
    <p:sldLayoutId id="2147484056" r:id="rId33"/>
    <p:sldLayoutId id="2147484057" r:id="rId34"/>
    <p:sldLayoutId id="2147484058" r:id="rId35"/>
    <p:sldLayoutId id="2147484059" r:id="rId36"/>
    <p:sldLayoutId id="2147484060" r:id="rId37"/>
    <p:sldLayoutId id="2147484061" r:id="rId38"/>
    <p:sldLayoutId id="2147484062" r:id="rId39"/>
    <p:sldLayoutId id="2147484077" r:id="rId40"/>
    <p:sldLayoutId id="2147484109" r:id="rId41"/>
    <p:sldLayoutId id="2147484089" r:id="rId42"/>
    <p:sldLayoutId id="2147484100" r:id="rId43"/>
    <p:sldLayoutId id="2147484102" r:id="rId44"/>
    <p:sldLayoutId id="2147484114" r:id="rId45"/>
    <p:sldLayoutId id="2147484115" r:id="rId46"/>
    <p:sldLayoutId id="2147484116" r:id="rId47"/>
    <p:sldLayoutId id="2147484117" r:id="rId48"/>
    <p:sldLayoutId id="2147484118" r:id="rId49"/>
    <p:sldLayoutId id="2147484119" r:id="rId50"/>
    <p:sldLayoutId id="2147484120" r:id="rId51"/>
    <p:sldLayoutId id="2147484121" r:id="rId52"/>
    <p:sldLayoutId id="2147484122" r:id="rId53"/>
    <p:sldLayoutId id="2147484123" r:id="rId54"/>
    <p:sldLayoutId id="2147484124" r:id="rId55"/>
    <p:sldLayoutId id="2147484127" r:id="rId56"/>
    <p:sldLayoutId id="2147484128" r:id="rId57"/>
    <p:sldLayoutId id="2147484130" r:id="rId58"/>
    <p:sldLayoutId id="2147484133" r:id="rId59"/>
    <p:sldLayoutId id="2147484134" r:id="rId60"/>
    <p:sldLayoutId id="2147484135" r:id="rId61"/>
    <p:sldLayoutId id="2147484136" r:id="rId62"/>
    <p:sldLayoutId id="2147484138" r:id="rId63"/>
    <p:sldLayoutId id="2147484139" r:id="rId64"/>
    <p:sldLayoutId id="2147484140" r:id="rId65"/>
    <p:sldLayoutId id="2147484142" r:id="rId66"/>
    <p:sldLayoutId id="2147484143" r:id="rId67"/>
    <p:sldLayoutId id="2147484144" r:id="rId68"/>
    <p:sldLayoutId id="2147484145" r:id="rId69"/>
    <p:sldLayoutId id="2147484146" r:id="rId70"/>
    <p:sldLayoutId id="2147484147" r:id="rId71"/>
    <p:sldLayoutId id="2147484168" r:id="rId72"/>
    <p:sldLayoutId id="2147484148" r:id="rId73"/>
    <p:sldLayoutId id="2147484174" r:id="rId74"/>
    <p:sldLayoutId id="2147484152" r:id="rId75"/>
    <p:sldLayoutId id="2147484167" r:id="rId76"/>
    <p:sldLayoutId id="2147484155" r:id="rId77"/>
    <p:sldLayoutId id="2147484156" r:id="rId78"/>
    <p:sldLayoutId id="2147484157" r:id="rId79"/>
    <p:sldLayoutId id="2147484162" r:id="rId80"/>
    <p:sldLayoutId id="2147484169" r:id="rId81"/>
    <p:sldLayoutId id="2147484170" r:id="rId82"/>
    <p:sldLayoutId id="2147484171" r:id="rId83"/>
    <p:sldLayoutId id="2147484172" r:id="rId84"/>
    <p:sldLayoutId id="2147484173" r:id="rId85"/>
    <p:sldLayoutId id="2147484351" r:id="rId86"/>
    <p:sldLayoutId id="2147484352" r:id="rId87"/>
    <p:sldLayoutId id="2147484353" r:id="rId88"/>
    <p:sldLayoutId id="2147484354" r:id="rId89"/>
    <p:sldLayoutId id="2147484355" r:id="rId90"/>
    <p:sldLayoutId id="2147484431" r:id="rId91"/>
    <p:sldLayoutId id="2147484356" r:id="rId92"/>
    <p:sldLayoutId id="2147484357" r:id="rId93"/>
    <p:sldLayoutId id="2147484358" r:id="rId94"/>
    <p:sldLayoutId id="2147484361" r:id="rId9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1" decel="5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hf hdr="0" ftr="0" dt="0"/>
  <p:txStyles>
    <p:titleStyle>
      <a:lvl1pPr algn="l" defTabSz="514304" rtl="0" eaLnBrk="1" latinLnBrk="0" hangingPunct="1">
        <a:lnSpc>
          <a:spcPct val="80000"/>
        </a:lnSpc>
        <a:spcBef>
          <a:spcPct val="0"/>
        </a:spcBef>
        <a:buNone/>
        <a:defRPr sz="2025" b="0" i="0" kern="1200" spc="-56"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514304" rtl="0" eaLnBrk="1" latinLnBrk="0" hangingPunct="1">
        <a:lnSpc>
          <a:spcPct val="150000"/>
        </a:lnSpc>
        <a:spcBef>
          <a:spcPts val="563"/>
        </a:spcBef>
        <a:buFont typeface="Arial" panose="020B0604020202020204" pitchFamily="34" charset="0"/>
        <a:buNone/>
        <a:defRPr sz="1575" kern="1200">
          <a:solidFill>
            <a:schemeClr val="tx1"/>
          </a:solidFill>
          <a:latin typeface="Calibri" panose="020F0502020204030204" pitchFamily="34" charset="0"/>
          <a:ea typeface="+mn-ea"/>
          <a:cs typeface="Calibri" panose="020F0502020204030204" pitchFamily="34" charset="0"/>
        </a:defRPr>
      </a:lvl1pPr>
      <a:lvl2pPr marL="0" indent="0" algn="l" defTabSz="514304" rtl="0" eaLnBrk="1" latinLnBrk="0" hangingPunct="1">
        <a:lnSpc>
          <a:spcPct val="150000"/>
        </a:lnSpc>
        <a:spcBef>
          <a:spcPts val="281"/>
        </a:spcBef>
        <a:buFont typeface="Arial" panose="020B0604020202020204" pitchFamily="34" charset="0"/>
        <a:buNone/>
        <a:defRPr sz="1013" kern="1200">
          <a:solidFill>
            <a:schemeClr val="tx1"/>
          </a:solidFill>
          <a:latin typeface="Calibri" panose="020F0502020204030204" pitchFamily="34" charset="0"/>
          <a:ea typeface="+mn-ea"/>
          <a:cs typeface="Calibri" panose="020F0502020204030204" pitchFamily="34" charset="0"/>
        </a:defRPr>
      </a:lvl2pPr>
      <a:lvl3pPr marL="0" indent="0" algn="l" defTabSz="514304" rtl="0" eaLnBrk="1" latinLnBrk="0" hangingPunct="1">
        <a:lnSpc>
          <a:spcPct val="150000"/>
        </a:lnSpc>
        <a:spcBef>
          <a:spcPts val="281"/>
        </a:spcBef>
        <a:buFont typeface="Arial" panose="020B0604020202020204" pitchFamily="34" charset="0"/>
        <a:buNone/>
        <a:defRPr sz="675" kern="1200">
          <a:solidFill>
            <a:schemeClr val="tx1"/>
          </a:solidFill>
          <a:latin typeface="Calibri" panose="020F0502020204030204" pitchFamily="34" charset="0"/>
          <a:ea typeface="+mn-ea"/>
          <a:cs typeface="Calibri" panose="020F0502020204030204" pitchFamily="34" charset="0"/>
        </a:defRPr>
      </a:lvl3pPr>
      <a:lvl4pPr marL="0" indent="0" algn="l" defTabSz="514304" rtl="0" eaLnBrk="1" latinLnBrk="0" hangingPunct="1">
        <a:lnSpc>
          <a:spcPct val="150000"/>
        </a:lnSpc>
        <a:spcBef>
          <a:spcPts val="281"/>
        </a:spcBef>
        <a:buFont typeface="Arial" panose="020B0604020202020204" pitchFamily="34" charset="0"/>
        <a:buNone/>
        <a:defRPr sz="563" kern="1200">
          <a:solidFill>
            <a:schemeClr val="tx1">
              <a:alpha val="70000"/>
            </a:schemeClr>
          </a:solidFill>
          <a:latin typeface="Calibri" panose="020F0502020204030204" pitchFamily="34" charset="0"/>
          <a:ea typeface="+mn-ea"/>
          <a:cs typeface="Calibri" panose="020F0502020204030204" pitchFamily="34" charset="0"/>
        </a:defRPr>
      </a:lvl4pPr>
      <a:lvl5pPr marL="0" indent="0" algn="l" defTabSz="514304" rtl="0" eaLnBrk="1" latinLnBrk="0" hangingPunct="1">
        <a:lnSpc>
          <a:spcPct val="150000"/>
        </a:lnSpc>
        <a:spcBef>
          <a:spcPts val="281"/>
        </a:spcBef>
        <a:buFont typeface="Arial" panose="020B0604020202020204" pitchFamily="34" charset="0"/>
        <a:buNone/>
        <a:defRPr sz="563" kern="1200" baseline="0">
          <a:solidFill>
            <a:schemeClr val="tx1">
              <a:alpha val="50000"/>
            </a:schemeClr>
          </a:solidFill>
          <a:latin typeface="Calibri" panose="020F0502020204030204" pitchFamily="34" charset="0"/>
          <a:ea typeface="+mn-ea"/>
          <a:cs typeface="Calibri" panose="020F0502020204030204" pitchFamily="34" charset="0"/>
        </a:defRPr>
      </a:lvl5pPr>
      <a:lvl6pPr marL="1414335" indent="-128576" algn="l" defTabSz="51430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488" indent="-128576" algn="l" defTabSz="51430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39" indent="-128576" algn="l" defTabSz="51430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791" indent="-128576" algn="l" defTabSz="51430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04" rtl="0" eaLnBrk="1" latinLnBrk="0" hangingPunct="1">
        <a:defRPr sz="1013" kern="1200">
          <a:solidFill>
            <a:schemeClr val="tx1"/>
          </a:solidFill>
          <a:latin typeface="+mn-lt"/>
          <a:ea typeface="+mn-ea"/>
          <a:cs typeface="+mn-cs"/>
        </a:defRPr>
      </a:lvl1pPr>
      <a:lvl2pPr marL="257152" algn="l" defTabSz="514304" rtl="0" eaLnBrk="1" latinLnBrk="0" hangingPunct="1">
        <a:defRPr sz="1013" kern="1200">
          <a:solidFill>
            <a:schemeClr val="tx1"/>
          </a:solidFill>
          <a:latin typeface="+mn-lt"/>
          <a:ea typeface="+mn-ea"/>
          <a:cs typeface="+mn-cs"/>
        </a:defRPr>
      </a:lvl2pPr>
      <a:lvl3pPr marL="514304" algn="l" defTabSz="514304" rtl="0" eaLnBrk="1" latinLnBrk="0" hangingPunct="1">
        <a:defRPr sz="1013" kern="1200">
          <a:solidFill>
            <a:schemeClr val="tx1"/>
          </a:solidFill>
          <a:latin typeface="+mn-lt"/>
          <a:ea typeface="+mn-ea"/>
          <a:cs typeface="+mn-cs"/>
        </a:defRPr>
      </a:lvl3pPr>
      <a:lvl4pPr marL="771456" algn="l" defTabSz="514304" rtl="0" eaLnBrk="1" latinLnBrk="0" hangingPunct="1">
        <a:defRPr sz="1013" kern="1200">
          <a:solidFill>
            <a:schemeClr val="tx1"/>
          </a:solidFill>
          <a:latin typeface="+mn-lt"/>
          <a:ea typeface="+mn-ea"/>
          <a:cs typeface="+mn-cs"/>
        </a:defRPr>
      </a:lvl4pPr>
      <a:lvl5pPr marL="1028608" algn="l" defTabSz="514304" rtl="0" eaLnBrk="1" latinLnBrk="0" hangingPunct="1">
        <a:defRPr sz="1013" kern="1200">
          <a:solidFill>
            <a:schemeClr val="tx1"/>
          </a:solidFill>
          <a:latin typeface="+mn-lt"/>
          <a:ea typeface="+mn-ea"/>
          <a:cs typeface="+mn-cs"/>
        </a:defRPr>
      </a:lvl5pPr>
      <a:lvl6pPr marL="1285759" algn="l" defTabSz="514304" rtl="0" eaLnBrk="1" latinLnBrk="0" hangingPunct="1">
        <a:defRPr sz="1013" kern="1200">
          <a:solidFill>
            <a:schemeClr val="tx1"/>
          </a:solidFill>
          <a:latin typeface="+mn-lt"/>
          <a:ea typeface="+mn-ea"/>
          <a:cs typeface="+mn-cs"/>
        </a:defRPr>
      </a:lvl6pPr>
      <a:lvl7pPr marL="1542911" algn="l" defTabSz="514304" rtl="0" eaLnBrk="1" latinLnBrk="0" hangingPunct="1">
        <a:defRPr sz="1013" kern="1200">
          <a:solidFill>
            <a:schemeClr val="tx1"/>
          </a:solidFill>
          <a:latin typeface="+mn-lt"/>
          <a:ea typeface="+mn-ea"/>
          <a:cs typeface="+mn-cs"/>
        </a:defRPr>
      </a:lvl7pPr>
      <a:lvl8pPr marL="1800063" algn="l" defTabSz="514304" rtl="0" eaLnBrk="1" latinLnBrk="0" hangingPunct="1">
        <a:defRPr sz="1013" kern="1200">
          <a:solidFill>
            <a:schemeClr val="tx1"/>
          </a:solidFill>
          <a:latin typeface="+mn-lt"/>
          <a:ea typeface="+mn-ea"/>
          <a:cs typeface="+mn-cs"/>
        </a:defRPr>
      </a:lvl8pPr>
      <a:lvl9pPr marL="2057215" algn="l" defTabSz="514304"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F26B43"/>
          </p15:clr>
        </p15:guide>
        <p15:guide id="1" orient="horz" pos="2880" userDrawn="1">
          <p15:clr>
            <a:srgbClr val="F26B43"/>
          </p15:clr>
        </p15:guide>
        <p15:guide id="14" orient="horz" pos="461" userDrawn="1">
          <p15:clr>
            <a:srgbClr val="F26B43"/>
          </p15:clr>
        </p15:guide>
        <p15:guide id="27" orient="horz" pos="5269" userDrawn="1">
          <p15:clr>
            <a:srgbClr val="F26B43"/>
          </p15:clr>
        </p15:guide>
        <p15:guide id="28" pos="361" userDrawn="1">
          <p15:clr>
            <a:srgbClr val="F26B43"/>
          </p15:clr>
        </p15:guide>
        <p15:guide id="29" pos="3959" userDrawn="1">
          <p15:clr>
            <a:srgbClr val="F26B43"/>
          </p15:clr>
        </p15:guide>
        <p15:guide id="44" userDrawn="1">
          <p15:clr>
            <a:srgbClr val="F26B43"/>
          </p15:clr>
        </p15:guide>
        <p15:guide id="45" pos="4320" userDrawn="1">
          <p15:clr>
            <a:srgbClr val="F26B43"/>
          </p15:clr>
        </p15:guide>
        <p15:guide id="46" orient="horz" userDrawn="1">
          <p15:clr>
            <a:srgbClr val="F26B43"/>
          </p15:clr>
        </p15:guide>
        <p15:guide id="47" orient="horz" pos="5760" userDrawn="1">
          <p15:clr>
            <a:srgbClr val="F26B43"/>
          </p15:clr>
        </p15:guide>
        <p15:guide id="48" pos="718" userDrawn="1">
          <p15:clr>
            <a:srgbClr val="F26B43"/>
          </p15:clr>
        </p15:guide>
        <p15:guide id="51" orient="horz" pos="945" userDrawn="1">
          <p15:clr>
            <a:srgbClr val="F26B43"/>
          </p15:clr>
        </p15:guide>
        <p15:guide id="52" pos="10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214" y="1262270"/>
            <a:ext cx="5148392" cy="1666460"/>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1141213" y="3352800"/>
            <a:ext cx="5148393" cy="4572000"/>
          </a:xfrm>
          <a:prstGeom prst="rect">
            <a:avLst/>
          </a:prstGeom>
        </p:spPr>
        <p:txBody>
          <a:bodyPr vert="horz" lIns="0" tIns="0" rIns="0" bIns="0" rtlCol="0">
            <a:normAutofit/>
          </a:bodyPr>
          <a:lstStyle/>
          <a:p>
            <a:pPr lvl="0"/>
            <a:r>
              <a:rPr lang="en-US"/>
              <a:t>Write here subtitle</a:t>
            </a:r>
          </a:p>
          <a:p>
            <a:pPr lvl="1"/>
            <a:r>
              <a:rPr lang="en-US"/>
              <a:t>Write here subtitle</a:t>
            </a:r>
          </a:p>
          <a:p>
            <a:pPr lvl="1"/>
            <a:r>
              <a:rPr lang="en-US"/>
              <a:t>Write here subtitle</a:t>
            </a:r>
          </a:p>
          <a:p>
            <a:pPr lvl="2"/>
            <a:r>
              <a:rPr lang="en-US"/>
              <a:t>Write here text</a:t>
            </a:r>
          </a:p>
          <a:p>
            <a:pPr lvl="3"/>
            <a:r>
              <a:rPr lang="en-US"/>
              <a:t>Write here text</a:t>
            </a:r>
          </a:p>
          <a:p>
            <a:pPr lvl="4"/>
            <a:r>
              <a:rPr lang="en-US"/>
              <a:t>Write here text </a:t>
            </a:r>
          </a:p>
        </p:txBody>
      </p:sp>
      <p:sp>
        <p:nvSpPr>
          <p:cNvPr id="14" name="Rectangle 13"/>
          <p:cNvSpPr/>
          <p:nvPr userDrawn="1"/>
        </p:nvSpPr>
        <p:spPr>
          <a:xfrm>
            <a:off x="0" y="8388627"/>
            <a:ext cx="564667" cy="7553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Calibri" panose="020F0502020204030204" pitchFamily="34" charset="0"/>
            </a:endParaRPr>
          </a:p>
        </p:txBody>
      </p:sp>
      <p:sp>
        <p:nvSpPr>
          <p:cNvPr id="16" name="TextBox 15"/>
          <p:cNvSpPr txBox="1"/>
          <p:nvPr userDrawn="1"/>
        </p:nvSpPr>
        <p:spPr>
          <a:xfrm rot="16200000">
            <a:off x="-305328" y="1721050"/>
            <a:ext cx="1175322" cy="178960"/>
          </a:xfrm>
          <a:prstGeom prst="rect">
            <a:avLst/>
          </a:prstGeom>
          <a:noFill/>
        </p:spPr>
        <p:txBody>
          <a:bodyPr wrap="none" rtlCol="0">
            <a:spAutoFit/>
          </a:bodyPr>
          <a:lstStyle/>
          <a:p>
            <a:pPr algn="l"/>
            <a:r>
              <a:rPr lang="en-US" sz="563" b="1" i="0">
                <a:solidFill>
                  <a:schemeClr val="accent2"/>
                </a:solidFill>
                <a:latin typeface="Calibri" panose="020F0502020204030204" pitchFamily="34" charset="0"/>
                <a:ea typeface="Montserrat SemiBold" charset="0"/>
                <a:cs typeface="Calibri" panose="020F0502020204030204" pitchFamily="34" charset="0"/>
              </a:rPr>
              <a:t>Catalyst Environmental</a:t>
            </a:r>
            <a:r>
              <a:rPr lang="en-US" sz="563" b="1" i="0" baseline="0">
                <a:solidFill>
                  <a:schemeClr val="accent2"/>
                </a:solidFill>
                <a:latin typeface="Calibri" panose="020F0502020204030204" pitchFamily="34" charset="0"/>
                <a:ea typeface="Montserrat SemiBold" charset="0"/>
                <a:cs typeface="Calibri" panose="020F0502020204030204" pitchFamily="34" charset="0"/>
              </a:rPr>
              <a:t> Solutions</a:t>
            </a:r>
            <a:endParaRPr lang="en-US" sz="563" b="1" i="0">
              <a:solidFill>
                <a:schemeClr val="accent2"/>
              </a:solidFill>
              <a:latin typeface="Calibri" panose="020F0502020204030204" pitchFamily="34" charset="0"/>
              <a:ea typeface="Montserrat SemiBold" charset="0"/>
              <a:cs typeface="Calibri" panose="020F0502020204030204" pitchFamily="34" charset="0"/>
            </a:endParaRPr>
          </a:p>
        </p:txBody>
      </p:sp>
      <p:cxnSp>
        <p:nvCxnSpPr>
          <p:cNvPr id="18" name="Straight Connector 17"/>
          <p:cNvCxnSpPr/>
          <p:nvPr userDrawn="1"/>
        </p:nvCxnSpPr>
        <p:spPr>
          <a:xfrm>
            <a:off x="177394" y="4518992"/>
            <a:ext cx="2261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77394" y="4625009"/>
            <a:ext cx="11309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Slide Number Placeholder 24"/>
          <p:cNvSpPr txBox="1">
            <a:spLocks/>
          </p:cNvSpPr>
          <p:nvPr userDrawn="1"/>
        </p:nvSpPr>
        <p:spPr>
          <a:xfrm>
            <a:off x="0" y="8501638"/>
            <a:ext cx="564667" cy="486833"/>
          </a:xfrm>
          <a:prstGeom prst="rect">
            <a:avLst/>
          </a:prstGeom>
        </p:spPr>
        <p:txBody>
          <a:bodyPr vert="horz" lIns="51435" tIns="25718" rIns="51435" bIns="25718"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450" b="1" i="0" smtClean="0">
                <a:solidFill>
                  <a:schemeClr val="tx1"/>
                </a:solidFill>
                <a:latin typeface="Open Sans SemiBold" charset="0"/>
                <a:ea typeface="Open Sans SemiBold" charset="0"/>
                <a:cs typeface="Open Sans SemiBold" charset="0"/>
              </a:rPr>
              <a:pPr algn="ctr"/>
              <a:t>‹#›</a:t>
            </a:fld>
            <a:endParaRPr lang="en-US" sz="450" b="1" i="0">
              <a:solidFill>
                <a:schemeClr val="tx1"/>
              </a:solidFill>
              <a:latin typeface="Open Sans SemiBold" charset="0"/>
              <a:ea typeface="Open Sans SemiBold" charset="0"/>
              <a:cs typeface="Open Sans SemiBold" charset="0"/>
            </a:endParaRPr>
          </a:p>
        </p:txBody>
      </p:sp>
      <p:pic>
        <p:nvPicPr>
          <p:cNvPr id="5" name="Picture 4">
            <a:extLst>
              <a:ext uri="{FF2B5EF4-FFF2-40B4-BE49-F238E27FC236}">
                <a16:creationId xmlns:a16="http://schemas.microsoft.com/office/drawing/2014/main" id="{A9E8A6AD-1D73-0D40-BDFF-FFB8EC89962A}"/>
              </a:ext>
            </a:extLst>
          </p:cNvPr>
          <p:cNvPicPr>
            <a:picLocks noChangeAspect="1"/>
          </p:cNvPicPr>
          <p:nvPr userDrawn="1"/>
        </p:nvPicPr>
        <p:blipFill>
          <a:blip r:embed="rId99">
            <a:extLst>
              <a:ext uri="{28A0092B-C50C-407E-A947-70E740481C1C}">
                <a14:useLocalDpi xmlns:a14="http://schemas.microsoft.com/office/drawing/2010/main" val="0"/>
              </a:ext>
            </a:extLst>
          </a:blip>
          <a:stretch>
            <a:fillRect/>
          </a:stretch>
        </p:blipFill>
        <p:spPr>
          <a:xfrm>
            <a:off x="5887879" y="8123951"/>
            <a:ext cx="645820" cy="755372"/>
          </a:xfrm>
          <a:prstGeom prst="rect">
            <a:avLst/>
          </a:prstGeom>
        </p:spPr>
      </p:pic>
    </p:spTree>
    <p:extLst>
      <p:ext uri="{BB962C8B-B14F-4D97-AF65-F5344CB8AC3E}">
        <p14:creationId xmlns:p14="http://schemas.microsoft.com/office/powerpoint/2010/main" val="65134451"/>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 id="2147484543" r:id="rId12"/>
    <p:sldLayoutId id="2147484544" r:id="rId13"/>
    <p:sldLayoutId id="2147484545" r:id="rId14"/>
    <p:sldLayoutId id="2147484546" r:id="rId15"/>
    <p:sldLayoutId id="2147484547" r:id="rId16"/>
    <p:sldLayoutId id="2147484548" r:id="rId17"/>
    <p:sldLayoutId id="2147484549" r:id="rId18"/>
    <p:sldLayoutId id="2147484550" r:id="rId19"/>
    <p:sldLayoutId id="2147484551" r:id="rId20"/>
    <p:sldLayoutId id="2147484552" r:id="rId21"/>
    <p:sldLayoutId id="2147484553" r:id="rId22"/>
    <p:sldLayoutId id="2147484554" r:id="rId23"/>
    <p:sldLayoutId id="2147484555" r:id="rId24"/>
    <p:sldLayoutId id="2147484556" r:id="rId25"/>
    <p:sldLayoutId id="2147484557" r:id="rId26"/>
    <p:sldLayoutId id="2147484558" r:id="rId27"/>
    <p:sldLayoutId id="2147484559" r:id="rId28"/>
    <p:sldLayoutId id="2147484560" r:id="rId29"/>
    <p:sldLayoutId id="2147484561" r:id="rId30"/>
    <p:sldLayoutId id="2147484562" r:id="rId31"/>
    <p:sldLayoutId id="2147484563" r:id="rId32"/>
    <p:sldLayoutId id="2147484564" r:id="rId33"/>
    <p:sldLayoutId id="2147484565" r:id="rId34"/>
    <p:sldLayoutId id="2147484566" r:id="rId35"/>
    <p:sldLayoutId id="2147484567" r:id="rId36"/>
    <p:sldLayoutId id="2147484568" r:id="rId37"/>
    <p:sldLayoutId id="2147484569" r:id="rId38"/>
    <p:sldLayoutId id="2147484570" r:id="rId39"/>
    <p:sldLayoutId id="2147484571" r:id="rId40"/>
    <p:sldLayoutId id="2147484572" r:id="rId41"/>
    <p:sldLayoutId id="2147484573" r:id="rId42"/>
    <p:sldLayoutId id="2147484574" r:id="rId43"/>
    <p:sldLayoutId id="2147484575" r:id="rId44"/>
    <p:sldLayoutId id="2147484576" r:id="rId45"/>
    <p:sldLayoutId id="2147484577" r:id="rId46"/>
    <p:sldLayoutId id="2147484578" r:id="rId47"/>
    <p:sldLayoutId id="2147484579" r:id="rId48"/>
    <p:sldLayoutId id="2147484580" r:id="rId49"/>
    <p:sldLayoutId id="2147484581" r:id="rId50"/>
    <p:sldLayoutId id="2147484582" r:id="rId51"/>
    <p:sldLayoutId id="2147484583" r:id="rId52"/>
    <p:sldLayoutId id="2147484584" r:id="rId53"/>
    <p:sldLayoutId id="2147484585" r:id="rId54"/>
    <p:sldLayoutId id="2147484586" r:id="rId55"/>
    <p:sldLayoutId id="2147484587" r:id="rId56"/>
    <p:sldLayoutId id="2147484588" r:id="rId57"/>
    <p:sldLayoutId id="2147484589" r:id="rId58"/>
    <p:sldLayoutId id="2147484590" r:id="rId59"/>
    <p:sldLayoutId id="2147484591" r:id="rId60"/>
    <p:sldLayoutId id="2147484592" r:id="rId61"/>
    <p:sldLayoutId id="2147484593" r:id="rId62"/>
    <p:sldLayoutId id="2147484594" r:id="rId63"/>
    <p:sldLayoutId id="2147484595" r:id="rId64"/>
    <p:sldLayoutId id="2147484596" r:id="rId65"/>
    <p:sldLayoutId id="2147484597" r:id="rId66"/>
    <p:sldLayoutId id="2147484598" r:id="rId67"/>
    <p:sldLayoutId id="2147484599" r:id="rId68"/>
    <p:sldLayoutId id="2147484600" r:id="rId69"/>
    <p:sldLayoutId id="2147484601" r:id="rId70"/>
    <p:sldLayoutId id="2147484602" r:id="rId71"/>
    <p:sldLayoutId id="2147484603" r:id="rId72"/>
    <p:sldLayoutId id="2147484604" r:id="rId73"/>
    <p:sldLayoutId id="2147484605" r:id="rId74"/>
    <p:sldLayoutId id="2147484606" r:id="rId75"/>
    <p:sldLayoutId id="2147484607" r:id="rId76"/>
    <p:sldLayoutId id="2147484608" r:id="rId77"/>
    <p:sldLayoutId id="2147484609" r:id="rId78"/>
    <p:sldLayoutId id="2147484610" r:id="rId79"/>
    <p:sldLayoutId id="2147484611" r:id="rId80"/>
    <p:sldLayoutId id="2147484612" r:id="rId81"/>
    <p:sldLayoutId id="2147484613" r:id="rId82"/>
    <p:sldLayoutId id="2147484614" r:id="rId83"/>
    <p:sldLayoutId id="2147484615" r:id="rId84"/>
    <p:sldLayoutId id="2147484616" r:id="rId85"/>
    <p:sldLayoutId id="2147484617" r:id="rId86"/>
    <p:sldLayoutId id="2147484618" r:id="rId87"/>
    <p:sldLayoutId id="2147484619" r:id="rId88"/>
    <p:sldLayoutId id="2147484620" r:id="rId89"/>
    <p:sldLayoutId id="2147484621" r:id="rId90"/>
    <p:sldLayoutId id="2147484622" r:id="rId91"/>
    <p:sldLayoutId id="2147484623" r:id="rId92"/>
    <p:sldLayoutId id="2147484624" r:id="rId93"/>
    <p:sldLayoutId id="2147484625" r:id="rId94"/>
    <p:sldLayoutId id="2147484626" r:id="rId95"/>
    <p:sldLayoutId id="2147484627" r:id="rId96"/>
    <p:sldLayoutId id="2147484630" r:id="rId9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1" decel="5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hf hdr="0" ftr="0" dt="0"/>
  <p:txStyles>
    <p:titleStyle>
      <a:lvl1pPr algn="l" defTabSz="514304" rtl="0" eaLnBrk="1" latinLnBrk="0" hangingPunct="1">
        <a:lnSpc>
          <a:spcPct val="80000"/>
        </a:lnSpc>
        <a:spcBef>
          <a:spcPct val="0"/>
        </a:spcBef>
        <a:buNone/>
        <a:defRPr sz="2025" b="0" i="0" kern="1200" spc="-56"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514304" rtl="0" eaLnBrk="1" latinLnBrk="0" hangingPunct="1">
        <a:lnSpc>
          <a:spcPct val="150000"/>
        </a:lnSpc>
        <a:spcBef>
          <a:spcPts val="563"/>
        </a:spcBef>
        <a:buFont typeface="Arial" panose="020B0604020202020204" pitchFamily="34" charset="0"/>
        <a:buNone/>
        <a:defRPr sz="1575" kern="1200">
          <a:solidFill>
            <a:schemeClr val="tx1"/>
          </a:solidFill>
          <a:latin typeface="Calibri" panose="020F0502020204030204" pitchFamily="34" charset="0"/>
          <a:ea typeface="+mn-ea"/>
          <a:cs typeface="Calibri" panose="020F0502020204030204" pitchFamily="34" charset="0"/>
        </a:defRPr>
      </a:lvl1pPr>
      <a:lvl2pPr marL="0" indent="0" algn="l" defTabSz="514304" rtl="0" eaLnBrk="1" latinLnBrk="0" hangingPunct="1">
        <a:lnSpc>
          <a:spcPct val="150000"/>
        </a:lnSpc>
        <a:spcBef>
          <a:spcPts val="281"/>
        </a:spcBef>
        <a:buFont typeface="Arial" panose="020B0604020202020204" pitchFamily="34" charset="0"/>
        <a:buNone/>
        <a:defRPr sz="1013" kern="1200">
          <a:solidFill>
            <a:schemeClr val="tx1"/>
          </a:solidFill>
          <a:latin typeface="Calibri" panose="020F0502020204030204" pitchFamily="34" charset="0"/>
          <a:ea typeface="+mn-ea"/>
          <a:cs typeface="Calibri" panose="020F0502020204030204" pitchFamily="34" charset="0"/>
        </a:defRPr>
      </a:lvl2pPr>
      <a:lvl3pPr marL="0" indent="0" algn="l" defTabSz="514304" rtl="0" eaLnBrk="1" latinLnBrk="0" hangingPunct="1">
        <a:lnSpc>
          <a:spcPct val="150000"/>
        </a:lnSpc>
        <a:spcBef>
          <a:spcPts val="281"/>
        </a:spcBef>
        <a:buFont typeface="Arial" panose="020B0604020202020204" pitchFamily="34" charset="0"/>
        <a:buNone/>
        <a:defRPr sz="675" kern="1200">
          <a:solidFill>
            <a:schemeClr val="tx1"/>
          </a:solidFill>
          <a:latin typeface="Calibri" panose="020F0502020204030204" pitchFamily="34" charset="0"/>
          <a:ea typeface="+mn-ea"/>
          <a:cs typeface="Calibri" panose="020F0502020204030204" pitchFamily="34" charset="0"/>
        </a:defRPr>
      </a:lvl3pPr>
      <a:lvl4pPr marL="0" indent="0" algn="l" defTabSz="514304" rtl="0" eaLnBrk="1" latinLnBrk="0" hangingPunct="1">
        <a:lnSpc>
          <a:spcPct val="150000"/>
        </a:lnSpc>
        <a:spcBef>
          <a:spcPts val="281"/>
        </a:spcBef>
        <a:buFont typeface="Arial" panose="020B0604020202020204" pitchFamily="34" charset="0"/>
        <a:buNone/>
        <a:defRPr sz="563" kern="1200">
          <a:solidFill>
            <a:schemeClr val="tx1">
              <a:alpha val="70000"/>
            </a:schemeClr>
          </a:solidFill>
          <a:latin typeface="Calibri" panose="020F0502020204030204" pitchFamily="34" charset="0"/>
          <a:ea typeface="+mn-ea"/>
          <a:cs typeface="Calibri" panose="020F0502020204030204" pitchFamily="34" charset="0"/>
        </a:defRPr>
      </a:lvl4pPr>
      <a:lvl5pPr marL="0" indent="0" algn="l" defTabSz="514304" rtl="0" eaLnBrk="1" latinLnBrk="0" hangingPunct="1">
        <a:lnSpc>
          <a:spcPct val="150000"/>
        </a:lnSpc>
        <a:spcBef>
          <a:spcPts val="281"/>
        </a:spcBef>
        <a:buFont typeface="Arial" panose="020B0604020202020204" pitchFamily="34" charset="0"/>
        <a:buNone/>
        <a:defRPr sz="563" kern="1200" baseline="0">
          <a:solidFill>
            <a:schemeClr val="tx1">
              <a:alpha val="50000"/>
            </a:schemeClr>
          </a:solidFill>
          <a:latin typeface="Calibri" panose="020F0502020204030204" pitchFamily="34" charset="0"/>
          <a:ea typeface="+mn-ea"/>
          <a:cs typeface="Calibri" panose="020F0502020204030204" pitchFamily="34" charset="0"/>
        </a:defRPr>
      </a:lvl5pPr>
      <a:lvl6pPr marL="1414335" indent="-128576" algn="l" defTabSz="51430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488" indent="-128576" algn="l" defTabSz="51430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39" indent="-128576" algn="l" defTabSz="51430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791" indent="-128576" algn="l" defTabSz="51430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04" rtl="0" eaLnBrk="1" latinLnBrk="0" hangingPunct="1">
        <a:defRPr sz="1013" kern="1200">
          <a:solidFill>
            <a:schemeClr val="tx1"/>
          </a:solidFill>
          <a:latin typeface="+mn-lt"/>
          <a:ea typeface="+mn-ea"/>
          <a:cs typeface="+mn-cs"/>
        </a:defRPr>
      </a:lvl1pPr>
      <a:lvl2pPr marL="257152" algn="l" defTabSz="514304" rtl="0" eaLnBrk="1" latinLnBrk="0" hangingPunct="1">
        <a:defRPr sz="1013" kern="1200">
          <a:solidFill>
            <a:schemeClr val="tx1"/>
          </a:solidFill>
          <a:latin typeface="+mn-lt"/>
          <a:ea typeface="+mn-ea"/>
          <a:cs typeface="+mn-cs"/>
        </a:defRPr>
      </a:lvl2pPr>
      <a:lvl3pPr marL="514304" algn="l" defTabSz="514304" rtl="0" eaLnBrk="1" latinLnBrk="0" hangingPunct="1">
        <a:defRPr sz="1013" kern="1200">
          <a:solidFill>
            <a:schemeClr val="tx1"/>
          </a:solidFill>
          <a:latin typeface="+mn-lt"/>
          <a:ea typeface="+mn-ea"/>
          <a:cs typeface="+mn-cs"/>
        </a:defRPr>
      </a:lvl3pPr>
      <a:lvl4pPr marL="771456" algn="l" defTabSz="514304" rtl="0" eaLnBrk="1" latinLnBrk="0" hangingPunct="1">
        <a:defRPr sz="1013" kern="1200">
          <a:solidFill>
            <a:schemeClr val="tx1"/>
          </a:solidFill>
          <a:latin typeface="+mn-lt"/>
          <a:ea typeface="+mn-ea"/>
          <a:cs typeface="+mn-cs"/>
        </a:defRPr>
      </a:lvl4pPr>
      <a:lvl5pPr marL="1028608" algn="l" defTabSz="514304" rtl="0" eaLnBrk="1" latinLnBrk="0" hangingPunct="1">
        <a:defRPr sz="1013" kern="1200">
          <a:solidFill>
            <a:schemeClr val="tx1"/>
          </a:solidFill>
          <a:latin typeface="+mn-lt"/>
          <a:ea typeface="+mn-ea"/>
          <a:cs typeface="+mn-cs"/>
        </a:defRPr>
      </a:lvl5pPr>
      <a:lvl6pPr marL="1285759" algn="l" defTabSz="514304" rtl="0" eaLnBrk="1" latinLnBrk="0" hangingPunct="1">
        <a:defRPr sz="1013" kern="1200">
          <a:solidFill>
            <a:schemeClr val="tx1"/>
          </a:solidFill>
          <a:latin typeface="+mn-lt"/>
          <a:ea typeface="+mn-ea"/>
          <a:cs typeface="+mn-cs"/>
        </a:defRPr>
      </a:lvl6pPr>
      <a:lvl7pPr marL="1542911" algn="l" defTabSz="514304" rtl="0" eaLnBrk="1" latinLnBrk="0" hangingPunct="1">
        <a:defRPr sz="1013" kern="1200">
          <a:solidFill>
            <a:schemeClr val="tx1"/>
          </a:solidFill>
          <a:latin typeface="+mn-lt"/>
          <a:ea typeface="+mn-ea"/>
          <a:cs typeface="+mn-cs"/>
        </a:defRPr>
      </a:lvl7pPr>
      <a:lvl8pPr marL="1800063" algn="l" defTabSz="514304" rtl="0" eaLnBrk="1" latinLnBrk="0" hangingPunct="1">
        <a:defRPr sz="1013" kern="1200">
          <a:solidFill>
            <a:schemeClr val="tx1"/>
          </a:solidFill>
          <a:latin typeface="+mn-lt"/>
          <a:ea typeface="+mn-ea"/>
          <a:cs typeface="+mn-cs"/>
        </a:defRPr>
      </a:lvl8pPr>
      <a:lvl9pPr marL="2057215" algn="l" defTabSz="514304"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F26B43"/>
          </p15:clr>
        </p15:guide>
        <p15:guide id="1" orient="horz" pos="2880" userDrawn="1">
          <p15:clr>
            <a:srgbClr val="F26B43"/>
          </p15:clr>
        </p15:guide>
        <p15:guide id="14" orient="horz" pos="461" userDrawn="1">
          <p15:clr>
            <a:srgbClr val="F26B43"/>
          </p15:clr>
        </p15:guide>
        <p15:guide id="27" orient="horz" pos="5269" userDrawn="1">
          <p15:clr>
            <a:srgbClr val="F26B43"/>
          </p15:clr>
        </p15:guide>
        <p15:guide id="28" pos="361" userDrawn="1">
          <p15:clr>
            <a:srgbClr val="F26B43"/>
          </p15:clr>
        </p15:guide>
        <p15:guide id="29" pos="3959" userDrawn="1">
          <p15:clr>
            <a:srgbClr val="F26B43"/>
          </p15:clr>
        </p15:guide>
        <p15:guide id="44" userDrawn="1">
          <p15:clr>
            <a:srgbClr val="F26B43"/>
          </p15:clr>
        </p15:guide>
        <p15:guide id="45" pos="4320" userDrawn="1">
          <p15:clr>
            <a:srgbClr val="F26B43"/>
          </p15:clr>
        </p15:guide>
        <p15:guide id="46" orient="horz" userDrawn="1">
          <p15:clr>
            <a:srgbClr val="F26B43"/>
          </p15:clr>
        </p15:guide>
        <p15:guide id="47" orient="horz" pos="5760" userDrawn="1">
          <p15:clr>
            <a:srgbClr val="F26B43"/>
          </p15:clr>
        </p15:guide>
        <p15:guide id="48" pos="718" userDrawn="1">
          <p15:clr>
            <a:srgbClr val="F26B43"/>
          </p15:clr>
        </p15:guide>
        <p15:guide id="51" orient="horz" pos="945" userDrawn="1">
          <p15:clr>
            <a:srgbClr val="F26B43"/>
          </p15:clr>
        </p15:guide>
        <p15:guide id="52" pos="10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12/19/2025</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51477955"/>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99.xml"/><Relationship Id="rId6" Type="http://schemas.openxmlformats.org/officeDocument/2006/relationships/hyperlink" Target="https://cara.fs2c.usda.gov/Public/CommentInput?Project=66482"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99.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circular design&#10;&#10;Description automatically generated">
            <a:extLst>
              <a:ext uri="{FF2B5EF4-FFF2-40B4-BE49-F238E27FC236}">
                <a16:creationId xmlns:a16="http://schemas.microsoft.com/office/drawing/2014/main" id="{DF9CBE3A-A83F-8B32-400B-84562BA2F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726" y="8738908"/>
            <a:ext cx="633111" cy="317821"/>
          </a:xfrm>
          <a:prstGeom prst="rect">
            <a:avLst/>
          </a:prstGeom>
        </p:spPr>
      </p:pic>
      <p:pic>
        <p:nvPicPr>
          <p:cNvPr id="5" name="Picture 4" descr="A black and blue logo&#10;&#10;Description automatically generated">
            <a:extLst>
              <a:ext uri="{FF2B5EF4-FFF2-40B4-BE49-F238E27FC236}">
                <a16:creationId xmlns:a16="http://schemas.microsoft.com/office/drawing/2014/main" id="{073B5355-3954-8654-1B36-CB0DD1EED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147" y="8865231"/>
            <a:ext cx="625656" cy="248452"/>
          </a:xfrm>
          <a:prstGeom prst="rect">
            <a:avLst/>
          </a:prstGeom>
        </p:spPr>
      </p:pic>
      <p:pic>
        <p:nvPicPr>
          <p:cNvPr id="7" name="Picture 6" descr="A green and yellow shield with a tree&#10;&#10;Description automatically generated">
            <a:extLst>
              <a:ext uri="{FF2B5EF4-FFF2-40B4-BE49-F238E27FC236}">
                <a16:creationId xmlns:a16="http://schemas.microsoft.com/office/drawing/2014/main" id="{F6E43924-E763-A5ED-8DA4-DCB8BC624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82" y="176983"/>
            <a:ext cx="336331" cy="365760"/>
          </a:xfrm>
          <a:prstGeom prst="rect">
            <a:avLst/>
          </a:prstGeom>
        </p:spPr>
      </p:pic>
      <p:pic>
        <p:nvPicPr>
          <p:cNvPr id="8" name="Picture 7" descr="A green and yellow shield with a tree&#10;&#10;Description automatically generated">
            <a:extLst>
              <a:ext uri="{FF2B5EF4-FFF2-40B4-BE49-F238E27FC236}">
                <a16:creationId xmlns:a16="http://schemas.microsoft.com/office/drawing/2014/main" id="{1E04A771-DFC3-D358-2D57-70C5A3100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2853" y="176983"/>
            <a:ext cx="336331" cy="365760"/>
          </a:xfrm>
          <a:prstGeom prst="rect">
            <a:avLst/>
          </a:prstGeom>
        </p:spPr>
      </p:pic>
      <p:sp>
        <p:nvSpPr>
          <p:cNvPr id="10" name="TextBox 9">
            <a:extLst>
              <a:ext uri="{FF2B5EF4-FFF2-40B4-BE49-F238E27FC236}">
                <a16:creationId xmlns:a16="http://schemas.microsoft.com/office/drawing/2014/main" id="{EF69E868-B92F-8CE6-4984-E71DAA8F3539}"/>
              </a:ext>
            </a:extLst>
          </p:cNvPr>
          <p:cNvSpPr txBox="1"/>
          <p:nvPr/>
        </p:nvSpPr>
        <p:spPr>
          <a:xfrm>
            <a:off x="284518" y="695874"/>
            <a:ext cx="6286500" cy="2292935"/>
          </a:xfrm>
          <a:prstGeom prst="rect">
            <a:avLst/>
          </a:prstGeom>
          <a:noFill/>
        </p:spPr>
        <p:txBody>
          <a:bodyPr wrap="square" rtlCol="0">
            <a:spAutoFit/>
          </a:bodyPr>
          <a:lstStyle/>
          <a:p>
            <a:pPr>
              <a:spcBef>
                <a:spcPts val="600"/>
              </a:spcBef>
            </a:pPr>
            <a:r>
              <a:rPr lang="en-US" sz="1200" b="1" dirty="0">
                <a:solidFill>
                  <a:schemeClr val="tx2">
                    <a:lumMod val="50000"/>
                  </a:schemeClr>
                </a:solidFill>
                <a:latin typeface="Aptos SemiBold" panose="020B0004020202020204" pitchFamily="34" charset="0"/>
              </a:rPr>
              <a:t>Purpose of the Project</a:t>
            </a:r>
            <a:br>
              <a:rPr lang="en-US" sz="1050" b="1" dirty="0">
                <a:solidFill>
                  <a:srgbClr val="01395B"/>
                </a:solidFill>
                <a:latin typeface="Aptos Display" panose="020B0004020202020204" pitchFamily="34" charset="0"/>
              </a:rPr>
            </a:br>
            <a:r>
              <a:rPr lang="en-US" sz="1100" dirty="0">
                <a:latin typeface="Aptos Display" panose="020B0004020202020204" pitchFamily="34" charset="0"/>
              </a:rPr>
              <a:t>The purpose of the Project is to provide for the safety of downstream communities by reducing the risk of flooding and mudflows from a failure of the Spirit Lake debris blockage.</a:t>
            </a:r>
          </a:p>
          <a:p>
            <a:pPr>
              <a:spcBef>
                <a:spcPts val="600"/>
              </a:spcBef>
            </a:pPr>
            <a:r>
              <a:rPr lang="en-US" sz="1100" dirty="0">
                <a:latin typeface="Aptos Display" panose="020B0004020202020204" pitchFamily="34" charset="0"/>
              </a:rPr>
              <a:t>Following the 1980 eruption of Mount St. Helens, Spirit Lake’s natural outlet to the Toutle River system was blocked by the landslide and debris flow from the eruption. The Spirit Lake tunnel was constructed under emergency conditions to address the imminent public safety threat posed by rising water levels in Spirit Lake. The tunnel is in an area of volcanic, geologic, hydrologic, and seismic hazards. </a:t>
            </a:r>
          </a:p>
          <a:p>
            <a:pPr>
              <a:spcBef>
                <a:spcPts val="600"/>
              </a:spcBef>
            </a:pPr>
            <a:r>
              <a:rPr lang="en-US" sz="1100" dirty="0">
                <a:latin typeface="Aptos Display" panose="020B0004020202020204" pitchFamily="34" charset="0"/>
              </a:rPr>
              <a:t>The geological pressures on the tunnel have caused rock heave, compression, cracking and support failures, necessitating periodic repairs. A failure of the tunnel would result in rising lake levels that could exceed the maximum safe operating level, at which point pressure from rising water levels could force the breaching of the natural debris blockage, putting the downstream population of approximately 50,000 people at risk of catastrophic flooding and mudflows.</a:t>
            </a:r>
          </a:p>
        </p:txBody>
      </p:sp>
      <p:sp>
        <p:nvSpPr>
          <p:cNvPr id="11" name="TextBox 10">
            <a:extLst>
              <a:ext uri="{FF2B5EF4-FFF2-40B4-BE49-F238E27FC236}">
                <a16:creationId xmlns:a16="http://schemas.microsoft.com/office/drawing/2014/main" id="{BD9BD736-17D5-2C1E-F6EF-D97E6B9AF7F1}"/>
              </a:ext>
            </a:extLst>
          </p:cNvPr>
          <p:cNvSpPr txBox="1"/>
          <p:nvPr/>
        </p:nvSpPr>
        <p:spPr>
          <a:xfrm>
            <a:off x="1063231" y="176983"/>
            <a:ext cx="4785758" cy="523220"/>
          </a:xfrm>
          <a:prstGeom prst="rect">
            <a:avLst/>
          </a:prstGeom>
          <a:noFill/>
        </p:spPr>
        <p:txBody>
          <a:bodyPr wrap="square" rtlCol="0">
            <a:spAutoFit/>
          </a:bodyPr>
          <a:lstStyle/>
          <a:p>
            <a:pPr algn="ctr"/>
            <a:r>
              <a:rPr lang="en-US" sz="1600" b="1" dirty="0">
                <a:solidFill>
                  <a:schemeClr val="tx2">
                    <a:lumMod val="50000"/>
                  </a:schemeClr>
                </a:solidFill>
                <a:latin typeface="Franklin Gothic Book" panose="020B0503020102020204" pitchFamily="34" charset="0"/>
              </a:rPr>
              <a:t>Spirit Lake Outflow Safety Improvement Project</a:t>
            </a:r>
          </a:p>
          <a:p>
            <a:pPr algn="ctr"/>
            <a:r>
              <a:rPr lang="en-US" sz="1200" dirty="0">
                <a:solidFill>
                  <a:schemeClr val="tx2">
                    <a:lumMod val="50000"/>
                  </a:schemeClr>
                </a:solidFill>
                <a:latin typeface="Franklin Gothic Book" panose="020B0503020102020204" pitchFamily="34" charset="0"/>
              </a:rPr>
              <a:t>Gifford Pinchot National Forest</a:t>
            </a:r>
          </a:p>
        </p:txBody>
      </p:sp>
      <p:pic>
        <p:nvPicPr>
          <p:cNvPr id="4" name="Picture 3" descr="A map of a mountain&#10;&#10;AI-generated content may be incorrect.">
            <a:extLst>
              <a:ext uri="{FF2B5EF4-FFF2-40B4-BE49-F238E27FC236}">
                <a16:creationId xmlns:a16="http://schemas.microsoft.com/office/drawing/2014/main" id="{57A73AE6-4BD5-2DA7-77DC-B11B0265854C}"/>
              </a:ext>
            </a:extLst>
          </p:cNvPr>
          <p:cNvPicPr>
            <a:picLocks noChangeAspect="1"/>
          </p:cNvPicPr>
          <p:nvPr/>
        </p:nvPicPr>
        <p:blipFill>
          <a:blip r:embed="rId5">
            <a:extLst>
              <a:ext uri="{28A0092B-C50C-407E-A947-70E740481C1C}">
                <a14:useLocalDpi xmlns:a14="http://schemas.microsoft.com/office/drawing/2010/main" val="0"/>
              </a:ext>
            </a:extLst>
          </a:blip>
          <a:srcRect l="25561" t="7776" b="15615"/>
          <a:stretch>
            <a:fillRect/>
          </a:stretch>
        </p:blipFill>
        <p:spPr>
          <a:xfrm>
            <a:off x="411338" y="3300697"/>
            <a:ext cx="3044772" cy="3717486"/>
          </a:xfrm>
          <a:prstGeom prst="rect">
            <a:avLst/>
          </a:prstGeom>
        </p:spPr>
      </p:pic>
      <p:sp>
        <p:nvSpPr>
          <p:cNvPr id="23" name="TextBox 22">
            <a:extLst>
              <a:ext uri="{FF2B5EF4-FFF2-40B4-BE49-F238E27FC236}">
                <a16:creationId xmlns:a16="http://schemas.microsoft.com/office/drawing/2014/main" id="{33D99520-4C2B-FB19-A7B7-8313F60F0958}"/>
              </a:ext>
            </a:extLst>
          </p:cNvPr>
          <p:cNvSpPr txBox="1"/>
          <p:nvPr/>
        </p:nvSpPr>
        <p:spPr>
          <a:xfrm>
            <a:off x="410106" y="2976211"/>
            <a:ext cx="6035324" cy="307777"/>
          </a:xfrm>
          <a:prstGeom prst="rect">
            <a:avLst/>
          </a:prstGeom>
          <a:noFill/>
        </p:spPr>
        <p:txBody>
          <a:bodyPr wrap="square" rtlCol="0">
            <a:spAutoFit/>
          </a:bodyPr>
          <a:lstStyle/>
          <a:p>
            <a:pPr algn="ctr"/>
            <a:r>
              <a:rPr lang="en-US" sz="1400" dirty="0">
                <a:latin typeface="Aptos SemiBold" panose="020B0004020202020204" pitchFamily="34" charset="0"/>
              </a:rPr>
              <a:t>Alternatives Evaluated in the Draft EIS</a:t>
            </a:r>
          </a:p>
        </p:txBody>
      </p:sp>
      <p:cxnSp>
        <p:nvCxnSpPr>
          <p:cNvPr id="29" name="Straight Connector 28">
            <a:extLst>
              <a:ext uri="{FF2B5EF4-FFF2-40B4-BE49-F238E27FC236}">
                <a16:creationId xmlns:a16="http://schemas.microsoft.com/office/drawing/2014/main" id="{DBD08672-B670-6599-E9C1-8D787779256B}"/>
              </a:ext>
            </a:extLst>
          </p:cNvPr>
          <p:cNvCxnSpPr/>
          <p:nvPr/>
        </p:nvCxnSpPr>
        <p:spPr>
          <a:xfrm>
            <a:off x="0" y="2988809"/>
            <a:ext cx="6858000" cy="0"/>
          </a:xfrm>
          <a:prstGeom prst="line">
            <a:avLst/>
          </a:prstGeom>
          <a:ln>
            <a:solidFill>
              <a:srgbClr val="375B33"/>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B2F7FBF-E803-8C19-62BE-4F4C2BB60A21}"/>
              </a:ext>
            </a:extLst>
          </p:cNvPr>
          <p:cNvSpPr txBox="1"/>
          <p:nvPr/>
        </p:nvSpPr>
        <p:spPr>
          <a:xfrm>
            <a:off x="146818" y="7097090"/>
            <a:ext cx="4705836" cy="1969770"/>
          </a:xfrm>
          <a:prstGeom prst="rect">
            <a:avLst/>
          </a:prstGeom>
          <a:noFill/>
        </p:spPr>
        <p:txBody>
          <a:bodyPr wrap="square">
            <a:spAutoFit/>
          </a:bodyPr>
          <a:lstStyle/>
          <a:p>
            <a:r>
              <a:rPr lang="en-US" sz="1200" dirty="0">
                <a:latin typeface="Aptos Display" panose="020B0004020202020204" pitchFamily="34" charset="0"/>
              </a:rPr>
              <a:t>Comments on the Draft EIS must be received by </a:t>
            </a:r>
            <a:r>
              <a:rPr lang="en-US" sz="1200" b="1" u="sng" dirty="0">
                <a:latin typeface="Aptos Display" panose="020B0004020202020204" pitchFamily="34" charset="0"/>
              </a:rPr>
              <a:t>October 30, 2025</a:t>
            </a:r>
            <a:r>
              <a:rPr lang="en-US" sz="1200" dirty="0">
                <a:latin typeface="Aptos Display" panose="020B0004020202020204" pitchFamily="34" charset="0"/>
              </a:rPr>
              <a:t>.</a:t>
            </a:r>
          </a:p>
          <a:p>
            <a:endParaRPr lang="en-US" sz="1100" dirty="0">
              <a:latin typeface="Aptos Display" panose="020B0004020202020204" pitchFamily="34" charset="0"/>
            </a:endParaRPr>
          </a:p>
          <a:p>
            <a:r>
              <a:rPr lang="en-US" sz="1100" i="1" dirty="0">
                <a:latin typeface="Aptos Display" panose="020B0004020202020204" pitchFamily="34" charset="0"/>
              </a:rPr>
              <a:t>Send written comments via U.S. Mail to: </a:t>
            </a:r>
          </a:p>
          <a:p>
            <a:r>
              <a:rPr lang="en-US" sz="1100" dirty="0">
                <a:latin typeface="Aptos Display" panose="020B0004020202020204" pitchFamily="34" charset="0"/>
              </a:rPr>
              <a:t>Kelsey Jolley, Spirit Lake NEPA Coordinator</a:t>
            </a:r>
          </a:p>
          <a:p>
            <a:r>
              <a:rPr lang="en-US" sz="1100" dirty="0">
                <a:latin typeface="Aptos Display" panose="020B0004020202020204" pitchFamily="34" charset="0"/>
              </a:rPr>
              <a:t>987 McClellan Road</a:t>
            </a:r>
          </a:p>
          <a:p>
            <a:r>
              <a:rPr lang="en-US" sz="1100" dirty="0">
                <a:latin typeface="Aptos Display" panose="020B0004020202020204" pitchFamily="34" charset="0"/>
              </a:rPr>
              <a:t>Vancouver, WA 98661</a:t>
            </a:r>
          </a:p>
          <a:p>
            <a:endParaRPr lang="en-US" sz="1100" dirty="0">
              <a:latin typeface="Aptos Display" panose="020B0004020202020204" pitchFamily="34" charset="0"/>
            </a:endParaRPr>
          </a:p>
          <a:p>
            <a:r>
              <a:rPr lang="en-US" sz="1100" dirty="0">
                <a:latin typeface="Aptos Display" panose="020B0004020202020204" pitchFamily="34" charset="0"/>
              </a:rPr>
              <a:t>Comments may also be submitted electronically through the Comment and Analysis Response Application (CARA) at: </a:t>
            </a:r>
            <a:r>
              <a:rPr lang="en-US" sz="1100" dirty="0">
                <a:latin typeface="Aptos Display" panose="020B0004020202020204" pitchFamily="34" charset="0"/>
                <a:hlinkClick r:id="rId6"/>
              </a:rPr>
              <a:t>https://cara.fs2c.usda.gov/Public//CommentInput?Project=66482</a:t>
            </a:r>
            <a:r>
              <a:rPr lang="en-US" sz="1100" dirty="0">
                <a:latin typeface="Aptos Display" panose="020B0004020202020204" pitchFamily="34" charset="0"/>
              </a:rPr>
              <a:t>  </a:t>
            </a:r>
          </a:p>
          <a:p>
            <a:endParaRPr lang="en-US" sz="1100" dirty="0">
              <a:latin typeface="Aptos Display" panose="020B0004020202020204" pitchFamily="34" charset="0"/>
            </a:endParaRPr>
          </a:p>
        </p:txBody>
      </p:sp>
      <p:pic>
        <p:nvPicPr>
          <p:cNvPr id="32" name="Picture 31" descr="A qr code with a white background&#10;&#10;AI-generated content may be incorrect.">
            <a:extLst>
              <a:ext uri="{FF2B5EF4-FFF2-40B4-BE49-F238E27FC236}">
                <a16:creationId xmlns:a16="http://schemas.microsoft.com/office/drawing/2014/main" id="{1DA3B10F-41AF-0893-13E9-3B67EAF5C2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4227" y="7878363"/>
            <a:ext cx="1228991" cy="1228991"/>
          </a:xfrm>
          <a:prstGeom prst="rect">
            <a:avLst/>
          </a:prstGeom>
        </p:spPr>
      </p:pic>
      <p:cxnSp>
        <p:nvCxnSpPr>
          <p:cNvPr id="31" name="Straight Connector 30">
            <a:extLst>
              <a:ext uri="{FF2B5EF4-FFF2-40B4-BE49-F238E27FC236}">
                <a16:creationId xmlns:a16="http://schemas.microsoft.com/office/drawing/2014/main" id="{9AAAB471-9EB2-D72D-60EB-1E139B29D607}"/>
              </a:ext>
            </a:extLst>
          </p:cNvPr>
          <p:cNvCxnSpPr/>
          <p:nvPr/>
        </p:nvCxnSpPr>
        <p:spPr>
          <a:xfrm>
            <a:off x="0" y="7072793"/>
            <a:ext cx="6858000" cy="0"/>
          </a:xfrm>
          <a:prstGeom prst="line">
            <a:avLst/>
          </a:prstGeom>
          <a:ln>
            <a:solidFill>
              <a:srgbClr val="375B3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F9FEFC4-A84E-093E-BEFB-F34110AC07A1}"/>
              </a:ext>
            </a:extLst>
          </p:cNvPr>
          <p:cNvPicPr>
            <a:picLocks noChangeAspect="1"/>
          </p:cNvPicPr>
          <p:nvPr/>
        </p:nvPicPr>
        <p:blipFill>
          <a:blip r:embed="rId8"/>
          <a:stretch>
            <a:fillRect/>
          </a:stretch>
        </p:blipFill>
        <p:spPr>
          <a:xfrm>
            <a:off x="3759902" y="3296136"/>
            <a:ext cx="2686760" cy="3719359"/>
          </a:xfrm>
          <a:prstGeom prst="rect">
            <a:avLst/>
          </a:prstGeom>
        </p:spPr>
      </p:pic>
      <p:sp>
        <p:nvSpPr>
          <p:cNvPr id="9" name="TextBox 8">
            <a:extLst>
              <a:ext uri="{FF2B5EF4-FFF2-40B4-BE49-F238E27FC236}">
                <a16:creationId xmlns:a16="http://schemas.microsoft.com/office/drawing/2014/main" id="{B82ECE85-A580-13C3-3BBE-F6909191CDE0}"/>
              </a:ext>
            </a:extLst>
          </p:cNvPr>
          <p:cNvSpPr txBox="1"/>
          <p:nvPr/>
        </p:nvSpPr>
        <p:spPr>
          <a:xfrm>
            <a:off x="5534228" y="7097090"/>
            <a:ext cx="1228992" cy="738664"/>
          </a:xfrm>
          <a:prstGeom prst="rect">
            <a:avLst/>
          </a:prstGeom>
          <a:noFill/>
        </p:spPr>
        <p:txBody>
          <a:bodyPr wrap="square">
            <a:spAutoFit/>
          </a:bodyPr>
          <a:lstStyle/>
          <a:p>
            <a:pPr algn="ctr"/>
            <a:r>
              <a:rPr lang="en-US" sz="1050" dirty="0">
                <a:solidFill>
                  <a:srgbClr val="375B33"/>
                </a:solidFill>
                <a:latin typeface="Aptos Display" panose="020B0004020202020204" pitchFamily="34" charset="0"/>
              </a:rPr>
              <a:t>Scan the QR code to visit the Project Website for more information. </a:t>
            </a:r>
          </a:p>
        </p:txBody>
      </p:sp>
    </p:spTree>
    <p:extLst>
      <p:ext uri="{BB962C8B-B14F-4D97-AF65-F5344CB8AC3E}">
        <p14:creationId xmlns:p14="http://schemas.microsoft.com/office/powerpoint/2010/main" val="75866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2AF7-D09F-517E-CADF-21728D08A9B6}"/>
              </a:ext>
            </a:extLst>
          </p:cNvPr>
          <p:cNvSpPr txBox="1">
            <a:spLocks/>
          </p:cNvSpPr>
          <p:nvPr/>
        </p:nvSpPr>
        <p:spPr>
          <a:xfrm>
            <a:off x="244081" y="151540"/>
            <a:ext cx="6369839" cy="38681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chemeClr val="tx2">
                    <a:lumMod val="50000"/>
                  </a:schemeClr>
                </a:solidFill>
                <a:latin typeface="Franklin Gothic Book" panose="020B0503020102020204" pitchFamily="34" charset="0"/>
              </a:rPr>
              <a:t>Summary of Two Preferred Alternatives</a:t>
            </a:r>
          </a:p>
        </p:txBody>
      </p:sp>
      <p:pic>
        <p:nvPicPr>
          <p:cNvPr id="14" name="Picture 13" descr="A green and yellow shield with a tree&#10;&#10;Description automatically generated">
            <a:extLst>
              <a:ext uri="{FF2B5EF4-FFF2-40B4-BE49-F238E27FC236}">
                <a16:creationId xmlns:a16="http://schemas.microsoft.com/office/drawing/2014/main" id="{BCD83441-0F2A-7178-EBDF-1DD4E2689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82" y="176983"/>
            <a:ext cx="336331" cy="365760"/>
          </a:xfrm>
          <a:prstGeom prst="rect">
            <a:avLst/>
          </a:prstGeom>
        </p:spPr>
      </p:pic>
      <p:pic>
        <p:nvPicPr>
          <p:cNvPr id="15" name="Picture 14" descr="A green and yellow shield with a tree&#10;&#10;Description automatically generated">
            <a:extLst>
              <a:ext uri="{FF2B5EF4-FFF2-40B4-BE49-F238E27FC236}">
                <a16:creationId xmlns:a16="http://schemas.microsoft.com/office/drawing/2014/main" id="{D076294C-AE67-20B7-3A91-A1FF5BBA6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853" y="176983"/>
            <a:ext cx="336331" cy="365760"/>
          </a:xfrm>
          <a:prstGeom prst="rect">
            <a:avLst/>
          </a:prstGeom>
        </p:spPr>
      </p:pic>
      <p:pic>
        <p:nvPicPr>
          <p:cNvPr id="12" name="Picture 11">
            <a:extLst>
              <a:ext uri="{FF2B5EF4-FFF2-40B4-BE49-F238E27FC236}">
                <a16:creationId xmlns:a16="http://schemas.microsoft.com/office/drawing/2014/main" id="{2A8B87E9-6EED-7B23-C597-D6AB76F22C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9175" y="878606"/>
            <a:ext cx="2935406" cy="2963033"/>
          </a:xfrm>
          <a:prstGeom prst="rect">
            <a:avLst/>
          </a:prstGeom>
        </p:spPr>
      </p:pic>
      <p:sp>
        <p:nvSpPr>
          <p:cNvPr id="16" name="TextBox 15">
            <a:extLst>
              <a:ext uri="{FF2B5EF4-FFF2-40B4-BE49-F238E27FC236}">
                <a16:creationId xmlns:a16="http://schemas.microsoft.com/office/drawing/2014/main" id="{99603BE8-0710-C668-1663-B09088A2BE44}"/>
              </a:ext>
            </a:extLst>
          </p:cNvPr>
          <p:cNvSpPr txBox="1"/>
          <p:nvPr/>
        </p:nvSpPr>
        <p:spPr>
          <a:xfrm>
            <a:off x="244081" y="3814959"/>
            <a:ext cx="3184919" cy="1323439"/>
          </a:xfrm>
          <a:prstGeom prst="rect">
            <a:avLst/>
          </a:prstGeom>
          <a:noFill/>
        </p:spPr>
        <p:txBody>
          <a:bodyPr wrap="square" rtlCol="0">
            <a:spAutoFit/>
          </a:bodyPr>
          <a:lstStyle/>
          <a:p>
            <a:pPr marL="114300" indent="-114300">
              <a:buFont typeface="Arial" panose="020B0604020202020204" pitchFamily="34" charset="0"/>
              <a:buChar char="•"/>
            </a:pPr>
            <a:r>
              <a:rPr lang="en-US" sz="1000" dirty="0"/>
              <a:t>Puts most weight on minimizing adverse environmental consequences </a:t>
            </a:r>
          </a:p>
          <a:p>
            <a:pPr marL="114300" indent="-114300">
              <a:buFont typeface="Arial" panose="020B0604020202020204" pitchFamily="34" charset="0"/>
              <a:buChar char="•"/>
            </a:pPr>
            <a:r>
              <a:rPr lang="en-US" sz="1000" dirty="0"/>
              <a:t>Not responsive to community value of healthy ecosystems (potential future fish passage)</a:t>
            </a:r>
          </a:p>
          <a:p>
            <a:pPr marL="114300" indent="-114300">
              <a:buFont typeface="Arial" panose="020B0604020202020204" pitchFamily="34" charset="0"/>
              <a:buChar char="•"/>
            </a:pPr>
            <a:r>
              <a:rPr lang="en-US" sz="1000" dirty="0"/>
              <a:t>Minor impacts to recreation access</a:t>
            </a:r>
          </a:p>
          <a:p>
            <a:pPr marL="114300" indent="-114300">
              <a:buFont typeface="Arial" panose="020B0604020202020204" pitchFamily="34" charset="0"/>
              <a:buChar char="•"/>
            </a:pPr>
            <a:r>
              <a:rPr lang="en-US" sz="1000" dirty="0"/>
              <a:t>Uses path of existing temporary Truman Trail Access Road so limits loss of long-term research plots, vegetation, fish and wildlife </a:t>
            </a:r>
          </a:p>
        </p:txBody>
      </p:sp>
      <p:pic>
        <p:nvPicPr>
          <p:cNvPr id="20" name="Picture 19" descr="A close-up of a chart&#10;&#10;AI-generated content may be incorrect.">
            <a:extLst>
              <a:ext uri="{FF2B5EF4-FFF2-40B4-BE49-F238E27FC236}">
                <a16:creationId xmlns:a16="http://schemas.microsoft.com/office/drawing/2014/main" id="{888C8679-5C03-B4A6-122B-ED540E667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3647" y="878605"/>
            <a:ext cx="2935406" cy="2963034"/>
          </a:xfrm>
          <a:prstGeom prst="rect">
            <a:avLst/>
          </a:prstGeom>
        </p:spPr>
      </p:pic>
      <p:sp>
        <p:nvSpPr>
          <p:cNvPr id="21" name="TextBox 20">
            <a:extLst>
              <a:ext uri="{FF2B5EF4-FFF2-40B4-BE49-F238E27FC236}">
                <a16:creationId xmlns:a16="http://schemas.microsoft.com/office/drawing/2014/main" id="{D114DD69-C880-7080-516E-EEFDF25DD760}"/>
              </a:ext>
            </a:extLst>
          </p:cNvPr>
          <p:cNvSpPr txBox="1"/>
          <p:nvPr/>
        </p:nvSpPr>
        <p:spPr>
          <a:xfrm>
            <a:off x="3494094" y="3814959"/>
            <a:ext cx="3156502" cy="1169551"/>
          </a:xfrm>
          <a:prstGeom prst="rect">
            <a:avLst/>
          </a:prstGeom>
          <a:noFill/>
        </p:spPr>
        <p:txBody>
          <a:bodyPr wrap="square" rtlCol="0">
            <a:spAutoFit/>
          </a:bodyPr>
          <a:lstStyle/>
          <a:p>
            <a:pPr marL="114300" indent="-114300">
              <a:buFont typeface="Arial" panose="020B0604020202020204" pitchFamily="34" charset="0"/>
              <a:buChar char="•"/>
            </a:pPr>
            <a:r>
              <a:rPr lang="en-US" sz="1000" dirty="0"/>
              <a:t>Puts most weight on community layer: offers enhanced ecosystem health (potential future fish passage)</a:t>
            </a:r>
          </a:p>
          <a:p>
            <a:pPr marL="114300" indent="-114300">
              <a:buFont typeface="Arial" panose="020B0604020202020204" pitchFamily="34" charset="0"/>
              <a:buChar char="•"/>
            </a:pPr>
            <a:r>
              <a:rPr lang="en-US" sz="1000" dirty="0"/>
              <a:t>Among the safest alternatives operationally </a:t>
            </a:r>
          </a:p>
          <a:p>
            <a:pPr marL="114300" indent="-114300">
              <a:buFont typeface="Arial" panose="020B0604020202020204" pitchFamily="34" charset="0"/>
              <a:buChar char="•"/>
            </a:pPr>
            <a:r>
              <a:rPr lang="en-US" sz="1000" dirty="0"/>
              <a:t>Impacts some research plots</a:t>
            </a:r>
          </a:p>
          <a:p>
            <a:pPr marL="114300" indent="-114300">
              <a:buFont typeface="Arial" panose="020B0604020202020204" pitchFamily="34" charset="0"/>
              <a:buChar char="•"/>
            </a:pPr>
            <a:r>
              <a:rPr lang="en-US" sz="1000" dirty="0"/>
              <a:t>Uses path of existing temporary Truman Trail Access Road so limits loss of long-term research plots, vegetation, fish and wildlife </a:t>
            </a:r>
          </a:p>
        </p:txBody>
      </p:sp>
      <p:sp>
        <p:nvSpPr>
          <p:cNvPr id="22" name="TextBox 21">
            <a:extLst>
              <a:ext uri="{FF2B5EF4-FFF2-40B4-BE49-F238E27FC236}">
                <a16:creationId xmlns:a16="http://schemas.microsoft.com/office/drawing/2014/main" id="{314B24F6-AD28-FDCA-6CCF-7D930743E15C}"/>
              </a:ext>
            </a:extLst>
          </p:cNvPr>
          <p:cNvSpPr txBox="1"/>
          <p:nvPr/>
        </p:nvSpPr>
        <p:spPr>
          <a:xfrm>
            <a:off x="328947" y="536904"/>
            <a:ext cx="2935406" cy="430887"/>
          </a:xfrm>
          <a:prstGeom prst="rect">
            <a:avLst/>
          </a:prstGeom>
          <a:noFill/>
        </p:spPr>
        <p:txBody>
          <a:bodyPr wrap="square" rtlCol="0">
            <a:spAutoFit/>
          </a:bodyPr>
          <a:lstStyle/>
          <a:p>
            <a:pPr algn="ctr"/>
            <a:r>
              <a:rPr lang="en-US" sz="1100" b="1" dirty="0">
                <a:solidFill>
                  <a:srgbClr val="375B33"/>
                </a:solidFill>
                <a:latin typeface="Aptos SemiBold" panose="020B0004020202020204" pitchFamily="34" charset="0"/>
              </a:rPr>
              <a:t>Multi-criteria Decision Analysis Tool For Preferred Alternative 2 + 9</a:t>
            </a:r>
          </a:p>
        </p:txBody>
      </p:sp>
      <p:sp>
        <p:nvSpPr>
          <p:cNvPr id="23" name="TextBox 22">
            <a:extLst>
              <a:ext uri="{FF2B5EF4-FFF2-40B4-BE49-F238E27FC236}">
                <a16:creationId xmlns:a16="http://schemas.microsoft.com/office/drawing/2014/main" id="{F69D1B9C-155D-374E-41D9-1733DD9EAC17}"/>
              </a:ext>
            </a:extLst>
          </p:cNvPr>
          <p:cNvSpPr txBox="1"/>
          <p:nvPr/>
        </p:nvSpPr>
        <p:spPr>
          <a:xfrm>
            <a:off x="3679238" y="536904"/>
            <a:ext cx="2723615" cy="430887"/>
          </a:xfrm>
          <a:prstGeom prst="rect">
            <a:avLst/>
          </a:prstGeom>
          <a:noFill/>
        </p:spPr>
        <p:txBody>
          <a:bodyPr wrap="square" rtlCol="0">
            <a:spAutoFit/>
          </a:bodyPr>
          <a:lstStyle/>
          <a:p>
            <a:pPr algn="ctr"/>
            <a:r>
              <a:rPr lang="en-US" sz="1100" b="1" dirty="0">
                <a:solidFill>
                  <a:srgbClr val="375B33"/>
                </a:solidFill>
                <a:latin typeface="Aptos SemiBold" panose="020B0004020202020204" pitchFamily="34" charset="0"/>
              </a:rPr>
              <a:t>Multi-criteria Decision Analysis Tool For Preferred Alternative 7</a:t>
            </a:r>
          </a:p>
        </p:txBody>
      </p:sp>
      <p:sp>
        <p:nvSpPr>
          <p:cNvPr id="29" name="Rectangle 4">
            <a:extLst>
              <a:ext uri="{FF2B5EF4-FFF2-40B4-BE49-F238E27FC236}">
                <a16:creationId xmlns:a16="http://schemas.microsoft.com/office/drawing/2014/main" id="{33FCAC21-B5E4-A5F4-256D-398212D77AC3}"/>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 name="Table 32">
            <a:extLst>
              <a:ext uri="{FF2B5EF4-FFF2-40B4-BE49-F238E27FC236}">
                <a16:creationId xmlns:a16="http://schemas.microsoft.com/office/drawing/2014/main" id="{F1907AFF-5A86-A651-761F-DFFD98EF98F6}"/>
              </a:ext>
            </a:extLst>
          </p:cNvPr>
          <p:cNvGraphicFramePr>
            <a:graphicFrameLocks noGrp="1"/>
          </p:cNvGraphicFramePr>
          <p:nvPr>
            <p:extLst>
              <p:ext uri="{D42A27DB-BD31-4B8C-83A1-F6EECF244321}">
                <p14:modId xmlns:p14="http://schemas.microsoft.com/office/powerpoint/2010/main" val="3141002373"/>
              </p:ext>
            </p:extLst>
          </p:nvPr>
        </p:nvGraphicFramePr>
        <p:xfrm>
          <a:off x="280756" y="5479688"/>
          <a:ext cx="6369841" cy="3503875"/>
        </p:xfrm>
        <a:graphic>
          <a:graphicData uri="http://schemas.openxmlformats.org/drawingml/2006/table">
            <a:tbl>
              <a:tblPr firstRow="1" bandRow="1">
                <a:tableStyleId>{93296810-A885-4BE3-A3E7-6D5BEEA58F35}</a:tableStyleId>
              </a:tblPr>
              <a:tblGrid>
                <a:gridCol w="1429886">
                  <a:extLst>
                    <a:ext uri="{9D8B030D-6E8A-4147-A177-3AD203B41FA5}">
                      <a16:colId xmlns:a16="http://schemas.microsoft.com/office/drawing/2014/main" val="3772949875"/>
                    </a:ext>
                  </a:extLst>
                </a:gridCol>
                <a:gridCol w="3519362">
                  <a:extLst>
                    <a:ext uri="{9D8B030D-6E8A-4147-A177-3AD203B41FA5}">
                      <a16:colId xmlns:a16="http://schemas.microsoft.com/office/drawing/2014/main" val="225924142"/>
                    </a:ext>
                  </a:extLst>
                </a:gridCol>
                <a:gridCol w="1420593">
                  <a:extLst>
                    <a:ext uri="{9D8B030D-6E8A-4147-A177-3AD203B41FA5}">
                      <a16:colId xmlns:a16="http://schemas.microsoft.com/office/drawing/2014/main" val="2204491012"/>
                    </a:ext>
                  </a:extLst>
                </a:gridCol>
              </a:tblGrid>
              <a:tr h="0">
                <a:tc>
                  <a:txBody>
                    <a:bodyPr/>
                    <a:lstStyle/>
                    <a:p>
                      <a:pPr algn="ctr"/>
                      <a:r>
                        <a:rPr lang="en-US" sz="1000" dirty="0"/>
                        <a:t>Milestone</a:t>
                      </a:r>
                    </a:p>
                  </a:txBody>
                  <a:tcPr>
                    <a:solidFill>
                      <a:schemeClr val="accent6">
                        <a:lumMod val="50000"/>
                      </a:schemeClr>
                    </a:solidFill>
                  </a:tcPr>
                </a:tc>
                <a:tc>
                  <a:txBody>
                    <a:bodyPr/>
                    <a:lstStyle/>
                    <a:p>
                      <a:pPr algn="ctr"/>
                      <a:r>
                        <a:rPr lang="en-US" sz="1000" dirty="0"/>
                        <a:t>Description</a:t>
                      </a:r>
                    </a:p>
                  </a:txBody>
                  <a:tcPr>
                    <a:solidFill>
                      <a:schemeClr val="accent6">
                        <a:lumMod val="50000"/>
                      </a:schemeClr>
                    </a:solidFill>
                  </a:tcPr>
                </a:tc>
                <a:tc>
                  <a:txBody>
                    <a:bodyPr/>
                    <a:lstStyle/>
                    <a:p>
                      <a:pPr algn="ctr"/>
                      <a:r>
                        <a:rPr lang="en-US" sz="1000" dirty="0"/>
                        <a:t>Anticipated Schedule</a:t>
                      </a:r>
                    </a:p>
                  </a:txBody>
                  <a:tcPr>
                    <a:solidFill>
                      <a:schemeClr val="accent6">
                        <a:lumMod val="50000"/>
                      </a:schemeClr>
                    </a:solidFill>
                  </a:tcPr>
                </a:tc>
                <a:extLst>
                  <a:ext uri="{0D108BD9-81ED-4DB2-BD59-A6C34878D82A}">
                    <a16:rowId xmlns:a16="http://schemas.microsoft.com/office/drawing/2014/main" val="3624276913"/>
                  </a:ext>
                </a:extLst>
              </a:tr>
              <a:tr h="391590">
                <a:tc>
                  <a:txBody>
                    <a:bodyPr/>
                    <a:lstStyle/>
                    <a:p>
                      <a:pPr algn="ctr"/>
                      <a:r>
                        <a:rPr lang="en-US" sz="1000" dirty="0"/>
                        <a:t>Notice of Intent (NOI) to Prepare an EIS</a:t>
                      </a:r>
                    </a:p>
                  </a:txBody>
                  <a:tcPr/>
                </a:tc>
                <a:tc>
                  <a:txBody>
                    <a:bodyPr/>
                    <a:lstStyle/>
                    <a:p>
                      <a:pPr algn="ctr"/>
                      <a:r>
                        <a:rPr lang="en-US" sz="1000" dirty="0"/>
                        <a:t>The public involvement phase begins when the NOI is published in the Federal Register</a:t>
                      </a:r>
                    </a:p>
                  </a:txBody>
                  <a:tcPr/>
                </a:tc>
                <a:tc>
                  <a:txBody>
                    <a:bodyPr/>
                    <a:lstStyle/>
                    <a:p>
                      <a:pPr algn="ctr"/>
                      <a:r>
                        <a:rPr lang="en-US" sz="1000" dirty="0"/>
                        <a:t>Sept 30, 2024</a:t>
                      </a:r>
                    </a:p>
                  </a:txBody>
                  <a:tcPr/>
                </a:tc>
                <a:extLst>
                  <a:ext uri="{0D108BD9-81ED-4DB2-BD59-A6C34878D82A}">
                    <a16:rowId xmlns:a16="http://schemas.microsoft.com/office/drawing/2014/main" val="673802573"/>
                  </a:ext>
                </a:extLst>
              </a:tr>
              <a:tr h="403182">
                <a:tc>
                  <a:txBody>
                    <a:bodyPr/>
                    <a:lstStyle/>
                    <a:p>
                      <a:pPr algn="ctr"/>
                      <a:r>
                        <a:rPr lang="en-US" sz="1000" dirty="0"/>
                        <a:t>Scoping Period and Meeting(s)</a:t>
                      </a:r>
                    </a:p>
                  </a:txBody>
                  <a:tcPr/>
                </a:tc>
                <a:tc>
                  <a:txBody>
                    <a:bodyPr/>
                    <a:lstStyle/>
                    <a:p>
                      <a:pPr algn="ctr"/>
                      <a:r>
                        <a:rPr lang="en-US" sz="1000" dirty="0"/>
                        <a:t>Involves the public in identifying the environmental issues to be addressed in the EIS</a:t>
                      </a:r>
                    </a:p>
                  </a:txBody>
                  <a:tcPr/>
                </a:tc>
                <a:tc>
                  <a:txBody>
                    <a:bodyPr/>
                    <a:lstStyle/>
                    <a:p>
                      <a:pPr algn="ctr"/>
                      <a:r>
                        <a:rPr lang="en-US" sz="1000" dirty="0"/>
                        <a:t>Sept 30 - Nov 15, 2024</a:t>
                      </a:r>
                    </a:p>
                  </a:txBody>
                  <a:tcPr/>
                </a:tc>
                <a:extLst>
                  <a:ext uri="{0D108BD9-81ED-4DB2-BD59-A6C34878D82A}">
                    <a16:rowId xmlns:a16="http://schemas.microsoft.com/office/drawing/2014/main" val="2281735190"/>
                  </a:ext>
                </a:extLst>
              </a:tr>
              <a:tr h="391590">
                <a:tc>
                  <a:txBody>
                    <a:bodyPr/>
                    <a:lstStyle/>
                    <a:p>
                      <a:pPr algn="ctr"/>
                      <a:r>
                        <a:rPr lang="en-US" sz="1000" dirty="0"/>
                        <a:t>Notice of Availability of Draft EIS</a:t>
                      </a:r>
                    </a:p>
                  </a:txBody>
                  <a:tcPr/>
                </a:tc>
                <a:tc>
                  <a:txBody>
                    <a:bodyPr/>
                    <a:lstStyle/>
                    <a:p>
                      <a:pPr algn="ctr"/>
                      <a:r>
                        <a:rPr lang="en-US" sz="1000" dirty="0"/>
                        <a:t>Announces publication of the Draft EIS; begins public involvement phase </a:t>
                      </a:r>
                    </a:p>
                  </a:txBody>
                  <a:tcPr/>
                </a:tc>
                <a:tc>
                  <a:txBody>
                    <a:bodyPr/>
                    <a:lstStyle/>
                    <a:p>
                      <a:pPr algn="ctr"/>
                      <a:r>
                        <a:rPr lang="en-US" sz="1000" dirty="0"/>
                        <a:t>Aug 1, 2025</a:t>
                      </a:r>
                    </a:p>
                  </a:txBody>
                  <a:tcPr/>
                </a:tc>
                <a:extLst>
                  <a:ext uri="{0D108BD9-81ED-4DB2-BD59-A6C34878D82A}">
                    <a16:rowId xmlns:a16="http://schemas.microsoft.com/office/drawing/2014/main" val="2096994635"/>
                  </a:ext>
                </a:extLst>
              </a:tr>
              <a:tr h="385815">
                <a:tc>
                  <a:txBody>
                    <a:bodyPr/>
                    <a:lstStyle/>
                    <a:p>
                      <a:pPr algn="ctr"/>
                      <a:r>
                        <a:rPr lang="en-US" sz="1000"/>
                        <a:t>Public Comment Period</a:t>
                      </a:r>
                    </a:p>
                  </a:txBody>
                  <a:tcPr/>
                </a:tc>
                <a:tc>
                  <a:txBody>
                    <a:bodyPr/>
                    <a:lstStyle/>
                    <a:p>
                      <a:pPr algn="ctr"/>
                      <a:r>
                        <a:rPr lang="en-US" sz="1000" dirty="0"/>
                        <a:t>Provides 90 days for the public to comment on the analysis presented in the Draft EIS</a:t>
                      </a:r>
                    </a:p>
                  </a:txBody>
                  <a:tcPr/>
                </a:tc>
                <a:tc>
                  <a:txBody>
                    <a:bodyPr/>
                    <a:lstStyle/>
                    <a:p>
                      <a:pPr algn="ctr"/>
                      <a:r>
                        <a:rPr lang="en-US" sz="1000" dirty="0"/>
                        <a:t>Aug 1 – Oct 30, 2025</a:t>
                      </a:r>
                    </a:p>
                  </a:txBody>
                  <a:tcPr/>
                </a:tc>
                <a:extLst>
                  <a:ext uri="{0D108BD9-81ED-4DB2-BD59-A6C34878D82A}">
                    <a16:rowId xmlns:a16="http://schemas.microsoft.com/office/drawing/2014/main" val="3833244926"/>
                  </a:ext>
                </a:extLst>
              </a:tr>
              <a:tr h="54822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t>Final EIS/Draft Record of Decision (ROD)</a:t>
                      </a:r>
                    </a:p>
                  </a:txBody>
                  <a:tcPr/>
                </a:tc>
                <a:tc>
                  <a:txBody>
                    <a:bodyPr/>
                    <a:lstStyle/>
                    <a:p>
                      <a:pPr algn="ctr"/>
                      <a:r>
                        <a:rPr lang="en-US" sz="1000" dirty="0"/>
                        <a:t>Updates the Draft EIS and includes responses to all public comments received during the public comment period</a:t>
                      </a:r>
                    </a:p>
                  </a:txBody>
                  <a:tcPr/>
                </a:tc>
                <a:tc>
                  <a:txBody>
                    <a:bodyPr/>
                    <a:lstStyle/>
                    <a:p>
                      <a:pPr algn="ctr"/>
                      <a:r>
                        <a:rPr lang="en-US" sz="1000" dirty="0"/>
                        <a:t>April 2026</a:t>
                      </a:r>
                    </a:p>
                  </a:txBody>
                  <a:tcPr/>
                </a:tc>
                <a:extLst>
                  <a:ext uri="{0D108BD9-81ED-4DB2-BD59-A6C34878D82A}">
                    <a16:rowId xmlns:a16="http://schemas.microsoft.com/office/drawing/2014/main" val="2118429438"/>
                  </a:ext>
                </a:extLst>
              </a:tr>
              <a:tr h="391590">
                <a:tc>
                  <a:txBody>
                    <a:bodyPr/>
                    <a:lstStyle/>
                    <a:p>
                      <a:pPr algn="ctr"/>
                      <a:r>
                        <a:rPr lang="en-US" sz="1000" dirty="0"/>
                        <a:t>Objection Filing Period</a:t>
                      </a:r>
                    </a:p>
                  </a:txBody>
                  <a:tcPr/>
                </a:tc>
                <a:tc>
                  <a:txBody>
                    <a:bodyPr/>
                    <a:lstStyle/>
                    <a:p>
                      <a:pPr algn="ctr"/>
                      <a:r>
                        <a:rPr lang="en-US" sz="1000" dirty="0"/>
                        <a:t>Those that have filed substantive comments during scoping or DEIS comment period may file objections</a:t>
                      </a:r>
                    </a:p>
                  </a:txBody>
                  <a:tcPr/>
                </a:tc>
                <a:tc>
                  <a:txBody>
                    <a:bodyPr/>
                    <a:lstStyle/>
                    <a:p>
                      <a:pPr algn="ctr"/>
                      <a:r>
                        <a:rPr lang="en-US" sz="1000" dirty="0"/>
                        <a:t>April – June 2026</a:t>
                      </a:r>
                    </a:p>
                  </a:txBody>
                  <a:tcPr/>
                </a:tc>
                <a:extLst>
                  <a:ext uri="{0D108BD9-81ED-4DB2-BD59-A6C34878D82A}">
                    <a16:rowId xmlns:a16="http://schemas.microsoft.com/office/drawing/2014/main" val="266695091"/>
                  </a:ext>
                </a:extLst>
              </a:tr>
              <a:tr h="391590">
                <a:tc>
                  <a:txBody>
                    <a:bodyPr/>
                    <a:lstStyle/>
                    <a:p>
                      <a:pPr algn="ctr"/>
                      <a:r>
                        <a:rPr lang="en-US" sz="1000" dirty="0"/>
                        <a:t>Objection Resolution Period</a:t>
                      </a:r>
                    </a:p>
                  </a:txBody>
                  <a:tcPr/>
                </a:tc>
                <a:tc>
                  <a:txBody>
                    <a:bodyPr/>
                    <a:lstStyle/>
                    <a:p>
                      <a:pPr algn="ctr"/>
                      <a:r>
                        <a:rPr lang="en-US" sz="1000" dirty="0"/>
                        <a:t>Forest Service reviews and resolves objections</a:t>
                      </a:r>
                    </a:p>
                  </a:txBody>
                  <a:tcPr/>
                </a:tc>
                <a:tc>
                  <a:txBody>
                    <a:bodyPr/>
                    <a:lstStyle/>
                    <a:p>
                      <a:pPr algn="ctr"/>
                      <a:r>
                        <a:rPr lang="en-US" sz="1000" dirty="0"/>
                        <a:t>June – Sept 2026</a:t>
                      </a:r>
                    </a:p>
                  </a:txBody>
                  <a:tcPr/>
                </a:tc>
                <a:extLst>
                  <a:ext uri="{0D108BD9-81ED-4DB2-BD59-A6C34878D82A}">
                    <a16:rowId xmlns:a16="http://schemas.microsoft.com/office/drawing/2014/main" val="3021660162"/>
                  </a:ext>
                </a:extLst>
              </a:tr>
              <a:tr h="327426">
                <a:tc>
                  <a:txBody>
                    <a:bodyPr/>
                    <a:lstStyle/>
                    <a:p>
                      <a:pPr algn="ctr"/>
                      <a:r>
                        <a:rPr lang="en-US" sz="1000" dirty="0"/>
                        <a:t>Final ROD</a:t>
                      </a:r>
                    </a:p>
                  </a:txBody>
                  <a:tcPr/>
                </a:tc>
                <a:tc>
                  <a:txBody>
                    <a:bodyPr/>
                    <a:lstStyle/>
                    <a:p>
                      <a:pPr algn="ctr"/>
                      <a:r>
                        <a:rPr lang="en-US" sz="1000" dirty="0"/>
                        <a:t>Forest Service publishes final decision on the Project</a:t>
                      </a:r>
                    </a:p>
                  </a:txBody>
                  <a:tcPr/>
                </a:tc>
                <a:tc>
                  <a:txBody>
                    <a:bodyPr/>
                    <a:lstStyle/>
                    <a:p>
                      <a:pPr algn="ctr"/>
                      <a:r>
                        <a:rPr lang="en-US" sz="1000" dirty="0"/>
                        <a:t>Sept 2026</a:t>
                      </a:r>
                    </a:p>
                  </a:txBody>
                  <a:tcPr/>
                </a:tc>
                <a:extLst>
                  <a:ext uri="{0D108BD9-81ED-4DB2-BD59-A6C34878D82A}">
                    <a16:rowId xmlns:a16="http://schemas.microsoft.com/office/drawing/2014/main" val="2092252023"/>
                  </a:ext>
                </a:extLst>
              </a:tr>
            </a:tbl>
          </a:graphicData>
        </a:graphic>
      </p:graphicFrame>
      <p:sp>
        <p:nvSpPr>
          <p:cNvPr id="34" name="TextBox 33">
            <a:extLst>
              <a:ext uri="{FF2B5EF4-FFF2-40B4-BE49-F238E27FC236}">
                <a16:creationId xmlns:a16="http://schemas.microsoft.com/office/drawing/2014/main" id="{144FC17E-0EFF-A2DE-EB1A-BDBE84128CF8}"/>
              </a:ext>
            </a:extLst>
          </p:cNvPr>
          <p:cNvSpPr txBox="1"/>
          <p:nvPr/>
        </p:nvSpPr>
        <p:spPr>
          <a:xfrm>
            <a:off x="276352" y="5188485"/>
            <a:ext cx="6369839" cy="307777"/>
          </a:xfrm>
          <a:prstGeom prst="rect">
            <a:avLst/>
          </a:prstGeom>
          <a:noFill/>
        </p:spPr>
        <p:txBody>
          <a:bodyPr wrap="square" rtlCol="0">
            <a:spAutoFit/>
          </a:bodyPr>
          <a:lstStyle/>
          <a:p>
            <a:pPr algn="ctr"/>
            <a:r>
              <a:rPr lang="en-US" sz="1400" b="1" dirty="0">
                <a:latin typeface="Aptos SemiBold" panose="020B0004020202020204" pitchFamily="34" charset="0"/>
              </a:rPr>
              <a:t>NEPA Process</a:t>
            </a:r>
          </a:p>
        </p:txBody>
      </p:sp>
      <p:cxnSp>
        <p:nvCxnSpPr>
          <p:cNvPr id="35" name="Straight Connector 34">
            <a:extLst>
              <a:ext uri="{FF2B5EF4-FFF2-40B4-BE49-F238E27FC236}">
                <a16:creationId xmlns:a16="http://schemas.microsoft.com/office/drawing/2014/main" id="{7FD51C01-DD11-8ACD-110E-E2FCE10D733B}"/>
              </a:ext>
            </a:extLst>
          </p:cNvPr>
          <p:cNvCxnSpPr/>
          <p:nvPr/>
        </p:nvCxnSpPr>
        <p:spPr>
          <a:xfrm>
            <a:off x="0" y="5122104"/>
            <a:ext cx="6858000" cy="0"/>
          </a:xfrm>
          <a:prstGeom prst="line">
            <a:avLst/>
          </a:prstGeom>
          <a:ln>
            <a:solidFill>
              <a:srgbClr val="375B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797025"/>
      </p:ext>
    </p:extLst>
  </p:cSld>
  <p:clrMapOvr>
    <a:masterClrMapping/>
  </p:clrMapOvr>
</p:sld>
</file>

<file path=ppt/theme/theme1.xml><?xml version="1.0" encoding="utf-8"?>
<a:theme xmlns:a="http://schemas.openxmlformats.org/drawingml/2006/main" name="Catalyst Powerpoint Template">
  <a:themeElements>
    <a:clrScheme name="Catalyst - Report">
      <a:dk1>
        <a:srgbClr val="000000"/>
      </a:dk1>
      <a:lt1>
        <a:srgbClr val="FFFFFF"/>
      </a:lt1>
      <a:dk2>
        <a:srgbClr val="01395B"/>
      </a:dk2>
      <a:lt2>
        <a:srgbClr val="E7E6E6"/>
      </a:lt2>
      <a:accent1>
        <a:srgbClr val="01395B"/>
      </a:accent1>
      <a:accent2>
        <a:srgbClr val="2C5C7B"/>
      </a:accent2>
      <a:accent3>
        <a:srgbClr val="97AABA"/>
      </a:accent3>
      <a:accent4>
        <a:srgbClr val="8E7530"/>
      </a:accent4>
      <a:accent5>
        <a:srgbClr val="D5D5D5"/>
      </a:accent5>
      <a:accent6>
        <a:srgbClr val="A9A9A9"/>
      </a:accent6>
      <a:hlink>
        <a:srgbClr val="8E7531"/>
      </a:hlink>
      <a:folHlink>
        <a:srgbClr val="CCAA48"/>
      </a:folHlink>
    </a:clrScheme>
    <a:fontScheme name="Custom 4">
      <a:majorFont>
        <a:latin typeface="Montserrat 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r">
          <a:lnSpc>
            <a:spcPct val="130000"/>
          </a:lnSpc>
          <a:spcBef>
            <a:spcPts val="1000"/>
          </a:spcBef>
          <a:defRPr sz="1600" b="1" dirty="0"/>
        </a:defPPr>
      </a:lstStyle>
    </a:txDef>
  </a:objectDefaults>
  <a:extraClrSchemeLst/>
  <a:extLst>
    <a:ext uri="{05A4C25C-085E-4340-85A3-A5531E510DB2}">
      <thm15:themeFamily xmlns:thm15="http://schemas.microsoft.com/office/thememl/2012/main" name="Catalyst template" id="{AF2D5B3D-87C7-4D48-85F0-DFF1CBCA8824}" vid="{E11F809D-95E1-B74B-913A-BF6B2B988842}"/>
    </a:ext>
  </a:extLst>
</a:theme>
</file>

<file path=ppt/theme/theme2.xml><?xml version="1.0" encoding="utf-8"?>
<a:theme xmlns:a="http://schemas.openxmlformats.org/drawingml/2006/main" name="2_Catalyst Powerpoint Template">
  <a:themeElements>
    <a:clrScheme name="Catalyst - Report">
      <a:dk1>
        <a:srgbClr val="000000"/>
      </a:dk1>
      <a:lt1>
        <a:srgbClr val="FFFFFF"/>
      </a:lt1>
      <a:dk2>
        <a:srgbClr val="01395B"/>
      </a:dk2>
      <a:lt2>
        <a:srgbClr val="E7E6E6"/>
      </a:lt2>
      <a:accent1>
        <a:srgbClr val="01395B"/>
      </a:accent1>
      <a:accent2>
        <a:srgbClr val="2C5C7B"/>
      </a:accent2>
      <a:accent3>
        <a:srgbClr val="97AABA"/>
      </a:accent3>
      <a:accent4>
        <a:srgbClr val="8E7530"/>
      </a:accent4>
      <a:accent5>
        <a:srgbClr val="D5D5D5"/>
      </a:accent5>
      <a:accent6>
        <a:srgbClr val="A9A9A9"/>
      </a:accent6>
      <a:hlink>
        <a:srgbClr val="8E7531"/>
      </a:hlink>
      <a:folHlink>
        <a:srgbClr val="CCAA48"/>
      </a:folHlink>
    </a:clrScheme>
    <a:fontScheme name="Custom 4">
      <a:majorFont>
        <a:latin typeface="Montserrat 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r">
          <a:lnSpc>
            <a:spcPct val="130000"/>
          </a:lnSpc>
          <a:spcBef>
            <a:spcPts val="1000"/>
          </a:spcBef>
          <a:defRPr sz="1600" b="1" dirty="0"/>
        </a:defPPr>
      </a:lstStyle>
    </a:txDef>
  </a:objectDefaults>
  <a:extraClrSchemeLst/>
  <a:extLst>
    <a:ext uri="{05A4C25C-085E-4340-85A3-A5531E510DB2}">
      <thm15:themeFamily xmlns:thm15="http://schemas.microsoft.com/office/thememl/2012/main" name="Catalyst template" id="{AF2D5B3D-87C7-4D48-85F0-DFF1CBCA8824}" vid="{E11F809D-95E1-B74B-913A-BF6B2B988842}"/>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88b6ad-2d83-4cb8-b04d-7c5397657341" xsi:nil="true"/>
    <lcf76f155ced4ddcb4097134ff3c332f xmlns="e34cf5a9-ea0c-4f68-997f-ba9e59527ba8">
      <Terms xmlns="http://schemas.microsoft.com/office/infopath/2007/PartnerControls"/>
    </lcf76f155ced4ddcb4097134ff3c332f>
    <SharedWithUsers xmlns="2a88b6ad-2d83-4cb8-b04d-7c5397657341">
      <UserInfo>
        <DisplayName>Lindsey Garner</DisplayName>
        <AccountId>19</AccountId>
        <AccountType/>
      </UserInfo>
      <UserInfo>
        <DisplayName>Emily Merickel</DisplayName>
        <AccountId>27</AccountId>
        <AccountType/>
      </UserInfo>
      <UserInfo>
        <DisplayName>Dan Tormey</DisplayName>
        <AccountId>32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794170E44C6F46BC3D72ACA7DBD96B" ma:contentTypeVersion="16" ma:contentTypeDescription="Create a new document." ma:contentTypeScope="" ma:versionID="75bc2d3997d14b3f6a877659681d0803">
  <xsd:schema xmlns:xsd="http://www.w3.org/2001/XMLSchema" xmlns:xs="http://www.w3.org/2001/XMLSchema" xmlns:p="http://schemas.microsoft.com/office/2006/metadata/properties" xmlns:ns2="e34cf5a9-ea0c-4f68-997f-ba9e59527ba8" xmlns:ns3="2a88b6ad-2d83-4cb8-b04d-7c5397657341" targetNamespace="http://schemas.microsoft.com/office/2006/metadata/properties" ma:root="true" ma:fieldsID="43ae8308301faf7e4ee8280e2d80c56a" ns2:_="" ns3:_="">
    <xsd:import namespace="e34cf5a9-ea0c-4f68-997f-ba9e59527ba8"/>
    <xsd:import namespace="2a88b6ad-2d83-4cb8-b04d-7c539765734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cf5a9-ea0c-4f68-997f-ba9e59527ba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465b8ad1-b015-49e7-bac3-b21884e39a2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ObjectDetectorVersions" ma:index="15" nillable="true" ma:displayName="MediaServiceObjectDetectorVersions" ma:description="" ma:hidden="true" ma:indexed="true" ma:internalName="MediaServiceObjectDetectorVersions" ma:readOnly="true">
      <xsd:simpleType>
        <xsd:restriction base="dms:Text"/>
      </xsd:simpleType>
    </xsd:element>
    <xsd:element name="MediaServiceLocation" ma:index="16" nillable="true" ma:displayName="Location" ma:descrip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88b6ad-2d83-4cb8-b04d-7c539765734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02a131c-3ff9-456e-83b5-6048bfd6f937}" ma:internalName="TaxCatchAll" ma:showField="CatchAllData" ma:web="2a88b6ad-2d83-4cb8-b04d-7c539765734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AE10A9-276C-46D0-85F3-676C9B96D63B}">
  <ds:schemaRefs>
    <ds:schemaRef ds:uri="http://schemas.openxmlformats.org/package/2006/metadata/core-properties"/>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2a88b6ad-2d83-4cb8-b04d-7c5397657341"/>
    <ds:schemaRef ds:uri="e34cf5a9-ea0c-4f68-997f-ba9e59527ba8"/>
    <ds:schemaRef ds:uri="http://schemas.microsoft.com/office/2006/metadata/properties"/>
  </ds:schemaRefs>
</ds:datastoreItem>
</file>

<file path=customXml/itemProps2.xml><?xml version="1.0" encoding="utf-8"?>
<ds:datastoreItem xmlns:ds="http://schemas.openxmlformats.org/officeDocument/2006/customXml" ds:itemID="{860A4EC5-9BE9-4BF2-9F6C-515E11344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cf5a9-ea0c-4f68-997f-ba9e59527ba8"/>
    <ds:schemaRef ds:uri="2a88b6ad-2d83-4cb8-b04d-7c5397657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C2691-D092-4CA8-BAA9-E95FFCAC5D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1844</TotalTime>
  <Words>594</Words>
  <Application>Microsoft Office PowerPoint</Application>
  <PresentationFormat>Letter Paper (8.5x11 in)</PresentationFormat>
  <Paragraphs>54</Paragraphs>
  <Slides>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vt:i4>
      </vt:variant>
    </vt:vector>
  </HeadingPairs>
  <TitlesOfParts>
    <vt:vector size="12" baseType="lpstr">
      <vt:lpstr>Aptos Display</vt:lpstr>
      <vt:lpstr>Aptos SemiBold</vt:lpstr>
      <vt:lpstr>Arial</vt:lpstr>
      <vt:lpstr>Calibri</vt:lpstr>
      <vt:lpstr>Calibri Light</vt:lpstr>
      <vt:lpstr>Franklin Gothic Book</vt:lpstr>
      <vt:lpstr>Open Sans SemiBold</vt:lpstr>
      <vt:lpstr>Catalyst Powerpoint Template</vt:lpstr>
      <vt:lpstr>2_Catalyst Powerpoint Template</vt:lpstr>
      <vt:lpstr>Office 2013 - 2022 Theme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Voodoo Powerpoint</dc:title>
  <dc:subject/>
  <dc:creator>TemplateZuu Team</dc:creator>
  <cp:keywords/>
  <dc:description/>
  <cp:lastModifiedBy>Kill, Amanda - FS, WA</cp:lastModifiedBy>
  <cp:revision>25</cp:revision>
  <cp:lastPrinted>2024-07-09T00:16:47Z</cp:lastPrinted>
  <dcterms:created xsi:type="dcterms:W3CDTF">2017-07-25T02:03:18Z</dcterms:created>
  <dcterms:modified xsi:type="dcterms:W3CDTF">2025-12-19T19:34:58Z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0x010100A6794170E44C6F46BC3D72ACA7DBD96B</vt:lpwstr>
  </property>
  <property fmtid="{D5CDD505-2E9C-101B-9397-08002B2CF9AE}" pid="3" name="MediaServiceImageTags">
    <vt:lpwstr/>
  </property>
</Properties>
</file>