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6" r:id="rId2"/>
    <p:sldId id="297" r:id="rId3"/>
    <p:sldId id="298" r:id="rId4"/>
    <p:sldId id="299" r:id="rId5"/>
    <p:sldId id="300" r:id="rId6"/>
    <p:sldId id="303" r:id="rId7"/>
    <p:sldId id="301" r:id="rId8"/>
    <p:sldId id="256" r:id="rId9"/>
    <p:sldId id="263" r:id="rId10"/>
    <p:sldId id="267" r:id="rId11"/>
    <p:sldId id="274" r:id="rId12"/>
    <p:sldId id="268" r:id="rId13"/>
    <p:sldId id="266" r:id="rId14"/>
    <p:sldId id="261" r:id="rId15"/>
    <p:sldId id="262" r:id="rId16"/>
    <p:sldId id="259" r:id="rId17"/>
    <p:sldId id="264" r:id="rId18"/>
    <p:sldId id="260" r:id="rId19"/>
    <p:sldId id="265" r:id="rId20"/>
    <p:sldId id="258" r:id="rId21"/>
    <p:sldId id="257" r:id="rId22"/>
    <p:sldId id="270" r:id="rId23"/>
    <p:sldId id="302" r:id="rId24"/>
    <p:sldId id="271" r:id="rId25"/>
    <p:sldId id="272"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A50021"/>
    <a:srgbClr val="660033"/>
    <a:srgbClr val="660066"/>
    <a:srgbClr val="003366"/>
    <a:srgbClr val="FFFFFF"/>
    <a:srgbClr val="CC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600" autoAdjust="0"/>
    <p:restoredTop sz="75817" autoAdjust="0"/>
  </p:normalViewPr>
  <p:slideViewPr>
    <p:cSldViewPr>
      <p:cViewPr varScale="1">
        <p:scale>
          <a:sx n="84" d="100"/>
          <a:sy n="84" d="100"/>
        </p:scale>
        <p:origin x="199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556142F-93E1-4C9E-11FF-412218512FA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87043" name="Rectangle 3">
            <a:extLst>
              <a:ext uri="{FF2B5EF4-FFF2-40B4-BE49-F238E27FC236}">
                <a16:creationId xmlns:a16="http://schemas.microsoft.com/office/drawing/2014/main" id="{F5E0976A-F54B-2241-14EF-E79CF62A8FB2}"/>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87044" name="Rectangle 4">
            <a:extLst>
              <a:ext uri="{FF2B5EF4-FFF2-40B4-BE49-F238E27FC236}">
                <a16:creationId xmlns:a16="http://schemas.microsoft.com/office/drawing/2014/main" id="{03081030-4577-F2DA-94F1-36907A4775F2}"/>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7045" name="Rectangle 5">
            <a:extLst>
              <a:ext uri="{FF2B5EF4-FFF2-40B4-BE49-F238E27FC236}">
                <a16:creationId xmlns:a16="http://schemas.microsoft.com/office/drawing/2014/main" id="{6B877D4D-871A-6BD5-B297-7F373A28F7D5}"/>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7046" name="Rectangle 6">
            <a:extLst>
              <a:ext uri="{FF2B5EF4-FFF2-40B4-BE49-F238E27FC236}">
                <a16:creationId xmlns:a16="http://schemas.microsoft.com/office/drawing/2014/main" id="{7152FA14-2A65-393F-EA21-B4EDD2A27FE5}"/>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87047" name="Rectangle 7">
            <a:extLst>
              <a:ext uri="{FF2B5EF4-FFF2-40B4-BE49-F238E27FC236}">
                <a16:creationId xmlns:a16="http://schemas.microsoft.com/office/drawing/2014/main" id="{487CC0DC-2308-7034-A42A-1C011CDE5233}"/>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4B67B3D-FB29-421E-A5C6-001C95BFB86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9E2378-B3A9-6737-1BE8-0F91F296EF16}"/>
              </a:ext>
            </a:extLst>
          </p:cNvPr>
          <p:cNvSpPr>
            <a:spLocks noGrp="1" noChangeArrowheads="1"/>
          </p:cNvSpPr>
          <p:nvPr>
            <p:ph type="sldNum" sz="quarter" idx="5"/>
          </p:nvPr>
        </p:nvSpPr>
        <p:spPr>
          <a:ln/>
        </p:spPr>
        <p:txBody>
          <a:bodyPr/>
          <a:lstStyle/>
          <a:p>
            <a:fld id="{C49C6D95-94BF-47E2-BB77-65772D48622A}" type="slidenum">
              <a:rPr lang="en-US" altLang="en-US"/>
              <a:pPr/>
              <a:t>2</a:t>
            </a:fld>
            <a:endParaRPr lang="en-US" altLang="en-US"/>
          </a:p>
        </p:txBody>
      </p:sp>
      <p:sp>
        <p:nvSpPr>
          <p:cNvPr id="108546" name="Rectangle 2">
            <a:extLst>
              <a:ext uri="{FF2B5EF4-FFF2-40B4-BE49-F238E27FC236}">
                <a16:creationId xmlns:a16="http://schemas.microsoft.com/office/drawing/2014/main" id="{A7EF8DF0-156F-53CF-03CA-4210AE04810C}"/>
              </a:ext>
            </a:extLst>
          </p:cNvPr>
          <p:cNvSpPr>
            <a:spLocks noChangeArrowheads="1" noTextEdit="1"/>
          </p:cNvSpPr>
          <p:nvPr>
            <p:ph type="sldImg"/>
          </p:nvPr>
        </p:nvSpPr>
        <p:spPr>
          <a:ln/>
        </p:spPr>
      </p:sp>
      <p:sp>
        <p:nvSpPr>
          <p:cNvPr id="108547" name="Rectangle 3">
            <a:extLst>
              <a:ext uri="{FF2B5EF4-FFF2-40B4-BE49-F238E27FC236}">
                <a16:creationId xmlns:a16="http://schemas.microsoft.com/office/drawing/2014/main" id="{2A4DDDF3-BA8C-82D8-C756-4D75EC1E9D93}"/>
              </a:ext>
            </a:extLst>
          </p:cNvPr>
          <p:cNvSpPr>
            <a:spLocks noGrp="1" noChangeArrowheads="1"/>
          </p:cNvSpPr>
          <p:nvPr>
            <p:ph type="body" idx="1"/>
          </p:nvPr>
        </p:nvSpPr>
        <p:spPr/>
        <p:txBody>
          <a:bodyPr/>
          <a:lstStyle/>
          <a:p>
            <a:r>
              <a:rPr lang="en-US" altLang="en-US"/>
              <a:t>A plan is a zoning document, we zoned the forest into 10 management areas.  The desired conditions, suitability, and direction varies by management area.  For example, we do not allow the use mechanical equipment within the Charles C. Deam wilderness to maintain trails whereas in other management areas chain saws and motorized equipment are allowed to maintain trails.  </a:t>
            </a:r>
          </a:p>
          <a:p>
            <a:endParaRPr lang="en-US" altLang="en-US"/>
          </a:p>
          <a:p>
            <a:r>
              <a:rPr lang="en-US" altLang="en-US"/>
              <a:t>We have 6 goals:  One is provide a useable landbase.   To support that goal we have an objective to acquire lands in backcountry areas, especially those surrounded by NFS lands based on availability and a willing seller.  </a:t>
            </a:r>
          </a:p>
          <a:p>
            <a:r>
              <a:rPr lang="en-US" altLang="en-US"/>
              <a:t> </a:t>
            </a:r>
          </a:p>
          <a:p>
            <a:r>
              <a:rPr lang="en-US" altLang="en-US"/>
              <a:t>There are various kinds of suitability, for instance we decided that the Hoosier NF was not suitable for oil and gas leasing.  </a:t>
            </a:r>
          </a:p>
          <a:p>
            <a:endParaRPr lang="en-US" altLang="en-US"/>
          </a:p>
          <a:p>
            <a:r>
              <a:rPr lang="en-US" altLang="en-US"/>
              <a:t>Recommendations to Congress could be such things as a roadless area being recommended for  wilderness</a:t>
            </a:r>
          </a:p>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014071A-B17F-4CBF-7322-7D24AEABB110}"/>
              </a:ext>
            </a:extLst>
          </p:cNvPr>
          <p:cNvSpPr>
            <a:spLocks noGrp="1" noChangeArrowheads="1"/>
          </p:cNvSpPr>
          <p:nvPr>
            <p:ph type="sldNum" sz="quarter" idx="5"/>
          </p:nvPr>
        </p:nvSpPr>
        <p:spPr>
          <a:ln/>
        </p:spPr>
        <p:txBody>
          <a:bodyPr/>
          <a:lstStyle/>
          <a:p>
            <a:fld id="{376D3B94-85FD-43DE-AD28-AAF93BB2BC39}" type="slidenum">
              <a:rPr lang="en-US" altLang="en-US"/>
              <a:pPr/>
              <a:t>3</a:t>
            </a:fld>
            <a:endParaRPr lang="en-US" altLang="en-US"/>
          </a:p>
        </p:txBody>
      </p:sp>
      <p:sp>
        <p:nvSpPr>
          <p:cNvPr id="109570" name="Rectangle 2">
            <a:extLst>
              <a:ext uri="{FF2B5EF4-FFF2-40B4-BE49-F238E27FC236}">
                <a16:creationId xmlns:a16="http://schemas.microsoft.com/office/drawing/2014/main" id="{C2FF5EF8-E3B3-A0B2-1AA3-3821C1F55295}"/>
              </a:ext>
            </a:extLst>
          </p:cNvPr>
          <p:cNvSpPr>
            <a:spLocks noChangeArrowheads="1" noTextEdit="1"/>
          </p:cNvSpPr>
          <p:nvPr>
            <p:ph type="sldImg"/>
          </p:nvPr>
        </p:nvSpPr>
        <p:spPr>
          <a:ln/>
        </p:spPr>
      </p:sp>
      <p:sp>
        <p:nvSpPr>
          <p:cNvPr id="109571" name="Rectangle 3">
            <a:extLst>
              <a:ext uri="{FF2B5EF4-FFF2-40B4-BE49-F238E27FC236}">
                <a16:creationId xmlns:a16="http://schemas.microsoft.com/office/drawing/2014/main" id="{AEF09CCC-59F7-CAAC-4AB0-1EEA29C04B69}"/>
              </a:ext>
            </a:extLst>
          </p:cNvPr>
          <p:cNvSpPr>
            <a:spLocks noGrp="1" noChangeArrowheads="1"/>
          </p:cNvSpPr>
          <p:nvPr>
            <p:ph type="body" idx="1"/>
          </p:nvPr>
        </p:nvSpPr>
        <p:spPr/>
        <p:txBody>
          <a:bodyPr/>
          <a:lstStyle/>
          <a:p>
            <a:r>
              <a:rPr lang="en-US" altLang="en-US"/>
              <a:t>We began the forest plan revision process in August, 1999, we had many opportunities for participation.  We published the notice of intent in November 2002.  </a:t>
            </a:r>
          </a:p>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9552E18-5E7D-7354-5DE3-0B8E0E0B83EC}"/>
              </a:ext>
            </a:extLst>
          </p:cNvPr>
          <p:cNvSpPr>
            <a:spLocks noGrp="1" noChangeArrowheads="1"/>
          </p:cNvSpPr>
          <p:nvPr>
            <p:ph type="sldNum" sz="quarter" idx="5"/>
          </p:nvPr>
        </p:nvSpPr>
        <p:spPr>
          <a:ln/>
        </p:spPr>
        <p:txBody>
          <a:bodyPr/>
          <a:lstStyle/>
          <a:p>
            <a:fld id="{110FD01E-2DBC-4F2E-BB12-257E4089F047}" type="slidenum">
              <a:rPr lang="en-US" altLang="en-US"/>
              <a:pPr/>
              <a:t>4</a:t>
            </a:fld>
            <a:endParaRPr lang="en-US" altLang="en-US"/>
          </a:p>
        </p:txBody>
      </p:sp>
      <p:sp>
        <p:nvSpPr>
          <p:cNvPr id="110594" name="Rectangle 2">
            <a:extLst>
              <a:ext uri="{FF2B5EF4-FFF2-40B4-BE49-F238E27FC236}">
                <a16:creationId xmlns:a16="http://schemas.microsoft.com/office/drawing/2014/main" id="{020F5019-D9C5-925F-2A8D-A5B62EBA49E2}"/>
              </a:ext>
            </a:extLst>
          </p:cNvPr>
          <p:cNvSpPr>
            <a:spLocks noChangeArrowheads="1" noTextEdit="1"/>
          </p:cNvSpPr>
          <p:nvPr>
            <p:ph type="sldImg"/>
          </p:nvPr>
        </p:nvSpPr>
        <p:spPr>
          <a:ln/>
        </p:spPr>
      </p:sp>
      <p:sp>
        <p:nvSpPr>
          <p:cNvPr id="110595" name="Rectangle 3">
            <a:extLst>
              <a:ext uri="{FF2B5EF4-FFF2-40B4-BE49-F238E27FC236}">
                <a16:creationId xmlns:a16="http://schemas.microsoft.com/office/drawing/2014/main" id="{AA64AEF4-24FA-B865-B2D7-0562EABC879C}"/>
              </a:ext>
            </a:extLst>
          </p:cNvPr>
          <p:cNvSpPr>
            <a:spLocks noGrp="1" noChangeArrowheads="1"/>
          </p:cNvSpPr>
          <p:nvPr>
            <p:ph type="body" idx="1"/>
          </p:nvPr>
        </p:nvSpPr>
        <p:spPr/>
        <p:txBody>
          <a:bodyPr/>
          <a:lstStyle/>
          <a:p>
            <a:pPr>
              <a:spcBef>
                <a:spcPct val="0"/>
              </a:spcBef>
            </a:pPr>
            <a:r>
              <a:rPr lang="en-US" altLang="en-US">
                <a:solidFill>
                  <a:srgbClr val="003366"/>
                </a:solidFill>
                <a:latin typeface="Helv" charset="0"/>
                <a:cs typeface="Times New Roman" panose="02020603050405020304" pitchFamily="18" charset="0"/>
              </a:rPr>
              <a:t>We should have the Draft Environmental Impact Statement and Proposed Plan available for comment next year.  </a:t>
            </a:r>
          </a:p>
          <a:p>
            <a:pPr>
              <a:spcBef>
                <a:spcPct val="0"/>
              </a:spcBef>
            </a:pPr>
            <a:endParaRPr lang="en-US" altLang="en-US">
              <a:solidFill>
                <a:srgbClr val="003366"/>
              </a:solidFill>
              <a:latin typeface="Helv" charset="0"/>
              <a:cs typeface="Times New Roman" panose="02020603050405020304" pitchFamily="18" charset="0"/>
            </a:endParaRPr>
          </a:p>
          <a:p>
            <a:pPr>
              <a:spcBef>
                <a:spcPct val="0"/>
              </a:spcBef>
            </a:pPr>
            <a:r>
              <a:rPr lang="en-US" altLang="en-US">
                <a:solidFill>
                  <a:srgbClr val="003366"/>
                </a:solidFill>
                <a:latin typeface="Helv" charset="0"/>
                <a:cs typeface="Times New Roman" panose="02020603050405020304" pitchFamily="18" charset="0"/>
              </a:rPr>
              <a:t>We should have the final environmental impact statement and revised plan published in 2004.  </a:t>
            </a:r>
          </a:p>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0BD62C4-8BB9-5539-EBF9-2E80106F60C0}"/>
              </a:ext>
            </a:extLst>
          </p:cNvPr>
          <p:cNvSpPr>
            <a:spLocks noGrp="1" noChangeArrowheads="1"/>
          </p:cNvSpPr>
          <p:nvPr>
            <p:ph type="sldNum" sz="quarter" idx="5"/>
          </p:nvPr>
        </p:nvSpPr>
        <p:spPr>
          <a:ln/>
        </p:spPr>
        <p:txBody>
          <a:bodyPr/>
          <a:lstStyle/>
          <a:p>
            <a:fld id="{1BFA2346-4F51-4797-9CE6-F3FA7212C9AC}" type="slidenum">
              <a:rPr lang="en-US" altLang="en-US"/>
              <a:pPr/>
              <a:t>5</a:t>
            </a:fld>
            <a:endParaRPr lang="en-US" altLang="en-US"/>
          </a:p>
        </p:txBody>
      </p:sp>
      <p:sp>
        <p:nvSpPr>
          <p:cNvPr id="88066" name="Rectangle 2">
            <a:extLst>
              <a:ext uri="{FF2B5EF4-FFF2-40B4-BE49-F238E27FC236}">
                <a16:creationId xmlns:a16="http://schemas.microsoft.com/office/drawing/2014/main" id="{2FD978F6-1210-1651-B25E-48BC0850A780}"/>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8067" name="Rectangle 3">
            <a:extLst>
              <a:ext uri="{FF2B5EF4-FFF2-40B4-BE49-F238E27FC236}">
                <a16:creationId xmlns:a16="http://schemas.microsoft.com/office/drawing/2014/main" id="{A0B319E9-2A30-5A2C-CCA4-C9FD8CDA0876}"/>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a:t>Roadless inventory and evaluation is a required step of plan revision</a:t>
            </a:r>
            <a:r>
              <a:rPr lang="en-US" altLang="en-US" b="1"/>
              <a:t>.</a:t>
            </a:r>
          </a:p>
          <a:p>
            <a:endParaRPr lang="en-US" altLang="en-US" b="1"/>
          </a:p>
          <a:p>
            <a:r>
              <a:rPr lang="en-US" altLang="en-US" b="1" i="1"/>
              <a:t>Notes for reference ( optional discussion on other revision topics if needed) </a:t>
            </a:r>
          </a:p>
          <a:p>
            <a:r>
              <a:rPr lang="en-US" altLang="en-US" b="1" i="1"/>
              <a:t>Watershed Health</a:t>
            </a:r>
          </a:p>
          <a:p>
            <a:r>
              <a:rPr lang="en-US" altLang="en-US" sz="1000" i="1"/>
              <a:t>Unified Federal Policy guidance</a:t>
            </a:r>
          </a:p>
          <a:p>
            <a:r>
              <a:rPr lang="en-US" altLang="en-US" sz="1000" i="1"/>
              <a:t>Identify relative watershed health</a:t>
            </a:r>
          </a:p>
          <a:p>
            <a:r>
              <a:rPr lang="en-US" altLang="en-US" sz="1000" i="1"/>
              <a:t>Establish reference watersheds</a:t>
            </a:r>
          </a:p>
          <a:p>
            <a:r>
              <a:rPr lang="en-US" altLang="en-US" sz="1000" i="1"/>
              <a:t>Identify criteria for prioritizing watershed protection and restoration</a:t>
            </a:r>
          </a:p>
          <a:p>
            <a:r>
              <a:rPr lang="en-US" altLang="en-US" sz="1000" i="1"/>
              <a:t>Improve riparian area guidance</a:t>
            </a:r>
          </a:p>
          <a:p>
            <a:r>
              <a:rPr lang="en-US" altLang="en-US" sz="1000" i="1"/>
              <a:t>Define desired future condition of riparian areas</a:t>
            </a:r>
          </a:p>
          <a:p>
            <a:endParaRPr lang="en-US" altLang="en-US" sz="1000" i="1"/>
          </a:p>
          <a:p>
            <a:r>
              <a:rPr lang="en-US" altLang="en-US" b="1" i="1"/>
              <a:t>Ecosystem Sustainability</a:t>
            </a:r>
          </a:p>
          <a:p>
            <a:r>
              <a:rPr lang="en-US" altLang="en-US" i="1"/>
              <a:t>Viable Populations</a:t>
            </a:r>
          </a:p>
          <a:p>
            <a:r>
              <a:rPr lang="en-US" altLang="en-US" i="1"/>
              <a:t>Management Areas</a:t>
            </a:r>
          </a:p>
          <a:p>
            <a:r>
              <a:rPr lang="en-US" altLang="en-US" i="1"/>
              <a:t>Vegetation Management</a:t>
            </a:r>
          </a:p>
          <a:p>
            <a:r>
              <a:rPr lang="en-US" altLang="en-US" i="1"/>
              <a:t>Management Indicator Species</a:t>
            </a:r>
          </a:p>
          <a:p>
            <a:r>
              <a:rPr lang="en-US" altLang="en-US" i="1"/>
              <a:t>Research Natural Areas</a:t>
            </a:r>
          </a:p>
          <a:p>
            <a:endParaRPr lang="en-US" altLang="en-US" i="1"/>
          </a:p>
          <a:p>
            <a:r>
              <a:rPr lang="en-US" altLang="en-US" b="1" i="1"/>
              <a:t>Viable Populations</a:t>
            </a:r>
          </a:p>
          <a:p>
            <a:r>
              <a:rPr lang="en-US" altLang="en-US" i="1"/>
              <a:t>Maintain viable populations when possible</a:t>
            </a:r>
          </a:p>
          <a:p>
            <a:r>
              <a:rPr lang="en-US" altLang="en-US" i="1"/>
              <a:t>Contribute to viability of populations that exist outside of boundary</a:t>
            </a:r>
          </a:p>
          <a:p>
            <a:r>
              <a:rPr lang="en-US" altLang="en-US" i="1"/>
              <a:t>Maintain an array of habitats</a:t>
            </a:r>
          </a:p>
          <a:p>
            <a:r>
              <a:rPr lang="en-US" altLang="en-US" i="1"/>
              <a:t>Population Viability Assessment undertaken</a:t>
            </a:r>
          </a:p>
          <a:p>
            <a:endParaRPr lang="en-US" altLang="en-US" i="1"/>
          </a:p>
          <a:p>
            <a:r>
              <a:rPr lang="en-US" altLang="en-US" b="1" i="1"/>
              <a:t>Management Indicator Species</a:t>
            </a:r>
          </a:p>
          <a:p>
            <a:r>
              <a:rPr lang="en-US" altLang="en-US" i="1"/>
              <a:t>Revise list of MIS to reflect ecosystem community-oriented MIS for:</a:t>
            </a:r>
          </a:p>
          <a:p>
            <a:r>
              <a:rPr lang="en-US" altLang="en-US" i="1"/>
              <a:t>Dry forest</a:t>
            </a:r>
          </a:p>
          <a:p>
            <a:r>
              <a:rPr lang="en-US" altLang="en-US" i="1"/>
              <a:t>Mesic forest</a:t>
            </a:r>
          </a:p>
          <a:p>
            <a:r>
              <a:rPr lang="en-US" altLang="en-US" i="1"/>
              <a:t>Openland/brushland</a:t>
            </a:r>
          </a:p>
          <a:p>
            <a:r>
              <a:rPr lang="en-US" altLang="en-US" i="1"/>
              <a:t>Streams and Impoundments</a:t>
            </a:r>
          </a:p>
          <a:p>
            <a:endParaRPr lang="en-US" altLang="en-US" i="1"/>
          </a:p>
          <a:p>
            <a:r>
              <a:rPr lang="en-US" altLang="en-US" b="1" i="1"/>
              <a:t>Recreation Management</a:t>
            </a:r>
          </a:p>
          <a:p>
            <a:r>
              <a:rPr lang="en-US" altLang="en-US" i="1"/>
              <a:t>Social Assessment underway</a:t>
            </a:r>
          </a:p>
          <a:p>
            <a:r>
              <a:rPr lang="en-US" altLang="en-US" i="1"/>
              <a:t>Forest niche</a:t>
            </a:r>
          </a:p>
          <a:p>
            <a:r>
              <a:rPr lang="en-US" altLang="en-US" i="1"/>
              <a:t>Forest Plan Guidance</a:t>
            </a:r>
          </a:p>
          <a:p>
            <a:r>
              <a:rPr lang="en-US" altLang="en-US" i="1"/>
              <a:t>3 Plan Amendments </a:t>
            </a:r>
          </a:p>
          <a:p>
            <a:r>
              <a:rPr lang="en-US" altLang="en-US" i="1"/>
              <a:t>Off-road vehicle use</a:t>
            </a:r>
          </a:p>
          <a:p>
            <a:r>
              <a:rPr lang="en-US" altLang="en-US" i="1"/>
              <a:t>Trail Guidance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363F0F2-CCD5-3BE7-7268-953F756A85BD}"/>
              </a:ext>
            </a:extLst>
          </p:cNvPr>
          <p:cNvSpPr>
            <a:spLocks noGrp="1" noChangeArrowheads="1"/>
          </p:cNvSpPr>
          <p:nvPr>
            <p:ph type="sldNum" sz="quarter" idx="5"/>
          </p:nvPr>
        </p:nvSpPr>
        <p:spPr>
          <a:ln/>
        </p:spPr>
        <p:txBody>
          <a:bodyPr/>
          <a:lstStyle/>
          <a:p>
            <a:fld id="{3619D611-1AB2-4952-A565-B3D4179E19E9}" type="slidenum">
              <a:rPr lang="en-US" altLang="en-US"/>
              <a:pPr/>
              <a:t>6</a:t>
            </a:fld>
            <a:endParaRPr lang="en-US" altLang="en-US"/>
          </a:p>
        </p:txBody>
      </p:sp>
      <p:sp>
        <p:nvSpPr>
          <p:cNvPr id="107522" name="Rectangle 2">
            <a:extLst>
              <a:ext uri="{FF2B5EF4-FFF2-40B4-BE49-F238E27FC236}">
                <a16:creationId xmlns:a16="http://schemas.microsoft.com/office/drawing/2014/main" id="{C0771CB6-455B-4420-A82A-F53D8C3E967B}"/>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7523" name="Rectangle 3">
            <a:extLst>
              <a:ext uri="{FF2B5EF4-FFF2-40B4-BE49-F238E27FC236}">
                <a16:creationId xmlns:a16="http://schemas.microsoft.com/office/drawing/2014/main" id="{B9FB18BD-D17A-92DE-D36A-9C7BDD0A883E}"/>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pPr>
              <a:spcBef>
                <a:spcPct val="0"/>
              </a:spcBef>
            </a:pPr>
            <a:r>
              <a:rPr lang="en-US" altLang="en-US">
                <a:solidFill>
                  <a:srgbClr val="000000"/>
                </a:solidFill>
                <a:latin typeface="Helv" charset="0"/>
                <a:cs typeface="Times New Roman" panose="02020603050405020304" pitchFamily="18" charset="0"/>
              </a:rPr>
              <a:t>This is the kind of topic where we think it is better for people to actually do the exercise, using the criteria, instead of us doing it and announcing the results.</a:t>
            </a:r>
            <a:r>
              <a:rPr lang="en-US" altLang="en-US">
                <a:solidFill>
                  <a:srgbClr val="003366"/>
                </a:solidFill>
                <a:latin typeface="Helv" charset="0"/>
                <a:cs typeface="Times New Roman" panose="02020603050405020304" pitchFamily="18" charset="0"/>
              </a:rPr>
              <a:t> </a:t>
            </a:r>
            <a:endParaRPr lang="en-US" altLang="en-US">
              <a:solidFill>
                <a:srgbClr val="000000"/>
              </a:solidFill>
              <a:latin typeface="Helv" charset="0"/>
              <a:cs typeface="Times New Roman" panose="02020603050405020304" pitchFamily="18" charset="0"/>
            </a:endParaRPr>
          </a:p>
          <a:p>
            <a:r>
              <a:rPr lang="en-US" altLang="en-US">
                <a:solidFill>
                  <a:srgbClr val="003366"/>
                </a:solidFill>
                <a:latin typeface="Helv" charset="0"/>
                <a:cs typeface="Times New Roman" panose="02020603050405020304" pitchFamily="18" charset="0"/>
              </a:rPr>
              <a:t>Backcountry includes: MA 6.2, MA 6.4, Deckard Ridge, and Tincher Hollow.  Backcountry areas usually have the best federal ownership pattern.  We also included Sams Creek because of a suggestion by The Indiana Public Lands Coalition.</a:t>
            </a:r>
          </a:p>
          <a:p>
            <a:endParaRPr lang="en-US" altLang="en-US">
              <a:solidFill>
                <a:srgbClr val="003366"/>
              </a:solidFill>
              <a:latin typeface="Helv" charset="0"/>
              <a:cs typeface="Times New Roman" panose="02020603050405020304" pitchFamily="18" charset="0"/>
            </a:endParaRPr>
          </a:p>
          <a:p>
            <a:pPr>
              <a:spcBef>
                <a:spcPct val="0"/>
              </a:spcBef>
            </a:pPr>
            <a:r>
              <a:rPr lang="en-US" altLang="en-US">
                <a:solidFill>
                  <a:srgbClr val="000000"/>
                </a:solidFill>
                <a:latin typeface="Helv" charset="0"/>
                <a:cs typeface="Times New Roman" panose="02020603050405020304" pitchFamily="18" charset="0"/>
              </a:rPr>
              <a:t>After we have further explained the process, we will ask you all to fill out evaluation forms on each area you are interested in and to let us know if we have missed any information about area that we need to include. </a:t>
            </a:r>
            <a:r>
              <a:rPr lang="en-US" altLang="en-US">
                <a:solidFill>
                  <a:srgbClr val="003366"/>
                </a:solidFill>
                <a:latin typeface="Helv" charset="0"/>
                <a:cs typeface="Times New Roman" panose="02020603050405020304" pitchFamily="18" charset="0"/>
              </a:rPr>
              <a:t> </a:t>
            </a:r>
          </a:p>
          <a:p>
            <a:pPr>
              <a:spcBef>
                <a:spcPct val="0"/>
              </a:spcBef>
            </a:pPr>
            <a:endParaRPr lang="en-US" altLang="en-US">
              <a:solidFill>
                <a:srgbClr val="003366"/>
              </a:solidFill>
              <a:latin typeface="Helv" charset="0"/>
              <a:cs typeface="Times New Roman" panose="02020603050405020304" pitchFamily="18" charset="0"/>
            </a:endParaRPr>
          </a:p>
          <a:p>
            <a:pPr>
              <a:spcBef>
                <a:spcPct val="0"/>
              </a:spcBef>
            </a:pPr>
            <a:r>
              <a:rPr lang="en-US" altLang="en-US">
                <a:solidFill>
                  <a:srgbClr val="000000"/>
                </a:solidFill>
                <a:latin typeface="Helv" charset="0"/>
                <a:cs typeface="Times New Roman" panose="02020603050405020304" pitchFamily="18" charset="0"/>
              </a:rPr>
              <a:t>We provide the criteria and all of the resource information by area for you to use at the tables.  We mapped most of the information; the maps represent the information that is easily displayed.   The maps are not perfect, I’m sure that people in this audience have better information; that is one of the primary reasons we are having the workshop.  </a:t>
            </a:r>
          </a:p>
          <a:p>
            <a:pPr>
              <a:spcBef>
                <a:spcPct val="0"/>
              </a:spcBef>
            </a:pPr>
            <a:r>
              <a:rPr lang="en-US" altLang="en-US">
                <a:solidFill>
                  <a:srgbClr val="003366"/>
                </a:solidFill>
                <a:latin typeface="Helv" charset="0"/>
                <a:cs typeface="Times New Roman" panose="02020603050405020304" pitchFamily="18" charset="0"/>
              </a:rPr>
              <a:t> </a:t>
            </a:r>
            <a:endParaRPr lang="en-US" altLang="en-US">
              <a:solidFill>
                <a:srgbClr val="000000"/>
              </a:solidFill>
              <a:latin typeface="Helv" charset="0"/>
              <a:cs typeface="Times New Roman" panose="02020603050405020304" pitchFamily="18" charset="0"/>
            </a:endParaRPr>
          </a:p>
          <a:p>
            <a:pPr>
              <a:spcBef>
                <a:spcPct val="0"/>
              </a:spcBef>
            </a:pPr>
            <a:r>
              <a:rPr lang="en-US" altLang="en-US">
                <a:solidFill>
                  <a:srgbClr val="000000"/>
                </a:solidFill>
                <a:latin typeface="Helv" charset="0"/>
                <a:cs typeface="Times New Roman" panose="02020603050405020304" pitchFamily="18" charset="0"/>
              </a:rPr>
              <a:t>Hopefully we will have lots of chances for interaction as we begin to get analysis results and share that with you all.   </a:t>
            </a:r>
            <a:endParaRPr lang="en-US" altLang="en-US">
              <a:solidFill>
                <a:srgbClr val="003366"/>
              </a:solidFill>
              <a:latin typeface="Helv" charset="0"/>
              <a:cs typeface="Times New Roman" panose="02020603050405020304" pitchFamily="18" charset="0"/>
            </a:endParaRPr>
          </a:p>
          <a:p>
            <a:pPr>
              <a:spcBef>
                <a:spcPct val="0"/>
              </a:spcBef>
            </a:pPr>
            <a:r>
              <a:rPr lang="en-US" altLang="en-US">
                <a:solidFill>
                  <a:srgbClr val="003366"/>
                </a:solidFill>
                <a:latin typeface="Helv" charset="0"/>
                <a:cs typeface="Times New Roman" panose="02020603050405020304" pitchFamily="18" charset="0"/>
              </a:rPr>
              <a:t> </a:t>
            </a:r>
          </a:p>
          <a:p>
            <a:pPr>
              <a:spcBef>
                <a:spcPct val="0"/>
              </a:spcBef>
            </a:pPr>
            <a:endParaRPr lang="en-US" altLang="en-US" b="1"/>
          </a:p>
          <a:p>
            <a:endParaRPr lang="en-US" altLang="en-US"/>
          </a:p>
          <a:p>
            <a:endParaRPr lang="en-US" altLang="en-US"/>
          </a:p>
          <a:p>
            <a:endParaRPr lang="en-US" altLang="en-US"/>
          </a:p>
          <a:p>
            <a:endParaRPr lang="en-US" altLang="en-US"/>
          </a:p>
          <a:p>
            <a:endParaRPr lang="en-US" altLang="en-US" sz="1000"/>
          </a:p>
          <a:p>
            <a:endParaRPr lang="en-US" altLang="en-US" sz="1000"/>
          </a:p>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E19781F-B805-A8BF-AE6A-68EF688D56B2}"/>
              </a:ext>
            </a:extLst>
          </p:cNvPr>
          <p:cNvSpPr>
            <a:spLocks noGrp="1" noChangeArrowheads="1"/>
          </p:cNvSpPr>
          <p:nvPr>
            <p:ph type="sldNum" sz="quarter" idx="5"/>
          </p:nvPr>
        </p:nvSpPr>
        <p:spPr>
          <a:ln/>
        </p:spPr>
        <p:txBody>
          <a:bodyPr/>
          <a:lstStyle/>
          <a:p>
            <a:fld id="{CBE1E293-0824-4CC2-AF3A-EF9AF52534B0}" type="slidenum">
              <a:rPr lang="en-US" altLang="en-US"/>
              <a:pPr/>
              <a:t>7</a:t>
            </a:fld>
            <a:endParaRPr lang="en-US" altLang="en-US"/>
          </a:p>
        </p:txBody>
      </p:sp>
      <p:sp>
        <p:nvSpPr>
          <p:cNvPr id="90114" name="Rectangle 2">
            <a:extLst>
              <a:ext uri="{FF2B5EF4-FFF2-40B4-BE49-F238E27FC236}">
                <a16:creationId xmlns:a16="http://schemas.microsoft.com/office/drawing/2014/main" id="{A573CD71-31E3-554D-2C0F-F808A177C959}"/>
              </a:ext>
            </a:extLst>
          </p:cNvPr>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0115" name="Rectangle 3">
            <a:extLst>
              <a:ext uri="{FF2B5EF4-FFF2-40B4-BE49-F238E27FC236}">
                <a16:creationId xmlns:a16="http://schemas.microsoft.com/office/drawing/2014/main" id="{561A7DD3-6065-452B-674B-24EB844C9607}"/>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397" name="Group 325">
            <a:extLst>
              <a:ext uri="{FF2B5EF4-FFF2-40B4-BE49-F238E27FC236}">
                <a16:creationId xmlns:a16="http://schemas.microsoft.com/office/drawing/2014/main" id="{8F011D90-A222-82AC-B99C-742D9E005DFF}"/>
              </a:ext>
            </a:extLst>
          </p:cNvPr>
          <p:cNvGrpSpPr>
            <a:grpSpLocks/>
          </p:cNvGrpSpPr>
          <p:nvPr/>
        </p:nvGrpSpPr>
        <p:grpSpPr bwMode="auto">
          <a:xfrm>
            <a:off x="0" y="68263"/>
            <a:ext cx="8678863" cy="6713537"/>
            <a:chOff x="0" y="43"/>
            <a:chExt cx="5467" cy="4229"/>
          </a:xfrm>
        </p:grpSpPr>
        <p:sp>
          <p:nvSpPr>
            <p:cNvPr id="3289" name="Rectangle 217">
              <a:extLst>
                <a:ext uri="{FF2B5EF4-FFF2-40B4-BE49-F238E27FC236}">
                  <a16:creationId xmlns:a16="http://schemas.microsoft.com/office/drawing/2014/main" id="{DFCD7E88-6CDE-A78A-DFCF-E0ACE174DAE0}"/>
                </a:ext>
              </a:extLst>
            </p:cNvPr>
            <p:cNvSpPr>
              <a:spLocks noChangeArrowheads="1"/>
            </p:cNvSpPr>
            <p:nvPr userDrawn="1"/>
          </p:nvSpPr>
          <p:spPr bwMode="auto">
            <a:xfrm>
              <a:off x="692" y="494"/>
              <a:ext cx="4775" cy="936"/>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396" name="Group 324">
              <a:extLst>
                <a:ext uri="{FF2B5EF4-FFF2-40B4-BE49-F238E27FC236}">
                  <a16:creationId xmlns:a16="http://schemas.microsoft.com/office/drawing/2014/main" id="{FDDBFEE7-0CFB-918B-D495-8D1632B6EE1B}"/>
                </a:ext>
              </a:extLst>
            </p:cNvPr>
            <p:cNvGrpSpPr>
              <a:grpSpLocks/>
            </p:cNvGrpSpPr>
            <p:nvPr userDrawn="1"/>
          </p:nvGrpSpPr>
          <p:grpSpPr bwMode="auto">
            <a:xfrm>
              <a:off x="0" y="43"/>
              <a:ext cx="624" cy="4229"/>
              <a:chOff x="0" y="43"/>
              <a:chExt cx="624" cy="4229"/>
            </a:xfrm>
          </p:grpSpPr>
          <p:sp>
            <p:nvSpPr>
              <p:cNvPr id="3296" name="Line 224">
                <a:extLst>
                  <a:ext uri="{FF2B5EF4-FFF2-40B4-BE49-F238E27FC236}">
                    <a16:creationId xmlns:a16="http://schemas.microsoft.com/office/drawing/2014/main" id="{39BFBC47-8655-B7A1-34E2-328DD4F20C4A}"/>
                  </a:ext>
                </a:extLst>
              </p:cNvPr>
              <p:cNvSpPr>
                <a:spLocks noChangeShapeType="1"/>
              </p:cNvSpPr>
              <p:nvPr userDrawn="1"/>
            </p:nvSpPr>
            <p:spPr bwMode="auto">
              <a:xfrm>
                <a:off x="0" y="420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97" name="Line 225">
                <a:extLst>
                  <a:ext uri="{FF2B5EF4-FFF2-40B4-BE49-F238E27FC236}">
                    <a16:creationId xmlns:a16="http://schemas.microsoft.com/office/drawing/2014/main" id="{A73EBA62-A747-B01C-5438-29C66A072B40}"/>
                  </a:ext>
                </a:extLst>
              </p:cNvPr>
              <p:cNvSpPr>
                <a:spLocks noChangeShapeType="1"/>
              </p:cNvSpPr>
              <p:nvPr userDrawn="1"/>
            </p:nvSpPr>
            <p:spPr bwMode="auto">
              <a:xfrm>
                <a:off x="0" y="423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98" name="Line 226">
                <a:extLst>
                  <a:ext uri="{FF2B5EF4-FFF2-40B4-BE49-F238E27FC236}">
                    <a16:creationId xmlns:a16="http://schemas.microsoft.com/office/drawing/2014/main" id="{CF19DAD5-AADF-992B-0B44-669E370E81F7}"/>
                  </a:ext>
                </a:extLst>
              </p:cNvPr>
              <p:cNvSpPr>
                <a:spLocks noChangeShapeType="1"/>
              </p:cNvSpPr>
              <p:nvPr userDrawn="1"/>
            </p:nvSpPr>
            <p:spPr bwMode="auto">
              <a:xfrm>
                <a:off x="0" y="4272"/>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99" name="Line 227">
                <a:extLst>
                  <a:ext uri="{FF2B5EF4-FFF2-40B4-BE49-F238E27FC236}">
                    <a16:creationId xmlns:a16="http://schemas.microsoft.com/office/drawing/2014/main" id="{9B4E7A59-9EE7-B40A-657F-771A5B22810A}"/>
                  </a:ext>
                </a:extLst>
              </p:cNvPr>
              <p:cNvSpPr>
                <a:spLocks noChangeShapeType="1"/>
              </p:cNvSpPr>
              <p:nvPr userDrawn="1"/>
            </p:nvSpPr>
            <p:spPr bwMode="auto">
              <a:xfrm>
                <a:off x="0" y="4113"/>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0" name="Line 228">
                <a:extLst>
                  <a:ext uri="{FF2B5EF4-FFF2-40B4-BE49-F238E27FC236}">
                    <a16:creationId xmlns:a16="http://schemas.microsoft.com/office/drawing/2014/main" id="{877B4379-2333-8D78-DCCA-100A163B9A83}"/>
                  </a:ext>
                </a:extLst>
              </p:cNvPr>
              <p:cNvSpPr>
                <a:spLocks noChangeShapeType="1"/>
              </p:cNvSpPr>
              <p:nvPr userDrawn="1"/>
            </p:nvSpPr>
            <p:spPr bwMode="auto">
              <a:xfrm>
                <a:off x="0" y="4065"/>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1" name="Line 229">
                <a:extLst>
                  <a:ext uri="{FF2B5EF4-FFF2-40B4-BE49-F238E27FC236}">
                    <a16:creationId xmlns:a16="http://schemas.microsoft.com/office/drawing/2014/main" id="{2E840AB7-69B1-73C3-EA8E-FB9C9A3FF0B7}"/>
                  </a:ext>
                </a:extLst>
              </p:cNvPr>
              <p:cNvSpPr>
                <a:spLocks noChangeShapeType="1"/>
              </p:cNvSpPr>
              <p:nvPr userDrawn="1"/>
            </p:nvSpPr>
            <p:spPr bwMode="auto">
              <a:xfrm>
                <a:off x="0" y="4158"/>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2" name="Line 230">
                <a:extLst>
                  <a:ext uri="{FF2B5EF4-FFF2-40B4-BE49-F238E27FC236}">
                    <a16:creationId xmlns:a16="http://schemas.microsoft.com/office/drawing/2014/main" id="{FF1E4871-CAEF-AEF4-E9D0-CFC1309238AF}"/>
                  </a:ext>
                </a:extLst>
              </p:cNvPr>
              <p:cNvSpPr>
                <a:spLocks noChangeShapeType="1"/>
              </p:cNvSpPr>
              <p:nvPr userDrawn="1"/>
            </p:nvSpPr>
            <p:spPr bwMode="auto">
              <a:xfrm>
                <a:off x="0" y="366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3" name="Line 231">
                <a:extLst>
                  <a:ext uri="{FF2B5EF4-FFF2-40B4-BE49-F238E27FC236}">
                    <a16:creationId xmlns:a16="http://schemas.microsoft.com/office/drawing/2014/main" id="{71675671-7F59-FA10-04E8-1890E824F35B}"/>
                  </a:ext>
                </a:extLst>
              </p:cNvPr>
              <p:cNvSpPr>
                <a:spLocks noChangeShapeType="1"/>
              </p:cNvSpPr>
              <p:nvPr userDrawn="1"/>
            </p:nvSpPr>
            <p:spPr bwMode="auto">
              <a:xfrm>
                <a:off x="0" y="363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4" name="Line 232">
                <a:extLst>
                  <a:ext uri="{FF2B5EF4-FFF2-40B4-BE49-F238E27FC236}">
                    <a16:creationId xmlns:a16="http://schemas.microsoft.com/office/drawing/2014/main" id="{C7E342C9-3E4B-46CD-72E1-ADDB724CC5FE}"/>
                  </a:ext>
                </a:extLst>
              </p:cNvPr>
              <p:cNvSpPr>
                <a:spLocks noChangeShapeType="1"/>
              </p:cNvSpPr>
              <p:nvPr userDrawn="1"/>
            </p:nvSpPr>
            <p:spPr bwMode="auto">
              <a:xfrm>
                <a:off x="0" y="4020"/>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5" name="Line 233">
                <a:extLst>
                  <a:ext uri="{FF2B5EF4-FFF2-40B4-BE49-F238E27FC236}">
                    <a16:creationId xmlns:a16="http://schemas.microsoft.com/office/drawing/2014/main" id="{60AA5C0E-2BDB-3531-321D-198CB9CF4BFE}"/>
                  </a:ext>
                </a:extLst>
              </p:cNvPr>
              <p:cNvSpPr>
                <a:spLocks noChangeShapeType="1"/>
              </p:cNvSpPr>
              <p:nvPr userDrawn="1"/>
            </p:nvSpPr>
            <p:spPr bwMode="auto">
              <a:xfrm>
                <a:off x="0" y="389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6" name="Line 234">
                <a:extLst>
                  <a:ext uri="{FF2B5EF4-FFF2-40B4-BE49-F238E27FC236}">
                    <a16:creationId xmlns:a16="http://schemas.microsoft.com/office/drawing/2014/main" id="{E76CD508-8843-F84E-3FDD-CB1B3B0924B6}"/>
                  </a:ext>
                </a:extLst>
              </p:cNvPr>
              <p:cNvSpPr>
                <a:spLocks noChangeShapeType="1"/>
              </p:cNvSpPr>
              <p:nvPr userDrawn="1"/>
            </p:nvSpPr>
            <p:spPr bwMode="auto">
              <a:xfrm>
                <a:off x="0" y="3813"/>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7" name="Line 235">
                <a:extLst>
                  <a:ext uri="{FF2B5EF4-FFF2-40B4-BE49-F238E27FC236}">
                    <a16:creationId xmlns:a16="http://schemas.microsoft.com/office/drawing/2014/main" id="{DB889BFA-541A-3D3E-5DA7-57ABFF7EE238}"/>
                  </a:ext>
                </a:extLst>
              </p:cNvPr>
              <p:cNvSpPr>
                <a:spLocks noChangeShapeType="1"/>
              </p:cNvSpPr>
              <p:nvPr userDrawn="1"/>
            </p:nvSpPr>
            <p:spPr bwMode="auto">
              <a:xfrm>
                <a:off x="0" y="3999"/>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8" name="Line 236">
                <a:extLst>
                  <a:ext uri="{FF2B5EF4-FFF2-40B4-BE49-F238E27FC236}">
                    <a16:creationId xmlns:a16="http://schemas.microsoft.com/office/drawing/2014/main" id="{AF166991-73B5-E1DD-0EE3-3BAFE3E63C14}"/>
                  </a:ext>
                </a:extLst>
              </p:cNvPr>
              <p:cNvSpPr>
                <a:spLocks noChangeShapeType="1"/>
              </p:cNvSpPr>
              <p:nvPr userDrawn="1"/>
            </p:nvSpPr>
            <p:spPr bwMode="auto">
              <a:xfrm>
                <a:off x="0" y="3687"/>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9" name="Line 237">
                <a:extLst>
                  <a:ext uri="{FF2B5EF4-FFF2-40B4-BE49-F238E27FC236}">
                    <a16:creationId xmlns:a16="http://schemas.microsoft.com/office/drawing/2014/main" id="{874D950D-E737-5ACD-78CF-216719B31419}"/>
                  </a:ext>
                </a:extLst>
              </p:cNvPr>
              <p:cNvSpPr>
                <a:spLocks noChangeShapeType="1"/>
              </p:cNvSpPr>
              <p:nvPr userDrawn="1"/>
            </p:nvSpPr>
            <p:spPr bwMode="auto">
              <a:xfrm>
                <a:off x="0" y="374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0" name="Line 238">
                <a:extLst>
                  <a:ext uri="{FF2B5EF4-FFF2-40B4-BE49-F238E27FC236}">
                    <a16:creationId xmlns:a16="http://schemas.microsoft.com/office/drawing/2014/main" id="{884E24B1-D8B2-2063-4982-C35D6AE73122}"/>
                  </a:ext>
                </a:extLst>
              </p:cNvPr>
              <p:cNvSpPr>
                <a:spLocks noChangeShapeType="1"/>
              </p:cNvSpPr>
              <p:nvPr userDrawn="1"/>
            </p:nvSpPr>
            <p:spPr bwMode="auto">
              <a:xfrm>
                <a:off x="0" y="393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1" name="Line 239">
                <a:extLst>
                  <a:ext uri="{FF2B5EF4-FFF2-40B4-BE49-F238E27FC236}">
                    <a16:creationId xmlns:a16="http://schemas.microsoft.com/office/drawing/2014/main" id="{0DB47318-6DD9-8CAD-32CD-D2970CA88F86}"/>
                  </a:ext>
                </a:extLst>
              </p:cNvPr>
              <p:cNvSpPr>
                <a:spLocks noChangeShapeType="1"/>
              </p:cNvSpPr>
              <p:nvPr userDrawn="1"/>
            </p:nvSpPr>
            <p:spPr bwMode="auto">
              <a:xfrm>
                <a:off x="0" y="391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2" name="Line 240">
                <a:extLst>
                  <a:ext uri="{FF2B5EF4-FFF2-40B4-BE49-F238E27FC236}">
                    <a16:creationId xmlns:a16="http://schemas.microsoft.com/office/drawing/2014/main" id="{6F613DFC-D464-5076-0137-7F27FC7A73CF}"/>
                  </a:ext>
                </a:extLst>
              </p:cNvPr>
              <p:cNvSpPr>
                <a:spLocks noChangeShapeType="1"/>
              </p:cNvSpPr>
              <p:nvPr userDrawn="1"/>
            </p:nvSpPr>
            <p:spPr bwMode="auto">
              <a:xfrm>
                <a:off x="0" y="351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3" name="Line 241">
                <a:extLst>
                  <a:ext uri="{FF2B5EF4-FFF2-40B4-BE49-F238E27FC236}">
                    <a16:creationId xmlns:a16="http://schemas.microsoft.com/office/drawing/2014/main" id="{53FD4298-A555-0B78-4D76-F972DE94B1C5}"/>
                  </a:ext>
                </a:extLst>
              </p:cNvPr>
              <p:cNvSpPr>
                <a:spLocks noChangeShapeType="1"/>
              </p:cNvSpPr>
              <p:nvPr userDrawn="1"/>
            </p:nvSpPr>
            <p:spPr bwMode="auto">
              <a:xfrm>
                <a:off x="0" y="354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4" name="Line 242">
                <a:extLst>
                  <a:ext uri="{FF2B5EF4-FFF2-40B4-BE49-F238E27FC236}">
                    <a16:creationId xmlns:a16="http://schemas.microsoft.com/office/drawing/2014/main" id="{37866653-61FF-940A-4193-0B700D3B3D6D}"/>
                  </a:ext>
                </a:extLst>
              </p:cNvPr>
              <p:cNvSpPr>
                <a:spLocks noChangeShapeType="1"/>
              </p:cNvSpPr>
              <p:nvPr userDrawn="1"/>
            </p:nvSpPr>
            <p:spPr bwMode="auto">
              <a:xfrm>
                <a:off x="0" y="357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5" name="Line 243">
                <a:extLst>
                  <a:ext uri="{FF2B5EF4-FFF2-40B4-BE49-F238E27FC236}">
                    <a16:creationId xmlns:a16="http://schemas.microsoft.com/office/drawing/2014/main" id="{49695DE8-43E5-E200-6F97-0BF7BF4CBE58}"/>
                  </a:ext>
                </a:extLst>
              </p:cNvPr>
              <p:cNvSpPr>
                <a:spLocks noChangeShapeType="1"/>
              </p:cNvSpPr>
              <p:nvPr userDrawn="1"/>
            </p:nvSpPr>
            <p:spPr bwMode="auto">
              <a:xfrm>
                <a:off x="0" y="342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6" name="Line 244">
                <a:extLst>
                  <a:ext uri="{FF2B5EF4-FFF2-40B4-BE49-F238E27FC236}">
                    <a16:creationId xmlns:a16="http://schemas.microsoft.com/office/drawing/2014/main" id="{A952BDD6-7C8C-2F8B-8E3D-2B2B338AEE05}"/>
                  </a:ext>
                </a:extLst>
              </p:cNvPr>
              <p:cNvSpPr>
                <a:spLocks noChangeShapeType="1"/>
              </p:cNvSpPr>
              <p:nvPr userDrawn="1"/>
            </p:nvSpPr>
            <p:spPr bwMode="auto">
              <a:xfrm>
                <a:off x="0" y="3372"/>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7" name="Line 245">
                <a:extLst>
                  <a:ext uri="{FF2B5EF4-FFF2-40B4-BE49-F238E27FC236}">
                    <a16:creationId xmlns:a16="http://schemas.microsoft.com/office/drawing/2014/main" id="{3CD8974D-A6BF-AAAC-7CAA-6D3CDED31A18}"/>
                  </a:ext>
                </a:extLst>
              </p:cNvPr>
              <p:cNvSpPr>
                <a:spLocks noChangeShapeType="1"/>
              </p:cNvSpPr>
              <p:nvPr userDrawn="1"/>
            </p:nvSpPr>
            <p:spPr bwMode="auto">
              <a:xfrm>
                <a:off x="0" y="346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8" name="Line 246">
                <a:extLst>
                  <a:ext uri="{FF2B5EF4-FFF2-40B4-BE49-F238E27FC236}">
                    <a16:creationId xmlns:a16="http://schemas.microsoft.com/office/drawing/2014/main" id="{4AE19ECF-B44C-53D3-5D28-EBAFF6D6E94D}"/>
                  </a:ext>
                </a:extLst>
              </p:cNvPr>
              <p:cNvSpPr>
                <a:spLocks noChangeShapeType="1"/>
              </p:cNvSpPr>
              <p:nvPr userDrawn="1"/>
            </p:nvSpPr>
            <p:spPr bwMode="auto">
              <a:xfrm>
                <a:off x="0" y="297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9" name="Line 247">
                <a:extLst>
                  <a:ext uri="{FF2B5EF4-FFF2-40B4-BE49-F238E27FC236}">
                    <a16:creationId xmlns:a16="http://schemas.microsoft.com/office/drawing/2014/main" id="{16862C2E-5B5D-8857-CCDE-FE01E0B48070}"/>
                  </a:ext>
                </a:extLst>
              </p:cNvPr>
              <p:cNvSpPr>
                <a:spLocks noChangeShapeType="1"/>
              </p:cNvSpPr>
              <p:nvPr userDrawn="1"/>
            </p:nvSpPr>
            <p:spPr bwMode="auto">
              <a:xfrm>
                <a:off x="0" y="294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0" name="Line 248">
                <a:extLst>
                  <a:ext uri="{FF2B5EF4-FFF2-40B4-BE49-F238E27FC236}">
                    <a16:creationId xmlns:a16="http://schemas.microsoft.com/office/drawing/2014/main" id="{4C02D6CE-6D31-709D-ED65-8F3D1D3964AF}"/>
                  </a:ext>
                </a:extLst>
              </p:cNvPr>
              <p:cNvSpPr>
                <a:spLocks noChangeShapeType="1"/>
              </p:cNvSpPr>
              <p:nvPr userDrawn="1"/>
            </p:nvSpPr>
            <p:spPr bwMode="auto">
              <a:xfrm>
                <a:off x="0" y="332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1" name="Line 249">
                <a:extLst>
                  <a:ext uri="{FF2B5EF4-FFF2-40B4-BE49-F238E27FC236}">
                    <a16:creationId xmlns:a16="http://schemas.microsoft.com/office/drawing/2014/main" id="{3ADBDA10-BFC3-7357-EAC6-6C0FB27AAB73}"/>
                  </a:ext>
                </a:extLst>
              </p:cNvPr>
              <p:cNvSpPr>
                <a:spLocks noChangeShapeType="1"/>
              </p:cNvSpPr>
              <p:nvPr userDrawn="1"/>
            </p:nvSpPr>
            <p:spPr bwMode="auto">
              <a:xfrm>
                <a:off x="0" y="320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2" name="Line 250">
                <a:extLst>
                  <a:ext uri="{FF2B5EF4-FFF2-40B4-BE49-F238E27FC236}">
                    <a16:creationId xmlns:a16="http://schemas.microsoft.com/office/drawing/2014/main" id="{98DA15E5-F2D3-03B2-5B11-CFDD336D6647}"/>
                  </a:ext>
                </a:extLst>
              </p:cNvPr>
              <p:cNvSpPr>
                <a:spLocks noChangeShapeType="1"/>
              </p:cNvSpPr>
              <p:nvPr userDrawn="1"/>
            </p:nvSpPr>
            <p:spPr bwMode="auto">
              <a:xfrm>
                <a:off x="0" y="312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3" name="Line 251">
                <a:extLst>
                  <a:ext uri="{FF2B5EF4-FFF2-40B4-BE49-F238E27FC236}">
                    <a16:creationId xmlns:a16="http://schemas.microsoft.com/office/drawing/2014/main" id="{3A97DC5D-5D1F-734A-355D-D1EC7B229331}"/>
                  </a:ext>
                </a:extLst>
              </p:cNvPr>
              <p:cNvSpPr>
                <a:spLocks noChangeShapeType="1"/>
              </p:cNvSpPr>
              <p:nvPr userDrawn="1"/>
            </p:nvSpPr>
            <p:spPr bwMode="auto">
              <a:xfrm>
                <a:off x="0" y="330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4" name="Line 252">
                <a:extLst>
                  <a:ext uri="{FF2B5EF4-FFF2-40B4-BE49-F238E27FC236}">
                    <a16:creationId xmlns:a16="http://schemas.microsoft.com/office/drawing/2014/main" id="{A8162521-32E6-C796-7CCC-4FA0157F9E86}"/>
                  </a:ext>
                </a:extLst>
              </p:cNvPr>
              <p:cNvSpPr>
                <a:spLocks noChangeShapeType="1"/>
              </p:cNvSpPr>
              <p:nvPr userDrawn="1"/>
            </p:nvSpPr>
            <p:spPr bwMode="auto">
              <a:xfrm>
                <a:off x="0" y="299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5" name="Line 253">
                <a:extLst>
                  <a:ext uri="{FF2B5EF4-FFF2-40B4-BE49-F238E27FC236}">
                    <a16:creationId xmlns:a16="http://schemas.microsoft.com/office/drawing/2014/main" id="{BBD56BBC-6D3F-D399-5A41-68D2B30A1F00}"/>
                  </a:ext>
                </a:extLst>
              </p:cNvPr>
              <p:cNvSpPr>
                <a:spLocks noChangeShapeType="1"/>
              </p:cNvSpPr>
              <p:nvPr userDrawn="1"/>
            </p:nvSpPr>
            <p:spPr bwMode="auto">
              <a:xfrm>
                <a:off x="0" y="304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6" name="Line 254">
                <a:extLst>
                  <a:ext uri="{FF2B5EF4-FFF2-40B4-BE49-F238E27FC236}">
                    <a16:creationId xmlns:a16="http://schemas.microsoft.com/office/drawing/2014/main" id="{367A4A6D-C609-E967-DDCA-0E9D024ED27A}"/>
                  </a:ext>
                </a:extLst>
              </p:cNvPr>
              <p:cNvSpPr>
                <a:spLocks noChangeShapeType="1"/>
              </p:cNvSpPr>
              <p:nvPr userDrawn="1"/>
            </p:nvSpPr>
            <p:spPr bwMode="auto">
              <a:xfrm>
                <a:off x="0" y="324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7" name="Line 255">
                <a:extLst>
                  <a:ext uri="{FF2B5EF4-FFF2-40B4-BE49-F238E27FC236}">
                    <a16:creationId xmlns:a16="http://schemas.microsoft.com/office/drawing/2014/main" id="{522081C6-9D4E-7FAC-05BD-F3E37247751D}"/>
                  </a:ext>
                </a:extLst>
              </p:cNvPr>
              <p:cNvSpPr>
                <a:spLocks noChangeShapeType="1"/>
              </p:cNvSpPr>
              <p:nvPr userDrawn="1"/>
            </p:nvSpPr>
            <p:spPr bwMode="auto">
              <a:xfrm>
                <a:off x="0" y="322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8" name="Line 256">
                <a:extLst>
                  <a:ext uri="{FF2B5EF4-FFF2-40B4-BE49-F238E27FC236}">
                    <a16:creationId xmlns:a16="http://schemas.microsoft.com/office/drawing/2014/main" id="{3E1AA44E-4AC4-856C-91BD-9D79A74BDF46}"/>
                  </a:ext>
                </a:extLst>
              </p:cNvPr>
              <p:cNvSpPr>
                <a:spLocks noChangeShapeType="1"/>
              </p:cNvSpPr>
              <p:nvPr userDrawn="1"/>
            </p:nvSpPr>
            <p:spPr bwMode="auto">
              <a:xfrm>
                <a:off x="0" y="283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9" name="Line 257">
                <a:extLst>
                  <a:ext uri="{FF2B5EF4-FFF2-40B4-BE49-F238E27FC236}">
                    <a16:creationId xmlns:a16="http://schemas.microsoft.com/office/drawing/2014/main" id="{7363A5AB-CCCA-16CC-FA8E-F8950A400F5C}"/>
                  </a:ext>
                </a:extLst>
              </p:cNvPr>
              <p:cNvSpPr>
                <a:spLocks noChangeShapeType="1"/>
              </p:cNvSpPr>
              <p:nvPr userDrawn="1"/>
            </p:nvSpPr>
            <p:spPr bwMode="auto">
              <a:xfrm>
                <a:off x="0" y="275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0" name="Line 258">
                <a:extLst>
                  <a:ext uri="{FF2B5EF4-FFF2-40B4-BE49-F238E27FC236}">
                    <a16:creationId xmlns:a16="http://schemas.microsoft.com/office/drawing/2014/main" id="{4386273D-9389-1C1A-E7A6-3128A002DB3F}"/>
                  </a:ext>
                </a:extLst>
              </p:cNvPr>
              <p:cNvSpPr>
                <a:spLocks noChangeShapeType="1"/>
              </p:cNvSpPr>
              <p:nvPr userDrawn="1"/>
            </p:nvSpPr>
            <p:spPr bwMode="auto">
              <a:xfrm>
                <a:off x="0" y="267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1" name="Line 259">
                <a:extLst>
                  <a:ext uri="{FF2B5EF4-FFF2-40B4-BE49-F238E27FC236}">
                    <a16:creationId xmlns:a16="http://schemas.microsoft.com/office/drawing/2014/main" id="{AF0BBE24-A2E9-7AAD-0C06-03D239D263D1}"/>
                  </a:ext>
                </a:extLst>
              </p:cNvPr>
              <p:cNvSpPr>
                <a:spLocks noChangeShapeType="1"/>
              </p:cNvSpPr>
              <p:nvPr userDrawn="1"/>
            </p:nvSpPr>
            <p:spPr bwMode="auto">
              <a:xfrm>
                <a:off x="0" y="287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2" name="Line 260">
                <a:extLst>
                  <a:ext uri="{FF2B5EF4-FFF2-40B4-BE49-F238E27FC236}">
                    <a16:creationId xmlns:a16="http://schemas.microsoft.com/office/drawing/2014/main" id="{F45BB140-A2E7-C794-6223-0E3F9C16BE05}"/>
                  </a:ext>
                </a:extLst>
              </p:cNvPr>
              <p:cNvSpPr>
                <a:spLocks noChangeShapeType="1"/>
              </p:cNvSpPr>
              <p:nvPr userDrawn="1"/>
            </p:nvSpPr>
            <p:spPr bwMode="auto">
              <a:xfrm>
                <a:off x="0" y="285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3" name="Line 261">
                <a:extLst>
                  <a:ext uri="{FF2B5EF4-FFF2-40B4-BE49-F238E27FC236}">
                    <a16:creationId xmlns:a16="http://schemas.microsoft.com/office/drawing/2014/main" id="{BB157EE3-EDB1-2D4A-1BA3-89F933FC0C78}"/>
                  </a:ext>
                </a:extLst>
              </p:cNvPr>
              <p:cNvSpPr>
                <a:spLocks noChangeShapeType="1"/>
              </p:cNvSpPr>
              <p:nvPr userDrawn="1"/>
            </p:nvSpPr>
            <p:spPr bwMode="auto">
              <a:xfrm>
                <a:off x="0" y="2554"/>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4" name="Line 262">
                <a:extLst>
                  <a:ext uri="{FF2B5EF4-FFF2-40B4-BE49-F238E27FC236}">
                    <a16:creationId xmlns:a16="http://schemas.microsoft.com/office/drawing/2014/main" id="{93585DC6-512E-1CC9-93AE-1BE9FF43BB52}"/>
                  </a:ext>
                </a:extLst>
              </p:cNvPr>
              <p:cNvSpPr>
                <a:spLocks noChangeShapeType="1"/>
              </p:cNvSpPr>
              <p:nvPr userDrawn="1"/>
            </p:nvSpPr>
            <p:spPr bwMode="auto">
              <a:xfrm>
                <a:off x="0" y="2590"/>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5" name="Line 263">
                <a:extLst>
                  <a:ext uri="{FF2B5EF4-FFF2-40B4-BE49-F238E27FC236}">
                    <a16:creationId xmlns:a16="http://schemas.microsoft.com/office/drawing/2014/main" id="{C5DA15F2-48FA-F498-A04D-2A16C79F2BF7}"/>
                  </a:ext>
                </a:extLst>
              </p:cNvPr>
              <p:cNvSpPr>
                <a:spLocks noChangeShapeType="1"/>
              </p:cNvSpPr>
              <p:nvPr userDrawn="1"/>
            </p:nvSpPr>
            <p:spPr bwMode="auto">
              <a:xfrm>
                <a:off x="0" y="2623"/>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6" name="Line 264">
                <a:extLst>
                  <a:ext uri="{FF2B5EF4-FFF2-40B4-BE49-F238E27FC236}">
                    <a16:creationId xmlns:a16="http://schemas.microsoft.com/office/drawing/2014/main" id="{4A805B3B-B31D-1D32-E000-D10C6E868374}"/>
                  </a:ext>
                </a:extLst>
              </p:cNvPr>
              <p:cNvSpPr>
                <a:spLocks noChangeShapeType="1"/>
              </p:cNvSpPr>
              <p:nvPr userDrawn="1"/>
            </p:nvSpPr>
            <p:spPr bwMode="auto">
              <a:xfrm>
                <a:off x="0" y="246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7" name="Line 265">
                <a:extLst>
                  <a:ext uri="{FF2B5EF4-FFF2-40B4-BE49-F238E27FC236}">
                    <a16:creationId xmlns:a16="http://schemas.microsoft.com/office/drawing/2014/main" id="{DA4F942C-5799-57FC-2E2C-C2184290EC71}"/>
                  </a:ext>
                </a:extLst>
              </p:cNvPr>
              <p:cNvSpPr>
                <a:spLocks noChangeShapeType="1"/>
              </p:cNvSpPr>
              <p:nvPr userDrawn="1"/>
            </p:nvSpPr>
            <p:spPr bwMode="auto">
              <a:xfrm>
                <a:off x="0" y="2416"/>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8" name="Line 266">
                <a:extLst>
                  <a:ext uri="{FF2B5EF4-FFF2-40B4-BE49-F238E27FC236}">
                    <a16:creationId xmlns:a16="http://schemas.microsoft.com/office/drawing/2014/main" id="{102254E8-809A-987C-B645-D17DCD49C870}"/>
                  </a:ext>
                </a:extLst>
              </p:cNvPr>
              <p:cNvSpPr>
                <a:spLocks noChangeShapeType="1"/>
              </p:cNvSpPr>
              <p:nvPr userDrawn="1"/>
            </p:nvSpPr>
            <p:spPr bwMode="auto">
              <a:xfrm>
                <a:off x="0" y="250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9" name="Line 267">
                <a:extLst>
                  <a:ext uri="{FF2B5EF4-FFF2-40B4-BE49-F238E27FC236}">
                    <a16:creationId xmlns:a16="http://schemas.microsoft.com/office/drawing/2014/main" id="{BFCFB521-9EC5-B2A1-C3BB-03D86D4D420C}"/>
                  </a:ext>
                </a:extLst>
              </p:cNvPr>
              <p:cNvSpPr>
                <a:spLocks noChangeShapeType="1"/>
              </p:cNvSpPr>
              <p:nvPr userDrawn="1"/>
            </p:nvSpPr>
            <p:spPr bwMode="auto">
              <a:xfrm>
                <a:off x="0" y="2371"/>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0" name="Line 268">
                <a:extLst>
                  <a:ext uri="{FF2B5EF4-FFF2-40B4-BE49-F238E27FC236}">
                    <a16:creationId xmlns:a16="http://schemas.microsoft.com/office/drawing/2014/main" id="{BF42DDBA-F4BB-BBDF-18AC-D4A6C4EE7282}"/>
                  </a:ext>
                </a:extLst>
              </p:cNvPr>
              <p:cNvSpPr>
                <a:spLocks noChangeShapeType="1"/>
              </p:cNvSpPr>
              <p:nvPr userDrawn="1"/>
            </p:nvSpPr>
            <p:spPr bwMode="auto">
              <a:xfrm>
                <a:off x="0" y="2245"/>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1" name="Line 269">
                <a:extLst>
                  <a:ext uri="{FF2B5EF4-FFF2-40B4-BE49-F238E27FC236}">
                    <a16:creationId xmlns:a16="http://schemas.microsoft.com/office/drawing/2014/main" id="{5719BAEF-AE5F-9ED0-9195-C9696FE04A66}"/>
                  </a:ext>
                </a:extLst>
              </p:cNvPr>
              <p:cNvSpPr>
                <a:spLocks noChangeShapeType="1"/>
              </p:cNvSpPr>
              <p:nvPr userDrawn="1"/>
            </p:nvSpPr>
            <p:spPr bwMode="auto">
              <a:xfrm>
                <a:off x="0" y="235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2" name="Line 270">
                <a:extLst>
                  <a:ext uri="{FF2B5EF4-FFF2-40B4-BE49-F238E27FC236}">
                    <a16:creationId xmlns:a16="http://schemas.microsoft.com/office/drawing/2014/main" id="{35344865-E40F-8377-B8B8-F58ECA0D0CB7}"/>
                  </a:ext>
                </a:extLst>
              </p:cNvPr>
              <p:cNvSpPr>
                <a:spLocks noChangeShapeType="1"/>
              </p:cNvSpPr>
              <p:nvPr userDrawn="1"/>
            </p:nvSpPr>
            <p:spPr bwMode="auto">
              <a:xfrm>
                <a:off x="0" y="2290"/>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3" name="Line 271">
                <a:extLst>
                  <a:ext uri="{FF2B5EF4-FFF2-40B4-BE49-F238E27FC236}">
                    <a16:creationId xmlns:a16="http://schemas.microsoft.com/office/drawing/2014/main" id="{1884BDBA-2096-3AA5-4EEA-D3D1862197F0}"/>
                  </a:ext>
                </a:extLst>
              </p:cNvPr>
              <p:cNvSpPr>
                <a:spLocks noChangeShapeType="1"/>
              </p:cNvSpPr>
              <p:nvPr userDrawn="1"/>
            </p:nvSpPr>
            <p:spPr bwMode="auto">
              <a:xfrm>
                <a:off x="0" y="2269"/>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4" name="Line 272">
                <a:extLst>
                  <a:ext uri="{FF2B5EF4-FFF2-40B4-BE49-F238E27FC236}">
                    <a16:creationId xmlns:a16="http://schemas.microsoft.com/office/drawing/2014/main" id="{228EEFAB-BEE0-2AA2-8A74-446774804B18}"/>
                  </a:ext>
                </a:extLst>
              </p:cNvPr>
              <p:cNvSpPr>
                <a:spLocks noChangeShapeType="1"/>
              </p:cNvSpPr>
              <p:nvPr userDrawn="1"/>
            </p:nvSpPr>
            <p:spPr bwMode="auto">
              <a:xfrm>
                <a:off x="0" y="213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5" name="Line 273">
                <a:extLst>
                  <a:ext uri="{FF2B5EF4-FFF2-40B4-BE49-F238E27FC236}">
                    <a16:creationId xmlns:a16="http://schemas.microsoft.com/office/drawing/2014/main" id="{518F4F54-2D6C-C501-1F5A-F4EE3ADEF79C}"/>
                  </a:ext>
                </a:extLst>
              </p:cNvPr>
              <p:cNvSpPr>
                <a:spLocks noChangeShapeType="1"/>
              </p:cNvSpPr>
              <p:nvPr userDrawn="1"/>
            </p:nvSpPr>
            <p:spPr bwMode="auto">
              <a:xfrm>
                <a:off x="0" y="216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6" name="Line 274">
                <a:extLst>
                  <a:ext uri="{FF2B5EF4-FFF2-40B4-BE49-F238E27FC236}">
                    <a16:creationId xmlns:a16="http://schemas.microsoft.com/office/drawing/2014/main" id="{E4DEA2D9-D8F5-4ADD-3CE6-CA2CFD4EE5A4}"/>
                  </a:ext>
                </a:extLst>
              </p:cNvPr>
              <p:cNvSpPr>
                <a:spLocks noChangeShapeType="1"/>
              </p:cNvSpPr>
              <p:nvPr userDrawn="1"/>
            </p:nvSpPr>
            <p:spPr bwMode="auto">
              <a:xfrm>
                <a:off x="0" y="219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7" name="Line 275">
                <a:extLst>
                  <a:ext uri="{FF2B5EF4-FFF2-40B4-BE49-F238E27FC236}">
                    <a16:creationId xmlns:a16="http://schemas.microsoft.com/office/drawing/2014/main" id="{8E821741-D688-E1D2-543A-9DA11B776074}"/>
                  </a:ext>
                </a:extLst>
              </p:cNvPr>
              <p:cNvSpPr>
                <a:spLocks noChangeShapeType="1"/>
              </p:cNvSpPr>
              <p:nvPr userDrawn="1"/>
            </p:nvSpPr>
            <p:spPr bwMode="auto">
              <a:xfrm>
                <a:off x="0" y="204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8" name="Line 276">
                <a:extLst>
                  <a:ext uri="{FF2B5EF4-FFF2-40B4-BE49-F238E27FC236}">
                    <a16:creationId xmlns:a16="http://schemas.microsoft.com/office/drawing/2014/main" id="{12ADBC2A-6EC7-A013-C64B-04BFB8801C0C}"/>
                  </a:ext>
                </a:extLst>
              </p:cNvPr>
              <p:cNvSpPr>
                <a:spLocks noChangeShapeType="1"/>
              </p:cNvSpPr>
              <p:nvPr userDrawn="1"/>
            </p:nvSpPr>
            <p:spPr bwMode="auto">
              <a:xfrm>
                <a:off x="0" y="1992"/>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9" name="Line 277">
                <a:extLst>
                  <a:ext uri="{FF2B5EF4-FFF2-40B4-BE49-F238E27FC236}">
                    <a16:creationId xmlns:a16="http://schemas.microsoft.com/office/drawing/2014/main" id="{14BF382E-5F45-954B-CE5B-6BEB5953F90B}"/>
                  </a:ext>
                </a:extLst>
              </p:cNvPr>
              <p:cNvSpPr>
                <a:spLocks noChangeShapeType="1"/>
              </p:cNvSpPr>
              <p:nvPr userDrawn="1"/>
            </p:nvSpPr>
            <p:spPr bwMode="auto">
              <a:xfrm>
                <a:off x="0" y="208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0" name="Line 278">
                <a:extLst>
                  <a:ext uri="{FF2B5EF4-FFF2-40B4-BE49-F238E27FC236}">
                    <a16:creationId xmlns:a16="http://schemas.microsoft.com/office/drawing/2014/main" id="{D5ACABE0-27B3-A8D7-89BB-7525B91B0C96}"/>
                  </a:ext>
                </a:extLst>
              </p:cNvPr>
              <p:cNvSpPr>
                <a:spLocks noChangeShapeType="1"/>
              </p:cNvSpPr>
              <p:nvPr userDrawn="1"/>
            </p:nvSpPr>
            <p:spPr bwMode="auto">
              <a:xfrm>
                <a:off x="0" y="159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1" name="Line 279">
                <a:extLst>
                  <a:ext uri="{FF2B5EF4-FFF2-40B4-BE49-F238E27FC236}">
                    <a16:creationId xmlns:a16="http://schemas.microsoft.com/office/drawing/2014/main" id="{86D7B59A-8239-22EB-CB1E-F23F783CEA3C}"/>
                  </a:ext>
                </a:extLst>
              </p:cNvPr>
              <p:cNvSpPr>
                <a:spLocks noChangeShapeType="1"/>
              </p:cNvSpPr>
              <p:nvPr userDrawn="1"/>
            </p:nvSpPr>
            <p:spPr bwMode="auto">
              <a:xfrm>
                <a:off x="0" y="156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2" name="Line 280">
                <a:extLst>
                  <a:ext uri="{FF2B5EF4-FFF2-40B4-BE49-F238E27FC236}">
                    <a16:creationId xmlns:a16="http://schemas.microsoft.com/office/drawing/2014/main" id="{E20E3D47-29E5-B919-34D0-D61D48CAA019}"/>
                  </a:ext>
                </a:extLst>
              </p:cNvPr>
              <p:cNvSpPr>
                <a:spLocks noChangeShapeType="1"/>
              </p:cNvSpPr>
              <p:nvPr userDrawn="1"/>
            </p:nvSpPr>
            <p:spPr bwMode="auto">
              <a:xfrm>
                <a:off x="0" y="194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3" name="Line 281">
                <a:extLst>
                  <a:ext uri="{FF2B5EF4-FFF2-40B4-BE49-F238E27FC236}">
                    <a16:creationId xmlns:a16="http://schemas.microsoft.com/office/drawing/2014/main" id="{71A83EC8-E17E-45AE-4514-E4B790C9E427}"/>
                  </a:ext>
                </a:extLst>
              </p:cNvPr>
              <p:cNvSpPr>
                <a:spLocks noChangeShapeType="1"/>
              </p:cNvSpPr>
              <p:nvPr userDrawn="1"/>
            </p:nvSpPr>
            <p:spPr bwMode="auto">
              <a:xfrm>
                <a:off x="0" y="182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4" name="Line 282">
                <a:extLst>
                  <a:ext uri="{FF2B5EF4-FFF2-40B4-BE49-F238E27FC236}">
                    <a16:creationId xmlns:a16="http://schemas.microsoft.com/office/drawing/2014/main" id="{6C962E57-D846-EE8F-8E46-3028A728DC00}"/>
                  </a:ext>
                </a:extLst>
              </p:cNvPr>
              <p:cNvSpPr>
                <a:spLocks noChangeShapeType="1"/>
              </p:cNvSpPr>
              <p:nvPr userDrawn="1"/>
            </p:nvSpPr>
            <p:spPr bwMode="auto">
              <a:xfrm>
                <a:off x="0" y="174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5" name="Line 283">
                <a:extLst>
                  <a:ext uri="{FF2B5EF4-FFF2-40B4-BE49-F238E27FC236}">
                    <a16:creationId xmlns:a16="http://schemas.microsoft.com/office/drawing/2014/main" id="{D8C2931D-BF7B-218F-7EEA-AD473CFF039A}"/>
                  </a:ext>
                </a:extLst>
              </p:cNvPr>
              <p:cNvSpPr>
                <a:spLocks noChangeShapeType="1"/>
              </p:cNvSpPr>
              <p:nvPr userDrawn="1"/>
            </p:nvSpPr>
            <p:spPr bwMode="auto">
              <a:xfrm>
                <a:off x="0" y="192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6" name="Line 284">
                <a:extLst>
                  <a:ext uri="{FF2B5EF4-FFF2-40B4-BE49-F238E27FC236}">
                    <a16:creationId xmlns:a16="http://schemas.microsoft.com/office/drawing/2014/main" id="{0D49FCAC-BE8F-8EAD-467C-47922218EA05}"/>
                  </a:ext>
                </a:extLst>
              </p:cNvPr>
              <p:cNvSpPr>
                <a:spLocks noChangeShapeType="1"/>
              </p:cNvSpPr>
              <p:nvPr userDrawn="1"/>
            </p:nvSpPr>
            <p:spPr bwMode="auto">
              <a:xfrm>
                <a:off x="0" y="161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7" name="Line 285">
                <a:extLst>
                  <a:ext uri="{FF2B5EF4-FFF2-40B4-BE49-F238E27FC236}">
                    <a16:creationId xmlns:a16="http://schemas.microsoft.com/office/drawing/2014/main" id="{C421E38E-9818-C366-5245-A5145E77B559}"/>
                  </a:ext>
                </a:extLst>
              </p:cNvPr>
              <p:cNvSpPr>
                <a:spLocks noChangeShapeType="1"/>
              </p:cNvSpPr>
              <p:nvPr userDrawn="1"/>
            </p:nvSpPr>
            <p:spPr bwMode="auto">
              <a:xfrm>
                <a:off x="0" y="166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8" name="Line 286">
                <a:extLst>
                  <a:ext uri="{FF2B5EF4-FFF2-40B4-BE49-F238E27FC236}">
                    <a16:creationId xmlns:a16="http://schemas.microsoft.com/office/drawing/2014/main" id="{DABA0BFB-274B-B5EC-BCA4-39A04A801DE4}"/>
                  </a:ext>
                </a:extLst>
              </p:cNvPr>
              <p:cNvSpPr>
                <a:spLocks noChangeShapeType="1"/>
              </p:cNvSpPr>
              <p:nvPr userDrawn="1"/>
            </p:nvSpPr>
            <p:spPr bwMode="auto">
              <a:xfrm>
                <a:off x="0" y="186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9" name="Line 287">
                <a:extLst>
                  <a:ext uri="{FF2B5EF4-FFF2-40B4-BE49-F238E27FC236}">
                    <a16:creationId xmlns:a16="http://schemas.microsoft.com/office/drawing/2014/main" id="{729660ED-374B-DB9F-E2CA-9258E5264EBD}"/>
                  </a:ext>
                </a:extLst>
              </p:cNvPr>
              <p:cNvSpPr>
                <a:spLocks noChangeShapeType="1"/>
              </p:cNvSpPr>
              <p:nvPr userDrawn="1"/>
            </p:nvSpPr>
            <p:spPr bwMode="auto">
              <a:xfrm>
                <a:off x="0" y="184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0" name="Line 288">
                <a:extLst>
                  <a:ext uri="{FF2B5EF4-FFF2-40B4-BE49-F238E27FC236}">
                    <a16:creationId xmlns:a16="http://schemas.microsoft.com/office/drawing/2014/main" id="{6F27B9C7-68CB-E773-AC24-BC8523F4B384}"/>
                  </a:ext>
                </a:extLst>
              </p:cNvPr>
              <p:cNvSpPr>
                <a:spLocks noChangeShapeType="1"/>
              </p:cNvSpPr>
              <p:nvPr userDrawn="1"/>
            </p:nvSpPr>
            <p:spPr bwMode="auto">
              <a:xfrm>
                <a:off x="0" y="1437"/>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1" name="Line 289">
                <a:extLst>
                  <a:ext uri="{FF2B5EF4-FFF2-40B4-BE49-F238E27FC236}">
                    <a16:creationId xmlns:a16="http://schemas.microsoft.com/office/drawing/2014/main" id="{5EA8ADC6-CEEA-2255-3A36-5475A91A4FF1}"/>
                  </a:ext>
                </a:extLst>
              </p:cNvPr>
              <p:cNvSpPr>
                <a:spLocks noChangeShapeType="1"/>
              </p:cNvSpPr>
              <p:nvPr userDrawn="1"/>
            </p:nvSpPr>
            <p:spPr bwMode="auto">
              <a:xfrm>
                <a:off x="0" y="1473"/>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2" name="Line 290">
                <a:extLst>
                  <a:ext uri="{FF2B5EF4-FFF2-40B4-BE49-F238E27FC236}">
                    <a16:creationId xmlns:a16="http://schemas.microsoft.com/office/drawing/2014/main" id="{3B1D8DF7-8D69-FCC2-7643-E8531B11108D}"/>
                  </a:ext>
                </a:extLst>
              </p:cNvPr>
              <p:cNvSpPr>
                <a:spLocks noChangeShapeType="1"/>
              </p:cNvSpPr>
              <p:nvPr userDrawn="1"/>
            </p:nvSpPr>
            <p:spPr bwMode="auto">
              <a:xfrm>
                <a:off x="0" y="150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3" name="Line 291">
                <a:extLst>
                  <a:ext uri="{FF2B5EF4-FFF2-40B4-BE49-F238E27FC236}">
                    <a16:creationId xmlns:a16="http://schemas.microsoft.com/office/drawing/2014/main" id="{1AA9F5AB-4E0C-0FDB-1CDD-F94E4E5680EC}"/>
                  </a:ext>
                </a:extLst>
              </p:cNvPr>
              <p:cNvSpPr>
                <a:spLocks noChangeShapeType="1"/>
              </p:cNvSpPr>
              <p:nvPr userDrawn="1"/>
            </p:nvSpPr>
            <p:spPr bwMode="auto">
              <a:xfrm>
                <a:off x="0" y="1347"/>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4" name="Line 292">
                <a:extLst>
                  <a:ext uri="{FF2B5EF4-FFF2-40B4-BE49-F238E27FC236}">
                    <a16:creationId xmlns:a16="http://schemas.microsoft.com/office/drawing/2014/main" id="{E113C15E-5B77-D755-9E90-53ECD86BF765}"/>
                  </a:ext>
                </a:extLst>
              </p:cNvPr>
              <p:cNvSpPr>
                <a:spLocks noChangeShapeType="1"/>
              </p:cNvSpPr>
              <p:nvPr userDrawn="1"/>
            </p:nvSpPr>
            <p:spPr bwMode="auto">
              <a:xfrm>
                <a:off x="0" y="1392"/>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5" name="Line 293">
                <a:extLst>
                  <a:ext uri="{FF2B5EF4-FFF2-40B4-BE49-F238E27FC236}">
                    <a16:creationId xmlns:a16="http://schemas.microsoft.com/office/drawing/2014/main" id="{76158848-C8A4-70A6-AFB4-DE987BB77D7B}"/>
                  </a:ext>
                </a:extLst>
              </p:cNvPr>
              <p:cNvSpPr>
                <a:spLocks noChangeShapeType="1"/>
              </p:cNvSpPr>
              <p:nvPr userDrawn="1"/>
            </p:nvSpPr>
            <p:spPr bwMode="auto">
              <a:xfrm>
                <a:off x="0" y="101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6" name="Line 294">
                <a:extLst>
                  <a:ext uri="{FF2B5EF4-FFF2-40B4-BE49-F238E27FC236}">
                    <a16:creationId xmlns:a16="http://schemas.microsoft.com/office/drawing/2014/main" id="{9F0B4433-CF21-CE73-8041-741F0311F5C6}"/>
                  </a:ext>
                </a:extLst>
              </p:cNvPr>
              <p:cNvSpPr>
                <a:spLocks noChangeShapeType="1"/>
              </p:cNvSpPr>
              <p:nvPr userDrawn="1"/>
            </p:nvSpPr>
            <p:spPr bwMode="auto">
              <a:xfrm>
                <a:off x="0" y="98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7" name="Line 295">
                <a:extLst>
                  <a:ext uri="{FF2B5EF4-FFF2-40B4-BE49-F238E27FC236}">
                    <a16:creationId xmlns:a16="http://schemas.microsoft.com/office/drawing/2014/main" id="{A35D3296-5D40-D82D-0969-064930050959}"/>
                  </a:ext>
                </a:extLst>
              </p:cNvPr>
              <p:cNvSpPr>
                <a:spLocks noChangeShapeType="1"/>
              </p:cNvSpPr>
              <p:nvPr userDrawn="1"/>
            </p:nvSpPr>
            <p:spPr bwMode="auto">
              <a:xfrm>
                <a:off x="0" y="124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8" name="Line 296">
                <a:extLst>
                  <a:ext uri="{FF2B5EF4-FFF2-40B4-BE49-F238E27FC236}">
                    <a16:creationId xmlns:a16="http://schemas.microsoft.com/office/drawing/2014/main" id="{5BFE4CB6-741C-8C36-8E9A-6196AE17373D}"/>
                  </a:ext>
                </a:extLst>
              </p:cNvPr>
              <p:cNvSpPr>
                <a:spLocks noChangeShapeType="1"/>
              </p:cNvSpPr>
              <p:nvPr userDrawn="1"/>
            </p:nvSpPr>
            <p:spPr bwMode="auto">
              <a:xfrm>
                <a:off x="0" y="1163"/>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9" name="Line 297">
                <a:extLst>
                  <a:ext uri="{FF2B5EF4-FFF2-40B4-BE49-F238E27FC236}">
                    <a16:creationId xmlns:a16="http://schemas.microsoft.com/office/drawing/2014/main" id="{F3DAB8DD-581E-4FDA-0CE4-7403620E2860}"/>
                  </a:ext>
                </a:extLst>
              </p:cNvPr>
              <p:cNvSpPr>
                <a:spLocks noChangeShapeType="1"/>
              </p:cNvSpPr>
              <p:nvPr userDrawn="1"/>
            </p:nvSpPr>
            <p:spPr bwMode="auto">
              <a:xfrm>
                <a:off x="0" y="1037"/>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0" name="Line 298">
                <a:extLst>
                  <a:ext uri="{FF2B5EF4-FFF2-40B4-BE49-F238E27FC236}">
                    <a16:creationId xmlns:a16="http://schemas.microsoft.com/office/drawing/2014/main" id="{D497C2A0-DE8C-7FFF-E64A-7B37313FA6F2}"/>
                  </a:ext>
                </a:extLst>
              </p:cNvPr>
              <p:cNvSpPr>
                <a:spLocks noChangeShapeType="1"/>
              </p:cNvSpPr>
              <p:nvPr userDrawn="1"/>
            </p:nvSpPr>
            <p:spPr bwMode="auto">
              <a:xfrm>
                <a:off x="0" y="109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1" name="Line 299">
                <a:extLst>
                  <a:ext uri="{FF2B5EF4-FFF2-40B4-BE49-F238E27FC236}">
                    <a16:creationId xmlns:a16="http://schemas.microsoft.com/office/drawing/2014/main" id="{8F60D76D-02F4-7F54-0F41-FF9B58F5C783}"/>
                  </a:ext>
                </a:extLst>
              </p:cNvPr>
              <p:cNvSpPr>
                <a:spLocks noChangeShapeType="1"/>
              </p:cNvSpPr>
              <p:nvPr userDrawn="1"/>
            </p:nvSpPr>
            <p:spPr bwMode="auto">
              <a:xfrm>
                <a:off x="0" y="128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2" name="Line 300">
                <a:extLst>
                  <a:ext uri="{FF2B5EF4-FFF2-40B4-BE49-F238E27FC236}">
                    <a16:creationId xmlns:a16="http://schemas.microsoft.com/office/drawing/2014/main" id="{AFA7DEB4-9936-F901-39FA-1BA6C777CDA2}"/>
                  </a:ext>
                </a:extLst>
              </p:cNvPr>
              <p:cNvSpPr>
                <a:spLocks noChangeShapeType="1"/>
              </p:cNvSpPr>
              <p:nvPr userDrawn="1"/>
            </p:nvSpPr>
            <p:spPr bwMode="auto">
              <a:xfrm>
                <a:off x="0" y="126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3" name="Line 301">
                <a:extLst>
                  <a:ext uri="{FF2B5EF4-FFF2-40B4-BE49-F238E27FC236}">
                    <a16:creationId xmlns:a16="http://schemas.microsoft.com/office/drawing/2014/main" id="{09134824-5302-296F-9275-932DB23DC33A}"/>
                  </a:ext>
                </a:extLst>
              </p:cNvPr>
              <p:cNvSpPr>
                <a:spLocks noChangeShapeType="1"/>
              </p:cNvSpPr>
              <p:nvPr userDrawn="1"/>
            </p:nvSpPr>
            <p:spPr bwMode="auto">
              <a:xfrm>
                <a:off x="0" y="86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4" name="Line 302">
                <a:extLst>
                  <a:ext uri="{FF2B5EF4-FFF2-40B4-BE49-F238E27FC236}">
                    <a16:creationId xmlns:a16="http://schemas.microsoft.com/office/drawing/2014/main" id="{8BE8B951-0B5C-BE92-986B-BE1F6DB7CF55}"/>
                  </a:ext>
                </a:extLst>
              </p:cNvPr>
              <p:cNvSpPr>
                <a:spLocks noChangeShapeType="1"/>
              </p:cNvSpPr>
              <p:nvPr userDrawn="1"/>
            </p:nvSpPr>
            <p:spPr bwMode="auto">
              <a:xfrm>
                <a:off x="0" y="89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5" name="Line 303">
                <a:extLst>
                  <a:ext uri="{FF2B5EF4-FFF2-40B4-BE49-F238E27FC236}">
                    <a16:creationId xmlns:a16="http://schemas.microsoft.com/office/drawing/2014/main" id="{4FF86B5E-9005-6BF4-AB03-0133022FC9CC}"/>
                  </a:ext>
                </a:extLst>
              </p:cNvPr>
              <p:cNvSpPr>
                <a:spLocks noChangeShapeType="1"/>
              </p:cNvSpPr>
              <p:nvPr userDrawn="1"/>
            </p:nvSpPr>
            <p:spPr bwMode="auto">
              <a:xfrm>
                <a:off x="0" y="92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6" name="Line 304">
                <a:extLst>
                  <a:ext uri="{FF2B5EF4-FFF2-40B4-BE49-F238E27FC236}">
                    <a16:creationId xmlns:a16="http://schemas.microsoft.com/office/drawing/2014/main" id="{2F677FAF-D951-3AE3-5CF2-AD0F3C78D4DC}"/>
                  </a:ext>
                </a:extLst>
              </p:cNvPr>
              <p:cNvSpPr>
                <a:spLocks noChangeShapeType="1"/>
              </p:cNvSpPr>
              <p:nvPr userDrawn="1"/>
            </p:nvSpPr>
            <p:spPr bwMode="auto">
              <a:xfrm>
                <a:off x="0" y="77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7" name="Line 305">
                <a:extLst>
                  <a:ext uri="{FF2B5EF4-FFF2-40B4-BE49-F238E27FC236}">
                    <a16:creationId xmlns:a16="http://schemas.microsoft.com/office/drawing/2014/main" id="{FB5C8881-3739-7B26-6EE1-E7D27635E620}"/>
                  </a:ext>
                </a:extLst>
              </p:cNvPr>
              <p:cNvSpPr>
                <a:spLocks noChangeShapeType="1"/>
              </p:cNvSpPr>
              <p:nvPr userDrawn="1"/>
            </p:nvSpPr>
            <p:spPr bwMode="auto">
              <a:xfrm>
                <a:off x="0" y="81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8" name="Line 306">
                <a:extLst>
                  <a:ext uri="{FF2B5EF4-FFF2-40B4-BE49-F238E27FC236}">
                    <a16:creationId xmlns:a16="http://schemas.microsoft.com/office/drawing/2014/main" id="{386632D2-BCEF-8986-BC5E-2D319556986D}"/>
                  </a:ext>
                </a:extLst>
              </p:cNvPr>
              <p:cNvSpPr>
                <a:spLocks noChangeShapeType="1"/>
              </p:cNvSpPr>
              <p:nvPr userDrawn="1"/>
            </p:nvSpPr>
            <p:spPr bwMode="auto">
              <a:xfrm>
                <a:off x="0" y="71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 name="Line 307">
                <a:extLst>
                  <a:ext uri="{FF2B5EF4-FFF2-40B4-BE49-F238E27FC236}">
                    <a16:creationId xmlns:a16="http://schemas.microsoft.com/office/drawing/2014/main" id="{183E0082-70EE-0388-193A-EF567E701456}"/>
                  </a:ext>
                </a:extLst>
              </p:cNvPr>
              <p:cNvSpPr>
                <a:spLocks noChangeShapeType="1"/>
              </p:cNvSpPr>
              <p:nvPr userDrawn="1"/>
            </p:nvSpPr>
            <p:spPr bwMode="auto">
              <a:xfrm>
                <a:off x="0" y="646"/>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 name="Line 308">
                <a:extLst>
                  <a:ext uri="{FF2B5EF4-FFF2-40B4-BE49-F238E27FC236}">
                    <a16:creationId xmlns:a16="http://schemas.microsoft.com/office/drawing/2014/main" id="{551427FD-12F2-3BDC-9B3D-AC1CE4AE802D}"/>
                  </a:ext>
                </a:extLst>
              </p:cNvPr>
              <p:cNvSpPr>
                <a:spLocks noChangeShapeType="1"/>
              </p:cNvSpPr>
              <p:nvPr userDrawn="1"/>
            </p:nvSpPr>
            <p:spPr bwMode="auto">
              <a:xfrm>
                <a:off x="0" y="522"/>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1" name="Line 309">
                <a:extLst>
                  <a:ext uri="{FF2B5EF4-FFF2-40B4-BE49-F238E27FC236}">
                    <a16:creationId xmlns:a16="http://schemas.microsoft.com/office/drawing/2014/main" id="{B621DCDE-FC75-3335-E814-D1C39CD68325}"/>
                  </a:ext>
                </a:extLst>
              </p:cNvPr>
              <p:cNvSpPr>
                <a:spLocks noChangeShapeType="1"/>
              </p:cNvSpPr>
              <p:nvPr userDrawn="1"/>
            </p:nvSpPr>
            <p:spPr bwMode="auto">
              <a:xfrm>
                <a:off x="0" y="558"/>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2" name="Line 310">
                <a:extLst>
                  <a:ext uri="{FF2B5EF4-FFF2-40B4-BE49-F238E27FC236}">
                    <a16:creationId xmlns:a16="http://schemas.microsoft.com/office/drawing/2014/main" id="{9DA8019C-ECF6-09D8-4742-58CA2CAE5273}"/>
                  </a:ext>
                </a:extLst>
              </p:cNvPr>
              <p:cNvSpPr>
                <a:spLocks noChangeShapeType="1"/>
              </p:cNvSpPr>
              <p:nvPr userDrawn="1"/>
            </p:nvSpPr>
            <p:spPr bwMode="auto">
              <a:xfrm>
                <a:off x="0" y="591"/>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3" name="Line 311">
                <a:extLst>
                  <a:ext uri="{FF2B5EF4-FFF2-40B4-BE49-F238E27FC236}">
                    <a16:creationId xmlns:a16="http://schemas.microsoft.com/office/drawing/2014/main" id="{83B88286-2B53-F195-8070-287951B63FA7}"/>
                  </a:ext>
                </a:extLst>
              </p:cNvPr>
              <p:cNvSpPr>
                <a:spLocks noChangeShapeType="1"/>
              </p:cNvSpPr>
              <p:nvPr userDrawn="1"/>
            </p:nvSpPr>
            <p:spPr bwMode="auto">
              <a:xfrm>
                <a:off x="0" y="432"/>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4" name="Line 312">
                <a:extLst>
                  <a:ext uri="{FF2B5EF4-FFF2-40B4-BE49-F238E27FC236}">
                    <a16:creationId xmlns:a16="http://schemas.microsoft.com/office/drawing/2014/main" id="{383E75C1-1B9F-DF10-D25C-08771EA5F4EC}"/>
                  </a:ext>
                </a:extLst>
              </p:cNvPr>
              <p:cNvSpPr>
                <a:spLocks noChangeShapeType="1"/>
              </p:cNvSpPr>
              <p:nvPr userDrawn="1"/>
            </p:nvSpPr>
            <p:spPr bwMode="auto">
              <a:xfrm>
                <a:off x="0" y="38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5" name="Line 313">
                <a:extLst>
                  <a:ext uri="{FF2B5EF4-FFF2-40B4-BE49-F238E27FC236}">
                    <a16:creationId xmlns:a16="http://schemas.microsoft.com/office/drawing/2014/main" id="{EE9C71C8-F704-D16E-F120-588D965C17DC}"/>
                  </a:ext>
                </a:extLst>
              </p:cNvPr>
              <p:cNvSpPr>
                <a:spLocks noChangeShapeType="1"/>
              </p:cNvSpPr>
              <p:nvPr userDrawn="1"/>
            </p:nvSpPr>
            <p:spPr bwMode="auto">
              <a:xfrm>
                <a:off x="0" y="47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6" name="Line 314">
                <a:extLst>
                  <a:ext uri="{FF2B5EF4-FFF2-40B4-BE49-F238E27FC236}">
                    <a16:creationId xmlns:a16="http://schemas.microsoft.com/office/drawing/2014/main" id="{6B31F04C-C097-F6F4-65E6-BFE9DECA0935}"/>
                  </a:ext>
                </a:extLst>
              </p:cNvPr>
              <p:cNvSpPr>
                <a:spLocks noChangeShapeType="1"/>
              </p:cNvSpPr>
              <p:nvPr userDrawn="1"/>
            </p:nvSpPr>
            <p:spPr bwMode="auto">
              <a:xfrm>
                <a:off x="0" y="33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7" name="Line 315">
                <a:extLst>
                  <a:ext uri="{FF2B5EF4-FFF2-40B4-BE49-F238E27FC236}">
                    <a16:creationId xmlns:a16="http://schemas.microsoft.com/office/drawing/2014/main" id="{4DCB12F9-F36E-4403-7E8E-1B25D8AFC3D0}"/>
                  </a:ext>
                </a:extLst>
              </p:cNvPr>
              <p:cNvSpPr>
                <a:spLocks noChangeShapeType="1"/>
              </p:cNvSpPr>
              <p:nvPr userDrawn="1"/>
            </p:nvSpPr>
            <p:spPr bwMode="auto">
              <a:xfrm>
                <a:off x="0" y="31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8" name="Line 316">
                <a:extLst>
                  <a:ext uri="{FF2B5EF4-FFF2-40B4-BE49-F238E27FC236}">
                    <a16:creationId xmlns:a16="http://schemas.microsoft.com/office/drawing/2014/main" id="{D56D3E59-C4AA-DB17-0D82-F6C2CC2C557B}"/>
                  </a:ext>
                </a:extLst>
              </p:cNvPr>
              <p:cNvSpPr>
                <a:spLocks noChangeShapeType="1"/>
              </p:cNvSpPr>
              <p:nvPr userDrawn="1"/>
            </p:nvSpPr>
            <p:spPr bwMode="auto">
              <a:xfrm>
                <a:off x="0" y="258"/>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9" name="Line 317">
                <a:extLst>
                  <a:ext uri="{FF2B5EF4-FFF2-40B4-BE49-F238E27FC236}">
                    <a16:creationId xmlns:a16="http://schemas.microsoft.com/office/drawing/2014/main" id="{6144B18B-95A4-E2B8-79F2-B46BE55BDDAB}"/>
                  </a:ext>
                </a:extLst>
              </p:cNvPr>
              <p:cNvSpPr>
                <a:spLocks noChangeShapeType="1"/>
              </p:cNvSpPr>
              <p:nvPr userDrawn="1"/>
            </p:nvSpPr>
            <p:spPr bwMode="auto">
              <a:xfrm>
                <a:off x="0" y="7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0" name="Line 318">
                <a:extLst>
                  <a:ext uri="{FF2B5EF4-FFF2-40B4-BE49-F238E27FC236}">
                    <a16:creationId xmlns:a16="http://schemas.microsoft.com/office/drawing/2014/main" id="{16F9F2A3-AB54-B79B-3A98-CD573982EABB}"/>
                  </a:ext>
                </a:extLst>
              </p:cNvPr>
              <p:cNvSpPr>
                <a:spLocks noChangeShapeType="1"/>
              </p:cNvSpPr>
              <p:nvPr userDrawn="1"/>
            </p:nvSpPr>
            <p:spPr bwMode="auto">
              <a:xfrm>
                <a:off x="0" y="43"/>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1" name="Line 319">
                <a:extLst>
                  <a:ext uri="{FF2B5EF4-FFF2-40B4-BE49-F238E27FC236}">
                    <a16:creationId xmlns:a16="http://schemas.microsoft.com/office/drawing/2014/main" id="{464EDBCD-D6CD-4131-4956-418B562B9E99}"/>
                  </a:ext>
                </a:extLst>
              </p:cNvPr>
              <p:cNvSpPr>
                <a:spLocks noChangeShapeType="1"/>
              </p:cNvSpPr>
              <p:nvPr userDrawn="1"/>
            </p:nvSpPr>
            <p:spPr bwMode="auto">
              <a:xfrm>
                <a:off x="0" y="9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2" name="Line 320">
                <a:extLst>
                  <a:ext uri="{FF2B5EF4-FFF2-40B4-BE49-F238E27FC236}">
                    <a16:creationId xmlns:a16="http://schemas.microsoft.com/office/drawing/2014/main" id="{379751FA-87EE-831D-7FC2-08916723E3F3}"/>
                  </a:ext>
                </a:extLst>
              </p:cNvPr>
              <p:cNvSpPr>
                <a:spLocks noChangeShapeType="1"/>
              </p:cNvSpPr>
              <p:nvPr userDrawn="1"/>
            </p:nvSpPr>
            <p:spPr bwMode="auto">
              <a:xfrm>
                <a:off x="0" y="145"/>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3" name="Line 321">
                <a:extLst>
                  <a:ext uri="{FF2B5EF4-FFF2-40B4-BE49-F238E27FC236}">
                    <a16:creationId xmlns:a16="http://schemas.microsoft.com/office/drawing/2014/main" id="{91F96BC1-8DD7-0B98-AC39-1574D0C58C01}"/>
                  </a:ext>
                </a:extLst>
              </p:cNvPr>
              <p:cNvSpPr>
                <a:spLocks noChangeShapeType="1"/>
              </p:cNvSpPr>
              <p:nvPr userDrawn="1"/>
            </p:nvSpPr>
            <p:spPr bwMode="auto">
              <a:xfrm>
                <a:off x="0" y="202"/>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3177" name="Rectangle 105">
            <a:extLst>
              <a:ext uri="{FF2B5EF4-FFF2-40B4-BE49-F238E27FC236}">
                <a16:creationId xmlns:a16="http://schemas.microsoft.com/office/drawing/2014/main" id="{AD486940-69A7-08D5-3EBF-22715BF61E42}"/>
              </a:ext>
            </a:extLst>
          </p:cNvPr>
          <p:cNvSpPr>
            <a:spLocks noGrp="1" noChangeArrowheads="1"/>
          </p:cNvSpPr>
          <p:nvPr>
            <p:ph type="dt" sz="half" idx="2"/>
          </p:nvPr>
        </p:nvSpPr>
        <p:spPr>
          <a:xfrm>
            <a:off x="1387475" y="6357938"/>
            <a:ext cx="1905000" cy="457200"/>
          </a:xfrm>
          <a:extLst>
            <a:ext uri="{909E8E84-426E-40DD-AFC4-6F175D3DCCD1}">
              <a14:hiddenFill xmlns:a14="http://schemas.microsoft.com/office/drawing/2010/main">
                <a:solidFill>
                  <a:schemeClr val="accent1"/>
                </a:solidFill>
              </a14:hiddenFill>
            </a:ext>
          </a:extLst>
        </p:spPr>
        <p:txBody>
          <a:bodyPr/>
          <a:lstStyle>
            <a:lvl1pPr>
              <a:defRPr/>
            </a:lvl1pPr>
          </a:lstStyle>
          <a:p>
            <a:endParaRPr lang="en-US" altLang="en-US"/>
          </a:p>
        </p:txBody>
      </p:sp>
      <p:sp>
        <p:nvSpPr>
          <p:cNvPr id="3178" name="Rectangle 106">
            <a:extLst>
              <a:ext uri="{FF2B5EF4-FFF2-40B4-BE49-F238E27FC236}">
                <a16:creationId xmlns:a16="http://schemas.microsoft.com/office/drawing/2014/main" id="{48A57DFC-EBF7-44B3-C232-D42FADF31411}"/>
              </a:ext>
            </a:extLst>
          </p:cNvPr>
          <p:cNvSpPr>
            <a:spLocks noGrp="1" noChangeArrowheads="1"/>
          </p:cNvSpPr>
          <p:nvPr>
            <p:ph type="ftr" sz="quarter" idx="3"/>
          </p:nvPr>
        </p:nvSpPr>
        <p:spPr>
          <a:xfrm>
            <a:off x="3722688" y="6357938"/>
            <a:ext cx="2271712" cy="457200"/>
          </a:xfrm>
        </p:spPr>
        <p:txBody>
          <a:bodyPr/>
          <a:lstStyle>
            <a:lvl1pPr>
              <a:defRPr/>
            </a:lvl1pPr>
          </a:lstStyle>
          <a:p>
            <a:endParaRPr lang="en-US" altLang="en-US"/>
          </a:p>
        </p:txBody>
      </p:sp>
      <p:sp>
        <p:nvSpPr>
          <p:cNvPr id="3179" name="Rectangle 107">
            <a:extLst>
              <a:ext uri="{FF2B5EF4-FFF2-40B4-BE49-F238E27FC236}">
                <a16:creationId xmlns:a16="http://schemas.microsoft.com/office/drawing/2014/main" id="{6C588A68-397C-3853-FE02-9D41789CDFCB}"/>
              </a:ext>
            </a:extLst>
          </p:cNvPr>
          <p:cNvSpPr>
            <a:spLocks noGrp="1" noChangeArrowheads="1"/>
          </p:cNvSpPr>
          <p:nvPr>
            <p:ph type="sldNum" sz="quarter" idx="4"/>
          </p:nvPr>
        </p:nvSpPr>
        <p:spPr>
          <a:xfrm>
            <a:off x="6464300" y="6361113"/>
            <a:ext cx="1906588" cy="457200"/>
          </a:xfrm>
        </p:spPr>
        <p:txBody>
          <a:bodyPr/>
          <a:lstStyle>
            <a:lvl1pPr>
              <a:defRPr/>
            </a:lvl1pPr>
          </a:lstStyle>
          <a:p>
            <a:fld id="{DC78D6DB-AD10-4F01-B799-7DFE1FAECC03}" type="slidenum">
              <a:rPr lang="en-US" altLang="en-US"/>
              <a:pPr/>
              <a:t>‹#›</a:t>
            </a:fld>
            <a:endParaRPr lang="en-US" altLang="en-US"/>
          </a:p>
        </p:txBody>
      </p:sp>
      <p:sp>
        <p:nvSpPr>
          <p:cNvPr id="3175" name="Rectangle 103">
            <a:extLst>
              <a:ext uri="{FF2B5EF4-FFF2-40B4-BE49-F238E27FC236}">
                <a16:creationId xmlns:a16="http://schemas.microsoft.com/office/drawing/2014/main" id="{5D609BBE-9682-3767-8B07-B26FADE5CDEF}"/>
              </a:ext>
            </a:extLst>
          </p:cNvPr>
          <p:cNvSpPr>
            <a:spLocks noGrp="1" noChangeArrowheads="1"/>
          </p:cNvSpPr>
          <p:nvPr>
            <p:ph type="ctrTitle"/>
          </p:nvPr>
        </p:nvSpPr>
        <p:spPr>
          <a:xfrm>
            <a:off x="1169988" y="1046163"/>
            <a:ext cx="7380287" cy="1012825"/>
          </a:xfrm>
        </p:spPr>
        <p:txBody>
          <a:bodyPr/>
          <a:lstStyle>
            <a:lvl1pPr>
              <a:defRPr sz="4000"/>
            </a:lvl1pPr>
          </a:lstStyle>
          <a:p>
            <a:pPr lvl="0"/>
            <a:r>
              <a:rPr lang="en-US" altLang="en-US" noProof="0"/>
              <a:t>Click to edit Master title style</a:t>
            </a:r>
          </a:p>
        </p:txBody>
      </p:sp>
      <p:sp>
        <p:nvSpPr>
          <p:cNvPr id="3293" name="Rectangle 221">
            <a:extLst>
              <a:ext uri="{FF2B5EF4-FFF2-40B4-BE49-F238E27FC236}">
                <a16:creationId xmlns:a16="http://schemas.microsoft.com/office/drawing/2014/main" id="{CCAA61DD-D6C6-AA97-9B1F-2A81C14B3940}"/>
              </a:ext>
            </a:extLst>
          </p:cNvPr>
          <p:cNvSpPr>
            <a:spLocks noGrp="1" noChangeArrowheads="1"/>
          </p:cNvSpPr>
          <p:nvPr>
            <p:ph type="subTitle" idx="1"/>
          </p:nvPr>
        </p:nvSpPr>
        <p:spPr>
          <a:xfrm>
            <a:off x="1566863" y="2693988"/>
            <a:ext cx="6662737" cy="2994025"/>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3292" name="Rectangle 220">
            <a:extLst>
              <a:ext uri="{FF2B5EF4-FFF2-40B4-BE49-F238E27FC236}">
                <a16:creationId xmlns:a16="http://schemas.microsoft.com/office/drawing/2014/main" id="{2A5D9AE7-3AC6-05A8-4863-0666F06AAB1E}"/>
              </a:ext>
            </a:extLst>
          </p:cNvPr>
          <p:cNvSpPr>
            <a:spLocks noChangeArrowheads="1"/>
          </p:cNvSpPr>
          <p:nvPr/>
        </p:nvSpPr>
        <p:spPr bwMode="auto">
          <a:xfrm>
            <a:off x="3017838" y="2120900"/>
            <a:ext cx="5662612" cy="77788"/>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a:p>
        </p:txBody>
      </p:sp>
      <p:sp>
        <p:nvSpPr>
          <p:cNvPr id="3291" name="Rectangle 219">
            <a:extLst>
              <a:ext uri="{FF2B5EF4-FFF2-40B4-BE49-F238E27FC236}">
                <a16:creationId xmlns:a16="http://schemas.microsoft.com/office/drawing/2014/main" id="{DED5854B-B625-AEFB-3E83-982D2B02C09C}"/>
              </a:ext>
            </a:extLst>
          </p:cNvPr>
          <p:cNvSpPr>
            <a:spLocks noChangeArrowheads="1"/>
          </p:cNvSpPr>
          <p:nvPr/>
        </p:nvSpPr>
        <p:spPr bwMode="auto">
          <a:xfrm>
            <a:off x="1098550" y="862013"/>
            <a:ext cx="5662613" cy="77787"/>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291"/>
                                        </p:tgtEl>
                                        <p:attrNameLst>
                                          <p:attrName>style.visibility</p:attrName>
                                        </p:attrNameLst>
                                      </p:cBhvr>
                                      <p:to>
                                        <p:strVal val="visible"/>
                                      </p:to>
                                    </p:set>
                                    <p:anim calcmode="lin" valueType="num">
                                      <p:cBhvr additive="base">
                                        <p:cTn id="7" dur="500"/>
                                        <p:tgtEl>
                                          <p:spTgt spid="3291"/>
                                        </p:tgtEl>
                                        <p:attrNameLst>
                                          <p:attrName>ppt_x</p:attrName>
                                        </p:attrNameLst>
                                      </p:cBhvr>
                                      <p:tavLst>
                                        <p:tav tm="0">
                                          <p:val>
                                            <p:strVal val="#ppt_x-#ppt_w*1.125000"/>
                                          </p:val>
                                        </p:tav>
                                        <p:tav tm="100000">
                                          <p:val>
                                            <p:strVal val="#ppt_x"/>
                                          </p:val>
                                        </p:tav>
                                      </p:tavLst>
                                    </p:anim>
                                    <p:animEffect transition="in" filter="wipe(right)">
                                      <p:cBhvr>
                                        <p:cTn id="8" dur="500"/>
                                        <p:tgtEl>
                                          <p:spTgt spid="3291"/>
                                        </p:tgtEl>
                                      </p:cBhvr>
                                    </p:animEffect>
                                  </p:childTnLst>
                                </p:cTn>
                              </p:par>
                            </p:childTnLst>
                          </p:cTn>
                        </p:par>
                        <p:par>
                          <p:cTn id="9" fill="hold" nodeType="afterGroup">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3292"/>
                                        </p:tgtEl>
                                        <p:attrNameLst>
                                          <p:attrName>style.visibility</p:attrName>
                                        </p:attrNameLst>
                                      </p:cBhvr>
                                      <p:to>
                                        <p:strVal val="visible"/>
                                      </p:to>
                                    </p:set>
                                    <p:anim calcmode="lin" valueType="num">
                                      <p:cBhvr additive="base">
                                        <p:cTn id="12" dur="500"/>
                                        <p:tgtEl>
                                          <p:spTgt spid="3292"/>
                                        </p:tgtEl>
                                        <p:attrNameLst>
                                          <p:attrName>ppt_x</p:attrName>
                                        </p:attrNameLst>
                                      </p:cBhvr>
                                      <p:tavLst>
                                        <p:tav tm="0">
                                          <p:val>
                                            <p:strVal val="#ppt_x+#ppt_w*1.125000"/>
                                          </p:val>
                                        </p:tav>
                                        <p:tav tm="100000">
                                          <p:val>
                                            <p:strVal val="#ppt_x"/>
                                          </p:val>
                                        </p:tav>
                                      </p:tavLst>
                                    </p:anim>
                                    <p:animEffect transition="in" filter="wipe(left)">
                                      <p:cBhvr>
                                        <p:cTn id="13" dur="500"/>
                                        <p:tgtEl>
                                          <p:spTgt spid="3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2" grpId="0" animBg="1" autoUpdateAnimBg="0"/>
      <p:bldP spid="3291" grpId="0" animBg="1"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84FAA-0321-2A33-24DF-E2E60F50CB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B54E56-A8FB-949D-32B2-6F2CECCE96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2DD4F2-F324-E5F2-E219-0B25E56B85A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0F0DB31-58F9-04A9-5088-9F00B808210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477FD30-B403-937E-2158-A0576305DA0E}"/>
              </a:ext>
            </a:extLst>
          </p:cNvPr>
          <p:cNvSpPr>
            <a:spLocks noGrp="1"/>
          </p:cNvSpPr>
          <p:nvPr>
            <p:ph type="sldNum" sz="quarter" idx="12"/>
          </p:nvPr>
        </p:nvSpPr>
        <p:spPr/>
        <p:txBody>
          <a:bodyPr/>
          <a:lstStyle>
            <a:lvl1pPr>
              <a:defRPr/>
            </a:lvl1pPr>
          </a:lstStyle>
          <a:p>
            <a:fld id="{2D4D3124-BEEB-4E92-B21D-18BCA6C552E8}" type="slidenum">
              <a:rPr lang="en-US" altLang="en-US"/>
              <a:pPr/>
              <a:t>‹#›</a:t>
            </a:fld>
            <a:endParaRPr lang="en-US" altLang="en-US"/>
          </a:p>
        </p:txBody>
      </p:sp>
    </p:spTree>
    <p:extLst>
      <p:ext uri="{BB962C8B-B14F-4D97-AF65-F5344CB8AC3E}">
        <p14:creationId xmlns:p14="http://schemas.microsoft.com/office/powerpoint/2010/main" val="3895225745"/>
      </p:ext>
    </p:extLst>
  </p:cSld>
  <p:clrMapOvr>
    <a:masterClrMapping/>
  </p:clrMapOvr>
  <p:transition>
    <p:spli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433E-4230-3954-6661-23096F9798F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A75E77-E009-A73F-A72A-1542CBF1387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EBCAC20-7417-5FE6-58C5-C94CB518230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B76FC2A-D9FD-F250-B0C2-41EFD796571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1328585-5976-E730-523E-E491A0E9E59D}"/>
              </a:ext>
            </a:extLst>
          </p:cNvPr>
          <p:cNvSpPr>
            <a:spLocks noGrp="1"/>
          </p:cNvSpPr>
          <p:nvPr>
            <p:ph type="sldNum" sz="quarter" idx="12"/>
          </p:nvPr>
        </p:nvSpPr>
        <p:spPr/>
        <p:txBody>
          <a:bodyPr/>
          <a:lstStyle>
            <a:lvl1pPr>
              <a:defRPr/>
            </a:lvl1pPr>
          </a:lstStyle>
          <a:p>
            <a:fld id="{C677995A-9CBD-41F4-98BB-D3DA8DDE3B5C}" type="slidenum">
              <a:rPr lang="en-US" altLang="en-US"/>
              <a:pPr/>
              <a:t>‹#›</a:t>
            </a:fld>
            <a:endParaRPr lang="en-US" altLang="en-US"/>
          </a:p>
        </p:txBody>
      </p:sp>
    </p:spTree>
    <p:extLst>
      <p:ext uri="{BB962C8B-B14F-4D97-AF65-F5344CB8AC3E}">
        <p14:creationId xmlns:p14="http://schemas.microsoft.com/office/powerpoint/2010/main" val="3594642207"/>
      </p:ext>
    </p:extLst>
  </p:cSld>
  <p:clrMapOvr>
    <a:masterClrMapping/>
  </p:clrMapOvr>
  <p:transition>
    <p:spli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9986D-1CCE-CABB-0EDF-A9E59C5F1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0C39AD-25E3-2404-636D-DB73F63B7484}"/>
              </a:ext>
            </a:extLst>
          </p:cNvPr>
          <p:cNvSpPr>
            <a:spLocks noGrp="1"/>
          </p:cNvSpPr>
          <p:nvPr>
            <p:ph sz="half" idx="1"/>
          </p:nvPr>
        </p:nvSpPr>
        <p:spPr>
          <a:xfrm>
            <a:off x="809625" y="2214563"/>
            <a:ext cx="3902075" cy="3881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CD8E54-22C7-3F03-34A1-EA76929B879B}"/>
              </a:ext>
            </a:extLst>
          </p:cNvPr>
          <p:cNvSpPr>
            <a:spLocks noGrp="1"/>
          </p:cNvSpPr>
          <p:nvPr>
            <p:ph sz="half" idx="2"/>
          </p:nvPr>
        </p:nvSpPr>
        <p:spPr>
          <a:xfrm>
            <a:off x="4864100" y="2214563"/>
            <a:ext cx="3903663" cy="3881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CE63B7-6A7D-A17B-0471-9E6F828B371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BC6E14F-7A39-599B-5402-1605ED4E30F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45651D5-423D-92BE-D4F7-BEB5511149E3}"/>
              </a:ext>
            </a:extLst>
          </p:cNvPr>
          <p:cNvSpPr>
            <a:spLocks noGrp="1"/>
          </p:cNvSpPr>
          <p:nvPr>
            <p:ph type="sldNum" sz="quarter" idx="12"/>
          </p:nvPr>
        </p:nvSpPr>
        <p:spPr/>
        <p:txBody>
          <a:bodyPr/>
          <a:lstStyle>
            <a:lvl1pPr>
              <a:defRPr/>
            </a:lvl1pPr>
          </a:lstStyle>
          <a:p>
            <a:fld id="{0F4C478B-FCB9-430B-A50E-F978E056F915}" type="slidenum">
              <a:rPr lang="en-US" altLang="en-US"/>
              <a:pPr/>
              <a:t>‹#›</a:t>
            </a:fld>
            <a:endParaRPr lang="en-US" altLang="en-US"/>
          </a:p>
        </p:txBody>
      </p:sp>
    </p:spTree>
    <p:extLst>
      <p:ext uri="{BB962C8B-B14F-4D97-AF65-F5344CB8AC3E}">
        <p14:creationId xmlns:p14="http://schemas.microsoft.com/office/powerpoint/2010/main" val="2515236213"/>
      </p:ext>
    </p:extLst>
  </p:cSld>
  <p:clrMapOvr>
    <a:masterClrMapping/>
  </p:clrMapOvr>
  <p:transition>
    <p:spli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BC212-C9CA-F8B3-C6F1-23DDDF35D8AC}"/>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98AB15-62D7-BB33-1A36-40032441C4A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807FEE-630E-3A53-4346-13BBEE7CE7F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276-BCCB-BB4F-F9C0-25A7BC9EEDC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20B34A-C13A-8C30-3CDC-CFB7074EE8D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3EEF76-A002-83AE-432F-3022B04EEEF4}"/>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7EEDE96C-497E-BC34-8476-407766FF31C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FD77E8AC-7D34-8287-5703-DB3EAECB285D}"/>
              </a:ext>
            </a:extLst>
          </p:cNvPr>
          <p:cNvSpPr>
            <a:spLocks noGrp="1"/>
          </p:cNvSpPr>
          <p:nvPr>
            <p:ph type="sldNum" sz="quarter" idx="12"/>
          </p:nvPr>
        </p:nvSpPr>
        <p:spPr/>
        <p:txBody>
          <a:bodyPr/>
          <a:lstStyle>
            <a:lvl1pPr>
              <a:defRPr/>
            </a:lvl1pPr>
          </a:lstStyle>
          <a:p>
            <a:fld id="{CD2F444B-A671-4533-AE53-785CD4043AE1}" type="slidenum">
              <a:rPr lang="en-US" altLang="en-US"/>
              <a:pPr/>
              <a:t>‹#›</a:t>
            </a:fld>
            <a:endParaRPr lang="en-US" altLang="en-US"/>
          </a:p>
        </p:txBody>
      </p:sp>
    </p:spTree>
    <p:extLst>
      <p:ext uri="{BB962C8B-B14F-4D97-AF65-F5344CB8AC3E}">
        <p14:creationId xmlns:p14="http://schemas.microsoft.com/office/powerpoint/2010/main" val="4140642471"/>
      </p:ext>
    </p:extLst>
  </p:cSld>
  <p:clrMapOvr>
    <a:masterClrMapping/>
  </p:clrMapOvr>
  <p:transition>
    <p:spli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30A97-0DEA-8933-4656-67DE6C8679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3EA9B4-7198-E01A-701D-066F489CBDCF}"/>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F0200F6D-A230-0BC3-79A4-58EE92C18649}"/>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914BFF89-2EAF-D61B-BB01-D1AB216B8C0C}"/>
              </a:ext>
            </a:extLst>
          </p:cNvPr>
          <p:cNvSpPr>
            <a:spLocks noGrp="1"/>
          </p:cNvSpPr>
          <p:nvPr>
            <p:ph type="sldNum" sz="quarter" idx="12"/>
          </p:nvPr>
        </p:nvSpPr>
        <p:spPr/>
        <p:txBody>
          <a:bodyPr/>
          <a:lstStyle>
            <a:lvl1pPr>
              <a:defRPr/>
            </a:lvl1pPr>
          </a:lstStyle>
          <a:p>
            <a:fld id="{C1426300-387D-4432-AAAD-710668E916FE}" type="slidenum">
              <a:rPr lang="en-US" altLang="en-US"/>
              <a:pPr/>
              <a:t>‹#›</a:t>
            </a:fld>
            <a:endParaRPr lang="en-US" altLang="en-US"/>
          </a:p>
        </p:txBody>
      </p:sp>
    </p:spTree>
    <p:extLst>
      <p:ext uri="{BB962C8B-B14F-4D97-AF65-F5344CB8AC3E}">
        <p14:creationId xmlns:p14="http://schemas.microsoft.com/office/powerpoint/2010/main" val="2852227020"/>
      </p:ext>
    </p:extLst>
  </p:cSld>
  <p:clrMapOvr>
    <a:masterClrMapping/>
  </p:clrMapOvr>
  <p:transition>
    <p:spli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227DC0-5EA2-88AB-535E-8AB92BAA043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F0693F6B-2946-D886-7233-BE4E5D93B5CF}"/>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2DA943A7-C734-6725-6C74-7F9F9FC8631B}"/>
              </a:ext>
            </a:extLst>
          </p:cNvPr>
          <p:cNvSpPr>
            <a:spLocks noGrp="1"/>
          </p:cNvSpPr>
          <p:nvPr>
            <p:ph type="sldNum" sz="quarter" idx="12"/>
          </p:nvPr>
        </p:nvSpPr>
        <p:spPr/>
        <p:txBody>
          <a:bodyPr/>
          <a:lstStyle>
            <a:lvl1pPr>
              <a:defRPr/>
            </a:lvl1pPr>
          </a:lstStyle>
          <a:p>
            <a:fld id="{962A97F8-AB2F-4164-8BA1-57561E89464E}" type="slidenum">
              <a:rPr lang="en-US" altLang="en-US"/>
              <a:pPr/>
              <a:t>‹#›</a:t>
            </a:fld>
            <a:endParaRPr lang="en-US" altLang="en-US"/>
          </a:p>
        </p:txBody>
      </p:sp>
    </p:spTree>
    <p:extLst>
      <p:ext uri="{BB962C8B-B14F-4D97-AF65-F5344CB8AC3E}">
        <p14:creationId xmlns:p14="http://schemas.microsoft.com/office/powerpoint/2010/main" val="2159147576"/>
      </p:ext>
    </p:extLst>
  </p:cSld>
  <p:clrMapOvr>
    <a:masterClrMapping/>
  </p:clrMapOvr>
  <p:transition>
    <p:spli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D148-C67D-E6D0-2A4F-D0DCC48A45B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32CA14-E2C4-9B33-D412-E3699A1DC1E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5CA7CD-2E2D-6F53-B1F7-EFAD6FDEBCE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F98B53-CA9F-5479-E753-64AC1066762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054DFA6-C84B-3FCE-E54F-CD9150F0866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58AE7E6-352C-7A4B-927A-70F12FF5CE44}"/>
              </a:ext>
            </a:extLst>
          </p:cNvPr>
          <p:cNvSpPr>
            <a:spLocks noGrp="1"/>
          </p:cNvSpPr>
          <p:nvPr>
            <p:ph type="sldNum" sz="quarter" idx="12"/>
          </p:nvPr>
        </p:nvSpPr>
        <p:spPr/>
        <p:txBody>
          <a:bodyPr/>
          <a:lstStyle>
            <a:lvl1pPr>
              <a:defRPr/>
            </a:lvl1pPr>
          </a:lstStyle>
          <a:p>
            <a:fld id="{FC96735B-45CE-43E4-9946-887B231AA286}" type="slidenum">
              <a:rPr lang="en-US" altLang="en-US"/>
              <a:pPr/>
              <a:t>‹#›</a:t>
            </a:fld>
            <a:endParaRPr lang="en-US" altLang="en-US"/>
          </a:p>
        </p:txBody>
      </p:sp>
    </p:spTree>
    <p:extLst>
      <p:ext uri="{BB962C8B-B14F-4D97-AF65-F5344CB8AC3E}">
        <p14:creationId xmlns:p14="http://schemas.microsoft.com/office/powerpoint/2010/main" val="4106522099"/>
      </p:ext>
    </p:extLst>
  </p:cSld>
  <p:clrMapOvr>
    <a:masterClrMapping/>
  </p:clrMapOvr>
  <p:transition>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52BB7-5E3C-ACE5-A85C-3AD448C05F2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FF9239-953C-808E-FAE9-F9EDD85F2FB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016490-94B3-44DE-9B85-A4B1EAC610F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00AA68-7871-BFC0-A90D-A1553D03AB8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6D09E25-04D5-895E-7B0A-027D63B547F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492B522-D907-77A0-7A18-AF1FE17F655F}"/>
              </a:ext>
            </a:extLst>
          </p:cNvPr>
          <p:cNvSpPr>
            <a:spLocks noGrp="1"/>
          </p:cNvSpPr>
          <p:nvPr>
            <p:ph type="sldNum" sz="quarter" idx="12"/>
          </p:nvPr>
        </p:nvSpPr>
        <p:spPr/>
        <p:txBody>
          <a:bodyPr/>
          <a:lstStyle>
            <a:lvl1pPr>
              <a:defRPr/>
            </a:lvl1pPr>
          </a:lstStyle>
          <a:p>
            <a:fld id="{CD5C4D56-B569-47CB-9E8C-4E2A96A6C644}" type="slidenum">
              <a:rPr lang="en-US" altLang="en-US"/>
              <a:pPr/>
              <a:t>‹#›</a:t>
            </a:fld>
            <a:endParaRPr lang="en-US" altLang="en-US"/>
          </a:p>
        </p:txBody>
      </p:sp>
    </p:spTree>
    <p:extLst>
      <p:ext uri="{BB962C8B-B14F-4D97-AF65-F5344CB8AC3E}">
        <p14:creationId xmlns:p14="http://schemas.microsoft.com/office/powerpoint/2010/main" val="4009184863"/>
      </p:ext>
    </p:extLst>
  </p:cSld>
  <p:clrMapOvr>
    <a:masterClrMapping/>
  </p:clrMapOvr>
  <p:transition>
    <p:spli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84E1F-657D-7CED-1D13-9DC21B2D7B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C5402B-73F4-6F3D-D206-081F279966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AAD166-5BF4-77CB-3ECF-ED8F798795B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27B64E3-5563-4E84-55E6-20ED4411954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11FC04D-5AD1-A215-3F4D-24041D9254FD}"/>
              </a:ext>
            </a:extLst>
          </p:cNvPr>
          <p:cNvSpPr>
            <a:spLocks noGrp="1"/>
          </p:cNvSpPr>
          <p:nvPr>
            <p:ph type="sldNum" sz="quarter" idx="12"/>
          </p:nvPr>
        </p:nvSpPr>
        <p:spPr/>
        <p:txBody>
          <a:bodyPr/>
          <a:lstStyle>
            <a:lvl1pPr>
              <a:defRPr/>
            </a:lvl1pPr>
          </a:lstStyle>
          <a:p>
            <a:fld id="{2A4D8EF4-7987-4464-B943-7EC85D5A49F4}" type="slidenum">
              <a:rPr lang="en-US" altLang="en-US"/>
              <a:pPr/>
              <a:t>‹#›</a:t>
            </a:fld>
            <a:endParaRPr lang="en-US" altLang="en-US"/>
          </a:p>
        </p:txBody>
      </p:sp>
    </p:spTree>
    <p:extLst>
      <p:ext uri="{BB962C8B-B14F-4D97-AF65-F5344CB8AC3E}">
        <p14:creationId xmlns:p14="http://schemas.microsoft.com/office/powerpoint/2010/main" val="639716984"/>
      </p:ext>
    </p:extLst>
  </p:cSld>
  <p:clrMapOvr>
    <a:masterClrMapping/>
  </p:clrMapOvr>
  <p:transition>
    <p:spli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FC6E9E-B3BC-951C-2D1A-EBF4D91037C1}"/>
              </a:ext>
            </a:extLst>
          </p:cNvPr>
          <p:cNvSpPr>
            <a:spLocks noGrp="1"/>
          </p:cNvSpPr>
          <p:nvPr>
            <p:ph type="title" orient="vert"/>
          </p:nvPr>
        </p:nvSpPr>
        <p:spPr>
          <a:xfrm>
            <a:off x="6778625" y="609600"/>
            <a:ext cx="1989138"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807E02-61F2-40AD-AB1B-F7F49BDDD126}"/>
              </a:ext>
            </a:extLst>
          </p:cNvPr>
          <p:cNvSpPr>
            <a:spLocks noGrp="1"/>
          </p:cNvSpPr>
          <p:nvPr>
            <p:ph type="body" orient="vert" idx="1"/>
          </p:nvPr>
        </p:nvSpPr>
        <p:spPr>
          <a:xfrm>
            <a:off x="809625" y="609600"/>
            <a:ext cx="5816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9C70B6-4B66-357D-6F8C-EDF2FA90F07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A3B799E-2463-84CE-E43A-47C0AE33220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D011830-C389-325D-9E97-65D4BAD26830}"/>
              </a:ext>
            </a:extLst>
          </p:cNvPr>
          <p:cNvSpPr>
            <a:spLocks noGrp="1"/>
          </p:cNvSpPr>
          <p:nvPr>
            <p:ph type="sldNum" sz="quarter" idx="12"/>
          </p:nvPr>
        </p:nvSpPr>
        <p:spPr/>
        <p:txBody>
          <a:bodyPr/>
          <a:lstStyle>
            <a:lvl1pPr>
              <a:defRPr/>
            </a:lvl1pPr>
          </a:lstStyle>
          <a:p>
            <a:fld id="{C849BCF9-964F-4217-8EC2-59B5BC8493F6}" type="slidenum">
              <a:rPr lang="en-US" altLang="en-US"/>
              <a:pPr/>
              <a:t>‹#›</a:t>
            </a:fld>
            <a:endParaRPr lang="en-US" altLang="en-US"/>
          </a:p>
        </p:txBody>
      </p:sp>
    </p:spTree>
    <p:extLst>
      <p:ext uri="{BB962C8B-B14F-4D97-AF65-F5344CB8AC3E}">
        <p14:creationId xmlns:p14="http://schemas.microsoft.com/office/powerpoint/2010/main" val="2764018697"/>
      </p:ext>
    </p:extLst>
  </p:cSld>
  <p:clrMapOvr>
    <a:masterClrMapping/>
  </p:clrMapOvr>
  <p:transition>
    <p:spli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EB96-2363-ADCB-A2F4-440CEFD2D703}"/>
              </a:ext>
            </a:extLst>
          </p:cNvPr>
          <p:cNvSpPr>
            <a:spLocks noGrp="1"/>
          </p:cNvSpPr>
          <p:nvPr>
            <p:ph type="title"/>
          </p:nvPr>
        </p:nvSpPr>
        <p:spPr>
          <a:xfrm>
            <a:off x="1371600" y="609600"/>
            <a:ext cx="73787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6CAAF0-0769-5D34-61CE-9BE8D9107BA6}"/>
              </a:ext>
            </a:extLst>
          </p:cNvPr>
          <p:cNvSpPr>
            <a:spLocks noGrp="1"/>
          </p:cNvSpPr>
          <p:nvPr>
            <p:ph type="body" sz="half" idx="1"/>
          </p:nvPr>
        </p:nvSpPr>
        <p:spPr>
          <a:xfrm>
            <a:off x="809625" y="2214563"/>
            <a:ext cx="7958138" cy="1863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DFED21-14ED-D4F6-2CC8-28F829F0673D}"/>
              </a:ext>
            </a:extLst>
          </p:cNvPr>
          <p:cNvSpPr>
            <a:spLocks noGrp="1"/>
          </p:cNvSpPr>
          <p:nvPr>
            <p:ph sz="half" idx="2"/>
          </p:nvPr>
        </p:nvSpPr>
        <p:spPr>
          <a:xfrm>
            <a:off x="809625" y="4230688"/>
            <a:ext cx="7958138" cy="1865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DA0398-A670-2A92-C4D6-844D998A50ED}"/>
              </a:ext>
            </a:extLst>
          </p:cNvPr>
          <p:cNvSpPr>
            <a:spLocks noGrp="1"/>
          </p:cNvSpPr>
          <p:nvPr>
            <p:ph type="dt" sz="half" idx="10"/>
          </p:nvPr>
        </p:nvSpPr>
        <p:spPr>
          <a:xfrm>
            <a:off x="809625" y="6373813"/>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4C54DEE2-A695-934D-904F-6CC521F827FA}"/>
              </a:ext>
            </a:extLst>
          </p:cNvPr>
          <p:cNvSpPr>
            <a:spLocks noGrp="1"/>
          </p:cNvSpPr>
          <p:nvPr>
            <p:ph type="ftr" sz="quarter" idx="11"/>
          </p:nvPr>
        </p:nvSpPr>
        <p:spPr>
          <a:xfrm>
            <a:off x="3132138" y="6376988"/>
            <a:ext cx="30861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ED1C226-8791-510F-A683-B5DA99A69AE5}"/>
              </a:ext>
            </a:extLst>
          </p:cNvPr>
          <p:cNvSpPr>
            <a:spLocks noGrp="1"/>
          </p:cNvSpPr>
          <p:nvPr>
            <p:ph type="sldNum" sz="quarter" idx="12"/>
          </p:nvPr>
        </p:nvSpPr>
        <p:spPr>
          <a:xfrm>
            <a:off x="6589713" y="6376988"/>
            <a:ext cx="2193925" cy="457200"/>
          </a:xfrm>
        </p:spPr>
        <p:txBody>
          <a:bodyPr/>
          <a:lstStyle>
            <a:lvl1pPr>
              <a:defRPr/>
            </a:lvl1pPr>
          </a:lstStyle>
          <a:p>
            <a:fld id="{67F69D96-331D-496C-9DD6-B31C37C3087C}" type="slidenum">
              <a:rPr lang="en-US" altLang="en-US"/>
              <a:pPr/>
              <a:t>‹#›</a:t>
            </a:fld>
            <a:endParaRPr lang="en-US" altLang="en-US"/>
          </a:p>
        </p:txBody>
      </p:sp>
    </p:spTree>
    <p:extLst>
      <p:ext uri="{BB962C8B-B14F-4D97-AF65-F5344CB8AC3E}">
        <p14:creationId xmlns:p14="http://schemas.microsoft.com/office/powerpoint/2010/main" val="2802894735"/>
      </p:ext>
    </p:extLst>
  </p:cSld>
  <p:clrMapOvr>
    <a:masterClrMapping/>
  </p:clrMapOvr>
  <p:transition>
    <p:spli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49" name="Group 225">
            <a:extLst>
              <a:ext uri="{FF2B5EF4-FFF2-40B4-BE49-F238E27FC236}">
                <a16:creationId xmlns:a16="http://schemas.microsoft.com/office/drawing/2014/main" id="{161AB20D-501C-C3E8-4507-A79ED23A9A88}"/>
              </a:ext>
            </a:extLst>
          </p:cNvPr>
          <p:cNvGrpSpPr>
            <a:grpSpLocks/>
          </p:cNvGrpSpPr>
          <p:nvPr/>
        </p:nvGrpSpPr>
        <p:grpSpPr bwMode="auto">
          <a:xfrm>
            <a:off x="0" y="68263"/>
            <a:ext cx="8915400" cy="6713537"/>
            <a:chOff x="0" y="43"/>
            <a:chExt cx="5616" cy="4229"/>
          </a:xfrm>
        </p:grpSpPr>
        <p:grpSp>
          <p:nvGrpSpPr>
            <p:cNvPr id="1246" name="Group 222">
              <a:extLst>
                <a:ext uri="{FF2B5EF4-FFF2-40B4-BE49-F238E27FC236}">
                  <a16:creationId xmlns:a16="http://schemas.microsoft.com/office/drawing/2014/main" id="{F310EE4A-82EA-FF4E-E3CE-4A45B1A3034F}"/>
                </a:ext>
              </a:extLst>
            </p:cNvPr>
            <p:cNvGrpSpPr>
              <a:grpSpLocks/>
            </p:cNvGrpSpPr>
            <p:nvPr userDrawn="1"/>
          </p:nvGrpSpPr>
          <p:grpSpPr bwMode="auto">
            <a:xfrm>
              <a:off x="0" y="43"/>
              <a:ext cx="408" cy="4229"/>
              <a:chOff x="0" y="43"/>
              <a:chExt cx="5760" cy="4229"/>
            </a:xfrm>
          </p:grpSpPr>
          <p:sp>
            <p:nvSpPr>
              <p:cNvPr id="1146" name="Line 122">
                <a:extLst>
                  <a:ext uri="{FF2B5EF4-FFF2-40B4-BE49-F238E27FC236}">
                    <a16:creationId xmlns:a16="http://schemas.microsoft.com/office/drawing/2014/main" id="{7F56B811-56F1-DC87-4634-17A75124C83D}"/>
                  </a:ext>
                </a:extLst>
              </p:cNvPr>
              <p:cNvSpPr>
                <a:spLocks noChangeShapeType="1"/>
              </p:cNvSpPr>
              <p:nvPr userDrawn="1"/>
            </p:nvSpPr>
            <p:spPr bwMode="auto">
              <a:xfrm>
                <a:off x="0" y="420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7" name="Line 123">
                <a:extLst>
                  <a:ext uri="{FF2B5EF4-FFF2-40B4-BE49-F238E27FC236}">
                    <a16:creationId xmlns:a16="http://schemas.microsoft.com/office/drawing/2014/main" id="{138E25A8-BBF4-1509-D073-56A8D056C727}"/>
                  </a:ext>
                </a:extLst>
              </p:cNvPr>
              <p:cNvSpPr>
                <a:spLocks noChangeShapeType="1"/>
              </p:cNvSpPr>
              <p:nvPr userDrawn="1"/>
            </p:nvSpPr>
            <p:spPr bwMode="auto">
              <a:xfrm>
                <a:off x="0" y="423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8" name="Line 124">
                <a:extLst>
                  <a:ext uri="{FF2B5EF4-FFF2-40B4-BE49-F238E27FC236}">
                    <a16:creationId xmlns:a16="http://schemas.microsoft.com/office/drawing/2014/main" id="{4DF32C3B-8E01-F20E-9FC4-4ECF4C9C30C3}"/>
                  </a:ext>
                </a:extLst>
              </p:cNvPr>
              <p:cNvSpPr>
                <a:spLocks noChangeShapeType="1"/>
              </p:cNvSpPr>
              <p:nvPr userDrawn="1"/>
            </p:nvSpPr>
            <p:spPr bwMode="auto">
              <a:xfrm>
                <a:off x="0" y="4272"/>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9" name="Line 125">
                <a:extLst>
                  <a:ext uri="{FF2B5EF4-FFF2-40B4-BE49-F238E27FC236}">
                    <a16:creationId xmlns:a16="http://schemas.microsoft.com/office/drawing/2014/main" id="{B01FC1BF-9460-911F-8C32-962480949291}"/>
                  </a:ext>
                </a:extLst>
              </p:cNvPr>
              <p:cNvSpPr>
                <a:spLocks noChangeShapeType="1"/>
              </p:cNvSpPr>
              <p:nvPr userDrawn="1"/>
            </p:nvSpPr>
            <p:spPr bwMode="auto">
              <a:xfrm>
                <a:off x="0" y="4113"/>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0" name="Line 126">
                <a:extLst>
                  <a:ext uri="{FF2B5EF4-FFF2-40B4-BE49-F238E27FC236}">
                    <a16:creationId xmlns:a16="http://schemas.microsoft.com/office/drawing/2014/main" id="{A999F3A5-F065-BC6F-3514-7059569F6E20}"/>
                  </a:ext>
                </a:extLst>
              </p:cNvPr>
              <p:cNvSpPr>
                <a:spLocks noChangeShapeType="1"/>
              </p:cNvSpPr>
              <p:nvPr userDrawn="1"/>
            </p:nvSpPr>
            <p:spPr bwMode="auto">
              <a:xfrm>
                <a:off x="0" y="4065"/>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1" name="Line 127">
                <a:extLst>
                  <a:ext uri="{FF2B5EF4-FFF2-40B4-BE49-F238E27FC236}">
                    <a16:creationId xmlns:a16="http://schemas.microsoft.com/office/drawing/2014/main" id="{EDF1C32A-4CF6-7C51-E565-A11B8993439D}"/>
                  </a:ext>
                </a:extLst>
              </p:cNvPr>
              <p:cNvSpPr>
                <a:spLocks noChangeShapeType="1"/>
              </p:cNvSpPr>
              <p:nvPr userDrawn="1"/>
            </p:nvSpPr>
            <p:spPr bwMode="auto">
              <a:xfrm>
                <a:off x="0" y="4158"/>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2" name="Line 128">
                <a:extLst>
                  <a:ext uri="{FF2B5EF4-FFF2-40B4-BE49-F238E27FC236}">
                    <a16:creationId xmlns:a16="http://schemas.microsoft.com/office/drawing/2014/main" id="{67314D0A-6E2D-FECA-C624-91BA0E096DD0}"/>
                  </a:ext>
                </a:extLst>
              </p:cNvPr>
              <p:cNvSpPr>
                <a:spLocks noChangeShapeType="1"/>
              </p:cNvSpPr>
              <p:nvPr userDrawn="1"/>
            </p:nvSpPr>
            <p:spPr bwMode="auto">
              <a:xfrm>
                <a:off x="0" y="366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3" name="Line 129">
                <a:extLst>
                  <a:ext uri="{FF2B5EF4-FFF2-40B4-BE49-F238E27FC236}">
                    <a16:creationId xmlns:a16="http://schemas.microsoft.com/office/drawing/2014/main" id="{BC27872D-39B4-415D-ABA3-6718BC470289}"/>
                  </a:ext>
                </a:extLst>
              </p:cNvPr>
              <p:cNvSpPr>
                <a:spLocks noChangeShapeType="1"/>
              </p:cNvSpPr>
              <p:nvPr userDrawn="1"/>
            </p:nvSpPr>
            <p:spPr bwMode="auto">
              <a:xfrm>
                <a:off x="0" y="363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4" name="Line 130">
                <a:extLst>
                  <a:ext uri="{FF2B5EF4-FFF2-40B4-BE49-F238E27FC236}">
                    <a16:creationId xmlns:a16="http://schemas.microsoft.com/office/drawing/2014/main" id="{4C798078-95C9-DDDF-1960-EC4D37E28F69}"/>
                  </a:ext>
                </a:extLst>
              </p:cNvPr>
              <p:cNvSpPr>
                <a:spLocks noChangeShapeType="1"/>
              </p:cNvSpPr>
              <p:nvPr userDrawn="1"/>
            </p:nvSpPr>
            <p:spPr bwMode="auto">
              <a:xfrm>
                <a:off x="0" y="4020"/>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5" name="Line 131">
                <a:extLst>
                  <a:ext uri="{FF2B5EF4-FFF2-40B4-BE49-F238E27FC236}">
                    <a16:creationId xmlns:a16="http://schemas.microsoft.com/office/drawing/2014/main" id="{F9275BC1-E5D2-FE7B-B616-940E1E728D76}"/>
                  </a:ext>
                </a:extLst>
              </p:cNvPr>
              <p:cNvSpPr>
                <a:spLocks noChangeShapeType="1"/>
              </p:cNvSpPr>
              <p:nvPr userDrawn="1"/>
            </p:nvSpPr>
            <p:spPr bwMode="auto">
              <a:xfrm>
                <a:off x="0" y="389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6" name="Line 132">
                <a:extLst>
                  <a:ext uri="{FF2B5EF4-FFF2-40B4-BE49-F238E27FC236}">
                    <a16:creationId xmlns:a16="http://schemas.microsoft.com/office/drawing/2014/main" id="{CDD772BB-BB4E-672F-B6BD-CFC0793D5886}"/>
                  </a:ext>
                </a:extLst>
              </p:cNvPr>
              <p:cNvSpPr>
                <a:spLocks noChangeShapeType="1"/>
              </p:cNvSpPr>
              <p:nvPr userDrawn="1"/>
            </p:nvSpPr>
            <p:spPr bwMode="auto">
              <a:xfrm>
                <a:off x="0" y="3813"/>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7" name="Line 133">
                <a:extLst>
                  <a:ext uri="{FF2B5EF4-FFF2-40B4-BE49-F238E27FC236}">
                    <a16:creationId xmlns:a16="http://schemas.microsoft.com/office/drawing/2014/main" id="{E28E24D4-CCC5-944F-32C9-7DEE96199A55}"/>
                  </a:ext>
                </a:extLst>
              </p:cNvPr>
              <p:cNvSpPr>
                <a:spLocks noChangeShapeType="1"/>
              </p:cNvSpPr>
              <p:nvPr userDrawn="1"/>
            </p:nvSpPr>
            <p:spPr bwMode="auto">
              <a:xfrm>
                <a:off x="0" y="3999"/>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8" name="Line 134">
                <a:extLst>
                  <a:ext uri="{FF2B5EF4-FFF2-40B4-BE49-F238E27FC236}">
                    <a16:creationId xmlns:a16="http://schemas.microsoft.com/office/drawing/2014/main" id="{2EE5CF28-B38D-44B5-73B8-051C3B80E8D6}"/>
                  </a:ext>
                </a:extLst>
              </p:cNvPr>
              <p:cNvSpPr>
                <a:spLocks noChangeShapeType="1"/>
              </p:cNvSpPr>
              <p:nvPr userDrawn="1"/>
            </p:nvSpPr>
            <p:spPr bwMode="auto">
              <a:xfrm>
                <a:off x="0" y="3687"/>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59" name="Line 135">
                <a:extLst>
                  <a:ext uri="{FF2B5EF4-FFF2-40B4-BE49-F238E27FC236}">
                    <a16:creationId xmlns:a16="http://schemas.microsoft.com/office/drawing/2014/main" id="{AE66F885-5350-03C4-DD98-8038EF050D85}"/>
                  </a:ext>
                </a:extLst>
              </p:cNvPr>
              <p:cNvSpPr>
                <a:spLocks noChangeShapeType="1"/>
              </p:cNvSpPr>
              <p:nvPr userDrawn="1"/>
            </p:nvSpPr>
            <p:spPr bwMode="auto">
              <a:xfrm>
                <a:off x="0" y="374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0" name="Line 136">
                <a:extLst>
                  <a:ext uri="{FF2B5EF4-FFF2-40B4-BE49-F238E27FC236}">
                    <a16:creationId xmlns:a16="http://schemas.microsoft.com/office/drawing/2014/main" id="{1589EE5B-0E89-7947-D1DE-C4B1B049EEC1}"/>
                  </a:ext>
                </a:extLst>
              </p:cNvPr>
              <p:cNvSpPr>
                <a:spLocks noChangeShapeType="1"/>
              </p:cNvSpPr>
              <p:nvPr userDrawn="1"/>
            </p:nvSpPr>
            <p:spPr bwMode="auto">
              <a:xfrm>
                <a:off x="0" y="393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1" name="Line 137">
                <a:extLst>
                  <a:ext uri="{FF2B5EF4-FFF2-40B4-BE49-F238E27FC236}">
                    <a16:creationId xmlns:a16="http://schemas.microsoft.com/office/drawing/2014/main" id="{C1D6939B-6BEA-0CB0-F5C6-440E294AE95E}"/>
                  </a:ext>
                </a:extLst>
              </p:cNvPr>
              <p:cNvSpPr>
                <a:spLocks noChangeShapeType="1"/>
              </p:cNvSpPr>
              <p:nvPr userDrawn="1"/>
            </p:nvSpPr>
            <p:spPr bwMode="auto">
              <a:xfrm>
                <a:off x="0" y="391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2" name="Line 138">
                <a:extLst>
                  <a:ext uri="{FF2B5EF4-FFF2-40B4-BE49-F238E27FC236}">
                    <a16:creationId xmlns:a16="http://schemas.microsoft.com/office/drawing/2014/main" id="{B99F68CF-4E92-FF5C-4372-F4F07A9596C7}"/>
                  </a:ext>
                </a:extLst>
              </p:cNvPr>
              <p:cNvSpPr>
                <a:spLocks noChangeShapeType="1"/>
              </p:cNvSpPr>
              <p:nvPr userDrawn="1"/>
            </p:nvSpPr>
            <p:spPr bwMode="auto">
              <a:xfrm>
                <a:off x="0" y="351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3" name="Line 139">
                <a:extLst>
                  <a:ext uri="{FF2B5EF4-FFF2-40B4-BE49-F238E27FC236}">
                    <a16:creationId xmlns:a16="http://schemas.microsoft.com/office/drawing/2014/main" id="{36B5C907-BE36-2F18-C480-63EE495124DB}"/>
                  </a:ext>
                </a:extLst>
              </p:cNvPr>
              <p:cNvSpPr>
                <a:spLocks noChangeShapeType="1"/>
              </p:cNvSpPr>
              <p:nvPr userDrawn="1"/>
            </p:nvSpPr>
            <p:spPr bwMode="auto">
              <a:xfrm>
                <a:off x="0" y="354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4" name="Line 140">
                <a:extLst>
                  <a:ext uri="{FF2B5EF4-FFF2-40B4-BE49-F238E27FC236}">
                    <a16:creationId xmlns:a16="http://schemas.microsoft.com/office/drawing/2014/main" id="{D7FCA70A-7BA1-FEAF-9E2A-2B9E2B26D2A6}"/>
                  </a:ext>
                </a:extLst>
              </p:cNvPr>
              <p:cNvSpPr>
                <a:spLocks noChangeShapeType="1"/>
              </p:cNvSpPr>
              <p:nvPr userDrawn="1"/>
            </p:nvSpPr>
            <p:spPr bwMode="auto">
              <a:xfrm>
                <a:off x="0" y="357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5" name="Line 141">
                <a:extLst>
                  <a:ext uri="{FF2B5EF4-FFF2-40B4-BE49-F238E27FC236}">
                    <a16:creationId xmlns:a16="http://schemas.microsoft.com/office/drawing/2014/main" id="{E1CA0FA2-F036-F369-43FE-F2A31BBB9BEB}"/>
                  </a:ext>
                </a:extLst>
              </p:cNvPr>
              <p:cNvSpPr>
                <a:spLocks noChangeShapeType="1"/>
              </p:cNvSpPr>
              <p:nvPr userDrawn="1"/>
            </p:nvSpPr>
            <p:spPr bwMode="auto">
              <a:xfrm>
                <a:off x="0" y="342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6" name="Line 142">
                <a:extLst>
                  <a:ext uri="{FF2B5EF4-FFF2-40B4-BE49-F238E27FC236}">
                    <a16:creationId xmlns:a16="http://schemas.microsoft.com/office/drawing/2014/main" id="{3FC79B13-C896-15FC-0BF6-CE8C8AFD0369}"/>
                  </a:ext>
                </a:extLst>
              </p:cNvPr>
              <p:cNvSpPr>
                <a:spLocks noChangeShapeType="1"/>
              </p:cNvSpPr>
              <p:nvPr userDrawn="1"/>
            </p:nvSpPr>
            <p:spPr bwMode="auto">
              <a:xfrm>
                <a:off x="0" y="3372"/>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7" name="Line 143">
                <a:extLst>
                  <a:ext uri="{FF2B5EF4-FFF2-40B4-BE49-F238E27FC236}">
                    <a16:creationId xmlns:a16="http://schemas.microsoft.com/office/drawing/2014/main" id="{C3AB031F-7B8F-1FBF-E211-3EBF7B347E4D}"/>
                  </a:ext>
                </a:extLst>
              </p:cNvPr>
              <p:cNvSpPr>
                <a:spLocks noChangeShapeType="1"/>
              </p:cNvSpPr>
              <p:nvPr userDrawn="1"/>
            </p:nvSpPr>
            <p:spPr bwMode="auto">
              <a:xfrm>
                <a:off x="0" y="346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8" name="Line 144">
                <a:extLst>
                  <a:ext uri="{FF2B5EF4-FFF2-40B4-BE49-F238E27FC236}">
                    <a16:creationId xmlns:a16="http://schemas.microsoft.com/office/drawing/2014/main" id="{DC7B41B7-C54D-7177-CB49-0300BE351BD7}"/>
                  </a:ext>
                </a:extLst>
              </p:cNvPr>
              <p:cNvSpPr>
                <a:spLocks noChangeShapeType="1"/>
              </p:cNvSpPr>
              <p:nvPr userDrawn="1"/>
            </p:nvSpPr>
            <p:spPr bwMode="auto">
              <a:xfrm>
                <a:off x="0" y="297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9" name="Line 145">
                <a:extLst>
                  <a:ext uri="{FF2B5EF4-FFF2-40B4-BE49-F238E27FC236}">
                    <a16:creationId xmlns:a16="http://schemas.microsoft.com/office/drawing/2014/main" id="{6B970C40-1D36-DA69-6F90-A536FD2713AB}"/>
                  </a:ext>
                </a:extLst>
              </p:cNvPr>
              <p:cNvSpPr>
                <a:spLocks noChangeShapeType="1"/>
              </p:cNvSpPr>
              <p:nvPr userDrawn="1"/>
            </p:nvSpPr>
            <p:spPr bwMode="auto">
              <a:xfrm>
                <a:off x="0" y="294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0" name="Line 146">
                <a:extLst>
                  <a:ext uri="{FF2B5EF4-FFF2-40B4-BE49-F238E27FC236}">
                    <a16:creationId xmlns:a16="http://schemas.microsoft.com/office/drawing/2014/main" id="{0CC3B648-7CB8-8AA1-72F5-83A71EB47591}"/>
                  </a:ext>
                </a:extLst>
              </p:cNvPr>
              <p:cNvSpPr>
                <a:spLocks noChangeShapeType="1"/>
              </p:cNvSpPr>
              <p:nvPr userDrawn="1"/>
            </p:nvSpPr>
            <p:spPr bwMode="auto">
              <a:xfrm>
                <a:off x="0" y="332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1" name="Line 147">
                <a:extLst>
                  <a:ext uri="{FF2B5EF4-FFF2-40B4-BE49-F238E27FC236}">
                    <a16:creationId xmlns:a16="http://schemas.microsoft.com/office/drawing/2014/main" id="{32D23B85-676D-7724-5CFA-BAD938F4E6C6}"/>
                  </a:ext>
                </a:extLst>
              </p:cNvPr>
              <p:cNvSpPr>
                <a:spLocks noChangeShapeType="1"/>
              </p:cNvSpPr>
              <p:nvPr userDrawn="1"/>
            </p:nvSpPr>
            <p:spPr bwMode="auto">
              <a:xfrm>
                <a:off x="0" y="320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2" name="Line 148">
                <a:extLst>
                  <a:ext uri="{FF2B5EF4-FFF2-40B4-BE49-F238E27FC236}">
                    <a16:creationId xmlns:a16="http://schemas.microsoft.com/office/drawing/2014/main" id="{9164BB9E-BB7D-9A19-426F-CCDC0A9E6ADE}"/>
                  </a:ext>
                </a:extLst>
              </p:cNvPr>
              <p:cNvSpPr>
                <a:spLocks noChangeShapeType="1"/>
              </p:cNvSpPr>
              <p:nvPr userDrawn="1"/>
            </p:nvSpPr>
            <p:spPr bwMode="auto">
              <a:xfrm>
                <a:off x="0" y="312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3" name="Line 149">
                <a:extLst>
                  <a:ext uri="{FF2B5EF4-FFF2-40B4-BE49-F238E27FC236}">
                    <a16:creationId xmlns:a16="http://schemas.microsoft.com/office/drawing/2014/main" id="{E62B09B4-5E93-7D32-E014-F89A9CE660AB}"/>
                  </a:ext>
                </a:extLst>
              </p:cNvPr>
              <p:cNvSpPr>
                <a:spLocks noChangeShapeType="1"/>
              </p:cNvSpPr>
              <p:nvPr userDrawn="1"/>
            </p:nvSpPr>
            <p:spPr bwMode="auto">
              <a:xfrm>
                <a:off x="0" y="330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4" name="Line 150">
                <a:extLst>
                  <a:ext uri="{FF2B5EF4-FFF2-40B4-BE49-F238E27FC236}">
                    <a16:creationId xmlns:a16="http://schemas.microsoft.com/office/drawing/2014/main" id="{AAC39B04-CA38-265E-2C82-18B3336CF8D0}"/>
                  </a:ext>
                </a:extLst>
              </p:cNvPr>
              <p:cNvSpPr>
                <a:spLocks noChangeShapeType="1"/>
              </p:cNvSpPr>
              <p:nvPr userDrawn="1"/>
            </p:nvSpPr>
            <p:spPr bwMode="auto">
              <a:xfrm>
                <a:off x="0" y="299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5" name="Line 151">
                <a:extLst>
                  <a:ext uri="{FF2B5EF4-FFF2-40B4-BE49-F238E27FC236}">
                    <a16:creationId xmlns:a16="http://schemas.microsoft.com/office/drawing/2014/main" id="{96711E30-D054-E3C0-5BB3-961C4148B0E9}"/>
                  </a:ext>
                </a:extLst>
              </p:cNvPr>
              <p:cNvSpPr>
                <a:spLocks noChangeShapeType="1"/>
              </p:cNvSpPr>
              <p:nvPr userDrawn="1"/>
            </p:nvSpPr>
            <p:spPr bwMode="auto">
              <a:xfrm>
                <a:off x="0" y="304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6" name="Line 152">
                <a:extLst>
                  <a:ext uri="{FF2B5EF4-FFF2-40B4-BE49-F238E27FC236}">
                    <a16:creationId xmlns:a16="http://schemas.microsoft.com/office/drawing/2014/main" id="{FC2EAF65-617C-5D41-9D97-4D924458F592}"/>
                  </a:ext>
                </a:extLst>
              </p:cNvPr>
              <p:cNvSpPr>
                <a:spLocks noChangeShapeType="1"/>
              </p:cNvSpPr>
              <p:nvPr userDrawn="1"/>
            </p:nvSpPr>
            <p:spPr bwMode="auto">
              <a:xfrm>
                <a:off x="0" y="324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 name="Line 153">
                <a:extLst>
                  <a:ext uri="{FF2B5EF4-FFF2-40B4-BE49-F238E27FC236}">
                    <a16:creationId xmlns:a16="http://schemas.microsoft.com/office/drawing/2014/main" id="{6B24F2EE-E602-5B63-602A-85173EEEF446}"/>
                  </a:ext>
                </a:extLst>
              </p:cNvPr>
              <p:cNvSpPr>
                <a:spLocks noChangeShapeType="1"/>
              </p:cNvSpPr>
              <p:nvPr userDrawn="1"/>
            </p:nvSpPr>
            <p:spPr bwMode="auto">
              <a:xfrm>
                <a:off x="0" y="322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8" name="Line 154">
                <a:extLst>
                  <a:ext uri="{FF2B5EF4-FFF2-40B4-BE49-F238E27FC236}">
                    <a16:creationId xmlns:a16="http://schemas.microsoft.com/office/drawing/2014/main" id="{CBC32C56-9B45-E838-F157-6D3F2D4E1A3F}"/>
                  </a:ext>
                </a:extLst>
              </p:cNvPr>
              <p:cNvSpPr>
                <a:spLocks noChangeShapeType="1"/>
              </p:cNvSpPr>
              <p:nvPr userDrawn="1"/>
            </p:nvSpPr>
            <p:spPr bwMode="auto">
              <a:xfrm>
                <a:off x="0" y="283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9" name="Line 155">
                <a:extLst>
                  <a:ext uri="{FF2B5EF4-FFF2-40B4-BE49-F238E27FC236}">
                    <a16:creationId xmlns:a16="http://schemas.microsoft.com/office/drawing/2014/main" id="{E02C620F-2B19-9B17-756C-6D2A19EB6930}"/>
                  </a:ext>
                </a:extLst>
              </p:cNvPr>
              <p:cNvSpPr>
                <a:spLocks noChangeShapeType="1"/>
              </p:cNvSpPr>
              <p:nvPr userDrawn="1"/>
            </p:nvSpPr>
            <p:spPr bwMode="auto">
              <a:xfrm>
                <a:off x="0" y="275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0" name="Line 156">
                <a:extLst>
                  <a:ext uri="{FF2B5EF4-FFF2-40B4-BE49-F238E27FC236}">
                    <a16:creationId xmlns:a16="http://schemas.microsoft.com/office/drawing/2014/main" id="{933FF423-5A27-4A2C-0C74-CAD68D50707A}"/>
                  </a:ext>
                </a:extLst>
              </p:cNvPr>
              <p:cNvSpPr>
                <a:spLocks noChangeShapeType="1"/>
              </p:cNvSpPr>
              <p:nvPr userDrawn="1"/>
            </p:nvSpPr>
            <p:spPr bwMode="auto">
              <a:xfrm>
                <a:off x="0" y="267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1" name="Line 157">
                <a:extLst>
                  <a:ext uri="{FF2B5EF4-FFF2-40B4-BE49-F238E27FC236}">
                    <a16:creationId xmlns:a16="http://schemas.microsoft.com/office/drawing/2014/main" id="{1BE9EA3A-0754-267D-28DF-DE81FA1D908B}"/>
                  </a:ext>
                </a:extLst>
              </p:cNvPr>
              <p:cNvSpPr>
                <a:spLocks noChangeShapeType="1"/>
              </p:cNvSpPr>
              <p:nvPr userDrawn="1"/>
            </p:nvSpPr>
            <p:spPr bwMode="auto">
              <a:xfrm>
                <a:off x="0" y="287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2" name="Line 158">
                <a:extLst>
                  <a:ext uri="{FF2B5EF4-FFF2-40B4-BE49-F238E27FC236}">
                    <a16:creationId xmlns:a16="http://schemas.microsoft.com/office/drawing/2014/main" id="{028DF4E1-4820-1B4D-ECB8-FF53163DCE54}"/>
                  </a:ext>
                </a:extLst>
              </p:cNvPr>
              <p:cNvSpPr>
                <a:spLocks noChangeShapeType="1"/>
              </p:cNvSpPr>
              <p:nvPr userDrawn="1"/>
            </p:nvSpPr>
            <p:spPr bwMode="auto">
              <a:xfrm>
                <a:off x="0" y="285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3" name="Line 159">
                <a:extLst>
                  <a:ext uri="{FF2B5EF4-FFF2-40B4-BE49-F238E27FC236}">
                    <a16:creationId xmlns:a16="http://schemas.microsoft.com/office/drawing/2014/main" id="{0FEE78CA-161F-1EC9-7EC3-6FF934B0EFB5}"/>
                  </a:ext>
                </a:extLst>
              </p:cNvPr>
              <p:cNvSpPr>
                <a:spLocks noChangeShapeType="1"/>
              </p:cNvSpPr>
              <p:nvPr userDrawn="1"/>
            </p:nvSpPr>
            <p:spPr bwMode="auto">
              <a:xfrm>
                <a:off x="0" y="2554"/>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4" name="Line 160">
                <a:extLst>
                  <a:ext uri="{FF2B5EF4-FFF2-40B4-BE49-F238E27FC236}">
                    <a16:creationId xmlns:a16="http://schemas.microsoft.com/office/drawing/2014/main" id="{0DE0815B-2AEB-6EF1-FF2C-7951B3F2023C}"/>
                  </a:ext>
                </a:extLst>
              </p:cNvPr>
              <p:cNvSpPr>
                <a:spLocks noChangeShapeType="1"/>
              </p:cNvSpPr>
              <p:nvPr userDrawn="1"/>
            </p:nvSpPr>
            <p:spPr bwMode="auto">
              <a:xfrm>
                <a:off x="0" y="2590"/>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5" name="Line 161">
                <a:extLst>
                  <a:ext uri="{FF2B5EF4-FFF2-40B4-BE49-F238E27FC236}">
                    <a16:creationId xmlns:a16="http://schemas.microsoft.com/office/drawing/2014/main" id="{65186C5B-8131-1824-823D-F482BE46322F}"/>
                  </a:ext>
                </a:extLst>
              </p:cNvPr>
              <p:cNvSpPr>
                <a:spLocks noChangeShapeType="1"/>
              </p:cNvSpPr>
              <p:nvPr userDrawn="1"/>
            </p:nvSpPr>
            <p:spPr bwMode="auto">
              <a:xfrm>
                <a:off x="0" y="2623"/>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6" name="Line 162">
                <a:extLst>
                  <a:ext uri="{FF2B5EF4-FFF2-40B4-BE49-F238E27FC236}">
                    <a16:creationId xmlns:a16="http://schemas.microsoft.com/office/drawing/2014/main" id="{B8A26BAB-1D31-FBB8-5C2B-42345D59941D}"/>
                  </a:ext>
                </a:extLst>
              </p:cNvPr>
              <p:cNvSpPr>
                <a:spLocks noChangeShapeType="1"/>
              </p:cNvSpPr>
              <p:nvPr userDrawn="1"/>
            </p:nvSpPr>
            <p:spPr bwMode="auto">
              <a:xfrm>
                <a:off x="0" y="246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7" name="Line 163">
                <a:extLst>
                  <a:ext uri="{FF2B5EF4-FFF2-40B4-BE49-F238E27FC236}">
                    <a16:creationId xmlns:a16="http://schemas.microsoft.com/office/drawing/2014/main" id="{E895C455-BA31-38AE-D1BA-996B74DE2545}"/>
                  </a:ext>
                </a:extLst>
              </p:cNvPr>
              <p:cNvSpPr>
                <a:spLocks noChangeShapeType="1"/>
              </p:cNvSpPr>
              <p:nvPr userDrawn="1"/>
            </p:nvSpPr>
            <p:spPr bwMode="auto">
              <a:xfrm>
                <a:off x="0" y="2416"/>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8" name="Line 164">
                <a:extLst>
                  <a:ext uri="{FF2B5EF4-FFF2-40B4-BE49-F238E27FC236}">
                    <a16:creationId xmlns:a16="http://schemas.microsoft.com/office/drawing/2014/main" id="{F9DD8D95-BF5E-5F9D-E59D-B4976D29A17A}"/>
                  </a:ext>
                </a:extLst>
              </p:cNvPr>
              <p:cNvSpPr>
                <a:spLocks noChangeShapeType="1"/>
              </p:cNvSpPr>
              <p:nvPr userDrawn="1"/>
            </p:nvSpPr>
            <p:spPr bwMode="auto">
              <a:xfrm>
                <a:off x="0" y="250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89" name="Line 165">
                <a:extLst>
                  <a:ext uri="{FF2B5EF4-FFF2-40B4-BE49-F238E27FC236}">
                    <a16:creationId xmlns:a16="http://schemas.microsoft.com/office/drawing/2014/main" id="{8C3904F2-E173-60A8-49E1-DFBEC152735B}"/>
                  </a:ext>
                </a:extLst>
              </p:cNvPr>
              <p:cNvSpPr>
                <a:spLocks noChangeShapeType="1"/>
              </p:cNvSpPr>
              <p:nvPr userDrawn="1"/>
            </p:nvSpPr>
            <p:spPr bwMode="auto">
              <a:xfrm>
                <a:off x="0" y="2371"/>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0" name="Line 166">
                <a:extLst>
                  <a:ext uri="{FF2B5EF4-FFF2-40B4-BE49-F238E27FC236}">
                    <a16:creationId xmlns:a16="http://schemas.microsoft.com/office/drawing/2014/main" id="{28F7A3EF-0DA2-925A-B723-D2F2863065E5}"/>
                  </a:ext>
                </a:extLst>
              </p:cNvPr>
              <p:cNvSpPr>
                <a:spLocks noChangeShapeType="1"/>
              </p:cNvSpPr>
              <p:nvPr userDrawn="1"/>
            </p:nvSpPr>
            <p:spPr bwMode="auto">
              <a:xfrm>
                <a:off x="0" y="2245"/>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1" name="Line 167">
                <a:extLst>
                  <a:ext uri="{FF2B5EF4-FFF2-40B4-BE49-F238E27FC236}">
                    <a16:creationId xmlns:a16="http://schemas.microsoft.com/office/drawing/2014/main" id="{7F2FFE13-7CD4-DC11-EA9F-3D479C4684AD}"/>
                  </a:ext>
                </a:extLst>
              </p:cNvPr>
              <p:cNvSpPr>
                <a:spLocks noChangeShapeType="1"/>
              </p:cNvSpPr>
              <p:nvPr userDrawn="1"/>
            </p:nvSpPr>
            <p:spPr bwMode="auto">
              <a:xfrm>
                <a:off x="0" y="235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2" name="Line 168">
                <a:extLst>
                  <a:ext uri="{FF2B5EF4-FFF2-40B4-BE49-F238E27FC236}">
                    <a16:creationId xmlns:a16="http://schemas.microsoft.com/office/drawing/2014/main" id="{09501403-0EF0-4D9C-D1A2-72CD38EC1C99}"/>
                  </a:ext>
                </a:extLst>
              </p:cNvPr>
              <p:cNvSpPr>
                <a:spLocks noChangeShapeType="1"/>
              </p:cNvSpPr>
              <p:nvPr userDrawn="1"/>
            </p:nvSpPr>
            <p:spPr bwMode="auto">
              <a:xfrm>
                <a:off x="0" y="2290"/>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3" name="Line 169">
                <a:extLst>
                  <a:ext uri="{FF2B5EF4-FFF2-40B4-BE49-F238E27FC236}">
                    <a16:creationId xmlns:a16="http://schemas.microsoft.com/office/drawing/2014/main" id="{07A76C44-8D08-F30D-D487-BA0AEE5618B9}"/>
                  </a:ext>
                </a:extLst>
              </p:cNvPr>
              <p:cNvSpPr>
                <a:spLocks noChangeShapeType="1"/>
              </p:cNvSpPr>
              <p:nvPr userDrawn="1"/>
            </p:nvSpPr>
            <p:spPr bwMode="auto">
              <a:xfrm>
                <a:off x="0" y="2269"/>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4" name="Line 170">
                <a:extLst>
                  <a:ext uri="{FF2B5EF4-FFF2-40B4-BE49-F238E27FC236}">
                    <a16:creationId xmlns:a16="http://schemas.microsoft.com/office/drawing/2014/main" id="{8FD3C353-4036-14DB-C861-5D65FC7C7ECF}"/>
                  </a:ext>
                </a:extLst>
              </p:cNvPr>
              <p:cNvSpPr>
                <a:spLocks noChangeShapeType="1"/>
              </p:cNvSpPr>
              <p:nvPr userDrawn="1"/>
            </p:nvSpPr>
            <p:spPr bwMode="auto">
              <a:xfrm>
                <a:off x="0" y="213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5" name="Line 171">
                <a:extLst>
                  <a:ext uri="{FF2B5EF4-FFF2-40B4-BE49-F238E27FC236}">
                    <a16:creationId xmlns:a16="http://schemas.microsoft.com/office/drawing/2014/main" id="{3A48F814-8035-4927-C008-65519B5118E8}"/>
                  </a:ext>
                </a:extLst>
              </p:cNvPr>
              <p:cNvSpPr>
                <a:spLocks noChangeShapeType="1"/>
              </p:cNvSpPr>
              <p:nvPr userDrawn="1"/>
            </p:nvSpPr>
            <p:spPr bwMode="auto">
              <a:xfrm>
                <a:off x="0" y="216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6" name="Line 172">
                <a:extLst>
                  <a:ext uri="{FF2B5EF4-FFF2-40B4-BE49-F238E27FC236}">
                    <a16:creationId xmlns:a16="http://schemas.microsoft.com/office/drawing/2014/main" id="{C59D2FD7-3BDE-083E-2A35-C3134C6AE085}"/>
                  </a:ext>
                </a:extLst>
              </p:cNvPr>
              <p:cNvSpPr>
                <a:spLocks noChangeShapeType="1"/>
              </p:cNvSpPr>
              <p:nvPr userDrawn="1"/>
            </p:nvSpPr>
            <p:spPr bwMode="auto">
              <a:xfrm>
                <a:off x="0" y="219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7" name="Line 173">
                <a:extLst>
                  <a:ext uri="{FF2B5EF4-FFF2-40B4-BE49-F238E27FC236}">
                    <a16:creationId xmlns:a16="http://schemas.microsoft.com/office/drawing/2014/main" id="{11B75E92-258E-07AF-DCA4-090DCF51E1C0}"/>
                  </a:ext>
                </a:extLst>
              </p:cNvPr>
              <p:cNvSpPr>
                <a:spLocks noChangeShapeType="1"/>
              </p:cNvSpPr>
              <p:nvPr userDrawn="1"/>
            </p:nvSpPr>
            <p:spPr bwMode="auto">
              <a:xfrm>
                <a:off x="0" y="204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 name="Line 174">
                <a:extLst>
                  <a:ext uri="{FF2B5EF4-FFF2-40B4-BE49-F238E27FC236}">
                    <a16:creationId xmlns:a16="http://schemas.microsoft.com/office/drawing/2014/main" id="{F93AE9E0-5E40-6F8B-F742-2E98014DF899}"/>
                  </a:ext>
                </a:extLst>
              </p:cNvPr>
              <p:cNvSpPr>
                <a:spLocks noChangeShapeType="1"/>
              </p:cNvSpPr>
              <p:nvPr userDrawn="1"/>
            </p:nvSpPr>
            <p:spPr bwMode="auto">
              <a:xfrm>
                <a:off x="0" y="1992"/>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9" name="Line 175">
                <a:extLst>
                  <a:ext uri="{FF2B5EF4-FFF2-40B4-BE49-F238E27FC236}">
                    <a16:creationId xmlns:a16="http://schemas.microsoft.com/office/drawing/2014/main" id="{35A0B7CF-3DBB-17D6-599B-42C1FA0EC7F4}"/>
                  </a:ext>
                </a:extLst>
              </p:cNvPr>
              <p:cNvSpPr>
                <a:spLocks noChangeShapeType="1"/>
              </p:cNvSpPr>
              <p:nvPr userDrawn="1"/>
            </p:nvSpPr>
            <p:spPr bwMode="auto">
              <a:xfrm>
                <a:off x="0" y="208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0" name="Line 176">
                <a:extLst>
                  <a:ext uri="{FF2B5EF4-FFF2-40B4-BE49-F238E27FC236}">
                    <a16:creationId xmlns:a16="http://schemas.microsoft.com/office/drawing/2014/main" id="{E491E714-3449-E36B-5FA3-577C5E5051FE}"/>
                  </a:ext>
                </a:extLst>
              </p:cNvPr>
              <p:cNvSpPr>
                <a:spLocks noChangeShapeType="1"/>
              </p:cNvSpPr>
              <p:nvPr userDrawn="1"/>
            </p:nvSpPr>
            <p:spPr bwMode="auto">
              <a:xfrm>
                <a:off x="0" y="159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1" name="Line 177">
                <a:extLst>
                  <a:ext uri="{FF2B5EF4-FFF2-40B4-BE49-F238E27FC236}">
                    <a16:creationId xmlns:a16="http://schemas.microsoft.com/office/drawing/2014/main" id="{6E1E0B59-405C-EFEA-E6CC-58BB9275D604}"/>
                  </a:ext>
                </a:extLst>
              </p:cNvPr>
              <p:cNvSpPr>
                <a:spLocks noChangeShapeType="1"/>
              </p:cNvSpPr>
              <p:nvPr userDrawn="1"/>
            </p:nvSpPr>
            <p:spPr bwMode="auto">
              <a:xfrm>
                <a:off x="0" y="156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2" name="Line 178">
                <a:extLst>
                  <a:ext uri="{FF2B5EF4-FFF2-40B4-BE49-F238E27FC236}">
                    <a16:creationId xmlns:a16="http://schemas.microsoft.com/office/drawing/2014/main" id="{E8B7E14C-F15D-44A7-86B8-783C0D08ECD0}"/>
                  </a:ext>
                </a:extLst>
              </p:cNvPr>
              <p:cNvSpPr>
                <a:spLocks noChangeShapeType="1"/>
              </p:cNvSpPr>
              <p:nvPr userDrawn="1"/>
            </p:nvSpPr>
            <p:spPr bwMode="auto">
              <a:xfrm>
                <a:off x="0" y="194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3" name="Line 179">
                <a:extLst>
                  <a:ext uri="{FF2B5EF4-FFF2-40B4-BE49-F238E27FC236}">
                    <a16:creationId xmlns:a16="http://schemas.microsoft.com/office/drawing/2014/main" id="{13256E32-8BA3-7E0F-CC45-D7ECD62E0A9F}"/>
                  </a:ext>
                </a:extLst>
              </p:cNvPr>
              <p:cNvSpPr>
                <a:spLocks noChangeShapeType="1"/>
              </p:cNvSpPr>
              <p:nvPr userDrawn="1"/>
            </p:nvSpPr>
            <p:spPr bwMode="auto">
              <a:xfrm>
                <a:off x="0" y="182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4" name="Line 180">
                <a:extLst>
                  <a:ext uri="{FF2B5EF4-FFF2-40B4-BE49-F238E27FC236}">
                    <a16:creationId xmlns:a16="http://schemas.microsoft.com/office/drawing/2014/main" id="{9A7C9251-5F5C-153A-D25D-5B6834F5B1EC}"/>
                  </a:ext>
                </a:extLst>
              </p:cNvPr>
              <p:cNvSpPr>
                <a:spLocks noChangeShapeType="1"/>
              </p:cNvSpPr>
              <p:nvPr userDrawn="1"/>
            </p:nvSpPr>
            <p:spPr bwMode="auto">
              <a:xfrm>
                <a:off x="0" y="174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5" name="Line 181">
                <a:extLst>
                  <a:ext uri="{FF2B5EF4-FFF2-40B4-BE49-F238E27FC236}">
                    <a16:creationId xmlns:a16="http://schemas.microsoft.com/office/drawing/2014/main" id="{457E3B80-97E4-4A8C-BCC9-40FA65721858}"/>
                  </a:ext>
                </a:extLst>
              </p:cNvPr>
              <p:cNvSpPr>
                <a:spLocks noChangeShapeType="1"/>
              </p:cNvSpPr>
              <p:nvPr userDrawn="1"/>
            </p:nvSpPr>
            <p:spPr bwMode="auto">
              <a:xfrm>
                <a:off x="0" y="192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6" name="Line 182">
                <a:extLst>
                  <a:ext uri="{FF2B5EF4-FFF2-40B4-BE49-F238E27FC236}">
                    <a16:creationId xmlns:a16="http://schemas.microsoft.com/office/drawing/2014/main" id="{F3DA683A-5DAE-6AD0-BFF7-719018E6AE06}"/>
                  </a:ext>
                </a:extLst>
              </p:cNvPr>
              <p:cNvSpPr>
                <a:spLocks noChangeShapeType="1"/>
              </p:cNvSpPr>
              <p:nvPr userDrawn="1"/>
            </p:nvSpPr>
            <p:spPr bwMode="auto">
              <a:xfrm>
                <a:off x="0" y="161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7" name="Line 183">
                <a:extLst>
                  <a:ext uri="{FF2B5EF4-FFF2-40B4-BE49-F238E27FC236}">
                    <a16:creationId xmlns:a16="http://schemas.microsoft.com/office/drawing/2014/main" id="{00CEA22C-E766-E04E-6A14-198F68FAAC15}"/>
                  </a:ext>
                </a:extLst>
              </p:cNvPr>
              <p:cNvSpPr>
                <a:spLocks noChangeShapeType="1"/>
              </p:cNvSpPr>
              <p:nvPr userDrawn="1"/>
            </p:nvSpPr>
            <p:spPr bwMode="auto">
              <a:xfrm>
                <a:off x="0" y="166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8" name="Line 184">
                <a:extLst>
                  <a:ext uri="{FF2B5EF4-FFF2-40B4-BE49-F238E27FC236}">
                    <a16:creationId xmlns:a16="http://schemas.microsoft.com/office/drawing/2014/main" id="{C50576B9-A2E4-24AB-B1FD-80D143FDD454}"/>
                  </a:ext>
                </a:extLst>
              </p:cNvPr>
              <p:cNvSpPr>
                <a:spLocks noChangeShapeType="1"/>
              </p:cNvSpPr>
              <p:nvPr userDrawn="1"/>
            </p:nvSpPr>
            <p:spPr bwMode="auto">
              <a:xfrm>
                <a:off x="0" y="186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9" name="Line 185">
                <a:extLst>
                  <a:ext uri="{FF2B5EF4-FFF2-40B4-BE49-F238E27FC236}">
                    <a16:creationId xmlns:a16="http://schemas.microsoft.com/office/drawing/2014/main" id="{125A8504-0213-4ED3-5B3D-C6E04B437B46}"/>
                  </a:ext>
                </a:extLst>
              </p:cNvPr>
              <p:cNvSpPr>
                <a:spLocks noChangeShapeType="1"/>
              </p:cNvSpPr>
              <p:nvPr userDrawn="1"/>
            </p:nvSpPr>
            <p:spPr bwMode="auto">
              <a:xfrm>
                <a:off x="0" y="184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0" name="Line 186">
                <a:extLst>
                  <a:ext uri="{FF2B5EF4-FFF2-40B4-BE49-F238E27FC236}">
                    <a16:creationId xmlns:a16="http://schemas.microsoft.com/office/drawing/2014/main" id="{8025846F-39DD-8A14-E6CC-5D50B1C5FBF7}"/>
                  </a:ext>
                </a:extLst>
              </p:cNvPr>
              <p:cNvSpPr>
                <a:spLocks noChangeShapeType="1"/>
              </p:cNvSpPr>
              <p:nvPr userDrawn="1"/>
            </p:nvSpPr>
            <p:spPr bwMode="auto">
              <a:xfrm>
                <a:off x="0" y="1437"/>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1" name="Line 187">
                <a:extLst>
                  <a:ext uri="{FF2B5EF4-FFF2-40B4-BE49-F238E27FC236}">
                    <a16:creationId xmlns:a16="http://schemas.microsoft.com/office/drawing/2014/main" id="{FA12C50E-0D24-CAEA-539A-25EC4706FB80}"/>
                  </a:ext>
                </a:extLst>
              </p:cNvPr>
              <p:cNvSpPr>
                <a:spLocks noChangeShapeType="1"/>
              </p:cNvSpPr>
              <p:nvPr userDrawn="1"/>
            </p:nvSpPr>
            <p:spPr bwMode="auto">
              <a:xfrm>
                <a:off x="0" y="1473"/>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2" name="Line 188">
                <a:extLst>
                  <a:ext uri="{FF2B5EF4-FFF2-40B4-BE49-F238E27FC236}">
                    <a16:creationId xmlns:a16="http://schemas.microsoft.com/office/drawing/2014/main" id="{D07D0ECA-5B05-42F8-6A18-CAD049A90CD1}"/>
                  </a:ext>
                </a:extLst>
              </p:cNvPr>
              <p:cNvSpPr>
                <a:spLocks noChangeShapeType="1"/>
              </p:cNvSpPr>
              <p:nvPr userDrawn="1"/>
            </p:nvSpPr>
            <p:spPr bwMode="auto">
              <a:xfrm>
                <a:off x="0" y="150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3" name="Line 189">
                <a:extLst>
                  <a:ext uri="{FF2B5EF4-FFF2-40B4-BE49-F238E27FC236}">
                    <a16:creationId xmlns:a16="http://schemas.microsoft.com/office/drawing/2014/main" id="{52357825-EBCB-0873-8920-38208E26727B}"/>
                  </a:ext>
                </a:extLst>
              </p:cNvPr>
              <p:cNvSpPr>
                <a:spLocks noChangeShapeType="1"/>
              </p:cNvSpPr>
              <p:nvPr userDrawn="1"/>
            </p:nvSpPr>
            <p:spPr bwMode="auto">
              <a:xfrm>
                <a:off x="0" y="1347"/>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4" name="Line 190">
                <a:extLst>
                  <a:ext uri="{FF2B5EF4-FFF2-40B4-BE49-F238E27FC236}">
                    <a16:creationId xmlns:a16="http://schemas.microsoft.com/office/drawing/2014/main" id="{E178BCC5-C1C9-C705-DE07-984FBC1F781E}"/>
                  </a:ext>
                </a:extLst>
              </p:cNvPr>
              <p:cNvSpPr>
                <a:spLocks noChangeShapeType="1"/>
              </p:cNvSpPr>
              <p:nvPr userDrawn="1"/>
            </p:nvSpPr>
            <p:spPr bwMode="auto">
              <a:xfrm>
                <a:off x="0" y="1392"/>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5" name="Line 191">
                <a:extLst>
                  <a:ext uri="{FF2B5EF4-FFF2-40B4-BE49-F238E27FC236}">
                    <a16:creationId xmlns:a16="http://schemas.microsoft.com/office/drawing/2014/main" id="{E3E6FF9E-72E8-905D-F1FA-65379F2CE961}"/>
                  </a:ext>
                </a:extLst>
              </p:cNvPr>
              <p:cNvSpPr>
                <a:spLocks noChangeShapeType="1"/>
              </p:cNvSpPr>
              <p:nvPr userDrawn="1"/>
            </p:nvSpPr>
            <p:spPr bwMode="auto">
              <a:xfrm>
                <a:off x="0" y="101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6" name="Line 192">
                <a:extLst>
                  <a:ext uri="{FF2B5EF4-FFF2-40B4-BE49-F238E27FC236}">
                    <a16:creationId xmlns:a16="http://schemas.microsoft.com/office/drawing/2014/main" id="{DDA81BCC-45BA-6029-2F89-FEB9B79B9F99}"/>
                  </a:ext>
                </a:extLst>
              </p:cNvPr>
              <p:cNvSpPr>
                <a:spLocks noChangeShapeType="1"/>
              </p:cNvSpPr>
              <p:nvPr userDrawn="1"/>
            </p:nvSpPr>
            <p:spPr bwMode="auto">
              <a:xfrm>
                <a:off x="0" y="98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7" name="Line 193">
                <a:extLst>
                  <a:ext uri="{FF2B5EF4-FFF2-40B4-BE49-F238E27FC236}">
                    <a16:creationId xmlns:a16="http://schemas.microsoft.com/office/drawing/2014/main" id="{43CEB2DD-7841-3EDB-0B80-E81D5A1F553D}"/>
                  </a:ext>
                </a:extLst>
              </p:cNvPr>
              <p:cNvSpPr>
                <a:spLocks noChangeShapeType="1"/>
              </p:cNvSpPr>
              <p:nvPr userDrawn="1"/>
            </p:nvSpPr>
            <p:spPr bwMode="auto">
              <a:xfrm>
                <a:off x="0" y="124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8" name="Line 194">
                <a:extLst>
                  <a:ext uri="{FF2B5EF4-FFF2-40B4-BE49-F238E27FC236}">
                    <a16:creationId xmlns:a16="http://schemas.microsoft.com/office/drawing/2014/main" id="{20D3ECFD-F5AB-727A-F74C-81B4F469FC9B}"/>
                  </a:ext>
                </a:extLst>
              </p:cNvPr>
              <p:cNvSpPr>
                <a:spLocks noChangeShapeType="1"/>
              </p:cNvSpPr>
              <p:nvPr userDrawn="1"/>
            </p:nvSpPr>
            <p:spPr bwMode="auto">
              <a:xfrm>
                <a:off x="0" y="1163"/>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19" name="Line 195">
                <a:extLst>
                  <a:ext uri="{FF2B5EF4-FFF2-40B4-BE49-F238E27FC236}">
                    <a16:creationId xmlns:a16="http://schemas.microsoft.com/office/drawing/2014/main" id="{6BAB57D2-E622-5719-3E0D-4D7A988F4725}"/>
                  </a:ext>
                </a:extLst>
              </p:cNvPr>
              <p:cNvSpPr>
                <a:spLocks noChangeShapeType="1"/>
              </p:cNvSpPr>
              <p:nvPr userDrawn="1"/>
            </p:nvSpPr>
            <p:spPr bwMode="auto">
              <a:xfrm>
                <a:off x="0" y="1037"/>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0" name="Line 196">
                <a:extLst>
                  <a:ext uri="{FF2B5EF4-FFF2-40B4-BE49-F238E27FC236}">
                    <a16:creationId xmlns:a16="http://schemas.microsoft.com/office/drawing/2014/main" id="{74C24D4D-492C-0ACD-E7C7-53E6BD1254F1}"/>
                  </a:ext>
                </a:extLst>
              </p:cNvPr>
              <p:cNvSpPr>
                <a:spLocks noChangeShapeType="1"/>
              </p:cNvSpPr>
              <p:nvPr userDrawn="1"/>
            </p:nvSpPr>
            <p:spPr bwMode="auto">
              <a:xfrm>
                <a:off x="0" y="109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1" name="Line 197">
                <a:extLst>
                  <a:ext uri="{FF2B5EF4-FFF2-40B4-BE49-F238E27FC236}">
                    <a16:creationId xmlns:a16="http://schemas.microsoft.com/office/drawing/2014/main" id="{E234A6CE-C142-B7AD-5C03-762B31230081}"/>
                  </a:ext>
                </a:extLst>
              </p:cNvPr>
              <p:cNvSpPr>
                <a:spLocks noChangeShapeType="1"/>
              </p:cNvSpPr>
              <p:nvPr userDrawn="1"/>
            </p:nvSpPr>
            <p:spPr bwMode="auto">
              <a:xfrm>
                <a:off x="0" y="128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2" name="Line 198">
                <a:extLst>
                  <a:ext uri="{FF2B5EF4-FFF2-40B4-BE49-F238E27FC236}">
                    <a16:creationId xmlns:a16="http://schemas.microsoft.com/office/drawing/2014/main" id="{E8C40BAD-66EE-0048-9A99-0C5F822CDC70}"/>
                  </a:ext>
                </a:extLst>
              </p:cNvPr>
              <p:cNvSpPr>
                <a:spLocks noChangeShapeType="1"/>
              </p:cNvSpPr>
              <p:nvPr userDrawn="1"/>
            </p:nvSpPr>
            <p:spPr bwMode="auto">
              <a:xfrm>
                <a:off x="0" y="126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3" name="Line 199">
                <a:extLst>
                  <a:ext uri="{FF2B5EF4-FFF2-40B4-BE49-F238E27FC236}">
                    <a16:creationId xmlns:a16="http://schemas.microsoft.com/office/drawing/2014/main" id="{F6B94766-D229-980B-6572-A62B34212442}"/>
                  </a:ext>
                </a:extLst>
              </p:cNvPr>
              <p:cNvSpPr>
                <a:spLocks noChangeShapeType="1"/>
              </p:cNvSpPr>
              <p:nvPr userDrawn="1"/>
            </p:nvSpPr>
            <p:spPr bwMode="auto">
              <a:xfrm>
                <a:off x="0" y="86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4" name="Line 200">
                <a:extLst>
                  <a:ext uri="{FF2B5EF4-FFF2-40B4-BE49-F238E27FC236}">
                    <a16:creationId xmlns:a16="http://schemas.microsoft.com/office/drawing/2014/main" id="{C602E4F5-D32A-935E-1777-636F9719C207}"/>
                  </a:ext>
                </a:extLst>
              </p:cNvPr>
              <p:cNvSpPr>
                <a:spLocks noChangeShapeType="1"/>
              </p:cNvSpPr>
              <p:nvPr userDrawn="1"/>
            </p:nvSpPr>
            <p:spPr bwMode="auto">
              <a:xfrm>
                <a:off x="0" y="89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5" name="Line 201">
                <a:extLst>
                  <a:ext uri="{FF2B5EF4-FFF2-40B4-BE49-F238E27FC236}">
                    <a16:creationId xmlns:a16="http://schemas.microsoft.com/office/drawing/2014/main" id="{C7B24476-6DF5-EC11-2400-D01D8C8A8941}"/>
                  </a:ext>
                </a:extLst>
              </p:cNvPr>
              <p:cNvSpPr>
                <a:spLocks noChangeShapeType="1"/>
              </p:cNvSpPr>
              <p:nvPr userDrawn="1"/>
            </p:nvSpPr>
            <p:spPr bwMode="auto">
              <a:xfrm>
                <a:off x="0" y="92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6" name="Line 202">
                <a:extLst>
                  <a:ext uri="{FF2B5EF4-FFF2-40B4-BE49-F238E27FC236}">
                    <a16:creationId xmlns:a16="http://schemas.microsoft.com/office/drawing/2014/main" id="{FBFCE4CA-AAE7-E169-F10E-1FA14178377B}"/>
                  </a:ext>
                </a:extLst>
              </p:cNvPr>
              <p:cNvSpPr>
                <a:spLocks noChangeShapeType="1"/>
              </p:cNvSpPr>
              <p:nvPr userDrawn="1"/>
            </p:nvSpPr>
            <p:spPr bwMode="auto">
              <a:xfrm>
                <a:off x="0" y="77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7" name="Line 203">
                <a:extLst>
                  <a:ext uri="{FF2B5EF4-FFF2-40B4-BE49-F238E27FC236}">
                    <a16:creationId xmlns:a16="http://schemas.microsoft.com/office/drawing/2014/main" id="{CAF66363-52F5-B1A9-6711-D89DAF394822}"/>
                  </a:ext>
                </a:extLst>
              </p:cNvPr>
              <p:cNvSpPr>
                <a:spLocks noChangeShapeType="1"/>
              </p:cNvSpPr>
              <p:nvPr userDrawn="1"/>
            </p:nvSpPr>
            <p:spPr bwMode="auto">
              <a:xfrm>
                <a:off x="0" y="81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 name="Line 204">
                <a:extLst>
                  <a:ext uri="{FF2B5EF4-FFF2-40B4-BE49-F238E27FC236}">
                    <a16:creationId xmlns:a16="http://schemas.microsoft.com/office/drawing/2014/main" id="{5CCD76DC-3A23-2469-BB3F-A9A5307AD192}"/>
                  </a:ext>
                </a:extLst>
              </p:cNvPr>
              <p:cNvSpPr>
                <a:spLocks noChangeShapeType="1"/>
              </p:cNvSpPr>
              <p:nvPr userDrawn="1"/>
            </p:nvSpPr>
            <p:spPr bwMode="auto">
              <a:xfrm>
                <a:off x="0" y="71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 name="Line 205">
                <a:extLst>
                  <a:ext uri="{FF2B5EF4-FFF2-40B4-BE49-F238E27FC236}">
                    <a16:creationId xmlns:a16="http://schemas.microsoft.com/office/drawing/2014/main" id="{B5A857FE-6553-A464-5F65-704E1D963E62}"/>
                  </a:ext>
                </a:extLst>
              </p:cNvPr>
              <p:cNvSpPr>
                <a:spLocks noChangeShapeType="1"/>
              </p:cNvSpPr>
              <p:nvPr userDrawn="1"/>
            </p:nvSpPr>
            <p:spPr bwMode="auto">
              <a:xfrm>
                <a:off x="0" y="646"/>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0" name="Line 206">
                <a:extLst>
                  <a:ext uri="{FF2B5EF4-FFF2-40B4-BE49-F238E27FC236}">
                    <a16:creationId xmlns:a16="http://schemas.microsoft.com/office/drawing/2014/main" id="{3113AF05-238D-E2BD-9C12-1BF23FC69EF9}"/>
                  </a:ext>
                </a:extLst>
              </p:cNvPr>
              <p:cNvSpPr>
                <a:spLocks noChangeShapeType="1"/>
              </p:cNvSpPr>
              <p:nvPr userDrawn="1"/>
            </p:nvSpPr>
            <p:spPr bwMode="auto">
              <a:xfrm>
                <a:off x="0" y="522"/>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1" name="Line 207">
                <a:extLst>
                  <a:ext uri="{FF2B5EF4-FFF2-40B4-BE49-F238E27FC236}">
                    <a16:creationId xmlns:a16="http://schemas.microsoft.com/office/drawing/2014/main" id="{57D06E36-5B9A-D50E-5AF1-97070F019D31}"/>
                  </a:ext>
                </a:extLst>
              </p:cNvPr>
              <p:cNvSpPr>
                <a:spLocks noChangeShapeType="1"/>
              </p:cNvSpPr>
              <p:nvPr userDrawn="1"/>
            </p:nvSpPr>
            <p:spPr bwMode="auto">
              <a:xfrm>
                <a:off x="0" y="558"/>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2" name="Line 208">
                <a:extLst>
                  <a:ext uri="{FF2B5EF4-FFF2-40B4-BE49-F238E27FC236}">
                    <a16:creationId xmlns:a16="http://schemas.microsoft.com/office/drawing/2014/main" id="{279A5F2B-685E-A620-151B-3C23CB431980}"/>
                  </a:ext>
                </a:extLst>
              </p:cNvPr>
              <p:cNvSpPr>
                <a:spLocks noChangeShapeType="1"/>
              </p:cNvSpPr>
              <p:nvPr userDrawn="1"/>
            </p:nvSpPr>
            <p:spPr bwMode="auto">
              <a:xfrm>
                <a:off x="0" y="591"/>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3" name="Line 209">
                <a:extLst>
                  <a:ext uri="{FF2B5EF4-FFF2-40B4-BE49-F238E27FC236}">
                    <a16:creationId xmlns:a16="http://schemas.microsoft.com/office/drawing/2014/main" id="{76EBC9BC-4DAE-E10F-C85F-0322162B2653}"/>
                  </a:ext>
                </a:extLst>
              </p:cNvPr>
              <p:cNvSpPr>
                <a:spLocks noChangeShapeType="1"/>
              </p:cNvSpPr>
              <p:nvPr userDrawn="1"/>
            </p:nvSpPr>
            <p:spPr bwMode="auto">
              <a:xfrm>
                <a:off x="0" y="432"/>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4" name="Line 210">
                <a:extLst>
                  <a:ext uri="{FF2B5EF4-FFF2-40B4-BE49-F238E27FC236}">
                    <a16:creationId xmlns:a16="http://schemas.microsoft.com/office/drawing/2014/main" id="{7ED9A248-F0C6-BE94-FB27-07EE0FD31850}"/>
                  </a:ext>
                </a:extLst>
              </p:cNvPr>
              <p:cNvSpPr>
                <a:spLocks noChangeShapeType="1"/>
              </p:cNvSpPr>
              <p:nvPr userDrawn="1"/>
            </p:nvSpPr>
            <p:spPr bwMode="auto">
              <a:xfrm>
                <a:off x="0" y="38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5" name="Line 211">
                <a:extLst>
                  <a:ext uri="{FF2B5EF4-FFF2-40B4-BE49-F238E27FC236}">
                    <a16:creationId xmlns:a16="http://schemas.microsoft.com/office/drawing/2014/main" id="{DA8D2405-9175-C5AA-661D-710342DFF79B}"/>
                  </a:ext>
                </a:extLst>
              </p:cNvPr>
              <p:cNvSpPr>
                <a:spLocks noChangeShapeType="1"/>
              </p:cNvSpPr>
              <p:nvPr userDrawn="1"/>
            </p:nvSpPr>
            <p:spPr bwMode="auto">
              <a:xfrm>
                <a:off x="0" y="47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6" name="Line 212">
                <a:extLst>
                  <a:ext uri="{FF2B5EF4-FFF2-40B4-BE49-F238E27FC236}">
                    <a16:creationId xmlns:a16="http://schemas.microsoft.com/office/drawing/2014/main" id="{39DF0413-9CC2-4CA9-43A0-7397DDDBC642}"/>
                  </a:ext>
                </a:extLst>
              </p:cNvPr>
              <p:cNvSpPr>
                <a:spLocks noChangeShapeType="1"/>
              </p:cNvSpPr>
              <p:nvPr userDrawn="1"/>
            </p:nvSpPr>
            <p:spPr bwMode="auto">
              <a:xfrm>
                <a:off x="0" y="33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7" name="Line 213">
                <a:extLst>
                  <a:ext uri="{FF2B5EF4-FFF2-40B4-BE49-F238E27FC236}">
                    <a16:creationId xmlns:a16="http://schemas.microsoft.com/office/drawing/2014/main" id="{4F1DDAF3-5279-CD80-204E-1EDDA3EF72FB}"/>
                  </a:ext>
                </a:extLst>
              </p:cNvPr>
              <p:cNvSpPr>
                <a:spLocks noChangeShapeType="1"/>
              </p:cNvSpPr>
              <p:nvPr userDrawn="1"/>
            </p:nvSpPr>
            <p:spPr bwMode="auto">
              <a:xfrm>
                <a:off x="0" y="31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8" name="Line 214">
                <a:extLst>
                  <a:ext uri="{FF2B5EF4-FFF2-40B4-BE49-F238E27FC236}">
                    <a16:creationId xmlns:a16="http://schemas.microsoft.com/office/drawing/2014/main" id="{F0444199-14A0-9152-D880-D5CDAE28CAFA}"/>
                  </a:ext>
                </a:extLst>
              </p:cNvPr>
              <p:cNvSpPr>
                <a:spLocks noChangeShapeType="1"/>
              </p:cNvSpPr>
              <p:nvPr userDrawn="1"/>
            </p:nvSpPr>
            <p:spPr bwMode="auto">
              <a:xfrm>
                <a:off x="0" y="258"/>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39" name="Line 215">
                <a:extLst>
                  <a:ext uri="{FF2B5EF4-FFF2-40B4-BE49-F238E27FC236}">
                    <a16:creationId xmlns:a16="http://schemas.microsoft.com/office/drawing/2014/main" id="{6D9C8029-CF0E-B242-06A7-D9C93DD0B322}"/>
                  </a:ext>
                </a:extLst>
              </p:cNvPr>
              <p:cNvSpPr>
                <a:spLocks noChangeShapeType="1"/>
              </p:cNvSpPr>
              <p:nvPr userDrawn="1"/>
            </p:nvSpPr>
            <p:spPr bwMode="auto">
              <a:xfrm>
                <a:off x="0" y="7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0" name="Line 216">
                <a:extLst>
                  <a:ext uri="{FF2B5EF4-FFF2-40B4-BE49-F238E27FC236}">
                    <a16:creationId xmlns:a16="http://schemas.microsoft.com/office/drawing/2014/main" id="{8FD07940-65CD-CC35-5A12-34F4970429A9}"/>
                  </a:ext>
                </a:extLst>
              </p:cNvPr>
              <p:cNvSpPr>
                <a:spLocks noChangeShapeType="1"/>
              </p:cNvSpPr>
              <p:nvPr userDrawn="1"/>
            </p:nvSpPr>
            <p:spPr bwMode="auto">
              <a:xfrm>
                <a:off x="0" y="43"/>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1" name="Line 217">
                <a:extLst>
                  <a:ext uri="{FF2B5EF4-FFF2-40B4-BE49-F238E27FC236}">
                    <a16:creationId xmlns:a16="http://schemas.microsoft.com/office/drawing/2014/main" id="{745470E7-596E-422A-C975-CFCC43A9C847}"/>
                  </a:ext>
                </a:extLst>
              </p:cNvPr>
              <p:cNvSpPr>
                <a:spLocks noChangeShapeType="1"/>
              </p:cNvSpPr>
              <p:nvPr userDrawn="1"/>
            </p:nvSpPr>
            <p:spPr bwMode="auto">
              <a:xfrm>
                <a:off x="0" y="9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2" name="Line 218">
                <a:extLst>
                  <a:ext uri="{FF2B5EF4-FFF2-40B4-BE49-F238E27FC236}">
                    <a16:creationId xmlns:a16="http://schemas.microsoft.com/office/drawing/2014/main" id="{9B2071B6-B8CC-ECAC-FEAC-2462B99CD41D}"/>
                  </a:ext>
                </a:extLst>
              </p:cNvPr>
              <p:cNvSpPr>
                <a:spLocks noChangeShapeType="1"/>
              </p:cNvSpPr>
              <p:nvPr userDrawn="1"/>
            </p:nvSpPr>
            <p:spPr bwMode="auto">
              <a:xfrm>
                <a:off x="0" y="145"/>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3" name="Line 219">
                <a:extLst>
                  <a:ext uri="{FF2B5EF4-FFF2-40B4-BE49-F238E27FC236}">
                    <a16:creationId xmlns:a16="http://schemas.microsoft.com/office/drawing/2014/main" id="{FD08C3FE-8490-140B-8E14-F1B9920E379C}"/>
                  </a:ext>
                </a:extLst>
              </p:cNvPr>
              <p:cNvSpPr>
                <a:spLocks noChangeShapeType="1"/>
              </p:cNvSpPr>
              <p:nvPr userDrawn="1"/>
            </p:nvSpPr>
            <p:spPr bwMode="auto">
              <a:xfrm>
                <a:off x="0" y="202"/>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248" name="Group 224">
              <a:extLst>
                <a:ext uri="{FF2B5EF4-FFF2-40B4-BE49-F238E27FC236}">
                  <a16:creationId xmlns:a16="http://schemas.microsoft.com/office/drawing/2014/main" id="{D7C728D0-EFD9-5866-1A05-5465343F3C18}"/>
                </a:ext>
              </a:extLst>
            </p:cNvPr>
            <p:cNvGrpSpPr>
              <a:grpSpLocks/>
            </p:cNvGrpSpPr>
            <p:nvPr userDrawn="1"/>
          </p:nvGrpSpPr>
          <p:grpSpPr bwMode="auto">
            <a:xfrm>
              <a:off x="400" y="205"/>
              <a:ext cx="5216" cy="1123"/>
              <a:chOff x="400" y="205"/>
              <a:chExt cx="5216" cy="1123"/>
            </a:xfrm>
          </p:grpSpPr>
          <p:sp>
            <p:nvSpPr>
              <p:cNvPr id="1140" name="Rectangle 116">
                <a:extLst>
                  <a:ext uri="{FF2B5EF4-FFF2-40B4-BE49-F238E27FC236}">
                    <a16:creationId xmlns:a16="http://schemas.microsoft.com/office/drawing/2014/main" id="{B07B3BFD-9405-958E-363F-291438ECD554}"/>
                  </a:ext>
                </a:extLst>
              </p:cNvPr>
              <p:cNvSpPr>
                <a:spLocks noChangeArrowheads="1"/>
              </p:cNvSpPr>
              <p:nvPr userDrawn="1"/>
            </p:nvSpPr>
            <p:spPr bwMode="auto">
              <a:xfrm>
                <a:off x="557" y="205"/>
                <a:ext cx="313" cy="91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6" name="Rectangle 112">
                <a:extLst>
                  <a:ext uri="{FF2B5EF4-FFF2-40B4-BE49-F238E27FC236}">
                    <a16:creationId xmlns:a16="http://schemas.microsoft.com/office/drawing/2014/main" id="{DC1E1211-3BE5-9B5B-4428-7C5F56CDD0F1}"/>
                  </a:ext>
                </a:extLst>
              </p:cNvPr>
              <p:cNvSpPr>
                <a:spLocks noChangeArrowheads="1"/>
              </p:cNvSpPr>
              <p:nvPr userDrawn="1"/>
            </p:nvSpPr>
            <p:spPr bwMode="auto">
              <a:xfrm>
                <a:off x="400" y="288"/>
                <a:ext cx="3567" cy="49"/>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41" name="Rectangle 117">
                <a:extLst>
                  <a:ext uri="{FF2B5EF4-FFF2-40B4-BE49-F238E27FC236}">
                    <a16:creationId xmlns:a16="http://schemas.microsoft.com/office/drawing/2014/main" id="{C6A0371B-07D8-4A9C-DE1E-725C1F2D4A40}"/>
                  </a:ext>
                </a:extLst>
              </p:cNvPr>
              <p:cNvSpPr>
                <a:spLocks noChangeArrowheads="1"/>
              </p:cNvSpPr>
              <p:nvPr userDrawn="1"/>
            </p:nvSpPr>
            <p:spPr bwMode="auto">
              <a:xfrm>
                <a:off x="4599" y="1115"/>
                <a:ext cx="929" cy="2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37" name="Rectangle 113">
                <a:extLst>
                  <a:ext uri="{FF2B5EF4-FFF2-40B4-BE49-F238E27FC236}">
                    <a16:creationId xmlns:a16="http://schemas.microsoft.com/office/drawing/2014/main" id="{26EECEDA-8096-3901-1F76-4503BBCAAFB0}"/>
                  </a:ext>
                </a:extLst>
              </p:cNvPr>
              <p:cNvSpPr>
                <a:spLocks noChangeArrowheads="1"/>
              </p:cNvSpPr>
              <p:nvPr userDrawn="1"/>
            </p:nvSpPr>
            <p:spPr bwMode="auto">
              <a:xfrm>
                <a:off x="2049" y="1211"/>
                <a:ext cx="3567" cy="49"/>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1027" name="Rectangle 3">
            <a:extLst>
              <a:ext uri="{FF2B5EF4-FFF2-40B4-BE49-F238E27FC236}">
                <a16:creationId xmlns:a16="http://schemas.microsoft.com/office/drawing/2014/main" id="{0F92660F-40B8-F332-1913-11DE87AAC4EE}"/>
              </a:ext>
            </a:extLst>
          </p:cNvPr>
          <p:cNvSpPr>
            <a:spLocks noGrp="1" noChangeArrowheads="1"/>
          </p:cNvSpPr>
          <p:nvPr>
            <p:ph type="body" idx="1"/>
          </p:nvPr>
        </p:nvSpPr>
        <p:spPr bwMode="auto">
          <a:xfrm>
            <a:off x="809625" y="2214563"/>
            <a:ext cx="7958138" cy="388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D28628D-C192-4B6E-5A50-F9C169E40447}"/>
              </a:ext>
            </a:extLst>
          </p:cNvPr>
          <p:cNvSpPr>
            <a:spLocks noGrp="1" noChangeArrowheads="1"/>
          </p:cNvSpPr>
          <p:nvPr>
            <p:ph type="dt" sz="half" idx="2"/>
          </p:nvPr>
        </p:nvSpPr>
        <p:spPr bwMode="auto">
          <a:xfrm>
            <a:off x="809625" y="6373813"/>
            <a:ext cx="1905000" cy="4572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solidFill>
                  <a:schemeClr val="folHlink"/>
                </a:solidFill>
              </a:defRPr>
            </a:lvl1pPr>
          </a:lstStyle>
          <a:p>
            <a:endParaRPr lang="en-US" altLang="en-US"/>
          </a:p>
        </p:txBody>
      </p:sp>
      <p:sp>
        <p:nvSpPr>
          <p:cNvPr id="1029" name="Rectangle 5">
            <a:extLst>
              <a:ext uri="{FF2B5EF4-FFF2-40B4-BE49-F238E27FC236}">
                <a16:creationId xmlns:a16="http://schemas.microsoft.com/office/drawing/2014/main" id="{B5FE7384-3D4E-6FF7-9430-D3C7B5900793}"/>
              </a:ext>
            </a:extLst>
          </p:cNvPr>
          <p:cNvSpPr>
            <a:spLocks noGrp="1" noChangeArrowheads="1"/>
          </p:cNvSpPr>
          <p:nvPr>
            <p:ph type="ftr" sz="quarter" idx="3"/>
          </p:nvPr>
        </p:nvSpPr>
        <p:spPr bwMode="auto">
          <a:xfrm>
            <a:off x="3132138" y="6376988"/>
            <a:ext cx="3086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solidFill>
                  <a:schemeClr val="folHlink"/>
                </a:solidFill>
              </a:defRPr>
            </a:lvl1pPr>
          </a:lstStyle>
          <a:p>
            <a:endParaRPr lang="en-US" altLang="en-US"/>
          </a:p>
        </p:txBody>
      </p:sp>
      <p:sp>
        <p:nvSpPr>
          <p:cNvPr id="1030" name="Rectangle 6">
            <a:extLst>
              <a:ext uri="{FF2B5EF4-FFF2-40B4-BE49-F238E27FC236}">
                <a16:creationId xmlns:a16="http://schemas.microsoft.com/office/drawing/2014/main" id="{88CA2225-96AE-4CF8-243B-CC7F7603B258}"/>
              </a:ext>
            </a:extLst>
          </p:cNvPr>
          <p:cNvSpPr>
            <a:spLocks noGrp="1" noChangeArrowheads="1"/>
          </p:cNvSpPr>
          <p:nvPr>
            <p:ph type="sldNum" sz="quarter" idx="4"/>
          </p:nvPr>
        </p:nvSpPr>
        <p:spPr bwMode="auto">
          <a:xfrm>
            <a:off x="6589713" y="6376988"/>
            <a:ext cx="2193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solidFill>
                  <a:schemeClr val="folHlink"/>
                </a:solidFill>
              </a:defRPr>
            </a:lvl1pPr>
          </a:lstStyle>
          <a:p>
            <a:fld id="{688C6ADC-D94C-4232-A935-B8DB243C3849}" type="slidenum">
              <a:rPr lang="en-US" altLang="en-US"/>
              <a:pPr/>
              <a:t>‹#›</a:t>
            </a:fld>
            <a:endParaRPr lang="en-US" altLang="en-US"/>
          </a:p>
        </p:txBody>
      </p:sp>
      <p:sp>
        <p:nvSpPr>
          <p:cNvPr id="1026" name="Rectangle 2">
            <a:extLst>
              <a:ext uri="{FF2B5EF4-FFF2-40B4-BE49-F238E27FC236}">
                <a16:creationId xmlns:a16="http://schemas.microsoft.com/office/drawing/2014/main" id="{A21960F0-AAE4-535E-BBF3-7A0C3923FD18}"/>
              </a:ext>
            </a:extLst>
          </p:cNvPr>
          <p:cNvSpPr>
            <a:spLocks noGrp="1" noChangeArrowheads="1"/>
          </p:cNvSpPr>
          <p:nvPr>
            <p:ph type="title"/>
          </p:nvPr>
        </p:nvSpPr>
        <p:spPr bwMode="auto">
          <a:xfrm>
            <a:off x="1371600" y="6096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split/>
  </p:transition>
  <p:txStyles>
    <p:titleStyle>
      <a:lvl1pPr algn="ctr" rtl="0" fontAlgn="base">
        <a:lnSpc>
          <a:spcPct val="85000"/>
        </a:lnSpc>
        <a:spcBef>
          <a:spcPct val="0"/>
        </a:spcBef>
        <a:spcAft>
          <a:spcPct val="0"/>
        </a:spcAft>
        <a:defRPr sz="4400" kern="1200">
          <a:solidFill>
            <a:schemeClr val="tx2"/>
          </a:solidFill>
          <a:latin typeface="+mj-lt"/>
          <a:ea typeface="+mj-ea"/>
          <a:cs typeface="+mj-cs"/>
        </a:defRPr>
      </a:lvl1pPr>
      <a:lvl2pPr algn="ctr" rtl="0" fontAlgn="base">
        <a:lnSpc>
          <a:spcPct val="85000"/>
        </a:lnSpc>
        <a:spcBef>
          <a:spcPct val="0"/>
        </a:spcBef>
        <a:spcAft>
          <a:spcPct val="0"/>
        </a:spcAft>
        <a:defRPr sz="4400">
          <a:solidFill>
            <a:schemeClr val="tx2"/>
          </a:solidFill>
          <a:latin typeface="Times New Roman" panose="02020603050405020304" pitchFamily="18" charset="0"/>
        </a:defRPr>
      </a:lvl2pPr>
      <a:lvl3pPr algn="ctr" rtl="0" fontAlgn="base">
        <a:lnSpc>
          <a:spcPct val="85000"/>
        </a:lnSpc>
        <a:spcBef>
          <a:spcPct val="0"/>
        </a:spcBef>
        <a:spcAft>
          <a:spcPct val="0"/>
        </a:spcAft>
        <a:defRPr sz="4400">
          <a:solidFill>
            <a:schemeClr val="tx2"/>
          </a:solidFill>
          <a:latin typeface="Times New Roman" panose="02020603050405020304" pitchFamily="18" charset="0"/>
        </a:defRPr>
      </a:lvl3pPr>
      <a:lvl4pPr algn="ctr" rtl="0" fontAlgn="base">
        <a:lnSpc>
          <a:spcPct val="85000"/>
        </a:lnSpc>
        <a:spcBef>
          <a:spcPct val="0"/>
        </a:spcBef>
        <a:spcAft>
          <a:spcPct val="0"/>
        </a:spcAft>
        <a:defRPr sz="4400">
          <a:solidFill>
            <a:schemeClr val="tx2"/>
          </a:solidFill>
          <a:latin typeface="Times New Roman" panose="02020603050405020304" pitchFamily="18" charset="0"/>
        </a:defRPr>
      </a:lvl4pPr>
      <a:lvl5pPr algn="ctr" rtl="0" fontAlgn="base">
        <a:lnSpc>
          <a:spcPct val="85000"/>
        </a:lnSpc>
        <a:spcBef>
          <a:spcPct val="0"/>
        </a:spcBef>
        <a:spcAft>
          <a:spcPct val="0"/>
        </a:spcAft>
        <a:defRPr sz="4400">
          <a:solidFill>
            <a:schemeClr val="tx2"/>
          </a:solidFill>
          <a:latin typeface="Times New Roman" panose="02020603050405020304" pitchFamily="18" charset="0"/>
        </a:defRPr>
      </a:lvl5pPr>
      <a:lvl6pPr marL="457200" algn="ctr" rtl="0" fontAlgn="base">
        <a:lnSpc>
          <a:spcPct val="85000"/>
        </a:lnSpc>
        <a:spcBef>
          <a:spcPct val="0"/>
        </a:spcBef>
        <a:spcAft>
          <a:spcPct val="0"/>
        </a:spcAft>
        <a:defRPr sz="4400">
          <a:solidFill>
            <a:schemeClr val="tx2"/>
          </a:solidFill>
          <a:latin typeface="Times New Roman" panose="02020603050405020304" pitchFamily="18" charset="0"/>
        </a:defRPr>
      </a:lvl6pPr>
      <a:lvl7pPr marL="914400" algn="ctr" rtl="0" fontAlgn="base">
        <a:lnSpc>
          <a:spcPct val="85000"/>
        </a:lnSpc>
        <a:spcBef>
          <a:spcPct val="0"/>
        </a:spcBef>
        <a:spcAft>
          <a:spcPct val="0"/>
        </a:spcAft>
        <a:defRPr sz="4400">
          <a:solidFill>
            <a:schemeClr val="tx2"/>
          </a:solidFill>
          <a:latin typeface="Times New Roman" panose="02020603050405020304" pitchFamily="18" charset="0"/>
        </a:defRPr>
      </a:lvl7pPr>
      <a:lvl8pPr marL="1371600" algn="ctr" rtl="0" fontAlgn="base">
        <a:lnSpc>
          <a:spcPct val="85000"/>
        </a:lnSpc>
        <a:spcBef>
          <a:spcPct val="0"/>
        </a:spcBef>
        <a:spcAft>
          <a:spcPct val="0"/>
        </a:spcAft>
        <a:defRPr sz="4400">
          <a:solidFill>
            <a:schemeClr val="tx2"/>
          </a:solidFill>
          <a:latin typeface="Times New Roman" panose="02020603050405020304" pitchFamily="18" charset="0"/>
        </a:defRPr>
      </a:lvl8pPr>
      <a:lvl9pPr marL="1828800" algn="ctr" rtl="0" fontAlgn="base">
        <a:lnSpc>
          <a:spcPct val="85000"/>
        </a:lnSpc>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lr>
          <a:schemeClr val="accent2"/>
        </a:buClr>
        <a:buFont typeface="Wingdings" panose="05000000000000000000" pitchFamily="2" charset="2"/>
        <a:buChar char="w"/>
        <a:defRPr sz="3200" kern="1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55000"/>
        <a:buFont typeface="Wingdings" panose="05000000000000000000" pitchFamily="2" charset="2"/>
        <a:buChar char="n"/>
        <a:defRPr sz="2800" kern="1200">
          <a:solidFill>
            <a:schemeClr val="tx1"/>
          </a:solidFill>
          <a:latin typeface="+mn-lt"/>
          <a:ea typeface="+mn-ea"/>
          <a:cs typeface="+mn-cs"/>
        </a:defRPr>
      </a:lvl2pPr>
      <a:lvl3pPr marL="1085850" indent="-228600" algn="l" rtl="0" fontAlgn="base">
        <a:spcBef>
          <a:spcPct val="20000"/>
        </a:spcBef>
        <a:spcAft>
          <a:spcPct val="0"/>
        </a:spcAft>
        <a:buClr>
          <a:schemeClr val="accent2"/>
        </a:buClr>
        <a:buSzPct val="65000"/>
        <a:buFont typeface="Wingdings" panose="05000000000000000000" pitchFamily="2" charset="2"/>
        <a:buChar char="l"/>
        <a:defRPr sz="2400" kern="1200">
          <a:solidFill>
            <a:schemeClr val="tx1"/>
          </a:solidFill>
          <a:latin typeface="+mn-lt"/>
          <a:ea typeface="+mn-ea"/>
          <a:cs typeface="+mn-cs"/>
        </a:defRPr>
      </a:lvl3pPr>
      <a:lvl4pPr marL="1428750" indent="-228600" algn="l" rtl="0" fontAlgn="base">
        <a:spcBef>
          <a:spcPct val="20000"/>
        </a:spcBef>
        <a:spcAft>
          <a:spcPct val="0"/>
        </a:spcAft>
        <a:buClr>
          <a:schemeClr val="accent2"/>
        </a:buClr>
        <a:buSzPct val="85000"/>
        <a:buFont typeface="Wingdings" panose="05000000000000000000" pitchFamily="2" charset="2"/>
        <a:buChar char="w"/>
        <a:defRPr sz="2000" kern="1200">
          <a:solidFill>
            <a:schemeClr val="tx1"/>
          </a:solidFill>
          <a:latin typeface="+mn-lt"/>
          <a:ea typeface="+mn-ea"/>
          <a:cs typeface="+mn-cs"/>
        </a:defRPr>
      </a:lvl4pPr>
      <a:lvl5pPr marL="1771650" indent="-228600" algn="l" rtl="0" fontAlgn="base">
        <a:spcBef>
          <a:spcPct val="20000"/>
        </a:spcBef>
        <a:spcAft>
          <a:spcPct val="0"/>
        </a:spcAft>
        <a:buClr>
          <a:schemeClr val="accent2"/>
        </a:buClr>
        <a:buSzPct val="80000"/>
        <a:buFont typeface="Wingdings" panose="05000000000000000000" pitchFamily="2" charset="2"/>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09456419-0EC4-44F2-B5C8-7884701674E7}"/>
              </a:ext>
            </a:extLst>
          </p:cNvPr>
          <p:cNvSpPr>
            <a:spLocks noGrp="1" noChangeArrowheads="1"/>
          </p:cNvSpPr>
          <p:nvPr>
            <p:ph type="ctrTitle"/>
          </p:nvPr>
        </p:nvSpPr>
        <p:spPr>
          <a:xfrm>
            <a:off x="381000" y="914400"/>
            <a:ext cx="6781800" cy="1828800"/>
          </a:xfrm>
        </p:spPr>
        <p:txBody>
          <a:bodyPr/>
          <a:lstStyle/>
          <a:p>
            <a:r>
              <a:rPr lang="en-US" altLang="en-US" b="1"/>
              <a:t>Forest Plan Revision</a:t>
            </a:r>
          </a:p>
        </p:txBody>
      </p:sp>
      <p:sp>
        <p:nvSpPr>
          <p:cNvPr id="81923" name="Rectangle 3">
            <a:extLst>
              <a:ext uri="{FF2B5EF4-FFF2-40B4-BE49-F238E27FC236}">
                <a16:creationId xmlns:a16="http://schemas.microsoft.com/office/drawing/2014/main" id="{9528AFD8-E064-04BA-119E-38D202FA7434}"/>
              </a:ext>
            </a:extLst>
          </p:cNvPr>
          <p:cNvSpPr>
            <a:spLocks noGrp="1" noChangeArrowheads="1"/>
          </p:cNvSpPr>
          <p:nvPr>
            <p:ph type="subTitle" idx="1"/>
          </p:nvPr>
        </p:nvSpPr>
        <p:spPr/>
        <p:txBody>
          <a:bodyPr/>
          <a:lstStyle/>
          <a:p>
            <a:r>
              <a:rPr lang="en-US" altLang="en-US"/>
              <a:t>Hoosier National Forest Land and Resource Management Plan</a:t>
            </a:r>
          </a:p>
          <a:p>
            <a:endParaRPr lang="en-US" altLang="en-US"/>
          </a:p>
        </p:txBody>
      </p:sp>
      <p:pic>
        <p:nvPicPr>
          <p:cNvPr id="81927" name="Picture 7">
            <a:extLst>
              <a:ext uri="{FF2B5EF4-FFF2-40B4-BE49-F238E27FC236}">
                <a16:creationId xmlns:a16="http://schemas.microsoft.com/office/drawing/2014/main" id="{D82E170F-4C32-DEA7-154D-0536396C2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4794250"/>
            <a:ext cx="8153400" cy="20637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1928" name="Object 8">
            <a:extLst>
              <a:ext uri="{FF2B5EF4-FFF2-40B4-BE49-F238E27FC236}">
                <a16:creationId xmlns:a16="http://schemas.microsoft.com/office/drawing/2014/main" id="{9E7F1043-5DE6-1599-0EFB-A28CBE2AAF90}"/>
              </a:ext>
            </a:extLst>
          </p:cNvPr>
          <p:cNvGraphicFramePr>
            <a:graphicFrameLocks noChangeAspect="1"/>
          </p:cNvGraphicFramePr>
          <p:nvPr/>
        </p:nvGraphicFramePr>
        <p:xfrm>
          <a:off x="7848600" y="1219200"/>
          <a:ext cx="776288" cy="914400"/>
        </p:xfrm>
        <a:graphic>
          <a:graphicData uri="http://schemas.openxmlformats.org/presentationml/2006/ole">
            <mc:AlternateContent xmlns:mc="http://schemas.openxmlformats.org/markup-compatibility/2006">
              <mc:Choice xmlns:v="urn:schemas-microsoft-com:vml" Requires="v">
                <p:oleObj name="Photo Editor Photo" r:id="rId3" imgW="380872" imgH="449619" progId="MSPhotoEd.3">
                  <p:embed/>
                </p:oleObj>
              </mc:Choice>
              <mc:Fallback>
                <p:oleObj name="Photo Editor Photo" r:id="rId3" imgW="380872" imgH="449619" progId="MSPhotoEd.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1219200"/>
                        <a:ext cx="77628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a:extLst>
              <a:ext uri="{FF2B5EF4-FFF2-40B4-BE49-F238E27FC236}">
                <a16:creationId xmlns:a16="http://schemas.microsoft.com/office/drawing/2014/main" id="{D90BEE89-B4EF-2A8C-7AD6-B63B870C4654}"/>
              </a:ext>
            </a:extLst>
          </p:cNvPr>
          <p:cNvSpPr>
            <a:spLocks noGrp="1" noChangeArrowheads="1"/>
          </p:cNvSpPr>
          <p:nvPr>
            <p:ph type="title"/>
          </p:nvPr>
        </p:nvSpPr>
        <p:spPr/>
        <p:txBody>
          <a:bodyPr/>
          <a:lstStyle/>
          <a:p>
            <a:r>
              <a:rPr lang="en-US" altLang="en-US" b="1"/>
              <a:t>Primary Decisions Made</a:t>
            </a:r>
          </a:p>
        </p:txBody>
      </p:sp>
      <p:sp>
        <p:nvSpPr>
          <p:cNvPr id="82947" name="Rectangle 1027">
            <a:extLst>
              <a:ext uri="{FF2B5EF4-FFF2-40B4-BE49-F238E27FC236}">
                <a16:creationId xmlns:a16="http://schemas.microsoft.com/office/drawing/2014/main" id="{AA191670-CC17-C6E0-FA2C-D1CFF85D672A}"/>
              </a:ext>
            </a:extLst>
          </p:cNvPr>
          <p:cNvSpPr>
            <a:spLocks noGrp="1" noChangeArrowheads="1"/>
          </p:cNvSpPr>
          <p:nvPr>
            <p:ph type="body" sz="half" idx="1"/>
          </p:nvPr>
        </p:nvSpPr>
        <p:spPr>
          <a:xfrm>
            <a:off x="809625" y="2214563"/>
            <a:ext cx="7958138" cy="1868487"/>
          </a:xfrm>
        </p:spPr>
        <p:txBody>
          <a:bodyPr/>
          <a:lstStyle/>
          <a:p>
            <a:pPr>
              <a:lnSpc>
                <a:spcPct val="90000"/>
              </a:lnSpc>
            </a:pPr>
            <a:r>
              <a:rPr lang="en-US" altLang="en-US" sz="2800"/>
              <a:t>Goals and Objectives</a:t>
            </a:r>
          </a:p>
          <a:p>
            <a:pPr>
              <a:lnSpc>
                <a:spcPct val="90000"/>
              </a:lnSpc>
            </a:pPr>
            <a:r>
              <a:rPr lang="en-US" altLang="en-US" sz="2800"/>
              <a:t>Management Requirements</a:t>
            </a:r>
          </a:p>
          <a:p>
            <a:pPr>
              <a:lnSpc>
                <a:spcPct val="90000"/>
              </a:lnSpc>
            </a:pPr>
            <a:r>
              <a:rPr lang="en-US" altLang="en-US" sz="2800"/>
              <a:t>Management area direction</a:t>
            </a:r>
          </a:p>
          <a:p>
            <a:pPr>
              <a:lnSpc>
                <a:spcPct val="90000"/>
              </a:lnSpc>
            </a:pPr>
            <a:r>
              <a:rPr lang="en-US" altLang="en-US" sz="2800"/>
              <a:t>Lands suited and not suited for resource use</a:t>
            </a:r>
          </a:p>
          <a:p>
            <a:pPr>
              <a:lnSpc>
                <a:spcPct val="90000"/>
              </a:lnSpc>
            </a:pPr>
            <a:r>
              <a:rPr lang="en-US" altLang="en-US" sz="2800"/>
              <a:t>Monitoring requirements</a:t>
            </a:r>
          </a:p>
          <a:p>
            <a:pPr>
              <a:lnSpc>
                <a:spcPct val="90000"/>
              </a:lnSpc>
            </a:pPr>
            <a:r>
              <a:rPr lang="en-US" altLang="en-US" sz="2800"/>
              <a:t>Recommendations to Congress (if any)</a:t>
            </a:r>
            <a:r>
              <a:rPr lang="en-US" altLang="en-US" sz="200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a:extLst>
              <a:ext uri="{FF2B5EF4-FFF2-40B4-BE49-F238E27FC236}">
                <a16:creationId xmlns:a16="http://schemas.microsoft.com/office/drawing/2014/main" id="{B5ABC40C-C9E2-49DA-A431-43E020A422F0}"/>
              </a:ext>
            </a:extLst>
          </p:cNvPr>
          <p:cNvSpPr>
            <a:spLocks noGrp="1" noChangeArrowheads="1"/>
          </p:cNvSpPr>
          <p:nvPr>
            <p:ph type="title"/>
          </p:nvPr>
        </p:nvSpPr>
        <p:spPr/>
        <p:txBody>
          <a:bodyPr/>
          <a:lstStyle/>
          <a:p>
            <a:r>
              <a:rPr lang="en-US" altLang="en-US" sz="4000" b="1"/>
              <a:t>Overview of Revision Process</a:t>
            </a:r>
          </a:p>
        </p:txBody>
      </p:sp>
      <p:sp>
        <p:nvSpPr>
          <p:cNvPr id="83971" name="Rectangle 1027">
            <a:extLst>
              <a:ext uri="{FF2B5EF4-FFF2-40B4-BE49-F238E27FC236}">
                <a16:creationId xmlns:a16="http://schemas.microsoft.com/office/drawing/2014/main" id="{E47012B0-CB43-E729-2BA2-EC0787F84DFE}"/>
              </a:ext>
            </a:extLst>
          </p:cNvPr>
          <p:cNvSpPr>
            <a:spLocks noGrp="1" noChangeArrowheads="1"/>
          </p:cNvSpPr>
          <p:nvPr>
            <p:ph type="body" sz="half" idx="1"/>
          </p:nvPr>
        </p:nvSpPr>
        <p:spPr>
          <a:xfrm>
            <a:off x="914400" y="2171700"/>
            <a:ext cx="7772400" cy="4686300"/>
          </a:xfrm>
        </p:spPr>
        <p:txBody>
          <a:bodyPr/>
          <a:lstStyle/>
          <a:p>
            <a:r>
              <a:rPr lang="en-US" altLang="en-US" sz="2800"/>
              <a:t>August 1999, USDA FS mailed potential need for change items to public.</a:t>
            </a:r>
          </a:p>
          <a:p>
            <a:r>
              <a:rPr lang="en-US" altLang="en-US" sz="2800"/>
              <a:t>Fall 1999 we had:  open houses, focus group meetings; trail group meeting, management indicator species meeting, and an interagency meeting.</a:t>
            </a:r>
          </a:p>
          <a:p>
            <a:r>
              <a:rPr lang="en-US" altLang="en-US" sz="2800"/>
              <a:t>In August 2002 we released a draft NOI with public meetings.</a:t>
            </a:r>
          </a:p>
          <a:p>
            <a:r>
              <a:rPr lang="en-US" altLang="en-US" sz="2800"/>
              <a:t>We published notice of intent November 2002 with public meetings December 2002.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26">
            <a:extLst>
              <a:ext uri="{FF2B5EF4-FFF2-40B4-BE49-F238E27FC236}">
                <a16:creationId xmlns:a16="http://schemas.microsoft.com/office/drawing/2014/main" id="{D87CCFB8-0512-7FBF-B8BB-E798F0556902}"/>
              </a:ext>
            </a:extLst>
          </p:cNvPr>
          <p:cNvSpPr>
            <a:spLocks noGrp="1" noChangeArrowheads="1"/>
          </p:cNvSpPr>
          <p:nvPr>
            <p:ph type="title"/>
          </p:nvPr>
        </p:nvSpPr>
        <p:spPr>
          <a:xfrm>
            <a:off x="1371600" y="806450"/>
            <a:ext cx="7378700" cy="946150"/>
          </a:xfrm>
        </p:spPr>
        <p:txBody>
          <a:bodyPr/>
          <a:lstStyle/>
          <a:p>
            <a:r>
              <a:rPr lang="en-US" altLang="en-US" b="1"/>
              <a:t>Overview (continued)</a:t>
            </a:r>
          </a:p>
        </p:txBody>
      </p:sp>
      <p:sp>
        <p:nvSpPr>
          <p:cNvPr id="84995" name="Rectangle 1027">
            <a:extLst>
              <a:ext uri="{FF2B5EF4-FFF2-40B4-BE49-F238E27FC236}">
                <a16:creationId xmlns:a16="http://schemas.microsoft.com/office/drawing/2014/main" id="{BD9E1BB6-E154-4FDD-2286-2EA5CEE85E7D}"/>
              </a:ext>
            </a:extLst>
          </p:cNvPr>
          <p:cNvSpPr>
            <a:spLocks noGrp="1" noChangeArrowheads="1"/>
          </p:cNvSpPr>
          <p:nvPr>
            <p:ph type="body" idx="1"/>
          </p:nvPr>
        </p:nvSpPr>
        <p:spPr>
          <a:xfrm>
            <a:off x="1143000" y="2133600"/>
            <a:ext cx="7391400" cy="4610100"/>
          </a:xfrm>
        </p:spPr>
        <p:txBody>
          <a:bodyPr/>
          <a:lstStyle/>
          <a:p>
            <a:r>
              <a:rPr lang="en-US" altLang="en-US"/>
              <a:t>In 2002, Alternatives are developed </a:t>
            </a:r>
          </a:p>
          <a:p>
            <a:r>
              <a:rPr lang="en-US" altLang="en-US"/>
              <a:t>In 2003 Draft Environmental Impact Statement (DEIS) and Proposed Plan to be published  </a:t>
            </a:r>
          </a:p>
          <a:p>
            <a:r>
              <a:rPr lang="en-US" altLang="en-US"/>
              <a:t>In 2004,  Final Environmental Impact Statement (FEIS), revised Forest Plan, and Record of Decision to be published.</a:t>
            </a:r>
            <a:endParaRPr lang="en-US" altLang="en-US">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26">
            <a:extLst>
              <a:ext uri="{FF2B5EF4-FFF2-40B4-BE49-F238E27FC236}">
                <a16:creationId xmlns:a16="http://schemas.microsoft.com/office/drawing/2014/main" id="{0372062C-5106-EBF2-6845-7FE7ED44613B}"/>
              </a:ext>
            </a:extLst>
          </p:cNvPr>
          <p:cNvSpPr>
            <a:spLocks noGrp="1" noChangeArrowheads="1"/>
          </p:cNvSpPr>
          <p:nvPr>
            <p:ph type="title"/>
          </p:nvPr>
        </p:nvSpPr>
        <p:spPr/>
        <p:txBody>
          <a:bodyPr/>
          <a:lstStyle/>
          <a:p>
            <a:r>
              <a:rPr lang="en-US" altLang="en-US" b="1"/>
              <a:t>Why Roadless?</a:t>
            </a:r>
          </a:p>
        </p:txBody>
      </p:sp>
      <p:sp>
        <p:nvSpPr>
          <p:cNvPr id="86019" name="Rectangle 1027">
            <a:extLst>
              <a:ext uri="{FF2B5EF4-FFF2-40B4-BE49-F238E27FC236}">
                <a16:creationId xmlns:a16="http://schemas.microsoft.com/office/drawing/2014/main" id="{FE494D86-6D6F-423D-B030-6311FE446D22}"/>
              </a:ext>
            </a:extLst>
          </p:cNvPr>
          <p:cNvSpPr>
            <a:spLocks noGrp="1" noChangeArrowheads="1"/>
          </p:cNvSpPr>
          <p:nvPr>
            <p:ph type="body" idx="1"/>
          </p:nvPr>
        </p:nvSpPr>
        <p:spPr>
          <a:xfrm>
            <a:off x="809625" y="2214563"/>
            <a:ext cx="7567613" cy="3881437"/>
          </a:xfrm>
        </p:spPr>
        <p:txBody>
          <a:bodyPr/>
          <a:lstStyle/>
          <a:p>
            <a:r>
              <a:rPr lang="en-US" altLang="en-US"/>
              <a:t>We identified evaluation of roadless areas as a topic because of code of federal regulation (CFR) requirements at 36 CFR 219.17 and USDA Forest Service Regional policy.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DE86B159-5D4E-0F05-12BC-2E9FD80D50AA}"/>
              </a:ext>
            </a:extLst>
          </p:cNvPr>
          <p:cNvSpPr>
            <a:spLocks noGrp="1" noChangeArrowheads="1"/>
          </p:cNvSpPr>
          <p:nvPr>
            <p:ph type="title"/>
          </p:nvPr>
        </p:nvSpPr>
        <p:spPr/>
        <p:txBody>
          <a:bodyPr/>
          <a:lstStyle/>
          <a:p>
            <a:r>
              <a:rPr lang="en-US" altLang="en-US" b="1"/>
              <a:t>Roadless Inventory </a:t>
            </a:r>
          </a:p>
        </p:txBody>
      </p:sp>
      <p:sp>
        <p:nvSpPr>
          <p:cNvPr id="106499" name="Rectangle 3">
            <a:extLst>
              <a:ext uri="{FF2B5EF4-FFF2-40B4-BE49-F238E27FC236}">
                <a16:creationId xmlns:a16="http://schemas.microsoft.com/office/drawing/2014/main" id="{A06C9E0F-6069-1D0A-B7F9-CD30CFB17C75}"/>
              </a:ext>
            </a:extLst>
          </p:cNvPr>
          <p:cNvSpPr>
            <a:spLocks noGrp="1" noChangeArrowheads="1"/>
          </p:cNvSpPr>
          <p:nvPr>
            <p:ph type="body" idx="1"/>
          </p:nvPr>
        </p:nvSpPr>
        <p:spPr>
          <a:xfrm>
            <a:off x="809625" y="2214563"/>
            <a:ext cx="7567613" cy="3881437"/>
          </a:xfrm>
        </p:spPr>
        <p:txBody>
          <a:bodyPr/>
          <a:lstStyle/>
          <a:p>
            <a:pPr eaLnBrk="0" hangingPunct="0"/>
            <a:r>
              <a:rPr lang="en-US" altLang="en-US" b="1"/>
              <a:t>We are looking at 14 areas.</a:t>
            </a:r>
          </a:p>
          <a:p>
            <a:pPr eaLnBrk="0" hangingPunct="0"/>
            <a:r>
              <a:rPr lang="en-US" altLang="en-US" b="1"/>
              <a:t>We  focused on backcountry areas—areas that have opportunity for solitude and a feeling of closeness to nature.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26">
            <a:extLst>
              <a:ext uri="{FF2B5EF4-FFF2-40B4-BE49-F238E27FC236}">
                <a16:creationId xmlns:a16="http://schemas.microsoft.com/office/drawing/2014/main" id="{F9C45C09-0153-EEB6-0F77-81F54E0E3216}"/>
              </a:ext>
            </a:extLst>
          </p:cNvPr>
          <p:cNvSpPr>
            <a:spLocks noGrp="1" noChangeArrowheads="1"/>
          </p:cNvSpPr>
          <p:nvPr>
            <p:ph type="title"/>
          </p:nvPr>
        </p:nvSpPr>
        <p:spPr/>
        <p:txBody>
          <a:bodyPr/>
          <a:lstStyle/>
          <a:p>
            <a:r>
              <a:rPr lang="en-US" altLang="en-US" b="1"/>
              <a:t>What’s next? </a:t>
            </a:r>
          </a:p>
        </p:txBody>
      </p:sp>
      <p:sp>
        <p:nvSpPr>
          <p:cNvPr id="89091" name="Rectangle 1027">
            <a:extLst>
              <a:ext uri="{FF2B5EF4-FFF2-40B4-BE49-F238E27FC236}">
                <a16:creationId xmlns:a16="http://schemas.microsoft.com/office/drawing/2014/main" id="{B38A5756-B0D4-CD3A-1D1C-AD7E07807FF1}"/>
              </a:ext>
            </a:extLst>
          </p:cNvPr>
          <p:cNvSpPr>
            <a:spLocks noGrp="1" noChangeArrowheads="1"/>
          </p:cNvSpPr>
          <p:nvPr>
            <p:ph type="body" idx="1"/>
          </p:nvPr>
        </p:nvSpPr>
        <p:spPr>
          <a:xfrm>
            <a:off x="809625" y="2214563"/>
            <a:ext cx="7567613" cy="3881437"/>
          </a:xfrm>
        </p:spPr>
        <p:txBody>
          <a:bodyPr/>
          <a:lstStyle/>
          <a:p>
            <a:pPr eaLnBrk="0" hangingPunct="0"/>
            <a:r>
              <a:rPr lang="en-US" altLang="en-US" b="1"/>
              <a:t>Details on roadless area characteristics</a:t>
            </a:r>
          </a:p>
          <a:p>
            <a:pPr eaLnBrk="0" hangingPunct="0"/>
            <a:endParaRPr lang="en-US" altLang="en-US"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0CB80F22-51C5-67E7-2A21-4FC041E44B84}"/>
              </a:ext>
            </a:extLst>
          </p:cNvPr>
          <p:cNvSpPr>
            <a:spLocks noGrp="1" noChangeArrowheads="1"/>
          </p:cNvSpPr>
          <p:nvPr>
            <p:ph type="ctrTitle"/>
          </p:nvPr>
        </p:nvSpPr>
        <p:spPr/>
        <p:txBody>
          <a:bodyPr/>
          <a:lstStyle/>
          <a:p>
            <a:r>
              <a:rPr lang="en-US" altLang="en-US" sz="4400">
                <a:solidFill>
                  <a:srgbClr val="660033"/>
                </a:solidFill>
              </a:rPr>
              <a:t>Roadless Area Characteristics</a:t>
            </a:r>
          </a:p>
        </p:txBody>
      </p:sp>
      <p:sp>
        <p:nvSpPr>
          <p:cNvPr id="31747" name="Rectangle 3">
            <a:extLst>
              <a:ext uri="{FF2B5EF4-FFF2-40B4-BE49-F238E27FC236}">
                <a16:creationId xmlns:a16="http://schemas.microsoft.com/office/drawing/2014/main" id="{A21970C3-18D8-B875-9C5A-5B28A6AF8E59}"/>
              </a:ext>
            </a:extLst>
          </p:cNvPr>
          <p:cNvSpPr>
            <a:spLocks noGrp="1" noChangeArrowheads="1"/>
          </p:cNvSpPr>
          <p:nvPr>
            <p:ph type="subTitle" idx="1"/>
          </p:nvPr>
        </p:nvSpPr>
        <p:spPr/>
        <p:txBody>
          <a:bodyPr/>
          <a:lstStyle/>
          <a:p>
            <a:endParaRPr lang="en-US" altLang="en-US"/>
          </a:p>
          <a:p>
            <a:r>
              <a:rPr lang="en-US" altLang="en-US" sz="4000"/>
              <a:t>Hoosier National Forest</a:t>
            </a:r>
          </a:p>
          <a:p>
            <a:r>
              <a:rPr lang="en-US" altLang="en-US" sz="4000"/>
              <a:t>USDA Forest Service</a:t>
            </a:r>
          </a:p>
          <a:p>
            <a:endParaRPr lang="en-US" altLang="en-US"/>
          </a:p>
          <a:p>
            <a:r>
              <a:rPr lang="en-US" altLang="en-US" sz="2400"/>
              <a:t>June 29, 2002</a:t>
            </a:r>
          </a:p>
        </p:txBody>
      </p:sp>
    </p:spTree>
  </p:cSld>
  <p:clrMapOvr>
    <a:masterClrMapping/>
  </p:clrMapOvr>
  <p:transition>
    <p:spli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AFE2266D-E384-3149-2598-683081477415}"/>
              </a:ext>
            </a:extLst>
          </p:cNvPr>
          <p:cNvSpPr>
            <a:spLocks noGrp="1" noChangeArrowheads="1"/>
          </p:cNvSpPr>
          <p:nvPr>
            <p:ph type="title"/>
          </p:nvPr>
        </p:nvSpPr>
        <p:spPr/>
        <p:txBody>
          <a:bodyPr/>
          <a:lstStyle/>
          <a:p>
            <a:r>
              <a:rPr lang="en-US" altLang="en-US" sz="3900"/>
              <a:t>Purpose of Roadless Area Inventory</a:t>
            </a:r>
          </a:p>
        </p:txBody>
      </p:sp>
      <p:sp>
        <p:nvSpPr>
          <p:cNvPr id="39939" name="Rectangle 3">
            <a:extLst>
              <a:ext uri="{FF2B5EF4-FFF2-40B4-BE49-F238E27FC236}">
                <a16:creationId xmlns:a16="http://schemas.microsoft.com/office/drawing/2014/main" id="{52810F7D-90EF-AD58-7310-71ABCF177B01}"/>
              </a:ext>
            </a:extLst>
          </p:cNvPr>
          <p:cNvSpPr>
            <a:spLocks noGrp="1" noChangeArrowheads="1"/>
          </p:cNvSpPr>
          <p:nvPr>
            <p:ph type="body" idx="1"/>
          </p:nvPr>
        </p:nvSpPr>
        <p:spPr/>
        <p:txBody>
          <a:bodyPr/>
          <a:lstStyle/>
          <a:p>
            <a:r>
              <a:rPr lang="en-US" altLang="en-US"/>
              <a:t>Reviewing inventoried roadless areas is a topic of the forest plan revision.</a:t>
            </a:r>
          </a:p>
          <a:p>
            <a:r>
              <a:rPr lang="en-US" altLang="en-US"/>
              <a:t>To determine whether previously designated roadless areas still meet roadless characteristics.</a:t>
            </a:r>
          </a:p>
          <a:p>
            <a:r>
              <a:rPr lang="en-US" altLang="en-US"/>
              <a:t>To identify new areas that may have roadless characteristics.</a:t>
            </a:r>
          </a:p>
          <a:p>
            <a:endParaRPr lang="en-US" altLang="en-US"/>
          </a:p>
          <a:p>
            <a:endParaRPr lang="en-US" altLang="en-US"/>
          </a:p>
        </p:txBody>
      </p:sp>
    </p:spTree>
  </p:cSld>
  <p:clrMapOvr>
    <a:masterClrMapping/>
  </p:clrMapOvr>
  <p:transition>
    <p:spli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07C1855-132D-DBAF-69B1-FD5C79FC0EA2}"/>
              </a:ext>
            </a:extLst>
          </p:cNvPr>
          <p:cNvSpPr>
            <a:spLocks noGrp="1" noChangeArrowheads="1"/>
          </p:cNvSpPr>
          <p:nvPr>
            <p:ph type="title"/>
          </p:nvPr>
        </p:nvSpPr>
        <p:spPr/>
        <p:txBody>
          <a:bodyPr/>
          <a:lstStyle/>
          <a:p>
            <a:r>
              <a:rPr lang="en-US" altLang="en-US"/>
              <a:t>Purpose of Today’s Workshop</a:t>
            </a:r>
          </a:p>
        </p:txBody>
      </p:sp>
      <p:sp>
        <p:nvSpPr>
          <p:cNvPr id="44035" name="Rectangle 3">
            <a:extLst>
              <a:ext uri="{FF2B5EF4-FFF2-40B4-BE49-F238E27FC236}">
                <a16:creationId xmlns:a16="http://schemas.microsoft.com/office/drawing/2014/main" id="{6B3AF286-0EAF-83A8-FC42-F888B45C5802}"/>
              </a:ext>
            </a:extLst>
          </p:cNvPr>
          <p:cNvSpPr>
            <a:spLocks noGrp="1" noChangeArrowheads="1"/>
          </p:cNvSpPr>
          <p:nvPr>
            <p:ph type="body" idx="1"/>
          </p:nvPr>
        </p:nvSpPr>
        <p:spPr/>
        <p:txBody>
          <a:bodyPr/>
          <a:lstStyle/>
          <a:p>
            <a:r>
              <a:rPr lang="en-US" altLang="en-US" sz="2800"/>
              <a:t>To help Hoosier National Forest update the forest roadless inventory.</a:t>
            </a:r>
          </a:p>
          <a:p>
            <a:r>
              <a:rPr lang="en-US" altLang="en-US" sz="2800"/>
              <a:t>To determine whether any existing backcountry areas qualify for roadless inventory.</a:t>
            </a:r>
          </a:p>
          <a:p>
            <a:pPr lvl="1"/>
            <a:r>
              <a:rPr lang="en-US" altLang="en-US" sz="2400"/>
              <a:t>If an area does qualify, it will later be evaluated for wilderness.  </a:t>
            </a:r>
          </a:p>
          <a:p>
            <a:pPr lvl="1"/>
            <a:r>
              <a:rPr lang="en-US" altLang="en-US" sz="2400"/>
              <a:t>If an area does not qualify, it will continue to be managed as a backcountry area.</a:t>
            </a:r>
          </a:p>
        </p:txBody>
      </p:sp>
    </p:spTree>
  </p:cSld>
  <p:clrMapOvr>
    <a:masterClrMapping/>
  </p:clrMapOvr>
  <p:transition>
    <p:spli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9E196BFB-8CC4-9FBC-C293-581EF6656E7C}"/>
              </a:ext>
            </a:extLst>
          </p:cNvPr>
          <p:cNvSpPr>
            <a:spLocks noGrp="1" noChangeArrowheads="1"/>
          </p:cNvSpPr>
          <p:nvPr>
            <p:ph type="title"/>
          </p:nvPr>
        </p:nvSpPr>
        <p:spPr/>
        <p:txBody>
          <a:bodyPr/>
          <a:lstStyle/>
          <a:p>
            <a:r>
              <a:rPr lang="en-US" altLang="en-US"/>
              <a:t>Understanding Definitions</a:t>
            </a:r>
          </a:p>
        </p:txBody>
      </p:sp>
      <p:sp>
        <p:nvSpPr>
          <p:cNvPr id="51203" name="Rectangle 3">
            <a:extLst>
              <a:ext uri="{FF2B5EF4-FFF2-40B4-BE49-F238E27FC236}">
                <a16:creationId xmlns:a16="http://schemas.microsoft.com/office/drawing/2014/main" id="{F6C8CBA3-B4EE-51A6-538F-B3816CC911E9}"/>
              </a:ext>
            </a:extLst>
          </p:cNvPr>
          <p:cNvSpPr>
            <a:spLocks noGrp="1" noChangeArrowheads="1"/>
          </p:cNvSpPr>
          <p:nvPr>
            <p:ph type="body" idx="1"/>
          </p:nvPr>
        </p:nvSpPr>
        <p:spPr/>
        <p:txBody>
          <a:bodyPr/>
          <a:lstStyle/>
          <a:p>
            <a:r>
              <a:rPr lang="en-US" altLang="en-US"/>
              <a:t>Definitions for understanding roadless characteristics</a:t>
            </a:r>
          </a:p>
          <a:p>
            <a:pPr lvl="1"/>
            <a:r>
              <a:rPr lang="en-US" altLang="en-US"/>
              <a:t>Backcountry</a:t>
            </a:r>
          </a:p>
          <a:p>
            <a:pPr lvl="1"/>
            <a:r>
              <a:rPr lang="en-US" altLang="en-US"/>
              <a:t>Roads</a:t>
            </a:r>
          </a:p>
          <a:p>
            <a:pPr lvl="2"/>
            <a:r>
              <a:rPr lang="en-US" altLang="en-US"/>
              <a:t>Classified</a:t>
            </a:r>
          </a:p>
          <a:p>
            <a:pPr lvl="2"/>
            <a:r>
              <a:rPr lang="en-US" altLang="en-US"/>
              <a:t>Unclassified</a:t>
            </a:r>
          </a:p>
          <a:p>
            <a:pPr lvl="2"/>
            <a:r>
              <a:rPr lang="en-US" altLang="en-US"/>
              <a:t> Improved</a:t>
            </a:r>
          </a:p>
          <a:p>
            <a:pPr lvl="2"/>
            <a:r>
              <a:rPr lang="en-US" altLang="en-US"/>
              <a:t>Unimproved</a:t>
            </a:r>
          </a:p>
          <a:p>
            <a:pPr lvl="2"/>
            <a:endParaRPr lang="en-US" altLang="en-US"/>
          </a:p>
        </p:txBody>
      </p:sp>
    </p:spTree>
  </p:cSld>
  <p:clrMapOvr>
    <a:masterClrMapping/>
  </p:clrMapOvr>
  <p:transition>
    <p:spli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E1E9047-3717-4055-6268-612B99C32432}"/>
              </a:ext>
            </a:extLst>
          </p:cNvPr>
          <p:cNvSpPr>
            <a:spLocks noGrp="1" noChangeArrowheads="1"/>
          </p:cNvSpPr>
          <p:nvPr>
            <p:ph type="title"/>
          </p:nvPr>
        </p:nvSpPr>
        <p:spPr/>
        <p:txBody>
          <a:bodyPr/>
          <a:lstStyle/>
          <a:p>
            <a:r>
              <a:rPr lang="en-US" altLang="en-US"/>
              <a:t>Understanding Definitions</a:t>
            </a:r>
          </a:p>
        </p:txBody>
      </p:sp>
      <p:sp>
        <p:nvSpPr>
          <p:cNvPr id="45059" name="Rectangle 3">
            <a:extLst>
              <a:ext uri="{FF2B5EF4-FFF2-40B4-BE49-F238E27FC236}">
                <a16:creationId xmlns:a16="http://schemas.microsoft.com/office/drawing/2014/main" id="{7ACD8D29-E87C-0AD4-EABC-9120CC5D65A4}"/>
              </a:ext>
            </a:extLst>
          </p:cNvPr>
          <p:cNvSpPr>
            <a:spLocks noGrp="1" noChangeArrowheads="1"/>
          </p:cNvSpPr>
          <p:nvPr>
            <p:ph type="body" idx="1"/>
          </p:nvPr>
        </p:nvSpPr>
        <p:spPr/>
        <p:txBody>
          <a:bodyPr/>
          <a:lstStyle/>
          <a:p>
            <a:r>
              <a:rPr lang="en-US" altLang="en-US" u="sng"/>
              <a:t>Backcountry area</a:t>
            </a:r>
          </a:p>
          <a:p>
            <a:pPr lvl="1"/>
            <a:r>
              <a:rPr lang="en-US" altLang="en-US"/>
              <a:t>At least 1,000 acres of contiguous forest land that is not divided by “permanent linear structures,” including roads, power lines, pipelines, private land, etc.</a:t>
            </a:r>
          </a:p>
          <a:p>
            <a:pPr lvl="1"/>
            <a:r>
              <a:rPr lang="en-US" altLang="en-US"/>
              <a:t>Is managed to be an undisturbed, forested environment influenced mainly by natural processes.</a:t>
            </a:r>
          </a:p>
          <a:p>
            <a:pPr lvl="1"/>
            <a:endParaRPr lang="en-US" altLang="en-US"/>
          </a:p>
        </p:txBody>
      </p:sp>
    </p:spTree>
  </p:cSld>
  <p:clrMapOvr>
    <a:masterClrMapping/>
  </p:clrMapOvr>
  <p:transition>
    <p:spli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a:extLst>
              <a:ext uri="{FF2B5EF4-FFF2-40B4-BE49-F238E27FC236}">
                <a16:creationId xmlns:a16="http://schemas.microsoft.com/office/drawing/2014/main" id="{84411ECB-FC5A-F527-E59B-AB83F9559D16}"/>
              </a:ext>
            </a:extLst>
          </p:cNvPr>
          <p:cNvSpPr>
            <a:spLocks noGrp="1" noChangeArrowheads="1"/>
          </p:cNvSpPr>
          <p:nvPr>
            <p:ph type="title"/>
          </p:nvPr>
        </p:nvSpPr>
        <p:spPr/>
        <p:txBody>
          <a:bodyPr/>
          <a:lstStyle/>
          <a:p>
            <a:r>
              <a:rPr lang="en-US" altLang="en-US"/>
              <a:t>Understanding Definitions</a:t>
            </a:r>
          </a:p>
        </p:txBody>
      </p:sp>
      <p:sp>
        <p:nvSpPr>
          <p:cNvPr id="43011" name="Rectangle 1027">
            <a:extLst>
              <a:ext uri="{FF2B5EF4-FFF2-40B4-BE49-F238E27FC236}">
                <a16:creationId xmlns:a16="http://schemas.microsoft.com/office/drawing/2014/main" id="{7194A2BC-D92E-F98F-2A00-2E9FAF48A406}"/>
              </a:ext>
            </a:extLst>
          </p:cNvPr>
          <p:cNvSpPr>
            <a:spLocks noGrp="1" noChangeArrowheads="1"/>
          </p:cNvSpPr>
          <p:nvPr>
            <p:ph type="body" idx="1"/>
          </p:nvPr>
        </p:nvSpPr>
        <p:spPr/>
        <p:txBody>
          <a:bodyPr/>
          <a:lstStyle/>
          <a:p>
            <a:r>
              <a:rPr lang="en-US" altLang="en-US"/>
              <a:t>What is a Road?</a:t>
            </a:r>
          </a:p>
          <a:p>
            <a:pPr lvl="1"/>
            <a:r>
              <a:rPr lang="en-US" altLang="en-US"/>
              <a:t>A motor vehicle travelway over 50 inches wide, except those designated and maintained as a trail (USDA 2000).</a:t>
            </a:r>
          </a:p>
        </p:txBody>
      </p:sp>
    </p:spTree>
  </p:cSld>
  <p:clrMapOvr>
    <a:masterClrMapping/>
  </p:clrMapOvr>
  <p:transition>
    <p:spli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18A3D17F-6C8F-66BD-012D-E9BDFDDE33F3}"/>
              </a:ext>
            </a:extLst>
          </p:cNvPr>
          <p:cNvSpPr>
            <a:spLocks noGrp="1" noChangeArrowheads="1"/>
          </p:cNvSpPr>
          <p:nvPr>
            <p:ph type="title"/>
          </p:nvPr>
        </p:nvSpPr>
        <p:spPr/>
        <p:txBody>
          <a:bodyPr/>
          <a:lstStyle/>
          <a:p>
            <a:r>
              <a:rPr lang="en-US" altLang="en-US"/>
              <a:t>Understanding Definitions</a:t>
            </a:r>
          </a:p>
        </p:txBody>
      </p:sp>
      <p:sp>
        <p:nvSpPr>
          <p:cNvPr id="37891" name="Rectangle 3">
            <a:extLst>
              <a:ext uri="{FF2B5EF4-FFF2-40B4-BE49-F238E27FC236}">
                <a16:creationId xmlns:a16="http://schemas.microsoft.com/office/drawing/2014/main" id="{494FB8F0-2ED1-4B6C-BCF2-14531FFFD561}"/>
              </a:ext>
            </a:extLst>
          </p:cNvPr>
          <p:cNvSpPr>
            <a:spLocks noGrp="1" noChangeArrowheads="1"/>
          </p:cNvSpPr>
          <p:nvPr>
            <p:ph type="body" idx="1"/>
          </p:nvPr>
        </p:nvSpPr>
        <p:spPr/>
        <p:txBody>
          <a:bodyPr/>
          <a:lstStyle/>
          <a:p>
            <a:r>
              <a:rPr lang="en-US" altLang="en-US" u="sng"/>
              <a:t>Classified Road</a:t>
            </a:r>
          </a:p>
          <a:p>
            <a:pPr lvl="1"/>
            <a:r>
              <a:rPr lang="en-US" altLang="en-US"/>
              <a:t>Road needed for managing the National Forest</a:t>
            </a:r>
          </a:p>
          <a:p>
            <a:pPr lvl="2"/>
            <a:r>
              <a:rPr lang="en-US" altLang="en-US"/>
              <a:t>Pond access, recreation access, openings access, etc.</a:t>
            </a:r>
          </a:p>
          <a:p>
            <a:pPr lvl="1"/>
            <a:endParaRPr lang="en-US" altLang="en-US" u="sng"/>
          </a:p>
          <a:p>
            <a:pPr lvl="1"/>
            <a:endParaRPr lang="en-US" altLang="en-US"/>
          </a:p>
        </p:txBody>
      </p:sp>
    </p:spTree>
  </p:cSld>
  <p:clrMapOvr>
    <a:masterClrMapping/>
  </p:clrMapOvr>
  <p:transition>
    <p:spli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a:extLst>
              <a:ext uri="{FF2B5EF4-FFF2-40B4-BE49-F238E27FC236}">
                <a16:creationId xmlns:a16="http://schemas.microsoft.com/office/drawing/2014/main" id="{8DD86785-241A-9965-DCA1-FD93AE271948}"/>
              </a:ext>
            </a:extLst>
          </p:cNvPr>
          <p:cNvSpPr>
            <a:spLocks noGrp="1" noChangeArrowheads="1"/>
          </p:cNvSpPr>
          <p:nvPr>
            <p:ph type="title"/>
          </p:nvPr>
        </p:nvSpPr>
        <p:spPr/>
        <p:txBody>
          <a:bodyPr/>
          <a:lstStyle/>
          <a:p>
            <a:r>
              <a:rPr lang="en-US" altLang="en-US"/>
              <a:t>Understanding Definitions</a:t>
            </a:r>
          </a:p>
        </p:txBody>
      </p:sp>
      <p:sp>
        <p:nvSpPr>
          <p:cNvPr id="38915" name="Rectangle 1027">
            <a:extLst>
              <a:ext uri="{FF2B5EF4-FFF2-40B4-BE49-F238E27FC236}">
                <a16:creationId xmlns:a16="http://schemas.microsoft.com/office/drawing/2014/main" id="{4C88B5FE-4B5D-13B7-CD07-A0E67BC69087}"/>
              </a:ext>
            </a:extLst>
          </p:cNvPr>
          <p:cNvSpPr>
            <a:spLocks noGrp="1" noChangeArrowheads="1"/>
          </p:cNvSpPr>
          <p:nvPr>
            <p:ph type="body" idx="1"/>
          </p:nvPr>
        </p:nvSpPr>
        <p:spPr/>
        <p:txBody>
          <a:bodyPr/>
          <a:lstStyle/>
          <a:p>
            <a:r>
              <a:rPr lang="en-US" altLang="en-US" u="sng"/>
              <a:t>Unclassified Road</a:t>
            </a:r>
          </a:p>
          <a:p>
            <a:pPr lvl="1"/>
            <a:r>
              <a:rPr lang="en-US" altLang="en-US"/>
              <a:t>Road not needed for managing the National Forest</a:t>
            </a:r>
          </a:p>
          <a:p>
            <a:pPr lvl="1">
              <a:buFont typeface="Wingdings" panose="05000000000000000000" pitchFamily="2" charset="2"/>
              <a:buNone/>
            </a:pPr>
            <a:endParaRPr lang="en-US" altLang="en-US"/>
          </a:p>
        </p:txBody>
      </p:sp>
    </p:spTree>
  </p:cSld>
  <p:clrMapOvr>
    <a:masterClrMapping/>
  </p:clrMapOvr>
  <p:transition>
    <p:spli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0BD63BC-4318-90E5-AD08-6C5A54923CAB}"/>
              </a:ext>
            </a:extLst>
          </p:cNvPr>
          <p:cNvSpPr>
            <a:spLocks noGrp="1" noChangeArrowheads="1"/>
          </p:cNvSpPr>
          <p:nvPr>
            <p:ph type="title"/>
          </p:nvPr>
        </p:nvSpPr>
        <p:spPr/>
        <p:txBody>
          <a:bodyPr/>
          <a:lstStyle/>
          <a:p>
            <a:r>
              <a:rPr lang="en-US" altLang="en-US"/>
              <a:t>Understanding Definitions</a:t>
            </a:r>
          </a:p>
        </p:txBody>
      </p:sp>
      <p:sp>
        <p:nvSpPr>
          <p:cNvPr id="35843" name="Rectangle 3">
            <a:extLst>
              <a:ext uri="{FF2B5EF4-FFF2-40B4-BE49-F238E27FC236}">
                <a16:creationId xmlns:a16="http://schemas.microsoft.com/office/drawing/2014/main" id="{9AC74635-E888-83B0-C30F-32C1EF4CFB0D}"/>
              </a:ext>
            </a:extLst>
          </p:cNvPr>
          <p:cNvSpPr>
            <a:spLocks noGrp="1" noChangeArrowheads="1"/>
          </p:cNvSpPr>
          <p:nvPr>
            <p:ph type="body" idx="1"/>
          </p:nvPr>
        </p:nvSpPr>
        <p:spPr/>
        <p:txBody>
          <a:bodyPr/>
          <a:lstStyle/>
          <a:p>
            <a:r>
              <a:rPr lang="en-US" altLang="en-US" u="sng"/>
              <a:t>Improved Road</a:t>
            </a:r>
          </a:p>
          <a:p>
            <a:pPr lvl="1"/>
            <a:r>
              <a:rPr lang="en-US" altLang="en-US"/>
              <a:t> A constructed feature</a:t>
            </a:r>
          </a:p>
          <a:p>
            <a:pPr lvl="1"/>
            <a:r>
              <a:rPr lang="en-US" altLang="en-US"/>
              <a:t>Can be driven by a two-wheel drive vehicle under dry conditions</a:t>
            </a:r>
          </a:p>
          <a:p>
            <a:pPr lvl="1"/>
            <a:r>
              <a:rPr lang="en-US" altLang="en-US"/>
              <a:t>50 inches in width or greater </a:t>
            </a:r>
          </a:p>
          <a:p>
            <a:pPr lvl="1"/>
            <a:r>
              <a:rPr lang="en-US" altLang="en-US"/>
              <a:t>May include structures for surface runoff</a:t>
            </a:r>
          </a:p>
          <a:p>
            <a:pPr lvl="1"/>
            <a:endParaRPr lang="en-US" altLang="en-US"/>
          </a:p>
        </p:txBody>
      </p:sp>
    </p:spTree>
  </p:cSld>
  <p:clrMapOvr>
    <a:masterClrMapping/>
  </p:clrMapOvr>
  <p:transition>
    <p:spli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99BA9F62-8E6E-3601-3502-576917EBAABB}"/>
              </a:ext>
            </a:extLst>
          </p:cNvPr>
          <p:cNvSpPr>
            <a:spLocks noGrp="1" noChangeArrowheads="1"/>
          </p:cNvSpPr>
          <p:nvPr>
            <p:ph type="title"/>
          </p:nvPr>
        </p:nvSpPr>
        <p:spPr/>
        <p:txBody>
          <a:bodyPr/>
          <a:lstStyle/>
          <a:p>
            <a:r>
              <a:rPr lang="en-US" altLang="en-US"/>
              <a:t>Understanding Definitions</a:t>
            </a:r>
          </a:p>
        </p:txBody>
      </p:sp>
      <p:sp>
        <p:nvSpPr>
          <p:cNvPr id="40963" name="Rectangle 3">
            <a:extLst>
              <a:ext uri="{FF2B5EF4-FFF2-40B4-BE49-F238E27FC236}">
                <a16:creationId xmlns:a16="http://schemas.microsoft.com/office/drawing/2014/main" id="{C7D20746-0A30-5B47-B3C3-421EB3212E77}"/>
              </a:ext>
            </a:extLst>
          </p:cNvPr>
          <p:cNvSpPr>
            <a:spLocks noGrp="1" noChangeArrowheads="1"/>
          </p:cNvSpPr>
          <p:nvPr>
            <p:ph type="body" idx="1"/>
          </p:nvPr>
        </p:nvSpPr>
        <p:spPr/>
        <p:txBody>
          <a:bodyPr/>
          <a:lstStyle/>
          <a:p>
            <a:pPr algn="ctr">
              <a:buFont typeface="Wingdings" panose="05000000000000000000" pitchFamily="2" charset="2"/>
              <a:buNone/>
            </a:pPr>
            <a:r>
              <a:rPr lang="en-US" altLang="en-US"/>
              <a:t>Improved Roads</a:t>
            </a:r>
          </a:p>
          <a:p>
            <a:pPr algn="ctr">
              <a:buFont typeface="Wingdings" panose="05000000000000000000" pitchFamily="2" charset="2"/>
              <a:buNone/>
            </a:pPr>
            <a:endParaRPr lang="en-US" altLang="en-US"/>
          </a:p>
          <a:p>
            <a:pPr algn="ctr">
              <a:buFont typeface="Wingdings" panose="05000000000000000000" pitchFamily="2" charset="2"/>
              <a:buNone/>
            </a:pPr>
            <a:endParaRPr lang="en-US" altLang="en-US"/>
          </a:p>
        </p:txBody>
      </p:sp>
      <p:pic>
        <p:nvPicPr>
          <p:cNvPr id="40968" name="Picture 8">
            <a:extLst>
              <a:ext uri="{FF2B5EF4-FFF2-40B4-BE49-F238E27FC236}">
                <a16:creationId xmlns:a16="http://schemas.microsoft.com/office/drawing/2014/main" id="{41154038-50F0-4079-0DEE-BADA1152B7BC}"/>
              </a:ext>
            </a:extLst>
          </p:cNvPr>
          <p:cNvPicPr>
            <a:picLocks noChangeAspect="1" noChangeArrowheads="1"/>
          </p:cNvPicPr>
          <p:nvPr/>
        </p:nvPicPr>
        <p:blipFill>
          <a:blip r:embed="rId2">
            <a:lum bright="10000" contrast="26000"/>
            <a:extLst>
              <a:ext uri="{28A0092B-C50C-407E-A947-70E740481C1C}">
                <a14:useLocalDpi xmlns:a14="http://schemas.microsoft.com/office/drawing/2010/main" val="0"/>
              </a:ext>
            </a:extLst>
          </a:blip>
          <a:srcRect/>
          <a:stretch>
            <a:fillRect/>
          </a:stretch>
        </p:blipFill>
        <p:spPr bwMode="auto">
          <a:xfrm>
            <a:off x="5715000" y="2819400"/>
            <a:ext cx="27432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9">
            <a:extLst>
              <a:ext uri="{FF2B5EF4-FFF2-40B4-BE49-F238E27FC236}">
                <a16:creationId xmlns:a16="http://schemas.microsoft.com/office/drawing/2014/main" id="{E3CDC711-C928-9C66-4093-480CB18B0D6C}"/>
              </a:ext>
            </a:extLst>
          </p:cNvPr>
          <p:cNvPicPr>
            <a:picLocks noChangeAspect="1" noChangeArrowheads="1"/>
          </p:cNvPicPr>
          <p:nvPr/>
        </p:nvPicPr>
        <p:blipFill>
          <a:blip r:embed="rId3">
            <a:lum contrast="26000"/>
            <a:extLst>
              <a:ext uri="{28A0092B-C50C-407E-A947-70E740481C1C}">
                <a14:useLocalDpi xmlns:a14="http://schemas.microsoft.com/office/drawing/2010/main" val="0"/>
              </a:ext>
            </a:extLst>
          </a:blip>
          <a:srcRect/>
          <a:stretch>
            <a:fillRect/>
          </a:stretch>
        </p:blipFill>
        <p:spPr bwMode="auto">
          <a:xfrm>
            <a:off x="914400" y="3200400"/>
            <a:ext cx="4297363" cy="316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pli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E7453153-37E3-E18A-B587-621124ED867D}"/>
              </a:ext>
            </a:extLst>
          </p:cNvPr>
          <p:cNvSpPr>
            <a:spLocks noGrp="1" noChangeArrowheads="1"/>
          </p:cNvSpPr>
          <p:nvPr>
            <p:ph type="title"/>
          </p:nvPr>
        </p:nvSpPr>
        <p:spPr/>
        <p:txBody>
          <a:bodyPr/>
          <a:lstStyle/>
          <a:p>
            <a:r>
              <a:rPr lang="en-US" altLang="en-US"/>
              <a:t>Understanding Definitions</a:t>
            </a:r>
          </a:p>
        </p:txBody>
      </p:sp>
      <p:sp>
        <p:nvSpPr>
          <p:cNvPr id="36867" name="Rectangle 3">
            <a:extLst>
              <a:ext uri="{FF2B5EF4-FFF2-40B4-BE49-F238E27FC236}">
                <a16:creationId xmlns:a16="http://schemas.microsoft.com/office/drawing/2014/main" id="{BFE1448D-D44D-35B6-FDF2-AB9AD1B327FB}"/>
              </a:ext>
            </a:extLst>
          </p:cNvPr>
          <p:cNvSpPr>
            <a:spLocks noGrp="1" noChangeArrowheads="1"/>
          </p:cNvSpPr>
          <p:nvPr>
            <p:ph type="body" idx="1"/>
          </p:nvPr>
        </p:nvSpPr>
        <p:spPr/>
        <p:txBody>
          <a:bodyPr/>
          <a:lstStyle/>
          <a:p>
            <a:r>
              <a:rPr lang="en-US" altLang="en-US" u="sng"/>
              <a:t>Unimproved Road</a:t>
            </a:r>
          </a:p>
          <a:p>
            <a:pPr lvl="1"/>
            <a:r>
              <a:rPr lang="en-US" altLang="en-US"/>
              <a:t>Little or no recent maintenance</a:t>
            </a:r>
          </a:p>
          <a:p>
            <a:pPr lvl="1"/>
            <a:r>
              <a:rPr lang="en-US" altLang="en-US"/>
              <a:t>May be overgrown</a:t>
            </a:r>
          </a:p>
          <a:p>
            <a:pPr lvl="1"/>
            <a:r>
              <a:rPr lang="en-US" altLang="en-US"/>
              <a:t>Cannot be driven by a two-wheel drive vehicle under dry conditions</a:t>
            </a:r>
          </a:p>
          <a:p>
            <a:pPr lvl="1">
              <a:buFont typeface="Wingdings" panose="05000000000000000000" pitchFamily="2" charset="2"/>
              <a:buNone/>
            </a:pPr>
            <a:endParaRPr lang="en-US" altLang="en-US"/>
          </a:p>
        </p:txBody>
      </p:sp>
    </p:spTree>
  </p:cSld>
  <p:clrMapOvr>
    <a:masterClrMapping/>
  </p:clrMapOvr>
  <p:transition>
    <p:spli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1B714EF3-5D9E-07D9-B16D-2E72A537AF32}"/>
              </a:ext>
            </a:extLst>
          </p:cNvPr>
          <p:cNvSpPr>
            <a:spLocks noGrp="1" noChangeArrowheads="1"/>
          </p:cNvSpPr>
          <p:nvPr>
            <p:ph type="title"/>
          </p:nvPr>
        </p:nvSpPr>
        <p:spPr/>
        <p:txBody>
          <a:bodyPr/>
          <a:lstStyle/>
          <a:p>
            <a:r>
              <a:rPr lang="en-US" altLang="en-US"/>
              <a:t>Understanding Definitions</a:t>
            </a:r>
          </a:p>
        </p:txBody>
      </p:sp>
      <p:sp>
        <p:nvSpPr>
          <p:cNvPr id="41987" name="Rectangle 3">
            <a:extLst>
              <a:ext uri="{FF2B5EF4-FFF2-40B4-BE49-F238E27FC236}">
                <a16:creationId xmlns:a16="http://schemas.microsoft.com/office/drawing/2014/main" id="{CE5FA68A-04BC-FA4F-36E0-DFFF95003FCA}"/>
              </a:ext>
            </a:extLst>
          </p:cNvPr>
          <p:cNvSpPr>
            <a:spLocks noGrp="1" noChangeArrowheads="1"/>
          </p:cNvSpPr>
          <p:nvPr>
            <p:ph type="body" idx="1"/>
          </p:nvPr>
        </p:nvSpPr>
        <p:spPr/>
        <p:txBody>
          <a:bodyPr/>
          <a:lstStyle/>
          <a:p>
            <a:pPr algn="ctr">
              <a:buFont typeface="Wingdings" panose="05000000000000000000" pitchFamily="2" charset="2"/>
              <a:buNone/>
            </a:pPr>
            <a:r>
              <a:rPr lang="en-US" altLang="en-US"/>
              <a:t>Unimproved Roads</a:t>
            </a:r>
          </a:p>
          <a:p>
            <a:pPr algn="ctr">
              <a:buFont typeface="Wingdings" panose="05000000000000000000" pitchFamily="2" charset="2"/>
              <a:buNone/>
            </a:pPr>
            <a:endParaRPr lang="en-US" altLang="en-US"/>
          </a:p>
        </p:txBody>
      </p:sp>
      <p:pic>
        <p:nvPicPr>
          <p:cNvPr id="41990" name="Picture 6">
            <a:extLst>
              <a:ext uri="{FF2B5EF4-FFF2-40B4-BE49-F238E27FC236}">
                <a16:creationId xmlns:a16="http://schemas.microsoft.com/office/drawing/2014/main" id="{9DADEEE5-DACC-9656-4356-2FCE6297C3C2}"/>
              </a:ext>
            </a:extLst>
          </p:cNvPr>
          <p:cNvPicPr>
            <a:picLocks noChangeAspect="1" noChangeArrowheads="1"/>
          </p:cNvPicPr>
          <p:nvPr/>
        </p:nvPicPr>
        <p:blipFill>
          <a:blip r:embed="rId2">
            <a:lum bright="2000" contrast="18000"/>
            <a:extLst>
              <a:ext uri="{28A0092B-C50C-407E-A947-70E740481C1C}">
                <a14:useLocalDpi xmlns:a14="http://schemas.microsoft.com/office/drawing/2010/main" val="0"/>
              </a:ext>
            </a:extLst>
          </a:blip>
          <a:srcRect/>
          <a:stretch>
            <a:fillRect/>
          </a:stretch>
        </p:blipFill>
        <p:spPr bwMode="auto">
          <a:xfrm>
            <a:off x="6096000" y="2895600"/>
            <a:ext cx="2438400"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7">
            <a:extLst>
              <a:ext uri="{FF2B5EF4-FFF2-40B4-BE49-F238E27FC236}">
                <a16:creationId xmlns:a16="http://schemas.microsoft.com/office/drawing/2014/main" id="{677E44CA-6AB9-DFB0-5D8C-E52023D983B0}"/>
              </a:ext>
            </a:extLst>
          </p:cNvPr>
          <p:cNvPicPr>
            <a:picLocks noChangeAspect="1" noChangeArrowheads="1"/>
          </p:cNvPicPr>
          <p:nvPr/>
        </p:nvPicPr>
        <p:blipFill>
          <a:blip r:embed="rId3">
            <a:lum bright="-6000" contrast="22000"/>
            <a:extLst>
              <a:ext uri="{28A0092B-C50C-407E-A947-70E740481C1C}">
                <a14:useLocalDpi xmlns:a14="http://schemas.microsoft.com/office/drawing/2010/main" val="0"/>
              </a:ext>
            </a:extLst>
          </a:blip>
          <a:srcRect/>
          <a:stretch>
            <a:fillRect/>
          </a:stretch>
        </p:blipFill>
        <p:spPr bwMode="auto">
          <a:xfrm>
            <a:off x="914400" y="3200400"/>
            <a:ext cx="4648200"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pli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172497B-D14D-BFBA-D8A9-30806E59B725}"/>
              </a:ext>
            </a:extLst>
          </p:cNvPr>
          <p:cNvSpPr>
            <a:spLocks noGrp="1" noChangeArrowheads="1"/>
          </p:cNvSpPr>
          <p:nvPr>
            <p:ph type="title"/>
          </p:nvPr>
        </p:nvSpPr>
        <p:spPr/>
        <p:txBody>
          <a:bodyPr/>
          <a:lstStyle/>
          <a:p>
            <a:r>
              <a:rPr lang="en-US" altLang="en-US"/>
              <a:t>Roadless Characteristics </a:t>
            </a:r>
            <a:br>
              <a:rPr lang="en-US" altLang="en-US" sz="3200"/>
            </a:br>
            <a:r>
              <a:rPr lang="en-US" altLang="en-US" sz="2400"/>
              <a:t>Forest Service Handbook 1909.12</a:t>
            </a:r>
            <a:endParaRPr lang="en-US" altLang="en-US"/>
          </a:p>
        </p:txBody>
      </p:sp>
      <p:sp>
        <p:nvSpPr>
          <p:cNvPr id="33795" name="Rectangle 3">
            <a:extLst>
              <a:ext uri="{FF2B5EF4-FFF2-40B4-BE49-F238E27FC236}">
                <a16:creationId xmlns:a16="http://schemas.microsoft.com/office/drawing/2014/main" id="{910A1CD9-A4EF-218C-9AD1-85F5018D4436}"/>
              </a:ext>
            </a:extLst>
          </p:cNvPr>
          <p:cNvSpPr>
            <a:spLocks noGrp="1" noChangeArrowheads="1"/>
          </p:cNvSpPr>
          <p:nvPr>
            <p:ph type="body" idx="1"/>
          </p:nvPr>
        </p:nvSpPr>
        <p:spPr/>
        <p:txBody>
          <a:bodyPr/>
          <a:lstStyle/>
          <a:p>
            <a:pPr>
              <a:lnSpc>
                <a:spcPct val="90000"/>
              </a:lnSpc>
            </a:pPr>
            <a:r>
              <a:rPr lang="en-US" altLang="en-US" sz="2800"/>
              <a:t>1) The area contains less than a half mile of        improved roads per 1,000 acres. </a:t>
            </a:r>
            <a:r>
              <a:rPr lang="en-US" altLang="en-US" sz="2000"/>
              <a:t>(Applies to NFS only)</a:t>
            </a:r>
          </a:p>
          <a:p>
            <a:pPr>
              <a:lnSpc>
                <a:spcPct val="90000"/>
              </a:lnSpc>
            </a:pPr>
            <a:r>
              <a:rPr lang="en-US" altLang="en-US" sz="2800"/>
              <a:t>2) Less than 15% of the area is non-native vegetation. </a:t>
            </a:r>
            <a:r>
              <a:rPr lang="en-US" altLang="en-US" sz="2000"/>
              <a:t>(Applies to NFS only)</a:t>
            </a:r>
          </a:p>
          <a:p>
            <a:pPr>
              <a:lnSpc>
                <a:spcPct val="90000"/>
              </a:lnSpc>
            </a:pPr>
            <a:r>
              <a:rPr lang="en-US" altLang="en-US" sz="2800"/>
              <a:t>3) Less than 20% of the area has been harvested within the past 10 years. </a:t>
            </a:r>
            <a:r>
              <a:rPr lang="en-US" altLang="en-US" sz="2000"/>
              <a:t>(Applies to NFS only)</a:t>
            </a:r>
          </a:p>
          <a:p>
            <a:pPr>
              <a:lnSpc>
                <a:spcPct val="90000"/>
              </a:lnSpc>
            </a:pPr>
            <a:r>
              <a:rPr lang="en-US" altLang="en-US" sz="2800"/>
              <a:t>4) The area contains few private dwellings. </a:t>
            </a:r>
          </a:p>
          <a:p>
            <a:pPr>
              <a:lnSpc>
                <a:spcPct val="90000"/>
              </a:lnSpc>
              <a:buFont typeface="Wingdings" panose="05000000000000000000" pitchFamily="2" charset="2"/>
              <a:buNone/>
            </a:pPr>
            <a:r>
              <a:rPr lang="en-US" altLang="en-US" sz="1800"/>
              <a:t>	       </a:t>
            </a:r>
            <a:r>
              <a:rPr lang="en-US" altLang="en-US" sz="2000"/>
              <a:t>(Applies to entire area)</a:t>
            </a:r>
          </a:p>
          <a:p>
            <a:pPr>
              <a:lnSpc>
                <a:spcPct val="90000"/>
              </a:lnSpc>
              <a:buFont typeface="Wingdings" panose="05000000000000000000" pitchFamily="2" charset="2"/>
              <a:buNone/>
            </a:pPr>
            <a:r>
              <a:rPr lang="en-US" altLang="en-US" sz="2800"/>
              <a:t>	</a:t>
            </a:r>
          </a:p>
        </p:txBody>
      </p:sp>
    </p:spTree>
  </p:cSld>
  <p:clrMapOvr>
    <a:masterClrMapping/>
  </p:clrMapOvr>
  <p:transition>
    <p:spli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16CAC20-393D-7029-0C03-70240DB03C58}"/>
              </a:ext>
            </a:extLst>
          </p:cNvPr>
          <p:cNvSpPr>
            <a:spLocks noGrp="1" noChangeArrowheads="1"/>
          </p:cNvSpPr>
          <p:nvPr>
            <p:ph type="title"/>
          </p:nvPr>
        </p:nvSpPr>
        <p:spPr/>
        <p:txBody>
          <a:bodyPr/>
          <a:lstStyle/>
          <a:p>
            <a:r>
              <a:rPr lang="en-US" altLang="en-US"/>
              <a:t>Roadless Characteristics </a:t>
            </a:r>
            <a:r>
              <a:rPr lang="en-US" altLang="en-US" sz="3200"/>
              <a:t>(cont’d)</a:t>
            </a:r>
            <a:r>
              <a:rPr lang="en-US" altLang="en-US"/>
              <a:t>    </a:t>
            </a:r>
            <a:r>
              <a:rPr lang="en-US" altLang="en-US" sz="2400"/>
              <a:t>Forest Service Handbook 1909.12</a:t>
            </a:r>
            <a:endParaRPr lang="en-US" altLang="en-US"/>
          </a:p>
        </p:txBody>
      </p:sp>
      <p:sp>
        <p:nvSpPr>
          <p:cNvPr id="32771" name="Rectangle 3">
            <a:extLst>
              <a:ext uri="{FF2B5EF4-FFF2-40B4-BE49-F238E27FC236}">
                <a16:creationId xmlns:a16="http://schemas.microsoft.com/office/drawing/2014/main" id="{25DD806D-4524-CA64-A40D-27D3617F7678}"/>
              </a:ext>
            </a:extLst>
          </p:cNvPr>
          <p:cNvSpPr>
            <a:spLocks noGrp="1" noChangeArrowheads="1"/>
          </p:cNvSpPr>
          <p:nvPr>
            <p:ph type="body" idx="1"/>
          </p:nvPr>
        </p:nvSpPr>
        <p:spPr/>
        <p:txBody>
          <a:bodyPr/>
          <a:lstStyle/>
          <a:p>
            <a:pPr>
              <a:lnSpc>
                <a:spcPct val="90000"/>
              </a:lnSpc>
            </a:pPr>
            <a:r>
              <a:rPr lang="en-US" altLang="en-US"/>
              <a:t>5) Land is regaining a natural appearance.</a:t>
            </a:r>
          </a:p>
          <a:p>
            <a:pPr>
              <a:lnSpc>
                <a:spcPct val="90000"/>
              </a:lnSpc>
              <a:buFont typeface="Wingdings" panose="05000000000000000000" pitchFamily="2" charset="2"/>
              <a:buNone/>
            </a:pPr>
            <a:r>
              <a:rPr lang="en-US" altLang="en-US" sz="2000"/>
              <a:t>            (Applies to entire area)</a:t>
            </a:r>
            <a:endParaRPr lang="en-US" altLang="en-US"/>
          </a:p>
          <a:p>
            <a:pPr>
              <a:lnSpc>
                <a:spcPct val="90000"/>
              </a:lnSpc>
            </a:pPr>
            <a:r>
              <a:rPr lang="en-US" altLang="en-US"/>
              <a:t>6) Changes to the land are natural, disappearing, or muted. </a:t>
            </a:r>
            <a:r>
              <a:rPr lang="en-US" altLang="en-US" sz="2000"/>
              <a:t>(Applies to entire area)</a:t>
            </a:r>
            <a:endParaRPr lang="en-US" altLang="en-US"/>
          </a:p>
          <a:p>
            <a:pPr>
              <a:lnSpc>
                <a:spcPct val="90000"/>
              </a:lnSpc>
            </a:pPr>
            <a:r>
              <a:rPr lang="en-US" altLang="en-US"/>
              <a:t>7) Contiguous National Forest System ownership patterns </a:t>
            </a:r>
            <a:r>
              <a:rPr lang="en-US" altLang="en-US" sz="2000"/>
              <a:t>(Applies to entire area)</a:t>
            </a:r>
            <a:endParaRPr lang="en-US" altLang="en-US"/>
          </a:p>
          <a:p>
            <a:pPr>
              <a:lnSpc>
                <a:spcPct val="90000"/>
              </a:lnSpc>
            </a:pPr>
            <a:r>
              <a:rPr lang="en-US" altLang="en-US"/>
              <a:t>8) The location maintains wilderness   	          qualities. </a:t>
            </a:r>
            <a:r>
              <a:rPr lang="en-US" altLang="en-US" sz="2000"/>
              <a:t>(Applies to entire area)</a:t>
            </a:r>
            <a:endParaRPr lang="en-US" altLang="en-US"/>
          </a:p>
          <a:p>
            <a:pPr>
              <a:lnSpc>
                <a:spcPct val="90000"/>
              </a:lnSpc>
              <a:buFont typeface="Wingdings" panose="05000000000000000000" pitchFamily="2" charset="2"/>
              <a:buNone/>
            </a:pPr>
            <a:endParaRPr lang="en-US" altLang="en-US"/>
          </a:p>
        </p:txBody>
      </p:sp>
    </p:spTree>
  </p:cSld>
  <p:clrMapOvr>
    <a:masterClrMapping/>
  </p:clrMapOvr>
  <p:transition>
    <p:spli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82F89995-12AC-554A-AEF9-F8F669D0837B}"/>
              </a:ext>
            </a:extLst>
          </p:cNvPr>
          <p:cNvSpPr>
            <a:spLocks noGrp="1" noChangeArrowheads="1"/>
          </p:cNvSpPr>
          <p:nvPr>
            <p:ph type="title"/>
          </p:nvPr>
        </p:nvSpPr>
        <p:spPr/>
        <p:txBody>
          <a:bodyPr/>
          <a:lstStyle/>
          <a:p>
            <a:r>
              <a:rPr lang="en-US" altLang="en-US"/>
              <a:t>Areas Under Evaluation</a:t>
            </a:r>
          </a:p>
        </p:txBody>
      </p:sp>
      <p:sp>
        <p:nvSpPr>
          <p:cNvPr id="47107" name="Rectangle 3">
            <a:extLst>
              <a:ext uri="{FF2B5EF4-FFF2-40B4-BE49-F238E27FC236}">
                <a16:creationId xmlns:a16="http://schemas.microsoft.com/office/drawing/2014/main" id="{64A917C8-1EC8-6E57-B0A6-DE52571B6393}"/>
              </a:ext>
            </a:extLst>
          </p:cNvPr>
          <p:cNvSpPr>
            <a:spLocks noGrp="1" noChangeArrowheads="1"/>
          </p:cNvSpPr>
          <p:nvPr>
            <p:ph type="body" idx="1"/>
          </p:nvPr>
        </p:nvSpPr>
        <p:spPr/>
        <p:txBody>
          <a:bodyPr/>
          <a:lstStyle/>
          <a:p>
            <a:r>
              <a:rPr lang="en-US" altLang="en-US" b="1"/>
              <a:t>Deckard Ridge </a:t>
            </a:r>
            <a:r>
              <a:rPr lang="en-US" altLang="en-US"/>
              <a:t>– Brown County</a:t>
            </a:r>
            <a:endParaRPr lang="en-US" altLang="en-US" b="1"/>
          </a:p>
          <a:p>
            <a:r>
              <a:rPr lang="en-US" altLang="en-US" b="1"/>
              <a:t>Mt. Nebo Church</a:t>
            </a:r>
            <a:r>
              <a:rPr lang="en-US" altLang="en-US"/>
              <a:t> – Brown County</a:t>
            </a:r>
          </a:p>
          <a:p>
            <a:r>
              <a:rPr lang="en-US" altLang="en-US" b="1"/>
              <a:t>Nebo Ridge</a:t>
            </a:r>
            <a:r>
              <a:rPr lang="en-US" altLang="en-US"/>
              <a:t> – Brown County</a:t>
            </a:r>
          </a:p>
          <a:p>
            <a:r>
              <a:rPr lang="en-US" altLang="en-US" b="1"/>
              <a:t>Porter Hollow</a:t>
            </a:r>
            <a:r>
              <a:rPr lang="en-US" altLang="en-US"/>
              <a:t> – Brown County</a:t>
            </a:r>
            <a:endParaRPr lang="en-US" altLang="en-US" b="1"/>
          </a:p>
        </p:txBody>
      </p:sp>
    </p:spTree>
  </p:cSld>
  <p:clrMapOvr>
    <a:masterClrMapping/>
  </p:clrMapOvr>
  <p:transition>
    <p:spli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9D303F80-67D9-20EE-85EF-5A0D3FE44851}"/>
              </a:ext>
            </a:extLst>
          </p:cNvPr>
          <p:cNvSpPr>
            <a:spLocks noGrp="1" noChangeArrowheads="1"/>
          </p:cNvSpPr>
          <p:nvPr>
            <p:ph type="title"/>
          </p:nvPr>
        </p:nvSpPr>
        <p:spPr/>
        <p:txBody>
          <a:bodyPr/>
          <a:lstStyle/>
          <a:p>
            <a:r>
              <a:rPr lang="en-US" altLang="en-US"/>
              <a:t>Areas Under Evaluation</a:t>
            </a:r>
          </a:p>
        </p:txBody>
      </p:sp>
      <p:sp>
        <p:nvSpPr>
          <p:cNvPr id="103427" name="Rectangle 3">
            <a:extLst>
              <a:ext uri="{FF2B5EF4-FFF2-40B4-BE49-F238E27FC236}">
                <a16:creationId xmlns:a16="http://schemas.microsoft.com/office/drawing/2014/main" id="{AFD1EC32-1DF1-675E-5AE0-8CF4EA50FA12}"/>
              </a:ext>
            </a:extLst>
          </p:cNvPr>
          <p:cNvSpPr>
            <a:spLocks noGrp="1" noChangeArrowheads="1"/>
          </p:cNvSpPr>
          <p:nvPr>
            <p:ph type="body" idx="1"/>
          </p:nvPr>
        </p:nvSpPr>
        <p:spPr/>
        <p:txBody>
          <a:bodyPr/>
          <a:lstStyle/>
          <a:p>
            <a:r>
              <a:rPr lang="en-US" altLang="en-US" b="1"/>
              <a:t>Danner Creek</a:t>
            </a:r>
            <a:r>
              <a:rPr lang="en-US" altLang="en-US"/>
              <a:t> – Orange County</a:t>
            </a:r>
            <a:endParaRPr lang="en-US" altLang="en-US" b="1"/>
          </a:p>
          <a:p>
            <a:r>
              <a:rPr lang="en-US" altLang="en-US" b="1"/>
              <a:t>Felknor Hollow </a:t>
            </a:r>
            <a:r>
              <a:rPr lang="en-US" altLang="en-US"/>
              <a:t>– Orange County</a:t>
            </a:r>
            <a:endParaRPr lang="en-US" altLang="en-US" b="1"/>
          </a:p>
          <a:p>
            <a:r>
              <a:rPr lang="en-US" altLang="en-US" b="1"/>
              <a:t>Lick Creek</a:t>
            </a:r>
            <a:r>
              <a:rPr lang="en-US" altLang="en-US"/>
              <a:t> – Orange County</a:t>
            </a:r>
            <a:endParaRPr lang="en-US" altLang="en-US" b="1"/>
          </a:p>
          <a:p>
            <a:r>
              <a:rPr lang="en-US" altLang="en-US" b="1"/>
              <a:t>Sam’s Creek </a:t>
            </a:r>
            <a:r>
              <a:rPr lang="en-US" altLang="en-US"/>
              <a:t>– Orange and Martin Counties</a:t>
            </a:r>
          </a:p>
        </p:txBody>
      </p:sp>
    </p:spTree>
  </p:cSld>
  <p:clrMapOvr>
    <a:masterClrMapping/>
  </p:clrMapOvr>
  <p:transition>
    <p:spli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2A631753-395F-5306-9791-4C2428634BB9}"/>
              </a:ext>
            </a:extLst>
          </p:cNvPr>
          <p:cNvSpPr>
            <a:spLocks noGrp="1" noChangeArrowheads="1"/>
          </p:cNvSpPr>
          <p:nvPr>
            <p:ph type="title"/>
          </p:nvPr>
        </p:nvSpPr>
        <p:spPr/>
        <p:txBody>
          <a:bodyPr/>
          <a:lstStyle/>
          <a:p>
            <a:r>
              <a:rPr lang="en-US" altLang="en-US"/>
              <a:t>Areas Under Evaluation</a:t>
            </a:r>
          </a:p>
        </p:txBody>
      </p:sp>
      <p:sp>
        <p:nvSpPr>
          <p:cNvPr id="48131" name="Rectangle 3">
            <a:extLst>
              <a:ext uri="{FF2B5EF4-FFF2-40B4-BE49-F238E27FC236}">
                <a16:creationId xmlns:a16="http://schemas.microsoft.com/office/drawing/2014/main" id="{1CA1CF55-D699-26C5-1793-967812DB6FE5}"/>
              </a:ext>
            </a:extLst>
          </p:cNvPr>
          <p:cNvSpPr>
            <a:spLocks noGrp="1" noChangeArrowheads="1"/>
          </p:cNvSpPr>
          <p:nvPr>
            <p:ph type="body" idx="1"/>
          </p:nvPr>
        </p:nvSpPr>
        <p:spPr/>
        <p:txBody>
          <a:bodyPr/>
          <a:lstStyle/>
          <a:p>
            <a:r>
              <a:rPr lang="en-US" altLang="en-US" b="1"/>
              <a:t>Happy Hollow</a:t>
            </a:r>
            <a:r>
              <a:rPr lang="en-US" altLang="en-US"/>
              <a:t> – Perry County</a:t>
            </a:r>
          </a:p>
          <a:p>
            <a:r>
              <a:rPr lang="en-US" altLang="en-US" b="1"/>
              <a:t>Middle Deer Creek </a:t>
            </a:r>
            <a:r>
              <a:rPr lang="en-US" altLang="en-US"/>
              <a:t>– Perry County</a:t>
            </a:r>
            <a:endParaRPr lang="en-US" altLang="en-US" b="1"/>
          </a:p>
          <a:p>
            <a:r>
              <a:rPr lang="en-US" altLang="en-US" b="1"/>
              <a:t>Mogan Ridge</a:t>
            </a:r>
            <a:r>
              <a:rPr lang="en-US" altLang="en-US"/>
              <a:t> – Perry County</a:t>
            </a:r>
            <a:endParaRPr lang="en-US" altLang="en-US" b="1"/>
          </a:p>
          <a:p>
            <a:r>
              <a:rPr lang="en-US" altLang="en-US" b="1"/>
              <a:t>Mt. Pleasant</a:t>
            </a:r>
            <a:r>
              <a:rPr lang="en-US" altLang="en-US"/>
              <a:t> – Perry County</a:t>
            </a:r>
            <a:endParaRPr lang="en-US" altLang="en-US" b="1"/>
          </a:p>
        </p:txBody>
      </p:sp>
    </p:spTree>
  </p:cSld>
  <p:clrMapOvr>
    <a:masterClrMapping/>
  </p:clrMapOvr>
  <p:transition>
    <p:spli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8BBD9C88-CD74-C73F-A1C6-2F2AB9AD42EF}"/>
              </a:ext>
            </a:extLst>
          </p:cNvPr>
          <p:cNvSpPr>
            <a:spLocks noGrp="1" noChangeArrowheads="1"/>
          </p:cNvSpPr>
          <p:nvPr>
            <p:ph type="title"/>
          </p:nvPr>
        </p:nvSpPr>
        <p:spPr/>
        <p:txBody>
          <a:bodyPr/>
          <a:lstStyle/>
          <a:p>
            <a:r>
              <a:rPr lang="en-US" altLang="en-US"/>
              <a:t>Areas Under Evaluation</a:t>
            </a:r>
          </a:p>
        </p:txBody>
      </p:sp>
      <p:sp>
        <p:nvSpPr>
          <p:cNvPr id="49155" name="Rectangle 3">
            <a:extLst>
              <a:ext uri="{FF2B5EF4-FFF2-40B4-BE49-F238E27FC236}">
                <a16:creationId xmlns:a16="http://schemas.microsoft.com/office/drawing/2014/main" id="{3B91525C-1335-4F81-734B-0FBA978B1523}"/>
              </a:ext>
            </a:extLst>
          </p:cNvPr>
          <p:cNvSpPr>
            <a:spLocks noGrp="1" noChangeArrowheads="1"/>
          </p:cNvSpPr>
          <p:nvPr>
            <p:ph type="body" idx="1"/>
          </p:nvPr>
        </p:nvSpPr>
        <p:spPr/>
        <p:txBody>
          <a:bodyPr/>
          <a:lstStyle/>
          <a:p>
            <a:r>
              <a:rPr lang="en-US" altLang="en-US" b="1"/>
              <a:t>Hickory Ridge </a:t>
            </a:r>
            <a:r>
              <a:rPr lang="en-US" altLang="en-US"/>
              <a:t>– Jackson County</a:t>
            </a:r>
            <a:endParaRPr lang="en-US" altLang="en-US" b="1"/>
          </a:p>
          <a:p>
            <a:r>
              <a:rPr lang="en-US" altLang="en-US" b="1"/>
              <a:t>Tincher Hollow</a:t>
            </a:r>
            <a:r>
              <a:rPr lang="en-US" altLang="en-US"/>
              <a:t> – Lawrence County</a:t>
            </a:r>
          </a:p>
          <a:p>
            <a:pPr lvl="1"/>
            <a:endParaRPr lang="en-US" altLang="en-US" b="1"/>
          </a:p>
        </p:txBody>
      </p:sp>
    </p:spTree>
  </p:cSld>
  <p:clrMapOvr>
    <a:masterClrMapping/>
  </p:clrMapOvr>
  <p:transition>
    <p:spli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C155CB0-CAC0-6A35-2783-3B637C6CC69C}"/>
              </a:ext>
            </a:extLst>
          </p:cNvPr>
          <p:cNvSpPr>
            <a:spLocks noGrp="1" noChangeArrowheads="1"/>
          </p:cNvSpPr>
          <p:nvPr>
            <p:ph type="title"/>
          </p:nvPr>
        </p:nvSpPr>
        <p:spPr/>
        <p:txBody>
          <a:bodyPr/>
          <a:lstStyle/>
          <a:p>
            <a:r>
              <a:rPr lang="en-US" altLang="en-US"/>
              <a:t>Map Example</a:t>
            </a:r>
          </a:p>
        </p:txBody>
      </p:sp>
      <p:sp>
        <p:nvSpPr>
          <p:cNvPr id="53251" name="Rectangle 3">
            <a:extLst>
              <a:ext uri="{FF2B5EF4-FFF2-40B4-BE49-F238E27FC236}">
                <a16:creationId xmlns:a16="http://schemas.microsoft.com/office/drawing/2014/main" id="{DA18E959-A30B-A535-1136-0A70B4B2CCD0}"/>
              </a:ext>
            </a:extLst>
          </p:cNvPr>
          <p:cNvSpPr>
            <a:spLocks noGrp="1" noChangeArrowheads="1"/>
          </p:cNvSpPr>
          <p:nvPr>
            <p:ph type="body" idx="1"/>
          </p:nvPr>
        </p:nvSpPr>
        <p:spPr/>
        <p:txBody>
          <a:bodyPr/>
          <a:lstStyle/>
          <a:p>
            <a:pPr algn="ctr">
              <a:buFont typeface="Wingdings" panose="05000000000000000000" pitchFamily="2" charset="2"/>
              <a:buNone/>
            </a:pPr>
            <a:br>
              <a:rPr lang="en-US" altLang="en-US"/>
            </a:br>
            <a:endParaRPr lang="en-US" altLang="en-US"/>
          </a:p>
          <a:p>
            <a:pPr algn="ctr">
              <a:buFont typeface="Wingdings" panose="05000000000000000000" pitchFamily="2" charset="2"/>
              <a:buNone/>
            </a:pPr>
            <a:endParaRPr lang="en-US" altLang="en-US"/>
          </a:p>
        </p:txBody>
      </p:sp>
      <p:pic>
        <p:nvPicPr>
          <p:cNvPr id="53263" name="Picture 15">
            <a:extLst>
              <a:ext uri="{FF2B5EF4-FFF2-40B4-BE49-F238E27FC236}">
                <a16:creationId xmlns:a16="http://schemas.microsoft.com/office/drawing/2014/main" id="{04B33D67-593A-0118-D768-C83FF1039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4212" t="34355" r="41815" b="41718"/>
          <a:stretch>
            <a:fillRect/>
          </a:stretch>
        </p:blipFill>
        <p:spPr bwMode="auto">
          <a:xfrm>
            <a:off x="1905000" y="2438400"/>
            <a:ext cx="5715000" cy="3962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pli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FD5B15CE-867D-7087-E876-397197EAA10D}"/>
              </a:ext>
            </a:extLst>
          </p:cNvPr>
          <p:cNvSpPr>
            <a:spLocks noGrp="1" noChangeArrowheads="1"/>
          </p:cNvSpPr>
          <p:nvPr>
            <p:ph type="ctrTitle"/>
          </p:nvPr>
        </p:nvSpPr>
        <p:spPr/>
        <p:txBody>
          <a:bodyPr/>
          <a:lstStyle/>
          <a:p>
            <a:r>
              <a:rPr lang="en-US" altLang="en-US"/>
              <a:t> How to Evaluate Each Area</a:t>
            </a:r>
          </a:p>
        </p:txBody>
      </p:sp>
      <p:sp>
        <p:nvSpPr>
          <p:cNvPr id="54275" name="Rectangle 3">
            <a:extLst>
              <a:ext uri="{FF2B5EF4-FFF2-40B4-BE49-F238E27FC236}">
                <a16:creationId xmlns:a16="http://schemas.microsoft.com/office/drawing/2014/main" id="{1E10A293-13D7-3153-DE1E-7483074A7FE2}"/>
              </a:ext>
            </a:extLst>
          </p:cNvPr>
          <p:cNvSpPr>
            <a:spLocks noGrp="1" noChangeArrowheads="1"/>
          </p:cNvSpPr>
          <p:nvPr>
            <p:ph type="subTitle" idx="1"/>
          </p:nvPr>
        </p:nvSpPr>
        <p:spPr/>
        <p:txBody>
          <a:bodyPr/>
          <a:lstStyle/>
          <a:p>
            <a:endParaRPr lang="en-US" altLang="en-US"/>
          </a:p>
          <a:p>
            <a:r>
              <a:rPr lang="en-US" altLang="en-US" sz="4000"/>
              <a:t>An Example Using Mt. Nebo Church</a:t>
            </a:r>
          </a:p>
        </p:txBody>
      </p:sp>
    </p:spTree>
  </p:cSld>
  <p:clrMapOvr>
    <a:masterClrMapping/>
  </p:clrMapOvr>
  <p:transition>
    <p:spli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548971C1-2DE8-5414-0F4A-8AE471035848}"/>
              </a:ext>
            </a:extLst>
          </p:cNvPr>
          <p:cNvSpPr>
            <a:spLocks noGrp="1" noChangeArrowheads="1"/>
          </p:cNvSpPr>
          <p:nvPr>
            <p:ph type="title"/>
          </p:nvPr>
        </p:nvSpPr>
        <p:spPr/>
        <p:txBody>
          <a:bodyPr/>
          <a:lstStyle/>
          <a:p>
            <a:r>
              <a:rPr lang="en-US" altLang="en-US"/>
              <a:t>Evaluate Each Criteria on the Evaluation Form</a:t>
            </a:r>
          </a:p>
        </p:txBody>
      </p:sp>
      <p:sp>
        <p:nvSpPr>
          <p:cNvPr id="55299" name="Rectangle 3">
            <a:extLst>
              <a:ext uri="{FF2B5EF4-FFF2-40B4-BE49-F238E27FC236}">
                <a16:creationId xmlns:a16="http://schemas.microsoft.com/office/drawing/2014/main" id="{43D4C4AF-CC09-E047-AAF6-087426E05717}"/>
              </a:ext>
            </a:extLst>
          </p:cNvPr>
          <p:cNvSpPr>
            <a:spLocks noGrp="1" noChangeArrowheads="1"/>
          </p:cNvSpPr>
          <p:nvPr>
            <p:ph type="body" idx="1"/>
          </p:nvPr>
        </p:nvSpPr>
        <p:spPr/>
        <p:txBody>
          <a:bodyPr/>
          <a:lstStyle/>
          <a:p>
            <a:r>
              <a:rPr lang="en-US" altLang="en-US"/>
              <a:t>Criteria 1:  The area contains less than a half mile of improved road for each 1,000 acres, and the road is under Forest Service jurisdiction.</a:t>
            </a:r>
          </a:p>
        </p:txBody>
      </p:sp>
    </p:spTree>
  </p:cSld>
  <p:clrMapOvr>
    <a:masterClrMapping/>
  </p:clrMapOvr>
  <p:transition>
    <p:spli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574E3B76-F33D-484F-9599-563E11415D75}"/>
              </a:ext>
            </a:extLst>
          </p:cNvPr>
          <p:cNvSpPr>
            <a:spLocks noGrp="1" noChangeArrowheads="1"/>
          </p:cNvSpPr>
          <p:nvPr>
            <p:ph type="title"/>
          </p:nvPr>
        </p:nvSpPr>
        <p:spPr/>
        <p:txBody>
          <a:bodyPr/>
          <a:lstStyle/>
          <a:p>
            <a:r>
              <a:rPr lang="en-US" altLang="en-US"/>
              <a:t>Evaluate Each Criteria on the Evaluation Form</a:t>
            </a:r>
          </a:p>
        </p:txBody>
      </p:sp>
      <p:sp>
        <p:nvSpPr>
          <p:cNvPr id="56323" name="Rectangle 3">
            <a:extLst>
              <a:ext uri="{FF2B5EF4-FFF2-40B4-BE49-F238E27FC236}">
                <a16:creationId xmlns:a16="http://schemas.microsoft.com/office/drawing/2014/main" id="{8EACDB34-CB5A-0D64-45AC-2A7404132ED3}"/>
              </a:ext>
            </a:extLst>
          </p:cNvPr>
          <p:cNvSpPr>
            <a:spLocks noGrp="1" noChangeArrowheads="1"/>
          </p:cNvSpPr>
          <p:nvPr>
            <p:ph type="body" idx="1"/>
          </p:nvPr>
        </p:nvSpPr>
        <p:spPr>
          <a:xfrm>
            <a:off x="809625" y="2214563"/>
            <a:ext cx="8105775" cy="3348037"/>
          </a:xfrm>
        </p:spPr>
        <p:txBody>
          <a:bodyPr/>
          <a:lstStyle/>
          <a:p>
            <a:r>
              <a:rPr lang="en-US" altLang="en-US"/>
              <a:t>Mt. Nebo Church has 2.32 miles of improved roads per 1,000 acres.</a:t>
            </a:r>
          </a:p>
          <a:p>
            <a:r>
              <a:rPr lang="en-US" altLang="en-US"/>
              <a:t>It does not meet</a:t>
            </a:r>
          </a:p>
          <a:p>
            <a:pPr>
              <a:buFont typeface="Wingdings" panose="05000000000000000000" pitchFamily="2" charset="2"/>
              <a:buNone/>
            </a:pPr>
            <a:r>
              <a:rPr lang="en-US" altLang="en-US"/>
              <a:t>   Criteria 1.</a:t>
            </a:r>
          </a:p>
          <a:p>
            <a:pPr algn="ctr">
              <a:buFont typeface="Wingdings" panose="05000000000000000000" pitchFamily="2" charset="2"/>
              <a:buNone/>
            </a:pPr>
            <a:endParaRPr lang="en-US" altLang="en-US"/>
          </a:p>
        </p:txBody>
      </p:sp>
    </p:spTree>
  </p:cSld>
  <p:clrMapOvr>
    <a:masterClrMapping/>
  </p:clrMapOvr>
  <p:transition>
    <p:spli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8FEA8658-8836-9327-0057-7C7A5B242DC0}"/>
              </a:ext>
            </a:extLst>
          </p:cNvPr>
          <p:cNvSpPr>
            <a:spLocks noGrp="1" noChangeArrowheads="1"/>
          </p:cNvSpPr>
          <p:nvPr>
            <p:ph type="title"/>
          </p:nvPr>
        </p:nvSpPr>
        <p:spPr/>
        <p:txBody>
          <a:bodyPr/>
          <a:lstStyle/>
          <a:p>
            <a:r>
              <a:rPr lang="en-US" altLang="en-US"/>
              <a:t>Evaluate Each Criteria on the Evaluation Form</a:t>
            </a:r>
          </a:p>
        </p:txBody>
      </p:sp>
      <p:sp>
        <p:nvSpPr>
          <p:cNvPr id="57347" name="Rectangle 3">
            <a:extLst>
              <a:ext uri="{FF2B5EF4-FFF2-40B4-BE49-F238E27FC236}">
                <a16:creationId xmlns:a16="http://schemas.microsoft.com/office/drawing/2014/main" id="{40C59F85-EACD-49FF-D824-7E698C7275A6}"/>
              </a:ext>
            </a:extLst>
          </p:cNvPr>
          <p:cNvSpPr>
            <a:spLocks noGrp="1" noChangeArrowheads="1"/>
          </p:cNvSpPr>
          <p:nvPr>
            <p:ph type="body" idx="1"/>
          </p:nvPr>
        </p:nvSpPr>
        <p:spPr/>
        <p:txBody>
          <a:bodyPr/>
          <a:lstStyle/>
          <a:p>
            <a:r>
              <a:rPr lang="en-US" altLang="en-US"/>
              <a:t>Criteria 2:  Less than 15 percent of the area is non-native, planted vegetation.</a:t>
            </a:r>
          </a:p>
        </p:txBody>
      </p:sp>
    </p:spTree>
  </p:cSld>
  <p:clrMapOvr>
    <a:masterClrMapping/>
  </p:clrMapOvr>
  <p:transition>
    <p:spli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A42461E6-A3B8-B0F2-BAB5-F42B35A33C68}"/>
              </a:ext>
            </a:extLst>
          </p:cNvPr>
          <p:cNvSpPr>
            <a:spLocks noGrp="1" noChangeArrowheads="1"/>
          </p:cNvSpPr>
          <p:nvPr>
            <p:ph type="title"/>
          </p:nvPr>
        </p:nvSpPr>
        <p:spPr/>
        <p:txBody>
          <a:bodyPr/>
          <a:lstStyle/>
          <a:p>
            <a:r>
              <a:rPr lang="en-US" altLang="en-US"/>
              <a:t>Evaluate Each Criteria on the Evaluation Form</a:t>
            </a:r>
          </a:p>
        </p:txBody>
      </p:sp>
      <p:sp>
        <p:nvSpPr>
          <p:cNvPr id="58371" name="Rectangle 3">
            <a:extLst>
              <a:ext uri="{FF2B5EF4-FFF2-40B4-BE49-F238E27FC236}">
                <a16:creationId xmlns:a16="http://schemas.microsoft.com/office/drawing/2014/main" id="{80A102E8-5840-A4EE-1669-F25CEB09BAF4}"/>
              </a:ext>
            </a:extLst>
          </p:cNvPr>
          <p:cNvSpPr>
            <a:spLocks noGrp="1" noChangeArrowheads="1"/>
          </p:cNvSpPr>
          <p:nvPr>
            <p:ph type="body" idx="1"/>
          </p:nvPr>
        </p:nvSpPr>
        <p:spPr/>
        <p:txBody>
          <a:bodyPr/>
          <a:lstStyle/>
          <a:p>
            <a:r>
              <a:rPr lang="en-US" altLang="en-US"/>
              <a:t>Mt. Nebo Church is 6.41 percent non-native, planted vegetation.</a:t>
            </a:r>
          </a:p>
          <a:p>
            <a:r>
              <a:rPr lang="en-US" altLang="en-US"/>
              <a:t>This area meets Criteria 2.</a:t>
            </a:r>
          </a:p>
        </p:txBody>
      </p:sp>
    </p:spTree>
  </p:cSld>
  <p:clrMapOvr>
    <a:masterClrMapping/>
  </p:clrMapOvr>
  <p:transition>
    <p:spli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F4BB191-BF41-C56D-C47B-F59D5AAA237D}"/>
              </a:ext>
            </a:extLst>
          </p:cNvPr>
          <p:cNvSpPr>
            <a:spLocks noGrp="1" noChangeArrowheads="1"/>
          </p:cNvSpPr>
          <p:nvPr>
            <p:ph type="title"/>
          </p:nvPr>
        </p:nvSpPr>
        <p:spPr/>
        <p:txBody>
          <a:bodyPr/>
          <a:lstStyle/>
          <a:p>
            <a:r>
              <a:rPr lang="en-US" altLang="en-US"/>
              <a:t>Evaluate Each Criteria on the Evaluation Form</a:t>
            </a:r>
          </a:p>
        </p:txBody>
      </p:sp>
      <p:sp>
        <p:nvSpPr>
          <p:cNvPr id="59395" name="Rectangle 3">
            <a:extLst>
              <a:ext uri="{FF2B5EF4-FFF2-40B4-BE49-F238E27FC236}">
                <a16:creationId xmlns:a16="http://schemas.microsoft.com/office/drawing/2014/main" id="{F50A7920-6747-77E9-D1E3-ECF63B950CBC}"/>
              </a:ext>
            </a:extLst>
          </p:cNvPr>
          <p:cNvSpPr>
            <a:spLocks noGrp="1" noChangeArrowheads="1"/>
          </p:cNvSpPr>
          <p:nvPr>
            <p:ph type="body" idx="1"/>
          </p:nvPr>
        </p:nvSpPr>
        <p:spPr/>
        <p:txBody>
          <a:bodyPr/>
          <a:lstStyle/>
          <a:p>
            <a:r>
              <a:rPr lang="en-US" altLang="en-US"/>
              <a:t>Criteria 3:  Less than 20 percent of the area has been harvested within the past 10 years.</a:t>
            </a:r>
          </a:p>
        </p:txBody>
      </p:sp>
    </p:spTree>
  </p:cSld>
  <p:clrMapOvr>
    <a:masterClrMapping/>
  </p:clrMapOvr>
  <p:transition>
    <p:spli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E9D610E3-81A3-6D73-EC82-B46752275CA7}"/>
              </a:ext>
            </a:extLst>
          </p:cNvPr>
          <p:cNvSpPr>
            <a:spLocks noGrp="1" noChangeArrowheads="1"/>
          </p:cNvSpPr>
          <p:nvPr>
            <p:ph type="title"/>
          </p:nvPr>
        </p:nvSpPr>
        <p:spPr/>
        <p:txBody>
          <a:bodyPr/>
          <a:lstStyle/>
          <a:p>
            <a:r>
              <a:rPr lang="en-US" altLang="en-US"/>
              <a:t>Evaluate Each Criteria on the Evaluation Form</a:t>
            </a:r>
          </a:p>
        </p:txBody>
      </p:sp>
      <p:sp>
        <p:nvSpPr>
          <p:cNvPr id="60419" name="Rectangle 3">
            <a:extLst>
              <a:ext uri="{FF2B5EF4-FFF2-40B4-BE49-F238E27FC236}">
                <a16:creationId xmlns:a16="http://schemas.microsoft.com/office/drawing/2014/main" id="{E1912D7A-3CB9-0026-E188-BC9FDEB61994}"/>
              </a:ext>
            </a:extLst>
          </p:cNvPr>
          <p:cNvSpPr>
            <a:spLocks noGrp="1" noChangeArrowheads="1"/>
          </p:cNvSpPr>
          <p:nvPr>
            <p:ph type="body" idx="1"/>
          </p:nvPr>
        </p:nvSpPr>
        <p:spPr/>
        <p:txBody>
          <a:bodyPr/>
          <a:lstStyle/>
          <a:p>
            <a:r>
              <a:rPr lang="en-US" altLang="en-US"/>
              <a:t>None of Mt. Nebo Church has been harvested within the past 10 years.</a:t>
            </a:r>
          </a:p>
          <a:p>
            <a:r>
              <a:rPr lang="en-US" altLang="en-US"/>
              <a:t>This area meets Criteria 3.</a:t>
            </a:r>
          </a:p>
        </p:txBody>
      </p:sp>
    </p:spTree>
  </p:cSld>
  <p:clrMapOvr>
    <a:masterClrMapping/>
  </p:clrMapOvr>
  <p:transition>
    <p:spli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A0036F48-0117-6CAA-0021-F1C81A6D1433}"/>
              </a:ext>
            </a:extLst>
          </p:cNvPr>
          <p:cNvSpPr>
            <a:spLocks noGrp="1" noChangeArrowheads="1"/>
          </p:cNvSpPr>
          <p:nvPr>
            <p:ph type="title"/>
          </p:nvPr>
        </p:nvSpPr>
        <p:spPr/>
        <p:txBody>
          <a:bodyPr/>
          <a:lstStyle/>
          <a:p>
            <a:r>
              <a:rPr lang="en-US" altLang="en-US"/>
              <a:t>Evaluate Each Criteria on the Evaluation Form</a:t>
            </a:r>
          </a:p>
        </p:txBody>
      </p:sp>
      <p:sp>
        <p:nvSpPr>
          <p:cNvPr id="61443" name="Rectangle 3">
            <a:extLst>
              <a:ext uri="{FF2B5EF4-FFF2-40B4-BE49-F238E27FC236}">
                <a16:creationId xmlns:a16="http://schemas.microsoft.com/office/drawing/2014/main" id="{28A30691-1DA5-318D-A2E9-0A2D3C85DA47}"/>
              </a:ext>
            </a:extLst>
          </p:cNvPr>
          <p:cNvSpPr>
            <a:spLocks noGrp="1" noChangeArrowheads="1"/>
          </p:cNvSpPr>
          <p:nvPr>
            <p:ph type="body" idx="1"/>
          </p:nvPr>
        </p:nvSpPr>
        <p:spPr/>
        <p:txBody>
          <a:bodyPr/>
          <a:lstStyle/>
          <a:p>
            <a:r>
              <a:rPr lang="en-US" altLang="en-US"/>
              <a:t>Criteria 4:  The area contains a few dwellings on private lands and the location of these dwellings and their access needs insulate their effects on the natural conditions of Federal lands.</a:t>
            </a:r>
          </a:p>
        </p:txBody>
      </p:sp>
    </p:spTree>
  </p:cSld>
  <p:clrMapOvr>
    <a:masterClrMapping/>
  </p:clrMapOvr>
  <p:transition>
    <p:spli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0EF2521-0A72-A37A-DCB5-BDD3BD169B23}"/>
              </a:ext>
            </a:extLst>
          </p:cNvPr>
          <p:cNvSpPr>
            <a:spLocks noGrp="1" noChangeArrowheads="1"/>
          </p:cNvSpPr>
          <p:nvPr>
            <p:ph type="title"/>
          </p:nvPr>
        </p:nvSpPr>
        <p:spPr/>
        <p:txBody>
          <a:bodyPr/>
          <a:lstStyle/>
          <a:p>
            <a:r>
              <a:rPr lang="en-US" altLang="en-US"/>
              <a:t>Evaluate Each Criteria on the Evaluation Form</a:t>
            </a:r>
          </a:p>
        </p:txBody>
      </p:sp>
      <p:sp>
        <p:nvSpPr>
          <p:cNvPr id="62467" name="Rectangle 3">
            <a:extLst>
              <a:ext uri="{FF2B5EF4-FFF2-40B4-BE49-F238E27FC236}">
                <a16:creationId xmlns:a16="http://schemas.microsoft.com/office/drawing/2014/main" id="{80AD9D13-2684-8B17-2236-3CAE7738F025}"/>
              </a:ext>
            </a:extLst>
          </p:cNvPr>
          <p:cNvSpPr>
            <a:spLocks noGrp="1" noChangeArrowheads="1"/>
          </p:cNvSpPr>
          <p:nvPr>
            <p:ph type="body" idx="1"/>
          </p:nvPr>
        </p:nvSpPr>
        <p:spPr/>
        <p:txBody>
          <a:bodyPr/>
          <a:lstStyle/>
          <a:p>
            <a:r>
              <a:rPr lang="en-US" altLang="en-US"/>
              <a:t>Mt. Nebo Church does not meet Criteria 4 due to “spotty” ownership patterns.</a:t>
            </a:r>
          </a:p>
        </p:txBody>
      </p:sp>
    </p:spTree>
  </p:cSld>
  <p:clrMapOvr>
    <a:masterClrMapping/>
  </p:clrMapOvr>
  <p:transition>
    <p:spli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a:extLst>
              <a:ext uri="{FF2B5EF4-FFF2-40B4-BE49-F238E27FC236}">
                <a16:creationId xmlns:a16="http://schemas.microsoft.com/office/drawing/2014/main" id="{AB850B59-1B6B-ED0C-4D9C-725160DACAC5}"/>
              </a:ext>
            </a:extLst>
          </p:cNvPr>
          <p:cNvSpPr>
            <a:spLocks noGrp="1" noChangeArrowheads="1"/>
          </p:cNvSpPr>
          <p:nvPr>
            <p:ph type="title"/>
          </p:nvPr>
        </p:nvSpPr>
        <p:spPr/>
        <p:txBody>
          <a:bodyPr/>
          <a:lstStyle/>
          <a:p>
            <a:r>
              <a:rPr lang="en-US" altLang="en-US"/>
              <a:t>Evaluate Each Criteria on the Evaluation Form</a:t>
            </a:r>
          </a:p>
        </p:txBody>
      </p:sp>
      <p:sp>
        <p:nvSpPr>
          <p:cNvPr id="63491" name="Rectangle 1027">
            <a:extLst>
              <a:ext uri="{FF2B5EF4-FFF2-40B4-BE49-F238E27FC236}">
                <a16:creationId xmlns:a16="http://schemas.microsoft.com/office/drawing/2014/main" id="{6FD35DAB-E368-C7A4-3A25-74BFFF363715}"/>
              </a:ext>
            </a:extLst>
          </p:cNvPr>
          <p:cNvSpPr>
            <a:spLocks noGrp="1" noChangeArrowheads="1"/>
          </p:cNvSpPr>
          <p:nvPr>
            <p:ph type="body" idx="1"/>
          </p:nvPr>
        </p:nvSpPr>
        <p:spPr/>
        <p:txBody>
          <a:bodyPr/>
          <a:lstStyle/>
          <a:p>
            <a:r>
              <a:rPr lang="en-US" altLang="en-US"/>
              <a:t>Criteria 5:  The land is regaining a natural, untrammeled appearance. </a:t>
            </a:r>
          </a:p>
        </p:txBody>
      </p:sp>
    </p:spTree>
  </p:cSld>
  <p:clrMapOvr>
    <a:masterClrMapping/>
  </p:clrMapOvr>
  <p:transition>
    <p:spli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1C995225-7A2B-7565-9C1C-B6537DF22F38}"/>
              </a:ext>
            </a:extLst>
          </p:cNvPr>
          <p:cNvSpPr>
            <a:spLocks noGrp="1" noChangeArrowheads="1"/>
          </p:cNvSpPr>
          <p:nvPr>
            <p:ph type="title"/>
          </p:nvPr>
        </p:nvSpPr>
        <p:spPr/>
        <p:txBody>
          <a:bodyPr/>
          <a:lstStyle/>
          <a:p>
            <a:r>
              <a:rPr lang="en-US" altLang="en-US"/>
              <a:t>Evaluate Each Criteria on the Evaluation Form</a:t>
            </a:r>
          </a:p>
        </p:txBody>
      </p:sp>
      <p:sp>
        <p:nvSpPr>
          <p:cNvPr id="64515" name="Rectangle 3">
            <a:extLst>
              <a:ext uri="{FF2B5EF4-FFF2-40B4-BE49-F238E27FC236}">
                <a16:creationId xmlns:a16="http://schemas.microsoft.com/office/drawing/2014/main" id="{9FEFD7F1-118C-CE4B-3BE2-C4BFE748FEA7}"/>
              </a:ext>
            </a:extLst>
          </p:cNvPr>
          <p:cNvSpPr>
            <a:spLocks noGrp="1" noChangeArrowheads="1"/>
          </p:cNvSpPr>
          <p:nvPr>
            <p:ph type="body" idx="1"/>
          </p:nvPr>
        </p:nvSpPr>
        <p:spPr/>
        <p:txBody>
          <a:bodyPr/>
          <a:lstStyle/>
          <a:p>
            <a:r>
              <a:rPr lang="en-US" altLang="en-US"/>
              <a:t>Does Mt. Nebo Church meet Criteria 5?</a:t>
            </a:r>
          </a:p>
          <a:p>
            <a:pPr lvl="1"/>
            <a:r>
              <a:rPr lang="en-US" altLang="en-US"/>
              <a:t>A pipeline bisects the area.</a:t>
            </a:r>
          </a:p>
          <a:p>
            <a:pPr lvl="1"/>
            <a:r>
              <a:rPr lang="en-US" altLang="en-US"/>
              <a:t>Major county roads provide access to  private property within the area.</a:t>
            </a:r>
          </a:p>
          <a:p>
            <a:pPr lvl="1"/>
            <a:r>
              <a:rPr lang="en-US" altLang="en-US"/>
              <a:t>Presence of private property and houses, especially in the middle of the area.</a:t>
            </a:r>
          </a:p>
        </p:txBody>
      </p:sp>
    </p:spTree>
  </p:cSld>
  <p:clrMapOvr>
    <a:masterClrMapping/>
  </p:clrMapOvr>
  <p:transition>
    <p:spli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86662DE9-91D3-EC9C-9F5C-F305AA28B204}"/>
              </a:ext>
            </a:extLst>
          </p:cNvPr>
          <p:cNvSpPr>
            <a:spLocks noGrp="1" noChangeArrowheads="1"/>
          </p:cNvSpPr>
          <p:nvPr>
            <p:ph type="title"/>
          </p:nvPr>
        </p:nvSpPr>
        <p:spPr/>
        <p:txBody>
          <a:bodyPr/>
          <a:lstStyle/>
          <a:p>
            <a:r>
              <a:rPr lang="en-US" altLang="en-US"/>
              <a:t>Evaluate Each Criteria on the Evaluation Form</a:t>
            </a:r>
          </a:p>
        </p:txBody>
      </p:sp>
      <p:sp>
        <p:nvSpPr>
          <p:cNvPr id="65539" name="Rectangle 3">
            <a:extLst>
              <a:ext uri="{FF2B5EF4-FFF2-40B4-BE49-F238E27FC236}">
                <a16:creationId xmlns:a16="http://schemas.microsoft.com/office/drawing/2014/main" id="{02126525-E1EA-DE59-29B5-3228776E0759}"/>
              </a:ext>
            </a:extLst>
          </p:cNvPr>
          <p:cNvSpPr>
            <a:spLocks noGrp="1" noChangeArrowheads="1"/>
          </p:cNvSpPr>
          <p:nvPr>
            <p:ph type="body" idx="1"/>
          </p:nvPr>
        </p:nvSpPr>
        <p:spPr/>
        <p:txBody>
          <a:bodyPr/>
          <a:lstStyle/>
          <a:p>
            <a:r>
              <a:rPr lang="en-US" altLang="en-US"/>
              <a:t>Criteria 6:  Improvements existing in the area are being affected by the forces of nature rather than humans and are disappearing or muted.</a:t>
            </a:r>
          </a:p>
        </p:txBody>
      </p:sp>
    </p:spTree>
  </p:cSld>
  <p:clrMapOvr>
    <a:masterClrMapping/>
  </p:clrMapOvr>
  <p:transition>
    <p:spli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80923E5-9EE3-A810-0D5A-AB96D707C065}"/>
              </a:ext>
            </a:extLst>
          </p:cNvPr>
          <p:cNvSpPr>
            <a:spLocks noGrp="1" noChangeArrowheads="1"/>
          </p:cNvSpPr>
          <p:nvPr>
            <p:ph type="title"/>
          </p:nvPr>
        </p:nvSpPr>
        <p:spPr/>
        <p:txBody>
          <a:bodyPr/>
          <a:lstStyle/>
          <a:p>
            <a:r>
              <a:rPr lang="en-US" altLang="en-US"/>
              <a:t>Evaluate Each Criteria on the Evaluation Form</a:t>
            </a:r>
          </a:p>
        </p:txBody>
      </p:sp>
      <p:sp>
        <p:nvSpPr>
          <p:cNvPr id="66563" name="Rectangle 3">
            <a:extLst>
              <a:ext uri="{FF2B5EF4-FFF2-40B4-BE49-F238E27FC236}">
                <a16:creationId xmlns:a16="http://schemas.microsoft.com/office/drawing/2014/main" id="{6E7F6EB5-1754-7CBC-5188-4BB6296805D8}"/>
              </a:ext>
            </a:extLst>
          </p:cNvPr>
          <p:cNvSpPr>
            <a:spLocks noGrp="1" noChangeArrowheads="1"/>
          </p:cNvSpPr>
          <p:nvPr>
            <p:ph type="body" idx="1"/>
          </p:nvPr>
        </p:nvSpPr>
        <p:spPr/>
        <p:txBody>
          <a:bodyPr/>
          <a:lstStyle/>
          <a:p>
            <a:pPr>
              <a:lnSpc>
                <a:spcPct val="90000"/>
              </a:lnSpc>
            </a:pPr>
            <a:r>
              <a:rPr lang="en-US" altLang="en-US"/>
              <a:t>Does Mt. Nebo Church meet Criteria 6?</a:t>
            </a:r>
          </a:p>
          <a:p>
            <a:pPr lvl="1">
              <a:lnSpc>
                <a:spcPct val="90000"/>
              </a:lnSpc>
            </a:pPr>
            <a:r>
              <a:rPr lang="en-US" altLang="en-US"/>
              <a:t>A pipeline bisects the area.</a:t>
            </a:r>
          </a:p>
          <a:p>
            <a:pPr lvl="1">
              <a:lnSpc>
                <a:spcPct val="90000"/>
              </a:lnSpc>
            </a:pPr>
            <a:r>
              <a:rPr lang="en-US" altLang="en-US"/>
              <a:t>Major county roads provide access to  private property within the area.</a:t>
            </a:r>
          </a:p>
          <a:p>
            <a:pPr lvl="1">
              <a:lnSpc>
                <a:spcPct val="90000"/>
              </a:lnSpc>
            </a:pPr>
            <a:r>
              <a:rPr lang="en-US" altLang="en-US"/>
              <a:t>Presence of private property and houses, especially in the middle of the area.</a:t>
            </a:r>
          </a:p>
          <a:p>
            <a:pPr lvl="1">
              <a:lnSpc>
                <a:spcPct val="90000"/>
              </a:lnSpc>
            </a:pPr>
            <a:endParaRPr lang="en-US" altLang="en-US"/>
          </a:p>
          <a:p>
            <a:pPr>
              <a:lnSpc>
                <a:spcPct val="90000"/>
              </a:lnSpc>
              <a:buFont typeface="Wingdings" panose="05000000000000000000" pitchFamily="2" charset="2"/>
              <a:buNone/>
            </a:pPr>
            <a:r>
              <a:rPr lang="en-US" altLang="en-US"/>
              <a:t>		</a:t>
            </a:r>
          </a:p>
        </p:txBody>
      </p:sp>
    </p:spTree>
  </p:cSld>
  <p:clrMapOvr>
    <a:masterClrMapping/>
  </p:clrMapOvr>
  <p:transition>
    <p:spli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6F31FACB-680F-849A-38D0-7070AF58CF0E}"/>
              </a:ext>
            </a:extLst>
          </p:cNvPr>
          <p:cNvSpPr>
            <a:spLocks noGrp="1" noChangeArrowheads="1"/>
          </p:cNvSpPr>
          <p:nvPr>
            <p:ph type="title"/>
          </p:nvPr>
        </p:nvSpPr>
        <p:spPr/>
        <p:txBody>
          <a:bodyPr/>
          <a:lstStyle/>
          <a:p>
            <a:r>
              <a:rPr lang="en-US" altLang="en-US"/>
              <a:t>Evaluate Each Criteria on the Evaluation Form</a:t>
            </a:r>
          </a:p>
        </p:txBody>
      </p:sp>
      <p:sp>
        <p:nvSpPr>
          <p:cNvPr id="67587" name="Rectangle 3">
            <a:extLst>
              <a:ext uri="{FF2B5EF4-FFF2-40B4-BE49-F238E27FC236}">
                <a16:creationId xmlns:a16="http://schemas.microsoft.com/office/drawing/2014/main" id="{3F367E9A-B374-014F-422B-D55CB51B6C44}"/>
              </a:ext>
            </a:extLst>
          </p:cNvPr>
          <p:cNvSpPr>
            <a:spLocks noGrp="1" noChangeArrowheads="1"/>
          </p:cNvSpPr>
          <p:nvPr>
            <p:ph type="body" idx="1"/>
          </p:nvPr>
        </p:nvSpPr>
        <p:spPr/>
        <p:txBody>
          <a:bodyPr/>
          <a:lstStyle/>
          <a:p>
            <a:r>
              <a:rPr lang="en-US" altLang="en-US"/>
              <a:t>Criteria 7:  The area has existing or attainable National Forest System ownership patterns, both surface and subsurface, that could ensure perpetuation of identified wilderness values.</a:t>
            </a:r>
          </a:p>
        </p:txBody>
      </p:sp>
    </p:spTree>
  </p:cSld>
  <p:clrMapOvr>
    <a:masterClrMapping/>
  </p:clrMapOvr>
  <p:transition>
    <p:spli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3239F0BB-8124-44DC-F4C1-0073015B41A3}"/>
              </a:ext>
            </a:extLst>
          </p:cNvPr>
          <p:cNvSpPr>
            <a:spLocks noGrp="1" noChangeArrowheads="1"/>
          </p:cNvSpPr>
          <p:nvPr>
            <p:ph type="title"/>
          </p:nvPr>
        </p:nvSpPr>
        <p:spPr/>
        <p:txBody>
          <a:bodyPr/>
          <a:lstStyle/>
          <a:p>
            <a:r>
              <a:rPr lang="en-US" altLang="en-US"/>
              <a:t>Evaluate Each Criteria on the Evaluation Form</a:t>
            </a:r>
          </a:p>
        </p:txBody>
      </p:sp>
      <p:sp>
        <p:nvSpPr>
          <p:cNvPr id="68611" name="Rectangle 3">
            <a:extLst>
              <a:ext uri="{FF2B5EF4-FFF2-40B4-BE49-F238E27FC236}">
                <a16:creationId xmlns:a16="http://schemas.microsoft.com/office/drawing/2014/main" id="{3C360FED-52F9-BB9C-E65D-49B3DB065754}"/>
              </a:ext>
            </a:extLst>
          </p:cNvPr>
          <p:cNvSpPr>
            <a:spLocks noGrp="1" noChangeArrowheads="1"/>
          </p:cNvSpPr>
          <p:nvPr>
            <p:ph type="body" idx="1"/>
          </p:nvPr>
        </p:nvSpPr>
        <p:spPr/>
        <p:txBody>
          <a:bodyPr/>
          <a:lstStyle/>
          <a:p>
            <a:r>
              <a:rPr lang="en-US" altLang="en-US"/>
              <a:t>Mt. Nebo Church has</a:t>
            </a:r>
          </a:p>
          <a:p>
            <a:pPr>
              <a:buFont typeface="Wingdings" panose="05000000000000000000" pitchFamily="2" charset="2"/>
              <a:buNone/>
            </a:pPr>
            <a:r>
              <a:rPr lang="en-US" altLang="en-US"/>
              <a:t>   70 acres of outstanding</a:t>
            </a:r>
          </a:p>
          <a:p>
            <a:pPr>
              <a:buFont typeface="Wingdings" panose="05000000000000000000" pitchFamily="2" charset="2"/>
              <a:buNone/>
            </a:pPr>
            <a:r>
              <a:rPr lang="en-US" altLang="en-US"/>
              <a:t>   oil and gas rights.</a:t>
            </a:r>
          </a:p>
          <a:p>
            <a:r>
              <a:rPr lang="en-US" altLang="en-US"/>
              <a:t>Mt. Nebo Church has </a:t>
            </a:r>
          </a:p>
          <a:p>
            <a:pPr>
              <a:buFont typeface="Wingdings" panose="05000000000000000000" pitchFamily="2" charset="2"/>
              <a:buNone/>
            </a:pPr>
            <a:r>
              <a:rPr lang="en-US" altLang="en-US"/>
              <a:t>“spotty” ownership</a:t>
            </a:r>
          </a:p>
          <a:p>
            <a:pPr>
              <a:buFont typeface="Wingdings" panose="05000000000000000000" pitchFamily="2" charset="2"/>
              <a:buNone/>
            </a:pPr>
            <a:r>
              <a:rPr lang="en-US" altLang="en-US"/>
              <a:t> patterns.</a:t>
            </a:r>
          </a:p>
          <a:p>
            <a:pPr>
              <a:buFont typeface="Wingdings" panose="05000000000000000000" pitchFamily="2" charset="2"/>
              <a:buNone/>
            </a:pPr>
            <a:endParaRPr lang="en-US" altLang="en-US"/>
          </a:p>
        </p:txBody>
      </p:sp>
      <p:pic>
        <p:nvPicPr>
          <p:cNvPr id="68616" name="Picture 8">
            <a:extLst>
              <a:ext uri="{FF2B5EF4-FFF2-40B4-BE49-F238E27FC236}">
                <a16:creationId xmlns:a16="http://schemas.microsoft.com/office/drawing/2014/main" id="{57159ABC-8226-59FB-AC5A-650298A90B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006" t="17178" r="36113" b="17178"/>
          <a:stretch>
            <a:fillRect/>
          </a:stretch>
        </p:blipFill>
        <p:spPr bwMode="auto">
          <a:xfrm>
            <a:off x="5029200" y="2286000"/>
            <a:ext cx="3886200" cy="434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pli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41A05DB2-F1FD-8CB9-D8F0-588F88D87B19}"/>
              </a:ext>
            </a:extLst>
          </p:cNvPr>
          <p:cNvSpPr>
            <a:spLocks noGrp="1" noChangeArrowheads="1"/>
          </p:cNvSpPr>
          <p:nvPr>
            <p:ph type="title"/>
          </p:nvPr>
        </p:nvSpPr>
        <p:spPr/>
        <p:txBody>
          <a:bodyPr/>
          <a:lstStyle/>
          <a:p>
            <a:r>
              <a:rPr lang="en-US" altLang="en-US"/>
              <a:t>Evaluate Each Criteria on the Evaluation Form</a:t>
            </a:r>
          </a:p>
        </p:txBody>
      </p:sp>
      <p:sp>
        <p:nvSpPr>
          <p:cNvPr id="69635" name="Rectangle 3">
            <a:extLst>
              <a:ext uri="{FF2B5EF4-FFF2-40B4-BE49-F238E27FC236}">
                <a16:creationId xmlns:a16="http://schemas.microsoft.com/office/drawing/2014/main" id="{9A8EC60F-BA87-6CAC-8CCF-6A12C9F1F43B}"/>
              </a:ext>
            </a:extLst>
          </p:cNvPr>
          <p:cNvSpPr>
            <a:spLocks noGrp="1" noChangeArrowheads="1"/>
          </p:cNvSpPr>
          <p:nvPr>
            <p:ph type="body" idx="1"/>
          </p:nvPr>
        </p:nvSpPr>
        <p:spPr/>
        <p:txBody>
          <a:bodyPr/>
          <a:lstStyle/>
          <a:p>
            <a:r>
              <a:rPr lang="en-US" altLang="en-US"/>
              <a:t>Criteria 8:  The location of the area is conducive to the perpetuation of wilderness values. </a:t>
            </a:r>
          </a:p>
        </p:txBody>
      </p:sp>
    </p:spTree>
  </p:cSld>
  <p:clrMapOvr>
    <a:masterClrMapping/>
  </p:clrMapOvr>
  <p:transition>
    <p:spli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1AE77ED3-650E-DD71-5E9C-DC0B099572B3}"/>
              </a:ext>
            </a:extLst>
          </p:cNvPr>
          <p:cNvSpPr>
            <a:spLocks noGrp="1" noChangeArrowheads="1"/>
          </p:cNvSpPr>
          <p:nvPr>
            <p:ph type="title"/>
          </p:nvPr>
        </p:nvSpPr>
        <p:spPr/>
        <p:txBody>
          <a:bodyPr/>
          <a:lstStyle/>
          <a:p>
            <a:r>
              <a:rPr lang="en-US" altLang="en-US"/>
              <a:t>Evaluate Each Criteria on the Evaluation Form</a:t>
            </a:r>
          </a:p>
        </p:txBody>
      </p:sp>
      <p:sp>
        <p:nvSpPr>
          <p:cNvPr id="70659" name="Rectangle 3">
            <a:extLst>
              <a:ext uri="{FF2B5EF4-FFF2-40B4-BE49-F238E27FC236}">
                <a16:creationId xmlns:a16="http://schemas.microsoft.com/office/drawing/2014/main" id="{D8673739-409C-9C6C-BB83-332D1D7298B2}"/>
              </a:ext>
            </a:extLst>
          </p:cNvPr>
          <p:cNvSpPr>
            <a:spLocks noGrp="1" noChangeArrowheads="1"/>
          </p:cNvSpPr>
          <p:nvPr>
            <p:ph type="body" idx="1"/>
          </p:nvPr>
        </p:nvSpPr>
        <p:spPr/>
        <p:txBody>
          <a:bodyPr/>
          <a:lstStyle/>
          <a:p>
            <a:r>
              <a:rPr lang="en-US" altLang="en-US"/>
              <a:t>Mt. Nebo Church is 2,763 acres.</a:t>
            </a:r>
          </a:p>
          <a:p>
            <a:r>
              <a:rPr lang="en-US" altLang="en-US"/>
              <a:t>This area meets the 2,500 acre “coarse” screen for perpetuation of wilderness values.</a:t>
            </a:r>
          </a:p>
          <a:p>
            <a:pPr>
              <a:buFont typeface="Wingdings" panose="05000000000000000000" pitchFamily="2" charset="2"/>
              <a:buNone/>
            </a:pPr>
            <a:endParaRPr lang="en-US" altLang="en-US"/>
          </a:p>
        </p:txBody>
      </p:sp>
    </p:spTree>
  </p:cSld>
  <p:clrMapOvr>
    <a:masterClrMapping/>
  </p:clrMapOvr>
  <p:transition>
    <p:spli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E31ADDC-8B1B-26B7-D0E0-B84436B3559C}"/>
              </a:ext>
            </a:extLst>
          </p:cNvPr>
          <p:cNvSpPr>
            <a:spLocks noGrp="1" noChangeArrowheads="1"/>
          </p:cNvSpPr>
          <p:nvPr>
            <p:ph type="title"/>
          </p:nvPr>
        </p:nvSpPr>
        <p:spPr/>
        <p:txBody>
          <a:bodyPr/>
          <a:lstStyle/>
          <a:p>
            <a:r>
              <a:rPr lang="en-US" altLang="en-US"/>
              <a:t>Conclusion from the Evaluation of Mt. Nebo Church</a:t>
            </a:r>
          </a:p>
        </p:txBody>
      </p:sp>
      <p:sp>
        <p:nvSpPr>
          <p:cNvPr id="71683" name="Rectangle 3">
            <a:extLst>
              <a:ext uri="{FF2B5EF4-FFF2-40B4-BE49-F238E27FC236}">
                <a16:creationId xmlns:a16="http://schemas.microsoft.com/office/drawing/2014/main" id="{E620E276-0A47-C37B-8D44-2963150BB222}"/>
              </a:ext>
            </a:extLst>
          </p:cNvPr>
          <p:cNvSpPr>
            <a:spLocks noGrp="1" noChangeArrowheads="1"/>
          </p:cNvSpPr>
          <p:nvPr>
            <p:ph type="body" idx="1"/>
          </p:nvPr>
        </p:nvSpPr>
        <p:spPr/>
        <p:txBody>
          <a:bodyPr/>
          <a:lstStyle/>
          <a:p>
            <a:r>
              <a:rPr lang="en-US" altLang="en-US"/>
              <a:t>Does Mt. Nebo Church meet all eight roadless characteristics?</a:t>
            </a:r>
          </a:p>
          <a:p>
            <a:pPr lvl="1"/>
            <a:r>
              <a:rPr lang="en-US" altLang="en-US"/>
              <a:t>If yes, it will be included as an inventoried roadless area.</a:t>
            </a:r>
          </a:p>
          <a:p>
            <a:pPr lvl="1"/>
            <a:r>
              <a:rPr lang="en-US" altLang="en-US"/>
              <a:t>If no, it will continue to be managed as a backcountry area.</a:t>
            </a:r>
          </a:p>
        </p:txBody>
      </p:sp>
    </p:spTree>
  </p:cSld>
  <p:clrMapOvr>
    <a:masterClrMapping/>
  </p:clrMapOvr>
  <p:transition>
    <p:spli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5C832DD8-65BD-8733-3211-4B2D401E757D}"/>
              </a:ext>
            </a:extLst>
          </p:cNvPr>
          <p:cNvSpPr>
            <a:spLocks noGrp="1" noChangeArrowheads="1"/>
          </p:cNvSpPr>
          <p:nvPr>
            <p:ph type="title"/>
          </p:nvPr>
        </p:nvSpPr>
        <p:spPr/>
        <p:txBody>
          <a:bodyPr/>
          <a:lstStyle/>
          <a:p>
            <a:r>
              <a:rPr lang="en-US" altLang="en-US" sz="5400"/>
              <a:t>Questions?</a:t>
            </a:r>
          </a:p>
        </p:txBody>
      </p:sp>
    </p:spTree>
  </p:cSld>
  <p:clrMapOvr>
    <a:masterClrMapping/>
  </p:clrMapOvr>
  <p:transition>
    <p:split/>
  </p:transition>
</p:sld>
</file>

<file path=ppt/theme/theme1.xml><?xml version="1.0" encoding="utf-8"?>
<a:theme xmlns:a="http://schemas.openxmlformats.org/drawingml/2006/main" name="Straight Edge">
  <a:themeElements>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fontScheme name="Straight Edg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traight Edge 1">
        <a:dk1>
          <a:srgbClr val="008080"/>
        </a:dk1>
        <a:lt1>
          <a:srgbClr val="FFFFCC"/>
        </a:lt1>
        <a:dk2>
          <a:srgbClr val="009999"/>
        </a:dk2>
        <a:lt2>
          <a:srgbClr val="FFFF99"/>
        </a:lt2>
        <a:accent1>
          <a:srgbClr val="336699"/>
        </a:accent1>
        <a:accent2>
          <a:srgbClr val="FFFF99"/>
        </a:accent2>
        <a:accent3>
          <a:srgbClr val="AACACA"/>
        </a:accent3>
        <a:accent4>
          <a:srgbClr val="DADAAE"/>
        </a:accent4>
        <a:accent5>
          <a:srgbClr val="ADB8CA"/>
        </a:accent5>
        <a:accent6>
          <a:srgbClr val="E7E78A"/>
        </a:accent6>
        <a:hlink>
          <a:srgbClr val="FFFFCC"/>
        </a:hlink>
        <a:folHlink>
          <a:srgbClr val="DDDDDD"/>
        </a:folHlink>
      </a:clrScheme>
      <a:clrMap bg1="dk2" tx1="lt1" bg2="dk1" tx2="lt2" accent1="accent1" accent2="accent2" accent3="accent3" accent4="accent4" accent5="accent5" accent6="accent6" hlink="hlink" folHlink="folHlink"/>
    </a:extraClrScheme>
    <a:extraClrScheme>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Straight Edge 3">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Straight Edge 4">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Designs\Straight Edge.pot</Template>
  <TotalTime>1309</TotalTime>
  <Words>1917</Words>
  <Application>Microsoft Office PowerPoint</Application>
  <PresentationFormat>On-screen Show (4:3)</PresentationFormat>
  <Paragraphs>238</Paragraphs>
  <Slides>45</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0" baseType="lpstr">
      <vt:lpstr>Times New Roman</vt:lpstr>
      <vt:lpstr>Wingdings</vt:lpstr>
      <vt:lpstr>Helv</vt:lpstr>
      <vt:lpstr>Straight Edge</vt:lpstr>
      <vt:lpstr>Microsoft Photo Editor 3.0 Photo</vt:lpstr>
      <vt:lpstr>Forest Plan Revision</vt:lpstr>
      <vt:lpstr>Primary Decisions Made</vt:lpstr>
      <vt:lpstr>Overview of Revision Process</vt:lpstr>
      <vt:lpstr>Overview (continued)</vt:lpstr>
      <vt:lpstr>Why Roadless?</vt:lpstr>
      <vt:lpstr>Roadless Inventory </vt:lpstr>
      <vt:lpstr>What’s next? </vt:lpstr>
      <vt:lpstr>Roadless Area Characteristics</vt:lpstr>
      <vt:lpstr>Purpose of Roadless Area Inventory</vt:lpstr>
      <vt:lpstr>Purpose of Today’s Workshop</vt:lpstr>
      <vt:lpstr>Understanding Definitions</vt:lpstr>
      <vt:lpstr>Understanding Definitions</vt:lpstr>
      <vt:lpstr>Understanding Definitions</vt:lpstr>
      <vt:lpstr>Understanding Definitions</vt:lpstr>
      <vt:lpstr>Understanding Definitions</vt:lpstr>
      <vt:lpstr>Understanding Definitions</vt:lpstr>
      <vt:lpstr>Understanding Definitions</vt:lpstr>
      <vt:lpstr>Understanding Definitions</vt:lpstr>
      <vt:lpstr>Understanding Definitions</vt:lpstr>
      <vt:lpstr>Roadless Characteristics  Forest Service Handbook 1909.12</vt:lpstr>
      <vt:lpstr>Roadless Characteristics (cont’d)    Forest Service Handbook 1909.12</vt:lpstr>
      <vt:lpstr>Areas Under Evaluation</vt:lpstr>
      <vt:lpstr>Areas Under Evaluation</vt:lpstr>
      <vt:lpstr>Areas Under Evaluation</vt:lpstr>
      <vt:lpstr>Areas Under Evaluation</vt:lpstr>
      <vt:lpstr>Map Example</vt:lpstr>
      <vt:lpstr> How to Evaluate Each Area</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Evaluate Each Criteria on the Evaluation Form</vt:lpstr>
      <vt:lpstr>Conclusion from the Evaluation of Mt. Nebo Church</vt:lpstr>
      <vt:lpstr>Questions?</vt:lpstr>
    </vt:vector>
  </TitlesOfParts>
  <Company>USDA Forest Service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Roadless Area Inventory</dc:title>
  <dc:creator>USDA Forest Service</dc:creator>
  <cp:lastModifiedBy>Perske, Alissa - FS, CO</cp:lastModifiedBy>
  <cp:revision>60</cp:revision>
  <cp:lastPrinted>1601-01-01T00:00:00Z</cp:lastPrinted>
  <dcterms:created xsi:type="dcterms:W3CDTF">2002-06-07T17:40:52Z</dcterms:created>
  <dcterms:modified xsi:type="dcterms:W3CDTF">2026-08-26T19:57:12Z</dcterms:modified>
</cp:coreProperties>
</file>