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1"/>
  </p:notesMasterIdLst>
  <p:sldIdLst>
    <p:sldId id="270" r:id="rId4"/>
    <p:sldId id="276" r:id="rId5"/>
    <p:sldId id="274" r:id="rId6"/>
    <p:sldId id="269" r:id="rId7"/>
    <p:sldId id="271" r:id="rId8"/>
    <p:sldId id="275" r:id="rId9"/>
    <p:sldId id="27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7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FAFD96-3601-4F17-BB82-DBBBA6C512D5}" type="doc">
      <dgm:prSet loTypeId="urn:microsoft.com/office/officeart/2005/8/layout/hierarchy1" loCatId="hierarchy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19599602-9E94-449B-AE02-46C30491E28C}">
      <dgm:prSet phldrT="[Text]" custT="1"/>
      <dgm:spPr/>
      <dgm:t>
        <a:bodyPr/>
        <a:lstStyle/>
        <a:p>
          <a:pPr algn="l"/>
          <a:r>
            <a:rPr lang="en-US" sz="1200" dirty="0"/>
            <a:t>National Forest System</a:t>
          </a:r>
        </a:p>
      </dgm:t>
    </dgm:pt>
    <dgm:pt modelId="{FF371F54-3EAD-4229-B33D-30FA8E522AE4}" type="parTrans" cxnId="{7A02F5AF-F9F5-4778-A66E-DE024A3A34D9}">
      <dgm:prSet/>
      <dgm:spPr/>
      <dgm:t>
        <a:bodyPr/>
        <a:lstStyle/>
        <a:p>
          <a:pPr algn="l"/>
          <a:endParaRPr lang="en-US"/>
        </a:p>
      </dgm:t>
    </dgm:pt>
    <dgm:pt modelId="{2A88706E-F8B3-4E84-B216-AB828E178267}" type="sibTrans" cxnId="{7A02F5AF-F9F5-4778-A66E-DE024A3A34D9}">
      <dgm:prSet/>
      <dgm:spPr/>
      <dgm:t>
        <a:bodyPr/>
        <a:lstStyle/>
        <a:p>
          <a:pPr algn="l"/>
          <a:endParaRPr lang="en-US"/>
        </a:p>
      </dgm:t>
    </dgm:pt>
    <dgm:pt modelId="{6FD54DCC-0420-4B69-949E-C600DAC3EA80}">
      <dgm:prSet phldrT="[Text]" custT="1"/>
      <dgm:spPr/>
      <dgm:t>
        <a:bodyPr/>
        <a:lstStyle/>
        <a:p>
          <a:pPr algn="l"/>
          <a:r>
            <a:rPr lang="en-US" sz="1200" dirty="0"/>
            <a:t>Logging</a:t>
          </a:r>
        </a:p>
      </dgm:t>
    </dgm:pt>
    <dgm:pt modelId="{6F5CF077-1342-46A1-93F1-68D7723F3F8C}" type="parTrans" cxnId="{A9A39EE7-F441-4563-AFFD-666EC4C4FD54}">
      <dgm:prSet/>
      <dgm:spPr/>
      <dgm:t>
        <a:bodyPr/>
        <a:lstStyle/>
        <a:p>
          <a:pPr algn="l"/>
          <a:endParaRPr lang="en-US"/>
        </a:p>
      </dgm:t>
    </dgm:pt>
    <dgm:pt modelId="{CE57F18C-7754-4245-BB8D-0DDD9139AB8E}" type="sibTrans" cxnId="{A9A39EE7-F441-4563-AFFD-666EC4C4FD54}">
      <dgm:prSet/>
      <dgm:spPr/>
      <dgm:t>
        <a:bodyPr/>
        <a:lstStyle/>
        <a:p>
          <a:pPr algn="l"/>
          <a:endParaRPr lang="en-US"/>
        </a:p>
      </dgm:t>
    </dgm:pt>
    <dgm:pt modelId="{0C87090F-02B0-44D5-BD4B-E5AE0D1FA7F1}">
      <dgm:prSet phldrT="[Text]" custT="1"/>
      <dgm:spPr/>
      <dgm:t>
        <a:bodyPr/>
        <a:lstStyle/>
        <a:p>
          <a:pPr algn="l"/>
          <a:r>
            <a:rPr lang="en-US" sz="1200" dirty="0"/>
            <a:t>Recreation</a:t>
          </a:r>
        </a:p>
      </dgm:t>
    </dgm:pt>
    <dgm:pt modelId="{48F43ED3-A177-4096-B556-EB782F87985E}" type="parTrans" cxnId="{30E0B992-157A-405B-8572-770CFD4D21A1}">
      <dgm:prSet/>
      <dgm:spPr/>
      <dgm:t>
        <a:bodyPr/>
        <a:lstStyle/>
        <a:p>
          <a:pPr algn="l"/>
          <a:endParaRPr lang="en-US"/>
        </a:p>
      </dgm:t>
    </dgm:pt>
    <dgm:pt modelId="{24E0BA02-AFC8-4BBC-85FF-8CECFE2FDD5C}" type="sibTrans" cxnId="{30E0B992-157A-405B-8572-770CFD4D21A1}">
      <dgm:prSet/>
      <dgm:spPr/>
      <dgm:t>
        <a:bodyPr/>
        <a:lstStyle/>
        <a:p>
          <a:pPr algn="l"/>
          <a:endParaRPr lang="en-US"/>
        </a:p>
      </dgm:t>
    </dgm:pt>
    <dgm:pt modelId="{A97D053E-A973-4364-B69E-A280008FFC90}">
      <dgm:prSet phldrT="[Text]" custT="1"/>
      <dgm:spPr/>
      <dgm:t>
        <a:bodyPr/>
        <a:lstStyle/>
        <a:p>
          <a:pPr algn="l"/>
          <a:r>
            <a:rPr lang="en-US" sz="1200" dirty="0"/>
            <a:t>Volunteer programs</a:t>
          </a:r>
        </a:p>
      </dgm:t>
    </dgm:pt>
    <dgm:pt modelId="{0269C22A-A20B-4CCC-917A-8B311E437315}" type="parTrans" cxnId="{06C05031-CC2B-43C8-8D83-6BE882BBEE11}">
      <dgm:prSet/>
      <dgm:spPr/>
      <dgm:t>
        <a:bodyPr/>
        <a:lstStyle/>
        <a:p>
          <a:pPr algn="l"/>
          <a:endParaRPr lang="en-US"/>
        </a:p>
      </dgm:t>
    </dgm:pt>
    <dgm:pt modelId="{243C102C-DAA2-4245-A1D1-9E6A71F7AB05}" type="sibTrans" cxnId="{06C05031-CC2B-43C8-8D83-6BE882BBEE11}">
      <dgm:prSet/>
      <dgm:spPr/>
      <dgm:t>
        <a:bodyPr/>
        <a:lstStyle/>
        <a:p>
          <a:pPr algn="l"/>
          <a:endParaRPr lang="en-US"/>
        </a:p>
      </dgm:t>
    </dgm:pt>
    <dgm:pt modelId="{991DD7BB-FD91-49EE-AAF5-140AB35E43F7}">
      <dgm:prSet custT="1"/>
      <dgm:spPr/>
      <dgm:t>
        <a:bodyPr/>
        <a:lstStyle/>
        <a:p>
          <a:pPr algn="l"/>
          <a:r>
            <a:rPr lang="en-US" sz="1200" dirty="0"/>
            <a:t>Shooting Sports, Drones, OHVs</a:t>
          </a:r>
        </a:p>
      </dgm:t>
    </dgm:pt>
    <dgm:pt modelId="{8C5DE38B-5BD6-4776-8A20-AEE9D7B23E51}" type="sibTrans" cxnId="{2B80D23B-5A2B-4D63-AF88-2D04D8D865AC}">
      <dgm:prSet/>
      <dgm:spPr/>
      <dgm:t>
        <a:bodyPr/>
        <a:lstStyle/>
        <a:p>
          <a:pPr algn="l"/>
          <a:endParaRPr lang="en-US"/>
        </a:p>
      </dgm:t>
    </dgm:pt>
    <dgm:pt modelId="{E3D22BD8-B8F5-4AEB-A8DD-53D6A1A29BAD}" type="parTrans" cxnId="{2B80D23B-5A2B-4D63-AF88-2D04D8D865AC}">
      <dgm:prSet/>
      <dgm:spPr/>
      <dgm:t>
        <a:bodyPr/>
        <a:lstStyle/>
        <a:p>
          <a:pPr algn="l"/>
          <a:endParaRPr lang="en-US"/>
        </a:p>
      </dgm:t>
    </dgm:pt>
    <dgm:pt modelId="{3CAC3B86-9929-47C9-A87A-98806C418C49}">
      <dgm:prSet custT="1"/>
      <dgm:spPr/>
      <dgm:t>
        <a:bodyPr/>
        <a:lstStyle/>
        <a:p>
          <a:pPr algn="l"/>
          <a:r>
            <a:rPr lang="en-US" sz="1200" dirty="0"/>
            <a:t>Mining</a:t>
          </a:r>
        </a:p>
      </dgm:t>
    </dgm:pt>
    <dgm:pt modelId="{A73231BE-AE97-43E6-B417-E65552F50A59}" type="parTrans" cxnId="{F89812EA-0EC6-42BA-AA7C-B400448F7E2D}">
      <dgm:prSet/>
      <dgm:spPr/>
      <dgm:t>
        <a:bodyPr/>
        <a:lstStyle/>
        <a:p>
          <a:pPr algn="l"/>
          <a:endParaRPr lang="en-US"/>
        </a:p>
      </dgm:t>
    </dgm:pt>
    <dgm:pt modelId="{2E624DCE-9E26-46F4-9EE3-905ADFCA7F9D}" type="sibTrans" cxnId="{F89812EA-0EC6-42BA-AA7C-B400448F7E2D}">
      <dgm:prSet/>
      <dgm:spPr/>
      <dgm:t>
        <a:bodyPr/>
        <a:lstStyle/>
        <a:p>
          <a:pPr algn="l"/>
          <a:endParaRPr lang="en-US"/>
        </a:p>
      </dgm:t>
    </dgm:pt>
    <dgm:pt modelId="{5459BCE1-3AE3-49FE-A9C3-9C3BF81020A3}">
      <dgm:prSet custT="1"/>
      <dgm:spPr/>
      <dgm:t>
        <a:bodyPr/>
        <a:lstStyle/>
        <a:p>
          <a:pPr algn="l"/>
          <a:r>
            <a:rPr lang="en-US" sz="1200" dirty="0"/>
            <a:t>Watershed protection</a:t>
          </a:r>
        </a:p>
      </dgm:t>
    </dgm:pt>
    <dgm:pt modelId="{CB52894F-3310-41CA-AE98-5D8CE11E1EE4}" type="parTrans" cxnId="{75A48564-31CF-44AC-AAAC-3C815FF8DF18}">
      <dgm:prSet/>
      <dgm:spPr/>
      <dgm:t>
        <a:bodyPr/>
        <a:lstStyle/>
        <a:p>
          <a:pPr algn="l"/>
          <a:endParaRPr lang="en-US"/>
        </a:p>
      </dgm:t>
    </dgm:pt>
    <dgm:pt modelId="{A2223875-ED40-4F14-9BA0-4816BC796FC5}" type="sibTrans" cxnId="{75A48564-31CF-44AC-AAAC-3C815FF8DF18}">
      <dgm:prSet/>
      <dgm:spPr/>
      <dgm:t>
        <a:bodyPr/>
        <a:lstStyle/>
        <a:p>
          <a:pPr algn="l"/>
          <a:endParaRPr lang="en-US"/>
        </a:p>
      </dgm:t>
    </dgm:pt>
    <dgm:pt modelId="{5F678CD1-CBB7-4DE1-8BC8-4292638E7711}">
      <dgm:prSet custT="1"/>
      <dgm:spPr/>
      <dgm:t>
        <a:bodyPr/>
        <a:lstStyle/>
        <a:p>
          <a:pPr algn="l"/>
          <a:r>
            <a:rPr lang="en-US" sz="1200" dirty="0"/>
            <a:t>Wildlife/</a:t>
          </a:r>
        </a:p>
        <a:p>
          <a:pPr algn="l"/>
          <a:r>
            <a:rPr lang="en-US" sz="1200" dirty="0"/>
            <a:t>habitat management</a:t>
          </a:r>
        </a:p>
      </dgm:t>
    </dgm:pt>
    <dgm:pt modelId="{F2BDA8E8-9B93-4086-B3F2-038D0EA4CAF9}" type="parTrans" cxnId="{359A148F-43B1-49FC-BA1E-26FB371053C4}">
      <dgm:prSet/>
      <dgm:spPr/>
      <dgm:t>
        <a:bodyPr/>
        <a:lstStyle/>
        <a:p>
          <a:pPr algn="l"/>
          <a:endParaRPr lang="en-US"/>
        </a:p>
      </dgm:t>
    </dgm:pt>
    <dgm:pt modelId="{19D8831E-20CE-41A6-AE9C-15ADBAD8D57A}" type="sibTrans" cxnId="{359A148F-43B1-49FC-BA1E-26FB371053C4}">
      <dgm:prSet/>
      <dgm:spPr/>
      <dgm:t>
        <a:bodyPr/>
        <a:lstStyle/>
        <a:p>
          <a:pPr algn="l"/>
          <a:endParaRPr lang="en-US"/>
        </a:p>
      </dgm:t>
    </dgm:pt>
    <dgm:pt modelId="{B10F722E-F2CF-47AA-A427-CEEC44544DF3}">
      <dgm:prSet custT="1"/>
      <dgm:spPr/>
      <dgm:t>
        <a:bodyPr/>
        <a:lstStyle/>
        <a:p>
          <a:pPr algn="l"/>
          <a:r>
            <a:rPr lang="en-US" sz="1200" dirty="0"/>
            <a:t>Trails</a:t>
          </a:r>
        </a:p>
      </dgm:t>
    </dgm:pt>
    <dgm:pt modelId="{EC8AE67E-B78C-42EA-B4C1-029198C59A1E}" type="parTrans" cxnId="{376E32D9-D4FD-42A8-9E84-96B751A16753}">
      <dgm:prSet/>
      <dgm:spPr/>
      <dgm:t>
        <a:bodyPr/>
        <a:lstStyle/>
        <a:p>
          <a:pPr algn="l"/>
          <a:endParaRPr lang="en-US"/>
        </a:p>
      </dgm:t>
    </dgm:pt>
    <dgm:pt modelId="{65DE6461-617D-4BFD-BDF5-94C713DEC564}" type="sibTrans" cxnId="{376E32D9-D4FD-42A8-9E84-96B751A16753}">
      <dgm:prSet/>
      <dgm:spPr/>
      <dgm:t>
        <a:bodyPr/>
        <a:lstStyle/>
        <a:p>
          <a:pPr algn="l"/>
          <a:endParaRPr lang="en-US"/>
        </a:p>
      </dgm:t>
    </dgm:pt>
    <dgm:pt modelId="{2A125EA7-6579-44A0-B42E-58D99B5913A0}">
      <dgm:prSet custT="1"/>
      <dgm:spPr/>
      <dgm:t>
        <a:bodyPr/>
        <a:lstStyle/>
        <a:p>
          <a:pPr algn="l"/>
          <a:r>
            <a:rPr lang="en-US" sz="1200" dirty="0"/>
            <a:t>Fire</a:t>
          </a:r>
        </a:p>
      </dgm:t>
    </dgm:pt>
    <dgm:pt modelId="{5855E1CE-A2EE-4E6C-9F9D-B04A41557D24}" type="parTrans" cxnId="{FB4BECA6-59FD-49A1-BFC8-1AAF93EBFAF9}">
      <dgm:prSet/>
      <dgm:spPr>
        <a:solidFill>
          <a:srgbClr val="7030A0"/>
        </a:solidFill>
      </dgm:spPr>
      <dgm:t>
        <a:bodyPr/>
        <a:lstStyle/>
        <a:p>
          <a:pPr algn="l"/>
          <a:endParaRPr lang="en-US"/>
        </a:p>
      </dgm:t>
    </dgm:pt>
    <dgm:pt modelId="{5B182223-5EF8-4B72-90E8-1BE442016285}" type="sibTrans" cxnId="{FB4BECA6-59FD-49A1-BFC8-1AAF93EBFAF9}">
      <dgm:prSet/>
      <dgm:spPr/>
      <dgm:t>
        <a:bodyPr/>
        <a:lstStyle/>
        <a:p>
          <a:pPr algn="l"/>
          <a:endParaRPr lang="en-US"/>
        </a:p>
      </dgm:t>
    </dgm:pt>
    <dgm:pt modelId="{1AF614E0-C6A0-438E-BA66-A42FEDD0117A}">
      <dgm:prSet custT="1"/>
      <dgm:spPr/>
      <dgm:t>
        <a:bodyPr/>
        <a:lstStyle/>
        <a:p>
          <a:pPr algn="l"/>
          <a:r>
            <a:rPr lang="en-US" sz="1200" b="1" dirty="0">
              <a:solidFill>
                <a:srgbClr val="00B050"/>
              </a:solidFill>
            </a:rPr>
            <a:t>Tourism, Travel  and Interpretation</a:t>
          </a:r>
        </a:p>
      </dgm:t>
    </dgm:pt>
    <dgm:pt modelId="{92440CA3-140B-4EF1-9E06-E696243F7598}" type="parTrans" cxnId="{966141C5-DB98-4228-9858-941257BF2F2B}">
      <dgm:prSet/>
      <dgm:spPr/>
      <dgm:t>
        <a:bodyPr/>
        <a:lstStyle/>
        <a:p>
          <a:pPr algn="l"/>
          <a:endParaRPr lang="en-US"/>
        </a:p>
      </dgm:t>
    </dgm:pt>
    <dgm:pt modelId="{4FCBA1BC-1B89-4505-8B5A-21D207CAA826}" type="sibTrans" cxnId="{966141C5-DB98-4228-9858-941257BF2F2B}">
      <dgm:prSet/>
      <dgm:spPr/>
      <dgm:t>
        <a:bodyPr/>
        <a:lstStyle/>
        <a:p>
          <a:pPr algn="l"/>
          <a:endParaRPr lang="en-US"/>
        </a:p>
      </dgm:t>
    </dgm:pt>
    <dgm:pt modelId="{7BAF4C63-848F-44B1-9EFC-D259555DC709}">
      <dgm:prSet custT="1"/>
      <dgm:spPr/>
      <dgm:t>
        <a:bodyPr/>
        <a:lstStyle/>
        <a:p>
          <a:pPr algn="l"/>
          <a:r>
            <a:rPr lang="en-US" sz="1200" dirty="0"/>
            <a:t>Heritage</a:t>
          </a:r>
        </a:p>
      </dgm:t>
    </dgm:pt>
    <dgm:pt modelId="{98F0B52E-4AE8-43BB-AAD6-D06AB2BF5A08}" type="parTrans" cxnId="{38A50100-034D-46F8-8275-15E6A70CFEEA}">
      <dgm:prSet/>
      <dgm:spPr/>
      <dgm:t>
        <a:bodyPr/>
        <a:lstStyle/>
        <a:p>
          <a:pPr algn="l"/>
          <a:endParaRPr lang="en-US"/>
        </a:p>
      </dgm:t>
    </dgm:pt>
    <dgm:pt modelId="{A55D371A-796D-48CA-8908-C722E1043318}" type="sibTrans" cxnId="{38A50100-034D-46F8-8275-15E6A70CFEEA}">
      <dgm:prSet/>
      <dgm:spPr/>
      <dgm:t>
        <a:bodyPr/>
        <a:lstStyle/>
        <a:p>
          <a:pPr algn="l"/>
          <a:endParaRPr lang="en-US"/>
        </a:p>
      </dgm:t>
    </dgm:pt>
    <dgm:pt modelId="{D4BB3DCA-7503-4CA7-B44B-EAE11B0D3A58}">
      <dgm:prSet custT="1"/>
      <dgm:spPr/>
      <dgm:t>
        <a:bodyPr/>
        <a:lstStyle/>
        <a:p>
          <a:pPr algn="l"/>
          <a:r>
            <a:rPr lang="en-US" sz="1200" dirty="0"/>
            <a:t>Accessibility</a:t>
          </a:r>
        </a:p>
      </dgm:t>
    </dgm:pt>
    <dgm:pt modelId="{29175348-651E-4790-9F6A-10E4F124790F}" type="parTrans" cxnId="{A4D10537-2494-4671-BF4C-9906066A76FB}">
      <dgm:prSet/>
      <dgm:spPr/>
      <dgm:t>
        <a:bodyPr/>
        <a:lstStyle/>
        <a:p>
          <a:pPr algn="l"/>
          <a:endParaRPr lang="en-US"/>
        </a:p>
      </dgm:t>
    </dgm:pt>
    <dgm:pt modelId="{A6248D39-F736-457A-8B02-8F7D6719629F}" type="sibTrans" cxnId="{A4D10537-2494-4671-BF4C-9906066A76FB}">
      <dgm:prSet/>
      <dgm:spPr/>
      <dgm:t>
        <a:bodyPr/>
        <a:lstStyle/>
        <a:p>
          <a:pPr algn="l"/>
          <a:endParaRPr lang="en-US"/>
        </a:p>
      </dgm:t>
    </dgm:pt>
    <dgm:pt modelId="{3923BB72-5854-460F-8175-49BA305976F7}">
      <dgm:prSet custT="1"/>
      <dgm:spPr/>
      <dgm:t>
        <a:bodyPr/>
        <a:lstStyle/>
        <a:p>
          <a:pPr algn="l"/>
          <a:r>
            <a:rPr lang="en-US" sz="1200" dirty="0"/>
            <a:t>Permits/Fee Collection</a:t>
          </a:r>
        </a:p>
      </dgm:t>
    </dgm:pt>
    <dgm:pt modelId="{DBD37958-5227-48AE-8113-477A27590977}" type="parTrans" cxnId="{63D255FB-1619-423D-935F-DBD062AD8784}">
      <dgm:prSet/>
      <dgm:spPr/>
      <dgm:t>
        <a:bodyPr/>
        <a:lstStyle/>
        <a:p>
          <a:pPr algn="l"/>
          <a:endParaRPr lang="en-US"/>
        </a:p>
      </dgm:t>
    </dgm:pt>
    <dgm:pt modelId="{F8A708F3-95D6-4687-9499-F4E5C9432107}" type="sibTrans" cxnId="{63D255FB-1619-423D-935F-DBD062AD8784}">
      <dgm:prSet/>
      <dgm:spPr/>
      <dgm:t>
        <a:bodyPr/>
        <a:lstStyle/>
        <a:p>
          <a:pPr algn="l"/>
          <a:endParaRPr lang="en-US"/>
        </a:p>
      </dgm:t>
    </dgm:pt>
    <dgm:pt modelId="{2C33B3A1-5CE3-4E22-8727-20098EC27D0E}">
      <dgm:prSet custT="1"/>
      <dgm:spPr/>
      <dgm:t>
        <a:bodyPr/>
        <a:lstStyle/>
        <a:p>
          <a:r>
            <a:rPr lang="en-US" sz="1200" dirty="0"/>
            <a:t>Youth Activities/</a:t>
          </a:r>
        </a:p>
        <a:p>
          <a:r>
            <a:rPr lang="en-US" sz="1200" dirty="0"/>
            <a:t>Special Events</a:t>
          </a:r>
        </a:p>
      </dgm:t>
    </dgm:pt>
    <dgm:pt modelId="{4CBD0F54-DDE9-4EFE-9274-2B554AFD2F6F}" type="parTrans" cxnId="{97E888B6-165C-4240-BEBE-A94CBB720BAF}">
      <dgm:prSet/>
      <dgm:spPr/>
      <dgm:t>
        <a:bodyPr/>
        <a:lstStyle/>
        <a:p>
          <a:endParaRPr lang="en-US"/>
        </a:p>
      </dgm:t>
    </dgm:pt>
    <dgm:pt modelId="{FF2F4283-D98C-4E90-963E-940974BBF45D}" type="sibTrans" cxnId="{97E888B6-165C-4240-BEBE-A94CBB720BAF}">
      <dgm:prSet/>
      <dgm:spPr/>
      <dgm:t>
        <a:bodyPr/>
        <a:lstStyle/>
        <a:p>
          <a:endParaRPr lang="en-US"/>
        </a:p>
      </dgm:t>
    </dgm:pt>
    <dgm:pt modelId="{04F545FD-D569-4072-AFB6-9F04FBD84F05}">
      <dgm:prSet custT="1"/>
      <dgm:spPr/>
      <dgm:t>
        <a:bodyPr/>
        <a:lstStyle/>
        <a:p>
          <a:r>
            <a:rPr lang="en-US" sz="1200" dirty="0"/>
            <a:t>Interagency Tourism Policy and Partnerships</a:t>
          </a:r>
        </a:p>
      </dgm:t>
    </dgm:pt>
    <dgm:pt modelId="{C4F6E32A-ED58-4679-B315-E7A55C80369E}" type="parTrans" cxnId="{4A1E3AF3-D840-4427-B985-FE08C916FC66}">
      <dgm:prSet/>
      <dgm:spPr/>
      <dgm:t>
        <a:bodyPr/>
        <a:lstStyle/>
        <a:p>
          <a:endParaRPr lang="en-US"/>
        </a:p>
      </dgm:t>
    </dgm:pt>
    <dgm:pt modelId="{8FCAAA38-DBCD-433A-A5E3-F428DA817A30}" type="sibTrans" cxnId="{4A1E3AF3-D840-4427-B985-FE08C916FC66}">
      <dgm:prSet/>
      <dgm:spPr/>
      <dgm:t>
        <a:bodyPr/>
        <a:lstStyle/>
        <a:p>
          <a:endParaRPr lang="en-US"/>
        </a:p>
      </dgm:t>
    </dgm:pt>
    <dgm:pt modelId="{DB809FA4-2213-4843-A1E3-845F833A861A}">
      <dgm:prSet custT="1"/>
      <dgm:spPr/>
      <dgm:t>
        <a:bodyPr/>
        <a:lstStyle/>
        <a:p>
          <a:r>
            <a:rPr lang="en-US" sz="1200" dirty="0"/>
            <a:t>Interpretive Association Partnerships</a:t>
          </a:r>
        </a:p>
      </dgm:t>
    </dgm:pt>
    <dgm:pt modelId="{F3D04D10-297B-458A-B935-4B35CA5F9033}" type="parTrans" cxnId="{58A5F8B9-4073-4B03-8670-129E781273BD}">
      <dgm:prSet/>
      <dgm:spPr/>
      <dgm:t>
        <a:bodyPr/>
        <a:lstStyle/>
        <a:p>
          <a:endParaRPr lang="en-US"/>
        </a:p>
      </dgm:t>
    </dgm:pt>
    <dgm:pt modelId="{FF86BDF7-39F3-4678-9D79-0BACE3C9720E}" type="sibTrans" cxnId="{58A5F8B9-4073-4B03-8670-129E781273BD}">
      <dgm:prSet/>
      <dgm:spPr/>
      <dgm:t>
        <a:bodyPr/>
        <a:lstStyle/>
        <a:p>
          <a:endParaRPr lang="en-US"/>
        </a:p>
      </dgm:t>
    </dgm:pt>
    <dgm:pt modelId="{6DC440EA-0818-4601-94D0-4BB29EB11B3D}">
      <dgm:prSet custT="1"/>
      <dgm:spPr/>
      <dgm:t>
        <a:bodyPr/>
        <a:lstStyle/>
        <a:p>
          <a:r>
            <a:rPr lang="en-US" sz="1200" baseline="0" dirty="0"/>
            <a:t>App/</a:t>
          </a:r>
        </a:p>
        <a:p>
          <a:r>
            <a:rPr lang="en-US" sz="1200" baseline="0" dirty="0"/>
            <a:t>materials development</a:t>
          </a:r>
          <a:endParaRPr lang="en-US" sz="600" baseline="0" dirty="0"/>
        </a:p>
      </dgm:t>
    </dgm:pt>
    <dgm:pt modelId="{77A2AC78-E6F5-4983-93D9-93925351CE6F}" type="parTrans" cxnId="{02C5FF6D-4546-48DA-9A20-B70ABB1900AD}">
      <dgm:prSet/>
      <dgm:spPr/>
      <dgm:t>
        <a:bodyPr/>
        <a:lstStyle/>
        <a:p>
          <a:endParaRPr lang="en-US"/>
        </a:p>
      </dgm:t>
    </dgm:pt>
    <dgm:pt modelId="{A3BA0338-1090-4C64-BD12-3F40E245F8A5}" type="sibTrans" cxnId="{02C5FF6D-4546-48DA-9A20-B70ABB1900AD}">
      <dgm:prSet/>
      <dgm:spPr/>
      <dgm:t>
        <a:bodyPr/>
        <a:lstStyle/>
        <a:p>
          <a:endParaRPr lang="en-US"/>
        </a:p>
      </dgm:t>
    </dgm:pt>
    <dgm:pt modelId="{4FE857C2-1CDF-4D3E-BB18-082901C8DB0A}">
      <dgm:prSet custT="1"/>
      <dgm:spPr/>
      <dgm:t>
        <a:bodyPr/>
        <a:lstStyle/>
        <a:p>
          <a:r>
            <a:rPr lang="en-US" sz="1100" dirty="0"/>
            <a:t>Backstopping regional tourism/</a:t>
          </a:r>
          <a:r>
            <a:rPr lang="en-US" sz="1100" dirty="0" err="1"/>
            <a:t>interp</a:t>
          </a:r>
          <a:r>
            <a:rPr lang="en-US" sz="1100" dirty="0"/>
            <a:t> leads</a:t>
          </a:r>
        </a:p>
      </dgm:t>
    </dgm:pt>
    <dgm:pt modelId="{94F040F3-ADF5-4132-B9D7-0C46A171C065}" type="parTrans" cxnId="{19252D69-8BB8-46C2-A698-F226B8CEC9A5}">
      <dgm:prSet/>
      <dgm:spPr/>
      <dgm:t>
        <a:bodyPr/>
        <a:lstStyle/>
        <a:p>
          <a:endParaRPr lang="en-US"/>
        </a:p>
      </dgm:t>
    </dgm:pt>
    <dgm:pt modelId="{E29050B8-3D72-4CEC-B515-11E87CBB66A1}" type="sibTrans" cxnId="{19252D69-8BB8-46C2-A698-F226B8CEC9A5}">
      <dgm:prSet/>
      <dgm:spPr/>
      <dgm:t>
        <a:bodyPr/>
        <a:lstStyle/>
        <a:p>
          <a:endParaRPr lang="en-US"/>
        </a:p>
      </dgm:t>
    </dgm:pt>
    <dgm:pt modelId="{5604E73E-06D3-4D66-96C1-96E95E6480DF}">
      <dgm:prSet custT="1"/>
      <dgm:spPr/>
      <dgm:t>
        <a:bodyPr/>
        <a:lstStyle/>
        <a:p>
          <a:r>
            <a:rPr lang="en-US" sz="1200" dirty="0"/>
            <a:t>Recreation.gov</a:t>
          </a:r>
        </a:p>
      </dgm:t>
    </dgm:pt>
    <dgm:pt modelId="{23BDAAB7-B88D-40EC-8983-980ED40811E3}" type="parTrans" cxnId="{71558ABE-5449-4B52-97E6-37C6103D35F9}">
      <dgm:prSet/>
      <dgm:spPr/>
      <dgm:t>
        <a:bodyPr/>
        <a:lstStyle/>
        <a:p>
          <a:endParaRPr lang="en-US"/>
        </a:p>
      </dgm:t>
    </dgm:pt>
    <dgm:pt modelId="{118D9DA0-DEF4-405E-B0E3-7BBDEB3BFDEE}" type="sibTrans" cxnId="{71558ABE-5449-4B52-97E6-37C6103D35F9}">
      <dgm:prSet/>
      <dgm:spPr/>
      <dgm:t>
        <a:bodyPr/>
        <a:lstStyle/>
        <a:p>
          <a:endParaRPr lang="en-US"/>
        </a:p>
      </dgm:t>
    </dgm:pt>
    <dgm:pt modelId="{73CE8D5B-F6FE-4E7B-9445-352BB3839224}" type="pres">
      <dgm:prSet presAssocID="{9EFAFD96-3601-4F17-BB82-DBBBA6C512D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1F8B373-9186-48E9-B0A4-F8CDDC99E881}" type="pres">
      <dgm:prSet presAssocID="{19599602-9E94-449B-AE02-46C30491E28C}" presName="hierRoot1" presStyleCnt="0"/>
      <dgm:spPr/>
    </dgm:pt>
    <dgm:pt modelId="{4C0C7CB5-E671-433B-8BF9-0781AAC3C69D}" type="pres">
      <dgm:prSet presAssocID="{19599602-9E94-449B-AE02-46C30491E28C}" presName="composite" presStyleCnt="0"/>
      <dgm:spPr/>
    </dgm:pt>
    <dgm:pt modelId="{86B76323-99CF-4DFF-8436-7E86A59FB57B}" type="pres">
      <dgm:prSet presAssocID="{19599602-9E94-449B-AE02-46C30491E28C}" presName="background" presStyleLbl="node0" presStyleIdx="0" presStyleCnt="1"/>
      <dgm:spPr/>
    </dgm:pt>
    <dgm:pt modelId="{714032AC-1AB3-4875-A9F9-CCE1458E1809}" type="pres">
      <dgm:prSet presAssocID="{19599602-9E94-449B-AE02-46C30491E28C}" presName="text" presStyleLbl="fgAcc0" presStyleIdx="0" presStyleCnt="1">
        <dgm:presLayoutVars>
          <dgm:chPref val="3"/>
        </dgm:presLayoutVars>
      </dgm:prSet>
      <dgm:spPr/>
    </dgm:pt>
    <dgm:pt modelId="{BCB9E0ED-859A-4868-A745-04AA0B81E0ED}" type="pres">
      <dgm:prSet presAssocID="{19599602-9E94-449B-AE02-46C30491E28C}" presName="hierChild2" presStyleCnt="0"/>
      <dgm:spPr/>
    </dgm:pt>
    <dgm:pt modelId="{EC73F9E7-D98D-48F7-928A-035448207DEC}" type="pres">
      <dgm:prSet presAssocID="{5855E1CE-A2EE-4E6C-9F9D-B04A41557D24}" presName="Name10" presStyleLbl="parChTrans1D2" presStyleIdx="0" presStyleCnt="6"/>
      <dgm:spPr/>
    </dgm:pt>
    <dgm:pt modelId="{987D2057-902B-4344-B169-29D7D0FD632B}" type="pres">
      <dgm:prSet presAssocID="{2A125EA7-6579-44A0-B42E-58D99B5913A0}" presName="hierRoot2" presStyleCnt="0"/>
      <dgm:spPr/>
    </dgm:pt>
    <dgm:pt modelId="{A204A649-579A-4B99-8EFF-E17556EE6720}" type="pres">
      <dgm:prSet presAssocID="{2A125EA7-6579-44A0-B42E-58D99B5913A0}" presName="composite2" presStyleCnt="0"/>
      <dgm:spPr/>
    </dgm:pt>
    <dgm:pt modelId="{E27AEBF9-C849-4980-B13B-D277A85D3890}" type="pres">
      <dgm:prSet presAssocID="{2A125EA7-6579-44A0-B42E-58D99B5913A0}" presName="background2" presStyleLbl="node2" presStyleIdx="0" presStyleCnt="6"/>
      <dgm:spPr/>
    </dgm:pt>
    <dgm:pt modelId="{AF754A4C-1830-4EBC-9C69-9625DFFF7869}" type="pres">
      <dgm:prSet presAssocID="{2A125EA7-6579-44A0-B42E-58D99B5913A0}" presName="text2" presStyleLbl="fgAcc2" presStyleIdx="0" presStyleCnt="6">
        <dgm:presLayoutVars>
          <dgm:chPref val="3"/>
        </dgm:presLayoutVars>
      </dgm:prSet>
      <dgm:spPr/>
    </dgm:pt>
    <dgm:pt modelId="{8F979902-3919-47AE-8E13-947400EC3078}" type="pres">
      <dgm:prSet presAssocID="{2A125EA7-6579-44A0-B42E-58D99B5913A0}" presName="hierChild3" presStyleCnt="0"/>
      <dgm:spPr/>
    </dgm:pt>
    <dgm:pt modelId="{4C20E681-6E77-4DB7-99EA-38D90D916CE8}" type="pres">
      <dgm:prSet presAssocID="{6F5CF077-1342-46A1-93F1-68D7723F3F8C}" presName="Name10" presStyleLbl="parChTrans1D2" presStyleIdx="1" presStyleCnt="6"/>
      <dgm:spPr/>
    </dgm:pt>
    <dgm:pt modelId="{7165EC48-A079-4F8A-9BC0-EA26D51CAEB7}" type="pres">
      <dgm:prSet presAssocID="{6FD54DCC-0420-4B69-949E-C600DAC3EA80}" presName="hierRoot2" presStyleCnt="0"/>
      <dgm:spPr/>
    </dgm:pt>
    <dgm:pt modelId="{AF172CAF-B78C-4F7D-B378-6C77F5DC2012}" type="pres">
      <dgm:prSet presAssocID="{6FD54DCC-0420-4B69-949E-C600DAC3EA80}" presName="composite2" presStyleCnt="0"/>
      <dgm:spPr/>
    </dgm:pt>
    <dgm:pt modelId="{ACB0D0D6-6E4A-4047-8208-C1CCB846AAE3}" type="pres">
      <dgm:prSet presAssocID="{6FD54DCC-0420-4B69-949E-C600DAC3EA80}" presName="background2" presStyleLbl="node2" presStyleIdx="1" presStyleCnt="6"/>
      <dgm:spPr/>
    </dgm:pt>
    <dgm:pt modelId="{406B4BBF-3A1A-4BDD-BB1D-D8AEBCD35293}" type="pres">
      <dgm:prSet presAssocID="{6FD54DCC-0420-4B69-949E-C600DAC3EA80}" presName="text2" presStyleLbl="fgAcc2" presStyleIdx="1" presStyleCnt="6" custLinFactNeighborX="-8447" custLinFactNeighborY="-5701">
        <dgm:presLayoutVars>
          <dgm:chPref val="3"/>
        </dgm:presLayoutVars>
      </dgm:prSet>
      <dgm:spPr/>
    </dgm:pt>
    <dgm:pt modelId="{3CC43771-05B9-427D-A134-08734181A589}" type="pres">
      <dgm:prSet presAssocID="{6FD54DCC-0420-4B69-949E-C600DAC3EA80}" presName="hierChild3" presStyleCnt="0"/>
      <dgm:spPr/>
    </dgm:pt>
    <dgm:pt modelId="{74A8B259-DA2B-475F-BB9A-D88FE86C65CA}" type="pres">
      <dgm:prSet presAssocID="{A73231BE-AE97-43E6-B417-E65552F50A59}" presName="Name10" presStyleLbl="parChTrans1D2" presStyleIdx="2" presStyleCnt="6"/>
      <dgm:spPr/>
    </dgm:pt>
    <dgm:pt modelId="{DFC281A6-4A27-4188-9E13-9D8AECCEACC0}" type="pres">
      <dgm:prSet presAssocID="{3CAC3B86-9929-47C9-A87A-98806C418C49}" presName="hierRoot2" presStyleCnt="0"/>
      <dgm:spPr/>
    </dgm:pt>
    <dgm:pt modelId="{C1C7DF02-B516-4FC8-B06E-B6FE46A0FF40}" type="pres">
      <dgm:prSet presAssocID="{3CAC3B86-9929-47C9-A87A-98806C418C49}" presName="composite2" presStyleCnt="0"/>
      <dgm:spPr/>
    </dgm:pt>
    <dgm:pt modelId="{07255B53-259E-405E-8964-C65A9531C7B9}" type="pres">
      <dgm:prSet presAssocID="{3CAC3B86-9929-47C9-A87A-98806C418C49}" presName="background2" presStyleLbl="node2" presStyleIdx="2" presStyleCnt="6"/>
      <dgm:spPr/>
    </dgm:pt>
    <dgm:pt modelId="{193220DC-300D-4D69-9EAE-5D8A2CA4CBD9}" type="pres">
      <dgm:prSet presAssocID="{3CAC3B86-9929-47C9-A87A-98806C418C49}" presName="text2" presStyleLbl="fgAcc2" presStyleIdx="2" presStyleCnt="6">
        <dgm:presLayoutVars>
          <dgm:chPref val="3"/>
        </dgm:presLayoutVars>
      </dgm:prSet>
      <dgm:spPr/>
    </dgm:pt>
    <dgm:pt modelId="{45AD9F6C-9FEB-4E7B-B425-5F02FDE17BA6}" type="pres">
      <dgm:prSet presAssocID="{3CAC3B86-9929-47C9-A87A-98806C418C49}" presName="hierChild3" presStyleCnt="0"/>
      <dgm:spPr/>
    </dgm:pt>
    <dgm:pt modelId="{FECC10B4-2DB8-42B8-8A70-01B19D180CBD}" type="pres">
      <dgm:prSet presAssocID="{CB52894F-3310-41CA-AE98-5D8CE11E1EE4}" presName="Name10" presStyleLbl="parChTrans1D2" presStyleIdx="3" presStyleCnt="6"/>
      <dgm:spPr/>
    </dgm:pt>
    <dgm:pt modelId="{FB682BB7-A867-46A1-A055-B77987CE3CFE}" type="pres">
      <dgm:prSet presAssocID="{5459BCE1-3AE3-49FE-A9C3-9C3BF81020A3}" presName="hierRoot2" presStyleCnt="0"/>
      <dgm:spPr/>
    </dgm:pt>
    <dgm:pt modelId="{C8C728DD-24AD-4468-A5AC-059B95B0D16F}" type="pres">
      <dgm:prSet presAssocID="{5459BCE1-3AE3-49FE-A9C3-9C3BF81020A3}" presName="composite2" presStyleCnt="0"/>
      <dgm:spPr/>
    </dgm:pt>
    <dgm:pt modelId="{F03B7959-A294-4DD7-8382-BF6F211416FE}" type="pres">
      <dgm:prSet presAssocID="{5459BCE1-3AE3-49FE-A9C3-9C3BF81020A3}" presName="background2" presStyleLbl="node2" presStyleIdx="3" presStyleCnt="6"/>
      <dgm:spPr/>
    </dgm:pt>
    <dgm:pt modelId="{0FF1F82D-FA90-4105-AF6E-485C71A0E4B3}" type="pres">
      <dgm:prSet presAssocID="{5459BCE1-3AE3-49FE-A9C3-9C3BF81020A3}" presName="text2" presStyleLbl="fgAcc2" presStyleIdx="3" presStyleCnt="6">
        <dgm:presLayoutVars>
          <dgm:chPref val="3"/>
        </dgm:presLayoutVars>
      </dgm:prSet>
      <dgm:spPr/>
    </dgm:pt>
    <dgm:pt modelId="{35372DC8-6855-4700-B222-30365CC87812}" type="pres">
      <dgm:prSet presAssocID="{5459BCE1-3AE3-49FE-A9C3-9C3BF81020A3}" presName="hierChild3" presStyleCnt="0"/>
      <dgm:spPr/>
    </dgm:pt>
    <dgm:pt modelId="{8130C9B9-7E77-40D9-A6B0-5E9B8C101FDC}" type="pres">
      <dgm:prSet presAssocID="{F2BDA8E8-9B93-4086-B3F2-038D0EA4CAF9}" presName="Name10" presStyleLbl="parChTrans1D2" presStyleIdx="4" presStyleCnt="6"/>
      <dgm:spPr/>
    </dgm:pt>
    <dgm:pt modelId="{CEB420EA-0EE1-489D-88C7-FA646704A69E}" type="pres">
      <dgm:prSet presAssocID="{5F678CD1-CBB7-4DE1-8BC8-4292638E7711}" presName="hierRoot2" presStyleCnt="0"/>
      <dgm:spPr/>
    </dgm:pt>
    <dgm:pt modelId="{E060F0CA-5EB7-4A3F-87CE-C73B39AF5294}" type="pres">
      <dgm:prSet presAssocID="{5F678CD1-CBB7-4DE1-8BC8-4292638E7711}" presName="composite2" presStyleCnt="0"/>
      <dgm:spPr/>
    </dgm:pt>
    <dgm:pt modelId="{BBE7BE03-5A33-4D60-B671-307397AB8FCE}" type="pres">
      <dgm:prSet presAssocID="{5F678CD1-CBB7-4DE1-8BC8-4292638E7711}" presName="background2" presStyleLbl="node2" presStyleIdx="4" presStyleCnt="6"/>
      <dgm:spPr/>
    </dgm:pt>
    <dgm:pt modelId="{9D5BEBDD-D922-4DF5-B6A3-697A4EB80133}" type="pres">
      <dgm:prSet presAssocID="{5F678CD1-CBB7-4DE1-8BC8-4292638E7711}" presName="text2" presStyleLbl="fgAcc2" presStyleIdx="4" presStyleCnt="6">
        <dgm:presLayoutVars>
          <dgm:chPref val="3"/>
        </dgm:presLayoutVars>
      </dgm:prSet>
      <dgm:spPr/>
    </dgm:pt>
    <dgm:pt modelId="{EC8B1C6E-11FC-4904-B4D0-32DD8F30B5DD}" type="pres">
      <dgm:prSet presAssocID="{5F678CD1-CBB7-4DE1-8BC8-4292638E7711}" presName="hierChild3" presStyleCnt="0"/>
      <dgm:spPr/>
    </dgm:pt>
    <dgm:pt modelId="{DE5C57E3-D81C-4BE8-A936-A731E8842170}" type="pres">
      <dgm:prSet presAssocID="{48F43ED3-A177-4096-B556-EB782F87985E}" presName="Name10" presStyleLbl="parChTrans1D2" presStyleIdx="5" presStyleCnt="6"/>
      <dgm:spPr/>
    </dgm:pt>
    <dgm:pt modelId="{46783BDD-ED18-424A-ADB1-2540C24F5308}" type="pres">
      <dgm:prSet presAssocID="{0C87090F-02B0-44D5-BD4B-E5AE0D1FA7F1}" presName="hierRoot2" presStyleCnt="0"/>
      <dgm:spPr/>
    </dgm:pt>
    <dgm:pt modelId="{4E47798A-E650-454F-8866-60303C3F76FB}" type="pres">
      <dgm:prSet presAssocID="{0C87090F-02B0-44D5-BD4B-E5AE0D1FA7F1}" presName="composite2" presStyleCnt="0"/>
      <dgm:spPr/>
    </dgm:pt>
    <dgm:pt modelId="{32F1A597-0D4F-4788-BACD-7AB6D943F2DF}" type="pres">
      <dgm:prSet presAssocID="{0C87090F-02B0-44D5-BD4B-E5AE0D1FA7F1}" presName="background2" presStyleLbl="node2" presStyleIdx="5" presStyleCnt="6"/>
      <dgm:spPr/>
    </dgm:pt>
    <dgm:pt modelId="{C4516F31-78D8-4837-A338-41A11A36CB8D}" type="pres">
      <dgm:prSet presAssocID="{0C87090F-02B0-44D5-BD4B-E5AE0D1FA7F1}" presName="text2" presStyleLbl="fgAcc2" presStyleIdx="5" presStyleCnt="6" custLinFactNeighborX="-4827">
        <dgm:presLayoutVars>
          <dgm:chPref val="3"/>
        </dgm:presLayoutVars>
      </dgm:prSet>
      <dgm:spPr/>
    </dgm:pt>
    <dgm:pt modelId="{84D79A89-8E4E-417D-8DED-522BE3633534}" type="pres">
      <dgm:prSet presAssocID="{0C87090F-02B0-44D5-BD4B-E5AE0D1FA7F1}" presName="hierChild3" presStyleCnt="0"/>
      <dgm:spPr/>
    </dgm:pt>
    <dgm:pt modelId="{3DFCB72F-A8C7-49C5-AE12-5E117470AB17}" type="pres">
      <dgm:prSet presAssocID="{23BDAAB7-B88D-40EC-8983-980ED40811E3}" presName="Name17" presStyleLbl="parChTrans1D3" presStyleIdx="0" presStyleCnt="8"/>
      <dgm:spPr/>
    </dgm:pt>
    <dgm:pt modelId="{267309D0-8D62-4836-87E4-EDD7EFDCA1B8}" type="pres">
      <dgm:prSet presAssocID="{5604E73E-06D3-4D66-96C1-96E95E6480DF}" presName="hierRoot3" presStyleCnt="0"/>
      <dgm:spPr/>
    </dgm:pt>
    <dgm:pt modelId="{EC917B30-4A1D-4559-8A8E-CEA59ED9C59A}" type="pres">
      <dgm:prSet presAssocID="{5604E73E-06D3-4D66-96C1-96E95E6480DF}" presName="composite3" presStyleCnt="0"/>
      <dgm:spPr/>
    </dgm:pt>
    <dgm:pt modelId="{721A1313-32EC-4CAE-8281-E3F6AE5EDB97}" type="pres">
      <dgm:prSet presAssocID="{5604E73E-06D3-4D66-96C1-96E95E6480DF}" presName="background3" presStyleLbl="node3" presStyleIdx="0" presStyleCnt="8"/>
      <dgm:spPr/>
    </dgm:pt>
    <dgm:pt modelId="{FBCB1813-17AA-4D2C-9453-450A370E0B99}" type="pres">
      <dgm:prSet presAssocID="{5604E73E-06D3-4D66-96C1-96E95E6480DF}" presName="text3" presStyleLbl="fgAcc3" presStyleIdx="0" presStyleCnt="8" custScaleX="116499">
        <dgm:presLayoutVars>
          <dgm:chPref val="3"/>
        </dgm:presLayoutVars>
      </dgm:prSet>
      <dgm:spPr/>
    </dgm:pt>
    <dgm:pt modelId="{D1D9BB7C-AF59-4069-AFF5-35F732C42031}" type="pres">
      <dgm:prSet presAssocID="{5604E73E-06D3-4D66-96C1-96E95E6480DF}" presName="hierChild4" presStyleCnt="0"/>
      <dgm:spPr/>
    </dgm:pt>
    <dgm:pt modelId="{78A64427-55F2-4FC4-9191-BC5399FE6FA4}" type="pres">
      <dgm:prSet presAssocID="{DBD37958-5227-48AE-8113-477A27590977}" presName="Name17" presStyleLbl="parChTrans1D3" presStyleIdx="1" presStyleCnt="8"/>
      <dgm:spPr/>
    </dgm:pt>
    <dgm:pt modelId="{E96BEF86-FD47-49B6-8CCB-F3A31DD540F9}" type="pres">
      <dgm:prSet presAssocID="{3923BB72-5854-460F-8175-49BA305976F7}" presName="hierRoot3" presStyleCnt="0"/>
      <dgm:spPr/>
    </dgm:pt>
    <dgm:pt modelId="{A8216243-4A0D-4113-BECB-B5053AA28483}" type="pres">
      <dgm:prSet presAssocID="{3923BB72-5854-460F-8175-49BA305976F7}" presName="composite3" presStyleCnt="0"/>
      <dgm:spPr/>
    </dgm:pt>
    <dgm:pt modelId="{FA823855-F71F-4F71-9CEC-BEAE978E7483}" type="pres">
      <dgm:prSet presAssocID="{3923BB72-5854-460F-8175-49BA305976F7}" presName="background3" presStyleLbl="node3" presStyleIdx="1" presStyleCnt="8"/>
      <dgm:spPr/>
    </dgm:pt>
    <dgm:pt modelId="{E0A2A335-DE25-412B-A6C9-1EEBB54332FB}" type="pres">
      <dgm:prSet presAssocID="{3923BB72-5854-460F-8175-49BA305976F7}" presName="text3" presStyleLbl="fgAcc3" presStyleIdx="1" presStyleCnt="8">
        <dgm:presLayoutVars>
          <dgm:chPref val="3"/>
        </dgm:presLayoutVars>
      </dgm:prSet>
      <dgm:spPr/>
    </dgm:pt>
    <dgm:pt modelId="{1DCD9824-863E-49D1-B491-0ADADDA95E85}" type="pres">
      <dgm:prSet presAssocID="{3923BB72-5854-460F-8175-49BA305976F7}" presName="hierChild4" presStyleCnt="0"/>
      <dgm:spPr/>
    </dgm:pt>
    <dgm:pt modelId="{155EEE58-51D0-43E4-A8E4-380796963B6A}" type="pres">
      <dgm:prSet presAssocID="{98F0B52E-4AE8-43BB-AAD6-D06AB2BF5A08}" presName="Name17" presStyleLbl="parChTrans1D3" presStyleIdx="2" presStyleCnt="8"/>
      <dgm:spPr/>
    </dgm:pt>
    <dgm:pt modelId="{37263559-F90D-4ABD-A17D-B9D2D9C53B3B}" type="pres">
      <dgm:prSet presAssocID="{7BAF4C63-848F-44B1-9EFC-D259555DC709}" presName="hierRoot3" presStyleCnt="0"/>
      <dgm:spPr/>
    </dgm:pt>
    <dgm:pt modelId="{FCAD64E3-D4DB-4832-A526-30B90FC7AB30}" type="pres">
      <dgm:prSet presAssocID="{7BAF4C63-848F-44B1-9EFC-D259555DC709}" presName="composite3" presStyleCnt="0"/>
      <dgm:spPr/>
    </dgm:pt>
    <dgm:pt modelId="{F44B2463-0678-4F52-8A12-BACC4429FB10}" type="pres">
      <dgm:prSet presAssocID="{7BAF4C63-848F-44B1-9EFC-D259555DC709}" presName="background3" presStyleLbl="node3" presStyleIdx="2" presStyleCnt="8"/>
      <dgm:spPr/>
    </dgm:pt>
    <dgm:pt modelId="{2EE09786-782A-47CA-8BB9-80F0AD6E56F4}" type="pres">
      <dgm:prSet presAssocID="{7BAF4C63-848F-44B1-9EFC-D259555DC709}" presName="text3" presStyleLbl="fgAcc3" presStyleIdx="2" presStyleCnt="8">
        <dgm:presLayoutVars>
          <dgm:chPref val="3"/>
        </dgm:presLayoutVars>
      </dgm:prSet>
      <dgm:spPr/>
    </dgm:pt>
    <dgm:pt modelId="{F7FDB812-0830-4495-A963-AC51CEA203FB}" type="pres">
      <dgm:prSet presAssocID="{7BAF4C63-848F-44B1-9EFC-D259555DC709}" presName="hierChild4" presStyleCnt="0"/>
      <dgm:spPr/>
    </dgm:pt>
    <dgm:pt modelId="{903817EC-DA28-4DBE-A7C7-8AAD726C4178}" type="pres">
      <dgm:prSet presAssocID="{29175348-651E-4790-9F6A-10E4F124790F}" presName="Name17" presStyleLbl="parChTrans1D3" presStyleIdx="3" presStyleCnt="8"/>
      <dgm:spPr/>
    </dgm:pt>
    <dgm:pt modelId="{E57878CF-19C8-4AF0-B1A2-35A2B4FF65F2}" type="pres">
      <dgm:prSet presAssocID="{D4BB3DCA-7503-4CA7-B44B-EAE11B0D3A58}" presName="hierRoot3" presStyleCnt="0"/>
      <dgm:spPr/>
    </dgm:pt>
    <dgm:pt modelId="{604DFB34-ED1B-40F3-974E-7C3A0604C168}" type="pres">
      <dgm:prSet presAssocID="{D4BB3DCA-7503-4CA7-B44B-EAE11B0D3A58}" presName="composite3" presStyleCnt="0"/>
      <dgm:spPr/>
    </dgm:pt>
    <dgm:pt modelId="{575D6DB5-5EE3-4C36-AE78-47D3519B53AE}" type="pres">
      <dgm:prSet presAssocID="{D4BB3DCA-7503-4CA7-B44B-EAE11B0D3A58}" presName="background3" presStyleLbl="node3" presStyleIdx="3" presStyleCnt="8"/>
      <dgm:spPr/>
    </dgm:pt>
    <dgm:pt modelId="{CA4A005D-6821-491D-B63C-C61714637B9C}" type="pres">
      <dgm:prSet presAssocID="{D4BB3DCA-7503-4CA7-B44B-EAE11B0D3A58}" presName="text3" presStyleLbl="fgAcc3" presStyleIdx="3" presStyleCnt="8">
        <dgm:presLayoutVars>
          <dgm:chPref val="3"/>
        </dgm:presLayoutVars>
      </dgm:prSet>
      <dgm:spPr/>
    </dgm:pt>
    <dgm:pt modelId="{B7EA5891-C205-480E-B990-A6AA5338A165}" type="pres">
      <dgm:prSet presAssocID="{D4BB3DCA-7503-4CA7-B44B-EAE11B0D3A58}" presName="hierChild4" presStyleCnt="0"/>
      <dgm:spPr/>
    </dgm:pt>
    <dgm:pt modelId="{25F95CC8-1093-4D34-877C-7731CEA29A0E}" type="pres">
      <dgm:prSet presAssocID="{EC8AE67E-B78C-42EA-B4C1-029198C59A1E}" presName="Name17" presStyleLbl="parChTrans1D3" presStyleIdx="4" presStyleCnt="8"/>
      <dgm:spPr/>
    </dgm:pt>
    <dgm:pt modelId="{AFFB7C51-9AFA-4450-85DF-22BDC1DBAC76}" type="pres">
      <dgm:prSet presAssocID="{B10F722E-F2CF-47AA-A427-CEEC44544DF3}" presName="hierRoot3" presStyleCnt="0"/>
      <dgm:spPr/>
    </dgm:pt>
    <dgm:pt modelId="{44A4A00E-4C91-4B8E-93C7-D338AFA2282E}" type="pres">
      <dgm:prSet presAssocID="{B10F722E-F2CF-47AA-A427-CEEC44544DF3}" presName="composite3" presStyleCnt="0"/>
      <dgm:spPr/>
    </dgm:pt>
    <dgm:pt modelId="{9CB53BA5-DE27-446F-96F7-04F71FDA18B1}" type="pres">
      <dgm:prSet presAssocID="{B10F722E-F2CF-47AA-A427-CEEC44544DF3}" presName="background3" presStyleLbl="node3" presStyleIdx="4" presStyleCnt="8"/>
      <dgm:spPr/>
    </dgm:pt>
    <dgm:pt modelId="{7568CD37-45BB-4DCD-935E-C4A7ABEDDB80}" type="pres">
      <dgm:prSet presAssocID="{B10F722E-F2CF-47AA-A427-CEEC44544DF3}" presName="text3" presStyleLbl="fgAcc3" presStyleIdx="4" presStyleCnt="8">
        <dgm:presLayoutVars>
          <dgm:chPref val="3"/>
        </dgm:presLayoutVars>
      </dgm:prSet>
      <dgm:spPr/>
    </dgm:pt>
    <dgm:pt modelId="{1D074EFB-2098-4836-B584-1D3A2CF96B0C}" type="pres">
      <dgm:prSet presAssocID="{B10F722E-F2CF-47AA-A427-CEEC44544DF3}" presName="hierChild4" presStyleCnt="0"/>
      <dgm:spPr/>
    </dgm:pt>
    <dgm:pt modelId="{8DC0B26E-92D1-4E1F-986C-5415E152820E}" type="pres">
      <dgm:prSet presAssocID="{0269C22A-A20B-4CCC-917A-8B311E437315}" presName="Name17" presStyleLbl="parChTrans1D3" presStyleIdx="5" presStyleCnt="8"/>
      <dgm:spPr/>
    </dgm:pt>
    <dgm:pt modelId="{76B84356-0CEC-4115-916A-3B8B4B7B95B7}" type="pres">
      <dgm:prSet presAssocID="{A97D053E-A973-4364-B69E-A280008FFC90}" presName="hierRoot3" presStyleCnt="0"/>
      <dgm:spPr/>
    </dgm:pt>
    <dgm:pt modelId="{51F2D82A-712C-42CD-A566-3F4405494793}" type="pres">
      <dgm:prSet presAssocID="{A97D053E-A973-4364-B69E-A280008FFC90}" presName="composite3" presStyleCnt="0"/>
      <dgm:spPr/>
    </dgm:pt>
    <dgm:pt modelId="{26DECE60-593C-48EA-A969-CB1183D4E977}" type="pres">
      <dgm:prSet presAssocID="{A97D053E-A973-4364-B69E-A280008FFC90}" presName="background3" presStyleLbl="node3" presStyleIdx="5" presStyleCnt="8"/>
      <dgm:spPr/>
    </dgm:pt>
    <dgm:pt modelId="{6FC682B6-9D0A-4CF1-A5E9-53D8BA5F0078}" type="pres">
      <dgm:prSet presAssocID="{A97D053E-A973-4364-B69E-A280008FFC90}" presName="text3" presStyleLbl="fgAcc3" presStyleIdx="5" presStyleCnt="8">
        <dgm:presLayoutVars>
          <dgm:chPref val="3"/>
        </dgm:presLayoutVars>
      </dgm:prSet>
      <dgm:spPr/>
    </dgm:pt>
    <dgm:pt modelId="{ADE0DB3B-BBD1-4FBE-851C-B872990FF656}" type="pres">
      <dgm:prSet presAssocID="{A97D053E-A973-4364-B69E-A280008FFC90}" presName="hierChild4" presStyleCnt="0"/>
      <dgm:spPr/>
    </dgm:pt>
    <dgm:pt modelId="{80AA6F94-5354-476C-997A-9832BD0D1A16}" type="pres">
      <dgm:prSet presAssocID="{92440CA3-140B-4EF1-9E06-E696243F7598}" presName="Name17" presStyleLbl="parChTrans1D3" presStyleIdx="6" presStyleCnt="8"/>
      <dgm:spPr/>
    </dgm:pt>
    <dgm:pt modelId="{7C656553-84BA-4608-96DF-F5F40C544B70}" type="pres">
      <dgm:prSet presAssocID="{1AF614E0-C6A0-438E-BA66-A42FEDD0117A}" presName="hierRoot3" presStyleCnt="0"/>
      <dgm:spPr/>
    </dgm:pt>
    <dgm:pt modelId="{6863A1F4-0149-43D8-83C3-930B190D3410}" type="pres">
      <dgm:prSet presAssocID="{1AF614E0-C6A0-438E-BA66-A42FEDD0117A}" presName="composite3" presStyleCnt="0"/>
      <dgm:spPr/>
    </dgm:pt>
    <dgm:pt modelId="{56008284-0570-4EFE-A20D-E87609D9B76A}" type="pres">
      <dgm:prSet presAssocID="{1AF614E0-C6A0-438E-BA66-A42FEDD0117A}" presName="background3" presStyleLbl="node3" presStyleIdx="6" presStyleCnt="8"/>
      <dgm:spPr/>
    </dgm:pt>
    <dgm:pt modelId="{AC40AB91-75FE-42CE-AB55-DE63EB6A07BE}" type="pres">
      <dgm:prSet presAssocID="{1AF614E0-C6A0-438E-BA66-A42FEDD0117A}" presName="text3" presStyleLbl="fgAcc3" presStyleIdx="6" presStyleCnt="8" custScaleX="109583">
        <dgm:presLayoutVars>
          <dgm:chPref val="3"/>
        </dgm:presLayoutVars>
      </dgm:prSet>
      <dgm:spPr/>
    </dgm:pt>
    <dgm:pt modelId="{F6DE52B8-8476-4CAE-AB89-D715831712D4}" type="pres">
      <dgm:prSet presAssocID="{1AF614E0-C6A0-438E-BA66-A42FEDD0117A}" presName="hierChild4" presStyleCnt="0"/>
      <dgm:spPr/>
    </dgm:pt>
    <dgm:pt modelId="{D78448DD-90D7-42DB-8CFA-21F9ED3BDC3A}" type="pres">
      <dgm:prSet presAssocID="{94F040F3-ADF5-4132-B9D7-0C46A171C065}" presName="Name23" presStyleLbl="parChTrans1D4" presStyleIdx="0" presStyleCnt="5"/>
      <dgm:spPr/>
    </dgm:pt>
    <dgm:pt modelId="{9437AE14-8085-490D-9BD9-DF965D9A98D2}" type="pres">
      <dgm:prSet presAssocID="{4FE857C2-1CDF-4D3E-BB18-082901C8DB0A}" presName="hierRoot4" presStyleCnt="0"/>
      <dgm:spPr/>
    </dgm:pt>
    <dgm:pt modelId="{76B16386-BCE6-421A-B8F0-BDB0360959FA}" type="pres">
      <dgm:prSet presAssocID="{4FE857C2-1CDF-4D3E-BB18-082901C8DB0A}" presName="composite4" presStyleCnt="0"/>
      <dgm:spPr/>
    </dgm:pt>
    <dgm:pt modelId="{0ABD3A3D-2953-4AA6-BA79-8A9D9ECB9868}" type="pres">
      <dgm:prSet presAssocID="{4FE857C2-1CDF-4D3E-BB18-082901C8DB0A}" presName="background4" presStyleLbl="node4" presStyleIdx="0" presStyleCnt="5"/>
      <dgm:spPr/>
    </dgm:pt>
    <dgm:pt modelId="{4127EDEF-7A64-4C98-AE2E-BCFD9A3E4929}" type="pres">
      <dgm:prSet presAssocID="{4FE857C2-1CDF-4D3E-BB18-082901C8DB0A}" presName="text4" presStyleLbl="fgAcc4" presStyleIdx="0" presStyleCnt="5">
        <dgm:presLayoutVars>
          <dgm:chPref val="3"/>
        </dgm:presLayoutVars>
      </dgm:prSet>
      <dgm:spPr/>
    </dgm:pt>
    <dgm:pt modelId="{39CC0CB0-2114-45FF-9548-5BECFDE3B262}" type="pres">
      <dgm:prSet presAssocID="{4FE857C2-1CDF-4D3E-BB18-082901C8DB0A}" presName="hierChild5" presStyleCnt="0"/>
      <dgm:spPr/>
    </dgm:pt>
    <dgm:pt modelId="{18CE7F29-E7C6-40B1-BF80-6707F0398325}" type="pres">
      <dgm:prSet presAssocID="{77A2AC78-E6F5-4983-93D9-93925351CE6F}" presName="Name23" presStyleLbl="parChTrans1D4" presStyleIdx="1" presStyleCnt="5"/>
      <dgm:spPr/>
    </dgm:pt>
    <dgm:pt modelId="{775E0CDF-799A-44B9-BF9C-58EBB350CEB6}" type="pres">
      <dgm:prSet presAssocID="{6DC440EA-0818-4601-94D0-4BB29EB11B3D}" presName="hierRoot4" presStyleCnt="0"/>
      <dgm:spPr/>
    </dgm:pt>
    <dgm:pt modelId="{8F0FA9C2-C9A3-4566-9D7A-31DA89A40289}" type="pres">
      <dgm:prSet presAssocID="{6DC440EA-0818-4601-94D0-4BB29EB11B3D}" presName="composite4" presStyleCnt="0"/>
      <dgm:spPr/>
    </dgm:pt>
    <dgm:pt modelId="{AA8EAC6A-7DE5-4A8B-8CDB-A841A35904D1}" type="pres">
      <dgm:prSet presAssocID="{6DC440EA-0818-4601-94D0-4BB29EB11B3D}" presName="background4" presStyleLbl="node4" presStyleIdx="1" presStyleCnt="5"/>
      <dgm:spPr/>
    </dgm:pt>
    <dgm:pt modelId="{AAFCF978-68AD-4134-ADB4-45646483B6E9}" type="pres">
      <dgm:prSet presAssocID="{6DC440EA-0818-4601-94D0-4BB29EB11B3D}" presName="text4" presStyleLbl="fgAcc4" presStyleIdx="1" presStyleCnt="5">
        <dgm:presLayoutVars>
          <dgm:chPref val="3"/>
        </dgm:presLayoutVars>
      </dgm:prSet>
      <dgm:spPr/>
    </dgm:pt>
    <dgm:pt modelId="{0AB4CB16-DB4E-4E72-9CD7-0B241DDDEC4D}" type="pres">
      <dgm:prSet presAssocID="{6DC440EA-0818-4601-94D0-4BB29EB11B3D}" presName="hierChild5" presStyleCnt="0"/>
      <dgm:spPr/>
    </dgm:pt>
    <dgm:pt modelId="{A38C674F-F6EC-486C-AF46-595A12904EF1}" type="pres">
      <dgm:prSet presAssocID="{C4F6E32A-ED58-4679-B315-E7A55C80369E}" presName="Name23" presStyleLbl="parChTrans1D4" presStyleIdx="2" presStyleCnt="5"/>
      <dgm:spPr/>
    </dgm:pt>
    <dgm:pt modelId="{38C0EBAC-F003-44A1-AC21-A3ABF7C7C6C2}" type="pres">
      <dgm:prSet presAssocID="{04F545FD-D569-4072-AFB6-9F04FBD84F05}" presName="hierRoot4" presStyleCnt="0"/>
      <dgm:spPr/>
    </dgm:pt>
    <dgm:pt modelId="{06147D6A-187B-4702-91B2-E4A3F34F6446}" type="pres">
      <dgm:prSet presAssocID="{04F545FD-D569-4072-AFB6-9F04FBD84F05}" presName="composite4" presStyleCnt="0"/>
      <dgm:spPr/>
    </dgm:pt>
    <dgm:pt modelId="{375541D6-9464-4D86-97E5-6D5020D3DDA5}" type="pres">
      <dgm:prSet presAssocID="{04F545FD-D569-4072-AFB6-9F04FBD84F05}" presName="background4" presStyleLbl="node4" presStyleIdx="2" presStyleCnt="5"/>
      <dgm:spPr/>
    </dgm:pt>
    <dgm:pt modelId="{6680B38C-0070-4528-8F7F-D50E69915F82}" type="pres">
      <dgm:prSet presAssocID="{04F545FD-D569-4072-AFB6-9F04FBD84F05}" presName="text4" presStyleLbl="fgAcc4" presStyleIdx="2" presStyleCnt="5">
        <dgm:presLayoutVars>
          <dgm:chPref val="3"/>
        </dgm:presLayoutVars>
      </dgm:prSet>
      <dgm:spPr/>
    </dgm:pt>
    <dgm:pt modelId="{41B34CF6-0A1F-4596-AD77-1A5818A0C99D}" type="pres">
      <dgm:prSet presAssocID="{04F545FD-D569-4072-AFB6-9F04FBD84F05}" presName="hierChild5" presStyleCnt="0"/>
      <dgm:spPr/>
    </dgm:pt>
    <dgm:pt modelId="{425B8258-9979-4142-84D6-F49DDED67A28}" type="pres">
      <dgm:prSet presAssocID="{F3D04D10-297B-458A-B935-4B35CA5F9033}" presName="Name23" presStyleLbl="parChTrans1D4" presStyleIdx="3" presStyleCnt="5"/>
      <dgm:spPr/>
    </dgm:pt>
    <dgm:pt modelId="{34A76B10-166E-4F67-A745-E4226C5431C2}" type="pres">
      <dgm:prSet presAssocID="{DB809FA4-2213-4843-A1E3-845F833A861A}" presName="hierRoot4" presStyleCnt="0"/>
      <dgm:spPr/>
    </dgm:pt>
    <dgm:pt modelId="{CEA23AAC-E861-427F-AC4F-987489041602}" type="pres">
      <dgm:prSet presAssocID="{DB809FA4-2213-4843-A1E3-845F833A861A}" presName="composite4" presStyleCnt="0"/>
      <dgm:spPr/>
    </dgm:pt>
    <dgm:pt modelId="{FB63FAFF-8658-4B15-A19D-68D71EEEE973}" type="pres">
      <dgm:prSet presAssocID="{DB809FA4-2213-4843-A1E3-845F833A861A}" presName="background4" presStyleLbl="node4" presStyleIdx="3" presStyleCnt="5"/>
      <dgm:spPr/>
    </dgm:pt>
    <dgm:pt modelId="{8A4DEEFE-F123-449E-97F0-AE6264CB80B9}" type="pres">
      <dgm:prSet presAssocID="{DB809FA4-2213-4843-A1E3-845F833A861A}" presName="text4" presStyleLbl="fgAcc4" presStyleIdx="3" presStyleCnt="5">
        <dgm:presLayoutVars>
          <dgm:chPref val="3"/>
        </dgm:presLayoutVars>
      </dgm:prSet>
      <dgm:spPr/>
    </dgm:pt>
    <dgm:pt modelId="{884858F6-E1C1-4E1D-B854-2ABD91E1865A}" type="pres">
      <dgm:prSet presAssocID="{DB809FA4-2213-4843-A1E3-845F833A861A}" presName="hierChild5" presStyleCnt="0"/>
      <dgm:spPr/>
    </dgm:pt>
    <dgm:pt modelId="{A0A9660B-1974-4DEC-864A-BAFD0F3EC117}" type="pres">
      <dgm:prSet presAssocID="{4CBD0F54-DDE9-4EFE-9274-2B554AFD2F6F}" presName="Name23" presStyleLbl="parChTrans1D4" presStyleIdx="4" presStyleCnt="5"/>
      <dgm:spPr/>
    </dgm:pt>
    <dgm:pt modelId="{FD8A6911-057D-4AE5-A125-54AD81CEB243}" type="pres">
      <dgm:prSet presAssocID="{2C33B3A1-5CE3-4E22-8727-20098EC27D0E}" presName="hierRoot4" presStyleCnt="0"/>
      <dgm:spPr/>
    </dgm:pt>
    <dgm:pt modelId="{A1E641D0-A24C-43FF-A4A2-A4530BB3D91A}" type="pres">
      <dgm:prSet presAssocID="{2C33B3A1-5CE3-4E22-8727-20098EC27D0E}" presName="composite4" presStyleCnt="0"/>
      <dgm:spPr/>
    </dgm:pt>
    <dgm:pt modelId="{974D1075-3C27-4174-A75A-20D9D029A41F}" type="pres">
      <dgm:prSet presAssocID="{2C33B3A1-5CE3-4E22-8727-20098EC27D0E}" presName="background4" presStyleLbl="node4" presStyleIdx="4" presStyleCnt="5"/>
      <dgm:spPr/>
    </dgm:pt>
    <dgm:pt modelId="{14A2C4B3-E3EA-4356-8644-4BE2D46E8901}" type="pres">
      <dgm:prSet presAssocID="{2C33B3A1-5CE3-4E22-8727-20098EC27D0E}" presName="text4" presStyleLbl="fgAcc4" presStyleIdx="4" presStyleCnt="5">
        <dgm:presLayoutVars>
          <dgm:chPref val="3"/>
        </dgm:presLayoutVars>
      </dgm:prSet>
      <dgm:spPr/>
    </dgm:pt>
    <dgm:pt modelId="{2500D285-FD9F-4C95-86F8-1661C8B27F8D}" type="pres">
      <dgm:prSet presAssocID="{2C33B3A1-5CE3-4E22-8727-20098EC27D0E}" presName="hierChild5" presStyleCnt="0"/>
      <dgm:spPr/>
    </dgm:pt>
    <dgm:pt modelId="{15E2898B-3472-4D92-9AF6-411CEEE3F414}" type="pres">
      <dgm:prSet presAssocID="{E3D22BD8-B8F5-4AEB-A8DD-53D6A1A29BAD}" presName="Name17" presStyleLbl="parChTrans1D3" presStyleIdx="7" presStyleCnt="8"/>
      <dgm:spPr/>
    </dgm:pt>
    <dgm:pt modelId="{60CA9819-C071-4FDC-965B-83F337342623}" type="pres">
      <dgm:prSet presAssocID="{991DD7BB-FD91-49EE-AAF5-140AB35E43F7}" presName="hierRoot3" presStyleCnt="0"/>
      <dgm:spPr/>
    </dgm:pt>
    <dgm:pt modelId="{482C8BBA-D0C1-4E2A-9ACE-45006A3FD8F5}" type="pres">
      <dgm:prSet presAssocID="{991DD7BB-FD91-49EE-AAF5-140AB35E43F7}" presName="composite3" presStyleCnt="0"/>
      <dgm:spPr/>
    </dgm:pt>
    <dgm:pt modelId="{5DF61C9C-2BA8-4935-96C1-E71A5FE94EA5}" type="pres">
      <dgm:prSet presAssocID="{991DD7BB-FD91-49EE-AAF5-140AB35E43F7}" presName="background3" presStyleLbl="node3" presStyleIdx="7" presStyleCnt="8"/>
      <dgm:spPr/>
    </dgm:pt>
    <dgm:pt modelId="{1295F1FC-6860-40AB-962D-F108A2C2ED99}" type="pres">
      <dgm:prSet presAssocID="{991DD7BB-FD91-49EE-AAF5-140AB35E43F7}" presName="text3" presStyleLbl="fgAcc3" presStyleIdx="7" presStyleCnt="8">
        <dgm:presLayoutVars>
          <dgm:chPref val="3"/>
        </dgm:presLayoutVars>
      </dgm:prSet>
      <dgm:spPr/>
    </dgm:pt>
    <dgm:pt modelId="{5C6673D8-7CC7-40FD-8ABA-5C12C294D6FC}" type="pres">
      <dgm:prSet presAssocID="{991DD7BB-FD91-49EE-AAF5-140AB35E43F7}" presName="hierChild4" presStyleCnt="0"/>
      <dgm:spPr/>
    </dgm:pt>
  </dgm:ptLst>
  <dgm:cxnLst>
    <dgm:cxn modelId="{38A50100-034D-46F8-8275-15E6A70CFEEA}" srcId="{0C87090F-02B0-44D5-BD4B-E5AE0D1FA7F1}" destId="{7BAF4C63-848F-44B1-9EFC-D259555DC709}" srcOrd="2" destOrd="0" parTransId="{98F0B52E-4AE8-43BB-AAD6-D06AB2BF5A08}" sibTransId="{A55D371A-796D-48CA-8908-C722E1043318}"/>
    <dgm:cxn modelId="{DA932B03-4835-41C7-8798-C85EB6882199}" type="presOf" srcId="{5459BCE1-3AE3-49FE-A9C3-9C3BF81020A3}" destId="{0FF1F82D-FA90-4105-AF6E-485C71A0E4B3}" srcOrd="0" destOrd="0" presId="urn:microsoft.com/office/officeart/2005/8/layout/hierarchy1"/>
    <dgm:cxn modelId="{6814B10A-552F-4E41-81D5-5FA7BCD109A2}" type="presOf" srcId="{04F545FD-D569-4072-AFB6-9F04FBD84F05}" destId="{6680B38C-0070-4528-8F7F-D50E69915F82}" srcOrd="0" destOrd="0" presId="urn:microsoft.com/office/officeart/2005/8/layout/hierarchy1"/>
    <dgm:cxn modelId="{862CFD0D-3558-4154-A167-9992CF0FB4E6}" type="presOf" srcId="{B10F722E-F2CF-47AA-A427-CEEC44544DF3}" destId="{7568CD37-45BB-4DCD-935E-C4A7ABEDDB80}" srcOrd="0" destOrd="0" presId="urn:microsoft.com/office/officeart/2005/8/layout/hierarchy1"/>
    <dgm:cxn modelId="{46D64D23-CA83-4818-9C04-33A9F9F5E055}" type="presOf" srcId="{DB809FA4-2213-4843-A1E3-845F833A861A}" destId="{8A4DEEFE-F123-449E-97F0-AE6264CB80B9}" srcOrd="0" destOrd="0" presId="urn:microsoft.com/office/officeart/2005/8/layout/hierarchy1"/>
    <dgm:cxn modelId="{06C05031-CC2B-43C8-8D83-6BE882BBEE11}" srcId="{0C87090F-02B0-44D5-BD4B-E5AE0D1FA7F1}" destId="{A97D053E-A973-4364-B69E-A280008FFC90}" srcOrd="5" destOrd="0" parTransId="{0269C22A-A20B-4CCC-917A-8B311E437315}" sibTransId="{243C102C-DAA2-4245-A1D1-9E6A71F7AB05}"/>
    <dgm:cxn modelId="{95939831-D709-4C47-B37D-77017B356EAF}" type="presOf" srcId="{23BDAAB7-B88D-40EC-8983-980ED40811E3}" destId="{3DFCB72F-A8C7-49C5-AE12-5E117470AB17}" srcOrd="0" destOrd="0" presId="urn:microsoft.com/office/officeart/2005/8/layout/hierarchy1"/>
    <dgm:cxn modelId="{A4D10537-2494-4671-BF4C-9906066A76FB}" srcId="{0C87090F-02B0-44D5-BD4B-E5AE0D1FA7F1}" destId="{D4BB3DCA-7503-4CA7-B44B-EAE11B0D3A58}" srcOrd="3" destOrd="0" parTransId="{29175348-651E-4790-9F6A-10E4F124790F}" sibTransId="{A6248D39-F736-457A-8B02-8F7D6719629F}"/>
    <dgm:cxn modelId="{2B80D23B-5A2B-4D63-AF88-2D04D8D865AC}" srcId="{0C87090F-02B0-44D5-BD4B-E5AE0D1FA7F1}" destId="{991DD7BB-FD91-49EE-AAF5-140AB35E43F7}" srcOrd="7" destOrd="0" parTransId="{E3D22BD8-B8F5-4AEB-A8DD-53D6A1A29BAD}" sibTransId="{8C5DE38B-5BD6-4776-8A20-AEE9D7B23E51}"/>
    <dgm:cxn modelId="{4869663F-9FE4-4ECB-B118-05D6627CD7BC}" type="presOf" srcId="{A97D053E-A973-4364-B69E-A280008FFC90}" destId="{6FC682B6-9D0A-4CF1-A5E9-53D8BA5F0078}" srcOrd="0" destOrd="0" presId="urn:microsoft.com/office/officeart/2005/8/layout/hierarchy1"/>
    <dgm:cxn modelId="{31A37F40-6F22-469E-934B-4310F290DB6E}" type="presOf" srcId="{0269C22A-A20B-4CCC-917A-8B311E437315}" destId="{8DC0B26E-92D1-4E1F-986C-5415E152820E}" srcOrd="0" destOrd="0" presId="urn:microsoft.com/office/officeart/2005/8/layout/hierarchy1"/>
    <dgm:cxn modelId="{817AAC41-EB32-4DCA-9BC2-D3E3A8DFA6CA}" type="presOf" srcId="{3923BB72-5854-460F-8175-49BA305976F7}" destId="{E0A2A335-DE25-412B-A6C9-1EEBB54332FB}" srcOrd="0" destOrd="0" presId="urn:microsoft.com/office/officeart/2005/8/layout/hierarchy1"/>
    <dgm:cxn modelId="{75A48564-31CF-44AC-AAAC-3C815FF8DF18}" srcId="{19599602-9E94-449B-AE02-46C30491E28C}" destId="{5459BCE1-3AE3-49FE-A9C3-9C3BF81020A3}" srcOrd="3" destOrd="0" parTransId="{CB52894F-3310-41CA-AE98-5D8CE11E1EE4}" sibTransId="{A2223875-ED40-4F14-9BA0-4816BC796FC5}"/>
    <dgm:cxn modelId="{97ECFD45-4F95-49AE-8CB5-A281BE99768A}" type="presOf" srcId="{E3D22BD8-B8F5-4AEB-A8DD-53D6A1A29BAD}" destId="{15E2898B-3472-4D92-9AF6-411CEEE3F414}" srcOrd="0" destOrd="0" presId="urn:microsoft.com/office/officeart/2005/8/layout/hierarchy1"/>
    <dgm:cxn modelId="{63543D66-D495-47ED-B7D1-599C1D59D134}" type="presOf" srcId="{3CAC3B86-9929-47C9-A87A-98806C418C49}" destId="{193220DC-300D-4D69-9EAE-5D8A2CA4CBD9}" srcOrd="0" destOrd="0" presId="urn:microsoft.com/office/officeart/2005/8/layout/hierarchy1"/>
    <dgm:cxn modelId="{2FFC2B47-B381-42DF-907B-7D7A8BE2B80C}" type="presOf" srcId="{EC8AE67E-B78C-42EA-B4C1-029198C59A1E}" destId="{25F95CC8-1093-4D34-877C-7731CEA29A0E}" srcOrd="0" destOrd="0" presId="urn:microsoft.com/office/officeart/2005/8/layout/hierarchy1"/>
    <dgm:cxn modelId="{19252D69-8BB8-46C2-A698-F226B8CEC9A5}" srcId="{1AF614E0-C6A0-438E-BA66-A42FEDD0117A}" destId="{4FE857C2-1CDF-4D3E-BB18-082901C8DB0A}" srcOrd="0" destOrd="0" parTransId="{94F040F3-ADF5-4132-B9D7-0C46A171C065}" sibTransId="{E29050B8-3D72-4CEC-B515-11E87CBB66A1}"/>
    <dgm:cxn modelId="{1826124A-D22A-4B7F-B273-83C654813FD8}" type="presOf" srcId="{77A2AC78-E6F5-4983-93D9-93925351CE6F}" destId="{18CE7F29-E7C6-40B1-BF80-6707F0398325}" srcOrd="0" destOrd="0" presId="urn:microsoft.com/office/officeart/2005/8/layout/hierarchy1"/>
    <dgm:cxn modelId="{21923F4A-7FBB-4A8C-8B70-8E29DBE3E1A6}" type="presOf" srcId="{5F678CD1-CBB7-4DE1-8BC8-4292638E7711}" destId="{9D5BEBDD-D922-4DF5-B6A3-697A4EB80133}" srcOrd="0" destOrd="0" presId="urn:microsoft.com/office/officeart/2005/8/layout/hierarchy1"/>
    <dgm:cxn modelId="{3CC3BB6B-9DE4-4DE4-BC50-FC0A0E7C9E7D}" type="presOf" srcId="{19599602-9E94-449B-AE02-46C30491E28C}" destId="{714032AC-1AB3-4875-A9F9-CCE1458E1809}" srcOrd="0" destOrd="0" presId="urn:microsoft.com/office/officeart/2005/8/layout/hierarchy1"/>
    <dgm:cxn modelId="{8584334D-F9AE-46A9-B19C-3C58B3D91D35}" type="presOf" srcId="{A73231BE-AE97-43E6-B417-E65552F50A59}" destId="{74A8B259-DA2B-475F-BB9A-D88FE86C65CA}" srcOrd="0" destOrd="0" presId="urn:microsoft.com/office/officeart/2005/8/layout/hierarchy1"/>
    <dgm:cxn modelId="{02C5FF6D-4546-48DA-9A20-B70ABB1900AD}" srcId="{1AF614E0-C6A0-438E-BA66-A42FEDD0117A}" destId="{6DC440EA-0818-4601-94D0-4BB29EB11B3D}" srcOrd="1" destOrd="0" parTransId="{77A2AC78-E6F5-4983-93D9-93925351CE6F}" sibTransId="{A3BA0338-1090-4C64-BD12-3F40E245F8A5}"/>
    <dgm:cxn modelId="{E01C3A71-BDD6-418E-B543-44C5020850DA}" type="presOf" srcId="{6F5CF077-1342-46A1-93F1-68D7723F3F8C}" destId="{4C20E681-6E77-4DB7-99EA-38D90D916CE8}" srcOrd="0" destOrd="0" presId="urn:microsoft.com/office/officeart/2005/8/layout/hierarchy1"/>
    <dgm:cxn modelId="{ED18E172-5EC6-4233-9D22-A7B14117001B}" type="presOf" srcId="{F2BDA8E8-9B93-4086-B3F2-038D0EA4CAF9}" destId="{8130C9B9-7E77-40D9-A6B0-5E9B8C101FDC}" srcOrd="0" destOrd="0" presId="urn:microsoft.com/office/officeart/2005/8/layout/hierarchy1"/>
    <dgm:cxn modelId="{5BDCF852-5665-406D-B506-EDA4B5B1FD85}" type="presOf" srcId="{4CBD0F54-DDE9-4EFE-9274-2B554AFD2F6F}" destId="{A0A9660B-1974-4DEC-864A-BAFD0F3EC117}" srcOrd="0" destOrd="0" presId="urn:microsoft.com/office/officeart/2005/8/layout/hierarchy1"/>
    <dgm:cxn modelId="{EAAAEB55-C278-4B75-8FCE-6292FB9EDB94}" type="presOf" srcId="{94F040F3-ADF5-4132-B9D7-0C46A171C065}" destId="{D78448DD-90D7-42DB-8CFA-21F9ED3BDC3A}" srcOrd="0" destOrd="0" presId="urn:microsoft.com/office/officeart/2005/8/layout/hierarchy1"/>
    <dgm:cxn modelId="{034A4977-AA29-443E-A44E-67A9CB5C0434}" type="presOf" srcId="{5604E73E-06D3-4D66-96C1-96E95E6480DF}" destId="{FBCB1813-17AA-4D2C-9453-450A370E0B99}" srcOrd="0" destOrd="0" presId="urn:microsoft.com/office/officeart/2005/8/layout/hierarchy1"/>
    <dgm:cxn modelId="{DB29F25A-DF27-4086-8540-F73D85CBCDF4}" type="presOf" srcId="{991DD7BB-FD91-49EE-AAF5-140AB35E43F7}" destId="{1295F1FC-6860-40AB-962D-F108A2C2ED99}" srcOrd="0" destOrd="0" presId="urn:microsoft.com/office/officeart/2005/8/layout/hierarchy1"/>
    <dgm:cxn modelId="{435A2D7B-F501-463D-BE53-BDADC28BE89D}" type="presOf" srcId="{29175348-651E-4790-9F6A-10E4F124790F}" destId="{903817EC-DA28-4DBE-A7C7-8AAD726C4178}" srcOrd="0" destOrd="0" presId="urn:microsoft.com/office/officeart/2005/8/layout/hierarchy1"/>
    <dgm:cxn modelId="{AA93A186-515E-4743-B716-805F00B4BBCF}" type="presOf" srcId="{DBD37958-5227-48AE-8113-477A27590977}" destId="{78A64427-55F2-4FC4-9191-BC5399FE6FA4}" srcOrd="0" destOrd="0" presId="urn:microsoft.com/office/officeart/2005/8/layout/hierarchy1"/>
    <dgm:cxn modelId="{359A148F-43B1-49FC-BA1E-26FB371053C4}" srcId="{19599602-9E94-449B-AE02-46C30491E28C}" destId="{5F678CD1-CBB7-4DE1-8BC8-4292638E7711}" srcOrd="4" destOrd="0" parTransId="{F2BDA8E8-9B93-4086-B3F2-038D0EA4CAF9}" sibTransId="{19D8831E-20CE-41A6-AE9C-15ADBAD8D57A}"/>
    <dgm:cxn modelId="{30E0B992-157A-405B-8572-770CFD4D21A1}" srcId="{19599602-9E94-449B-AE02-46C30491E28C}" destId="{0C87090F-02B0-44D5-BD4B-E5AE0D1FA7F1}" srcOrd="5" destOrd="0" parTransId="{48F43ED3-A177-4096-B556-EB782F87985E}" sibTransId="{24E0BA02-AFC8-4BBC-85FF-8CECFE2FDD5C}"/>
    <dgm:cxn modelId="{BFFB0894-6A44-467C-8224-003EB5A6F953}" type="presOf" srcId="{0C87090F-02B0-44D5-BD4B-E5AE0D1FA7F1}" destId="{C4516F31-78D8-4837-A338-41A11A36CB8D}" srcOrd="0" destOrd="0" presId="urn:microsoft.com/office/officeart/2005/8/layout/hierarchy1"/>
    <dgm:cxn modelId="{8FB686A1-32D0-4DDD-A18A-C1513C978399}" type="presOf" srcId="{1AF614E0-C6A0-438E-BA66-A42FEDD0117A}" destId="{AC40AB91-75FE-42CE-AB55-DE63EB6A07BE}" srcOrd="0" destOrd="0" presId="urn:microsoft.com/office/officeart/2005/8/layout/hierarchy1"/>
    <dgm:cxn modelId="{D96F82A3-EDBA-42B6-81DF-BE5FD24EAD05}" type="presOf" srcId="{98F0B52E-4AE8-43BB-AAD6-D06AB2BF5A08}" destId="{155EEE58-51D0-43E4-A8E4-380796963B6A}" srcOrd="0" destOrd="0" presId="urn:microsoft.com/office/officeart/2005/8/layout/hierarchy1"/>
    <dgm:cxn modelId="{FB4BECA6-59FD-49A1-BFC8-1AAF93EBFAF9}" srcId="{19599602-9E94-449B-AE02-46C30491E28C}" destId="{2A125EA7-6579-44A0-B42E-58D99B5913A0}" srcOrd="0" destOrd="0" parTransId="{5855E1CE-A2EE-4E6C-9F9D-B04A41557D24}" sibTransId="{5B182223-5EF8-4B72-90E8-1BE442016285}"/>
    <dgm:cxn modelId="{3D6C3EA8-A4C9-45A7-BDF5-AC67D2DCC1F8}" type="presOf" srcId="{F3D04D10-297B-458A-B935-4B35CA5F9033}" destId="{425B8258-9979-4142-84D6-F49DDED67A28}" srcOrd="0" destOrd="0" presId="urn:microsoft.com/office/officeart/2005/8/layout/hierarchy1"/>
    <dgm:cxn modelId="{EF45EEA9-8758-40C4-B851-D0695204BADC}" type="presOf" srcId="{CB52894F-3310-41CA-AE98-5D8CE11E1EE4}" destId="{FECC10B4-2DB8-42B8-8A70-01B19D180CBD}" srcOrd="0" destOrd="0" presId="urn:microsoft.com/office/officeart/2005/8/layout/hierarchy1"/>
    <dgm:cxn modelId="{786DE8AD-1243-4EAF-966A-A9769142F5C9}" type="presOf" srcId="{C4F6E32A-ED58-4679-B315-E7A55C80369E}" destId="{A38C674F-F6EC-486C-AF46-595A12904EF1}" srcOrd="0" destOrd="0" presId="urn:microsoft.com/office/officeart/2005/8/layout/hierarchy1"/>
    <dgm:cxn modelId="{7A02F5AF-F9F5-4778-A66E-DE024A3A34D9}" srcId="{9EFAFD96-3601-4F17-BB82-DBBBA6C512D5}" destId="{19599602-9E94-449B-AE02-46C30491E28C}" srcOrd="0" destOrd="0" parTransId="{FF371F54-3EAD-4229-B33D-30FA8E522AE4}" sibTransId="{2A88706E-F8B3-4E84-B216-AB828E178267}"/>
    <dgm:cxn modelId="{DCAB05B2-D460-4895-B44E-00624E94A71D}" type="presOf" srcId="{5855E1CE-A2EE-4E6C-9F9D-B04A41557D24}" destId="{EC73F9E7-D98D-48F7-928A-035448207DEC}" srcOrd="0" destOrd="0" presId="urn:microsoft.com/office/officeart/2005/8/layout/hierarchy1"/>
    <dgm:cxn modelId="{58A003B3-95D0-4376-9FFD-CDA602A22F16}" type="presOf" srcId="{92440CA3-140B-4EF1-9E06-E696243F7598}" destId="{80AA6F94-5354-476C-997A-9832BD0D1A16}" srcOrd="0" destOrd="0" presId="urn:microsoft.com/office/officeart/2005/8/layout/hierarchy1"/>
    <dgm:cxn modelId="{33D35FB5-7128-4FA0-8A43-382181380BCA}" type="presOf" srcId="{6DC440EA-0818-4601-94D0-4BB29EB11B3D}" destId="{AAFCF978-68AD-4134-ADB4-45646483B6E9}" srcOrd="0" destOrd="0" presId="urn:microsoft.com/office/officeart/2005/8/layout/hierarchy1"/>
    <dgm:cxn modelId="{97E888B6-165C-4240-BEBE-A94CBB720BAF}" srcId="{1AF614E0-C6A0-438E-BA66-A42FEDD0117A}" destId="{2C33B3A1-5CE3-4E22-8727-20098EC27D0E}" srcOrd="4" destOrd="0" parTransId="{4CBD0F54-DDE9-4EFE-9274-2B554AFD2F6F}" sibTransId="{FF2F4283-D98C-4E90-963E-940974BBF45D}"/>
    <dgm:cxn modelId="{58A5F8B9-4073-4B03-8670-129E781273BD}" srcId="{1AF614E0-C6A0-438E-BA66-A42FEDD0117A}" destId="{DB809FA4-2213-4843-A1E3-845F833A861A}" srcOrd="3" destOrd="0" parTransId="{F3D04D10-297B-458A-B935-4B35CA5F9033}" sibTransId="{FF86BDF7-39F3-4678-9D79-0BACE3C9720E}"/>
    <dgm:cxn modelId="{71558ABE-5449-4B52-97E6-37C6103D35F9}" srcId="{0C87090F-02B0-44D5-BD4B-E5AE0D1FA7F1}" destId="{5604E73E-06D3-4D66-96C1-96E95E6480DF}" srcOrd="0" destOrd="0" parTransId="{23BDAAB7-B88D-40EC-8983-980ED40811E3}" sibTransId="{118D9DA0-DEF4-405E-B0E3-7BBDEB3BFDEE}"/>
    <dgm:cxn modelId="{966141C5-DB98-4228-9858-941257BF2F2B}" srcId="{0C87090F-02B0-44D5-BD4B-E5AE0D1FA7F1}" destId="{1AF614E0-C6A0-438E-BA66-A42FEDD0117A}" srcOrd="6" destOrd="0" parTransId="{92440CA3-140B-4EF1-9E06-E696243F7598}" sibTransId="{4FCBA1BC-1B89-4505-8B5A-21D207CAA826}"/>
    <dgm:cxn modelId="{66E322CC-0AFC-4073-BFDE-6787752BAFAE}" type="presOf" srcId="{6FD54DCC-0420-4B69-949E-C600DAC3EA80}" destId="{406B4BBF-3A1A-4BDD-BB1D-D8AEBCD35293}" srcOrd="0" destOrd="0" presId="urn:microsoft.com/office/officeart/2005/8/layout/hierarchy1"/>
    <dgm:cxn modelId="{2618EBD1-B616-4D03-B05E-BA4937BDB4B2}" type="presOf" srcId="{2A125EA7-6579-44A0-B42E-58D99B5913A0}" destId="{AF754A4C-1830-4EBC-9C69-9625DFFF7869}" srcOrd="0" destOrd="0" presId="urn:microsoft.com/office/officeart/2005/8/layout/hierarchy1"/>
    <dgm:cxn modelId="{10568ED3-0DB0-4F64-B460-6DEB87E7018C}" type="presOf" srcId="{2C33B3A1-5CE3-4E22-8727-20098EC27D0E}" destId="{14A2C4B3-E3EA-4356-8644-4BE2D46E8901}" srcOrd="0" destOrd="0" presId="urn:microsoft.com/office/officeart/2005/8/layout/hierarchy1"/>
    <dgm:cxn modelId="{293410D4-7FB3-407F-AADB-3AD2382B9653}" type="presOf" srcId="{D4BB3DCA-7503-4CA7-B44B-EAE11B0D3A58}" destId="{CA4A005D-6821-491D-B63C-C61714637B9C}" srcOrd="0" destOrd="0" presId="urn:microsoft.com/office/officeart/2005/8/layout/hierarchy1"/>
    <dgm:cxn modelId="{376E32D9-D4FD-42A8-9E84-96B751A16753}" srcId="{0C87090F-02B0-44D5-BD4B-E5AE0D1FA7F1}" destId="{B10F722E-F2CF-47AA-A427-CEEC44544DF3}" srcOrd="4" destOrd="0" parTransId="{EC8AE67E-B78C-42EA-B4C1-029198C59A1E}" sibTransId="{65DE6461-617D-4BFD-BDF5-94C713DEC564}"/>
    <dgm:cxn modelId="{19ABCBE6-E588-445A-81CB-654CEF5AF999}" type="presOf" srcId="{48F43ED3-A177-4096-B556-EB782F87985E}" destId="{DE5C57E3-D81C-4BE8-A936-A731E8842170}" srcOrd="0" destOrd="0" presId="urn:microsoft.com/office/officeart/2005/8/layout/hierarchy1"/>
    <dgm:cxn modelId="{A9A39EE7-F441-4563-AFFD-666EC4C4FD54}" srcId="{19599602-9E94-449B-AE02-46C30491E28C}" destId="{6FD54DCC-0420-4B69-949E-C600DAC3EA80}" srcOrd="1" destOrd="0" parTransId="{6F5CF077-1342-46A1-93F1-68D7723F3F8C}" sibTransId="{CE57F18C-7754-4245-BB8D-0DDD9139AB8E}"/>
    <dgm:cxn modelId="{F89812EA-0EC6-42BA-AA7C-B400448F7E2D}" srcId="{19599602-9E94-449B-AE02-46C30491E28C}" destId="{3CAC3B86-9929-47C9-A87A-98806C418C49}" srcOrd="2" destOrd="0" parTransId="{A73231BE-AE97-43E6-B417-E65552F50A59}" sibTransId="{2E624DCE-9E26-46F4-9EE3-905ADFCA7F9D}"/>
    <dgm:cxn modelId="{C82AF5EC-1FCA-4EEB-A2F9-BB324A14C1F4}" type="presOf" srcId="{7BAF4C63-848F-44B1-9EFC-D259555DC709}" destId="{2EE09786-782A-47CA-8BB9-80F0AD6E56F4}" srcOrd="0" destOrd="0" presId="urn:microsoft.com/office/officeart/2005/8/layout/hierarchy1"/>
    <dgm:cxn modelId="{4A1E3AF3-D840-4427-B985-FE08C916FC66}" srcId="{1AF614E0-C6A0-438E-BA66-A42FEDD0117A}" destId="{04F545FD-D569-4072-AFB6-9F04FBD84F05}" srcOrd="2" destOrd="0" parTransId="{C4F6E32A-ED58-4679-B315-E7A55C80369E}" sibTransId="{8FCAAA38-DBCD-433A-A5E3-F428DA817A30}"/>
    <dgm:cxn modelId="{86A506F5-E079-43E1-9BD1-6F28F0F734A9}" type="presOf" srcId="{9EFAFD96-3601-4F17-BB82-DBBBA6C512D5}" destId="{73CE8D5B-F6FE-4E7B-9445-352BB3839224}" srcOrd="0" destOrd="0" presId="urn:microsoft.com/office/officeart/2005/8/layout/hierarchy1"/>
    <dgm:cxn modelId="{63D255FB-1619-423D-935F-DBD062AD8784}" srcId="{0C87090F-02B0-44D5-BD4B-E5AE0D1FA7F1}" destId="{3923BB72-5854-460F-8175-49BA305976F7}" srcOrd="1" destOrd="0" parTransId="{DBD37958-5227-48AE-8113-477A27590977}" sibTransId="{F8A708F3-95D6-4687-9499-F4E5C9432107}"/>
    <dgm:cxn modelId="{41D98BFC-B8EF-4ED4-B0D1-F36109876417}" type="presOf" srcId="{4FE857C2-1CDF-4D3E-BB18-082901C8DB0A}" destId="{4127EDEF-7A64-4C98-AE2E-BCFD9A3E4929}" srcOrd="0" destOrd="0" presId="urn:microsoft.com/office/officeart/2005/8/layout/hierarchy1"/>
    <dgm:cxn modelId="{69512009-53EC-4A4E-A853-A8FE20C18152}" type="presParOf" srcId="{73CE8D5B-F6FE-4E7B-9445-352BB3839224}" destId="{71F8B373-9186-48E9-B0A4-F8CDDC99E881}" srcOrd="0" destOrd="0" presId="urn:microsoft.com/office/officeart/2005/8/layout/hierarchy1"/>
    <dgm:cxn modelId="{102E47E2-76CA-4CE9-8507-D9A300DF4FC0}" type="presParOf" srcId="{71F8B373-9186-48E9-B0A4-F8CDDC99E881}" destId="{4C0C7CB5-E671-433B-8BF9-0781AAC3C69D}" srcOrd="0" destOrd="0" presId="urn:microsoft.com/office/officeart/2005/8/layout/hierarchy1"/>
    <dgm:cxn modelId="{D4C7BB2A-A50D-4330-BEC0-9A7BE420DEC3}" type="presParOf" srcId="{4C0C7CB5-E671-433B-8BF9-0781AAC3C69D}" destId="{86B76323-99CF-4DFF-8436-7E86A59FB57B}" srcOrd="0" destOrd="0" presId="urn:microsoft.com/office/officeart/2005/8/layout/hierarchy1"/>
    <dgm:cxn modelId="{7F3F8429-9FD6-4525-AE10-F7F5CAFC4A08}" type="presParOf" srcId="{4C0C7CB5-E671-433B-8BF9-0781AAC3C69D}" destId="{714032AC-1AB3-4875-A9F9-CCE1458E1809}" srcOrd="1" destOrd="0" presId="urn:microsoft.com/office/officeart/2005/8/layout/hierarchy1"/>
    <dgm:cxn modelId="{A27B8BFE-0209-4417-A904-6777B6DBC710}" type="presParOf" srcId="{71F8B373-9186-48E9-B0A4-F8CDDC99E881}" destId="{BCB9E0ED-859A-4868-A745-04AA0B81E0ED}" srcOrd="1" destOrd="0" presId="urn:microsoft.com/office/officeart/2005/8/layout/hierarchy1"/>
    <dgm:cxn modelId="{F04780DE-2918-4ABD-B5DC-F71B5F718ED6}" type="presParOf" srcId="{BCB9E0ED-859A-4868-A745-04AA0B81E0ED}" destId="{EC73F9E7-D98D-48F7-928A-035448207DEC}" srcOrd="0" destOrd="0" presId="urn:microsoft.com/office/officeart/2005/8/layout/hierarchy1"/>
    <dgm:cxn modelId="{6AB8DAF7-976D-4015-89ED-3BFB6A696615}" type="presParOf" srcId="{BCB9E0ED-859A-4868-A745-04AA0B81E0ED}" destId="{987D2057-902B-4344-B169-29D7D0FD632B}" srcOrd="1" destOrd="0" presId="urn:microsoft.com/office/officeart/2005/8/layout/hierarchy1"/>
    <dgm:cxn modelId="{6A4EBAAF-C74F-4F6E-B649-1C826153FA25}" type="presParOf" srcId="{987D2057-902B-4344-B169-29D7D0FD632B}" destId="{A204A649-579A-4B99-8EFF-E17556EE6720}" srcOrd="0" destOrd="0" presId="urn:microsoft.com/office/officeart/2005/8/layout/hierarchy1"/>
    <dgm:cxn modelId="{1A4A6590-B0E3-40B4-91F6-233597428F75}" type="presParOf" srcId="{A204A649-579A-4B99-8EFF-E17556EE6720}" destId="{E27AEBF9-C849-4980-B13B-D277A85D3890}" srcOrd="0" destOrd="0" presId="urn:microsoft.com/office/officeart/2005/8/layout/hierarchy1"/>
    <dgm:cxn modelId="{A606E6AD-2C09-41ED-96DF-E86F6B925C7D}" type="presParOf" srcId="{A204A649-579A-4B99-8EFF-E17556EE6720}" destId="{AF754A4C-1830-4EBC-9C69-9625DFFF7869}" srcOrd="1" destOrd="0" presId="urn:microsoft.com/office/officeart/2005/8/layout/hierarchy1"/>
    <dgm:cxn modelId="{60E56007-D3EB-48BE-8ED7-B81C4A13DB0E}" type="presParOf" srcId="{987D2057-902B-4344-B169-29D7D0FD632B}" destId="{8F979902-3919-47AE-8E13-947400EC3078}" srcOrd="1" destOrd="0" presId="urn:microsoft.com/office/officeart/2005/8/layout/hierarchy1"/>
    <dgm:cxn modelId="{15CD6DA0-5D3D-4BFF-9875-D8A2A96A7C62}" type="presParOf" srcId="{BCB9E0ED-859A-4868-A745-04AA0B81E0ED}" destId="{4C20E681-6E77-4DB7-99EA-38D90D916CE8}" srcOrd="2" destOrd="0" presId="urn:microsoft.com/office/officeart/2005/8/layout/hierarchy1"/>
    <dgm:cxn modelId="{9D6301D3-5AAC-4061-AA81-9A131CA360DC}" type="presParOf" srcId="{BCB9E0ED-859A-4868-A745-04AA0B81E0ED}" destId="{7165EC48-A079-4F8A-9BC0-EA26D51CAEB7}" srcOrd="3" destOrd="0" presId="urn:microsoft.com/office/officeart/2005/8/layout/hierarchy1"/>
    <dgm:cxn modelId="{35A2D4FD-8D15-450C-BEE3-07B197CB9501}" type="presParOf" srcId="{7165EC48-A079-4F8A-9BC0-EA26D51CAEB7}" destId="{AF172CAF-B78C-4F7D-B378-6C77F5DC2012}" srcOrd="0" destOrd="0" presId="urn:microsoft.com/office/officeart/2005/8/layout/hierarchy1"/>
    <dgm:cxn modelId="{5A35EBDD-22B4-4867-AF1E-3D67BACCD352}" type="presParOf" srcId="{AF172CAF-B78C-4F7D-B378-6C77F5DC2012}" destId="{ACB0D0D6-6E4A-4047-8208-C1CCB846AAE3}" srcOrd="0" destOrd="0" presId="urn:microsoft.com/office/officeart/2005/8/layout/hierarchy1"/>
    <dgm:cxn modelId="{E7455D1D-89B9-4D02-8C21-33B0A141AFB8}" type="presParOf" srcId="{AF172CAF-B78C-4F7D-B378-6C77F5DC2012}" destId="{406B4BBF-3A1A-4BDD-BB1D-D8AEBCD35293}" srcOrd="1" destOrd="0" presId="urn:microsoft.com/office/officeart/2005/8/layout/hierarchy1"/>
    <dgm:cxn modelId="{7B820156-CEA4-407B-AB89-2BB4F90E438F}" type="presParOf" srcId="{7165EC48-A079-4F8A-9BC0-EA26D51CAEB7}" destId="{3CC43771-05B9-427D-A134-08734181A589}" srcOrd="1" destOrd="0" presId="urn:microsoft.com/office/officeart/2005/8/layout/hierarchy1"/>
    <dgm:cxn modelId="{A9B83CB0-64B6-4C39-9A7D-E3F042CBF8BE}" type="presParOf" srcId="{BCB9E0ED-859A-4868-A745-04AA0B81E0ED}" destId="{74A8B259-DA2B-475F-BB9A-D88FE86C65CA}" srcOrd="4" destOrd="0" presId="urn:microsoft.com/office/officeart/2005/8/layout/hierarchy1"/>
    <dgm:cxn modelId="{83DA8BA3-1435-4BA0-82B7-315E90DA38F7}" type="presParOf" srcId="{BCB9E0ED-859A-4868-A745-04AA0B81E0ED}" destId="{DFC281A6-4A27-4188-9E13-9D8AECCEACC0}" srcOrd="5" destOrd="0" presId="urn:microsoft.com/office/officeart/2005/8/layout/hierarchy1"/>
    <dgm:cxn modelId="{740A433E-F10C-498A-A821-0685EF1B7F73}" type="presParOf" srcId="{DFC281A6-4A27-4188-9E13-9D8AECCEACC0}" destId="{C1C7DF02-B516-4FC8-B06E-B6FE46A0FF40}" srcOrd="0" destOrd="0" presId="urn:microsoft.com/office/officeart/2005/8/layout/hierarchy1"/>
    <dgm:cxn modelId="{1D8F19FC-6280-46EC-9D47-30D3B5352211}" type="presParOf" srcId="{C1C7DF02-B516-4FC8-B06E-B6FE46A0FF40}" destId="{07255B53-259E-405E-8964-C65A9531C7B9}" srcOrd="0" destOrd="0" presId="urn:microsoft.com/office/officeart/2005/8/layout/hierarchy1"/>
    <dgm:cxn modelId="{B33DAFD4-D6FA-40B6-8993-2FB7121B836A}" type="presParOf" srcId="{C1C7DF02-B516-4FC8-B06E-B6FE46A0FF40}" destId="{193220DC-300D-4D69-9EAE-5D8A2CA4CBD9}" srcOrd="1" destOrd="0" presId="urn:microsoft.com/office/officeart/2005/8/layout/hierarchy1"/>
    <dgm:cxn modelId="{B9514B9E-7F0D-467D-9F59-3B7CDD78060E}" type="presParOf" srcId="{DFC281A6-4A27-4188-9E13-9D8AECCEACC0}" destId="{45AD9F6C-9FEB-4E7B-B425-5F02FDE17BA6}" srcOrd="1" destOrd="0" presId="urn:microsoft.com/office/officeart/2005/8/layout/hierarchy1"/>
    <dgm:cxn modelId="{21C50A0E-EF64-48C6-AC13-47F404A53B0D}" type="presParOf" srcId="{BCB9E0ED-859A-4868-A745-04AA0B81E0ED}" destId="{FECC10B4-2DB8-42B8-8A70-01B19D180CBD}" srcOrd="6" destOrd="0" presId="urn:microsoft.com/office/officeart/2005/8/layout/hierarchy1"/>
    <dgm:cxn modelId="{B8A09DB1-0B54-453D-89E9-4F44519AD69C}" type="presParOf" srcId="{BCB9E0ED-859A-4868-A745-04AA0B81E0ED}" destId="{FB682BB7-A867-46A1-A055-B77987CE3CFE}" srcOrd="7" destOrd="0" presId="urn:microsoft.com/office/officeart/2005/8/layout/hierarchy1"/>
    <dgm:cxn modelId="{0B578FF6-F998-4EEE-AC40-F4E1E848958D}" type="presParOf" srcId="{FB682BB7-A867-46A1-A055-B77987CE3CFE}" destId="{C8C728DD-24AD-4468-A5AC-059B95B0D16F}" srcOrd="0" destOrd="0" presId="urn:microsoft.com/office/officeart/2005/8/layout/hierarchy1"/>
    <dgm:cxn modelId="{1D6546D0-B404-4FE1-A4A9-15159F94A8BA}" type="presParOf" srcId="{C8C728DD-24AD-4468-A5AC-059B95B0D16F}" destId="{F03B7959-A294-4DD7-8382-BF6F211416FE}" srcOrd="0" destOrd="0" presId="urn:microsoft.com/office/officeart/2005/8/layout/hierarchy1"/>
    <dgm:cxn modelId="{5DDC3748-8BCD-4B54-8169-D4BD724985E7}" type="presParOf" srcId="{C8C728DD-24AD-4468-A5AC-059B95B0D16F}" destId="{0FF1F82D-FA90-4105-AF6E-485C71A0E4B3}" srcOrd="1" destOrd="0" presId="urn:microsoft.com/office/officeart/2005/8/layout/hierarchy1"/>
    <dgm:cxn modelId="{EEC765A4-842C-4B18-A442-F066316DDAEC}" type="presParOf" srcId="{FB682BB7-A867-46A1-A055-B77987CE3CFE}" destId="{35372DC8-6855-4700-B222-30365CC87812}" srcOrd="1" destOrd="0" presId="urn:microsoft.com/office/officeart/2005/8/layout/hierarchy1"/>
    <dgm:cxn modelId="{7195A957-B3AF-4ABA-B67A-0A3C00A5FC89}" type="presParOf" srcId="{BCB9E0ED-859A-4868-A745-04AA0B81E0ED}" destId="{8130C9B9-7E77-40D9-A6B0-5E9B8C101FDC}" srcOrd="8" destOrd="0" presId="urn:microsoft.com/office/officeart/2005/8/layout/hierarchy1"/>
    <dgm:cxn modelId="{A51138F6-B9D0-4E0B-8C29-AF59A2EA78F3}" type="presParOf" srcId="{BCB9E0ED-859A-4868-A745-04AA0B81E0ED}" destId="{CEB420EA-0EE1-489D-88C7-FA646704A69E}" srcOrd="9" destOrd="0" presId="urn:microsoft.com/office/officeart/2005/8/layout/hierarchy1"/>
    <dgm:cxn modelId="{9FD9E110-45CD-49FC-A4C0-18F4564D7E66}" type="presParOf" srcId="{CEB420EA-0EE1-489D-88C7-FA646704A69E}" destId="{E060F0CA-5EB7-4A3F-87CE-C73B39AF5294}" srcOrd="0" destOrd="0" presId="urn:microsoft.com/office/officeart/2005/8/layout/hierarchy1"/>
    <dgm:cxn modelId="{B5DD1008-7A17-4F93-B90F-0A961518842A}" type="presParOf" srcId="{E060F0CA-5EB7-4A3F-87CE-C73B39AF5294}" destId="{BBE7BE03-5A33-4D60-B671-307397AB8FCE}" srcOrd="0" destOrd="0" presId="urn:microsoft.com/office/officeart/2005/8/layout/hierarchy1"/>
    <dgm:cxn modelId="{81B6F2A5-F7C2-4779-B77C-7FFB136A7159}" type="presParOf" srcId="{E060F0CA-5EB7-4A3F-87CE-C73B39AF5294}" destId="{9D5BEBDD-D922-4DF5-B6A3-697A4EB80133}" srcOrd="1" destOrd="0" presId="urn:microsoft.com/office/officeart/2005/8/layout/hierarchy1"/>
    <dgm:cxn modelId="{4F96A382-1E9F-4850-BE37-DE051AC85F74}" type="presParOf" srcId="{CEB420EA-0EE1-489D-88C7-FA646704A69E}" destId="{EC8B1C6E-11FC-4904-B4D0-32DD8F30B5DD}" srcOrd="1" destOrd="0" presId="urn:microsoft.com/office/officeart/2005/8/layout/hierarchy1"/>
    <dgm:cxn modelId="{7FFBD898-FB6A-4790-8CC3-4C7C0358F9AD}" type="presParOf" srcId="{BCB9E0ED-859A-4868-A745-04AA0B81E0ED}" destId="{DE5C57E3-D81C-4BE8-A936-A731E8842170}" srcOrd="10" destOrd="0" presId="urn:microsoft.com/office/officeart/2005/8/layout/hierarchy1"/>
    <dgm:cxn modelId="{44CF7348-F1AD-44E3-83B4-5270D3ADAD05}" type="presParOf" srcId="{BCB9E0ED-859A-4868-A745-04AA0B81E0ED}" destId="{46783BDD-ED18-424A-ADB1-2540C24F5308}" srcOrd="11" destOrd="0" presId="urn:microsoft.com/office/officeart/2005/8/layout/hierarchy1"/>
    <dgm:cxn modelId="{9B9E9E2B-C34A-4643-88AC-DE8149F02E60}" type="presParOf" srcId="{46783BDD-ED18-424A-ADB1-2540C24F5308}" destId="{4E47798A-E650-454F-8866-60303C3F76FB}" srcOrd="0" destOrd="0" presId="urn:microsoft.com/office/officeart/2005/8/layout/hierarchy1"/>
    <dgm:cxn modelId="{EB7797B4-01D7-4C38-BDA9-F422CA1ACCFD}" type="presParOf" srcId="{4E47798A-E650-454F-8866-60303C3F76FB}" destId="{32F1A597-0D4F-4788-BACD-7AB6D943F2DF}" srcOrd="0" destOrd="0" presId="urn:microsoft.com/office/officeart/2005/8/layout/hierarchy1"/>
    <dgm:cxn modelId="{F38DB5BD-C573-4AD0-A6D2-CA3EC9BAA34C}" type="presParOf" srcId="{4E47798A-E650-454F-8866-60303C3F76FB}" destId="{C4516F31-78D8-4837-A338-41A11A36CB8D}" srcOrd="1" destOrd="0" presId="urn:microsoft.com/office/officeart/2005/8/layout/hierarchy1"/>
    <dgm:cxn modelId="{96D6F130-1D0F-415D-8EE9-A667C510D86A}" type="presParOf" srcId="{46783BDD-ED18-424A-ADB1-2540C24F5308}" destId="{84D79A89-8E4E-417D-8DED-522BE3633534}" srcOrd="1" destOrd="0" presId="urn:microsoft.com/office/officeart/2005/8/layout/hierarchy1"/>
    <dgm:cxn modelId="{81936381-1129-42F3-8E4C-A62046B63806}" type="presParOf" srcId="{84D79A89-8E4E-417D-8DED-522BE3633534}" destId="{3DFCB72F-A8C7-49C5-AE12-5E117470AB17}" srcOrd="0" destOrd="0" presId="urn:microsoft.com/office/officeart/2005/8/layout/hierarchy1"/>
    <dgm:cxn modelId="{C1BE3773-3043-4978-9686-D5810DB7F252}" type="presParOf" srcId="{84D79A89-8E4E-417D-8DED-522BE3633534}" destId="{267309D0-8D62-4836-87E4-EDD7EFDCA1B8}" srcOrd="1" destOrd="0" presId="urn:microsoft.com/office/officeart/2005/8/layout/hierarchy1"/>
    <dgm:cxn modelId="{2B04913B-7B12-4C60-95B8-45239425553A}" type="presParOf" srcId="{267309D0-8D62-4836-87E4-EDD7EFDCA1B8}" destId="{EC917B30-4A1D-4559-8A8E-CEA59ED9C59A}" srcOrd="0" destOrd="0" presId="urn:microsoft.com/office/officeart/2005/8/layout/hierarchy1"/>
    <dgm:cxn modelId="{AD3D16A8-318F-4A0D-9F1A-9ABCBCC48868}" type="presParOf" srcId="{EC917B30-4A1D-4559-8A8E-CEA59ED9C59A}" destId="{721A1313-32EC-4CAE-8281-E3F6AE5EDB97}" srcOrd="0" destOrd="0" presId="urn:microsoft.com/office/officeart/2005/8/layout/hierarchy1"/>
    <dgm:cxn modelId="{D9F065EA-3D05-4E6E-98E2-E0F0FEF61539}" type="presParOf" srcId="{EC917B30-4A1D-4559-8A8E-CEA59ED9C59A}" destId="{FBCB1813-17AA-4D2C-9453-450A370E0B99}" srcOrd="1" destOrd="0" presId="urn:microsoft.com/office/officeart/2005/8/layout/hierarchy1"/>
    <dgm:cxn modelId="{BD8D0C7C-A80A-4AD3-8EE2-53857E5E0F67}" type="presParOf" srcId="{267309D0-8D62-4836-87E4-EDD7EFDCA1B8}" destId="{D1D9BB7C-AF59-4069-AFF5-35F732C42031}" srcOrd="1" destOrd="0" presId="urn:microsoft.com/office/officeart/2005/8/layout/hierarchy1"/>
    <dgm:cxn modelId="{7822DF9E-2A58-4C58-BCFD-B05F22FEF32D}" type="presParOf" srcId="{84D79A89-8E4E-417D-8DED-522BE3633534}" destId="{78A64427-55F2-4FC4-9191-BC5399FE6FA4}" srcOrd="2" destOrd="0" presId="urn:microsoft.com/office/officeart/2005/8/layout/hierarchy1"/>
    <dgm:cxn modelId="{F2E42E0D-DBC5-4C29-9A86-A47C27642A76}" type="presParOf" srcId="{84D79A89-8E4E-417D-8DED-522BE3633534}" destId="{E96BEF86-FD47-49B6-8CCB-F3A31DD540F9}" srcOrd="3" destOrd="0" presId="urn:microsoft.com/office/officeart/2005/8/layout/hierarchy1"/>
    <dgm:cxn modelId="{02E00B73-9CFB-4103-831F-E8F200A77C82}" type="presParOf" srcId="{E96BEF86-FD47-49B6-8CCB-F3A31DD540F9}" destId="{A8216243-4A0D-4113-BECB-B5053AA28483}" srcOrd="0" destOrd="0" presId="urn:microsoft.com/office/officeart/2005/8/layout/hierarchy1"/>
    <dgm:cxn modelId="{33162227-8DD0-40DE-BD2A-7B638C6F63D1}" type="presParOf" srcId="{A8216243-4A0D-4113-BECB-B5053AA28483}" destId="{FA823855-F71F-4F71-9CEC-BEAE978E7483}" srcOrd="0" destOrd="0" presId="urn:microsoft.com/office/officeart/2005/8/layout/hierarchy1"/>
    <dgm:cxn modelId="{D4DD0470-15F3-404D-8E35-8A30FB46223A}" type="presParOf" srcId="{A8216243-4A0D-4113-BECB-B5053AA28483}" destId="{E0A2A335-DE25-412B-A6C9-1EEBB54332FB}" srcOrd="1" destOrd="0" presId="urn:microsoft.com/office/officeart/2005/8/layout/hierarchy1"/>
    <dgm:cxn modelId="{C256C8EC-3C8C-47C7-8D3B-6793D0B5B7E1}" type="presParOf" srcId="{E96BEF86-FD47-49B6-8CCB-F3A31DD540F9}" destId="{1DCD9824-863E-49D1-B491-0ADADDA95E85}" srcOrd="1" destOrd="0" presId="urn:microsoft.com/office/officeart/2005/8/layout/hierarchy1"/>
    <dgm:cxn modelId="{63AFF41F-6BA2-41BB-BEE6-E63CF09A9B97}" type="presParOf" srcId="{84D79A89-8E4E-417D-8DED-522BE3633534}" destId="{155EEE58-51D0-43E4-A8E4-380796963B6A}" srcOrd="4" destOrd="0" presId="urn:microsoft.com/office/officeart/2005/8/layout/hierarchy1"/>
    <dgm:cxn modelId="{3A214C1B-392F-4B26-862C-3D47A0D9A257}" type="presParOf" srcId="{84D79A89-8E4E-417D-8DED-522BE3633534}" destId="{37263559-F90D-4ABD-A17D-B9D2D9C53B3B}" srcOrd="5" destOrd="0" presId="urn:microsoft.com/office/officeart/2005/8/layout/hierarchy1"/>
    <dgm:cxn modelId="{80408EF7-196A-4EC4-9FF1-5C5F2686F3E8}" type="presParOf" srcId="{37263559-F90D-4ABD-A17D-B9D2D9C53B3B}" destId="{FCAD64E3-D4DB-4832-A526-30B90FC7AB30}" srcOrd="0" destOrd="0" presId="urn:microsoft.com/office/officeart/2005/8/layout/hierarchy1"/>
    <dgm:cxn modelId="{8AC22DC2-C5B1-4E87-94AE-CCD97A012A4F}" type="presParOf" srcId="{FCAD64E3-D4DB-4832-A526-30B90FC7AB30}" destId="{F44B2463-0678-4F52-8A12-BACC4429FB10}" srcOrd="0" destOrd="0" presId="urn:microsoft.com/office/officeart/2005/8/layout/hierarchy1"/>
    <dgm:cxn modelId="{97AC1CBA-FD03-40E6-9564-E91BE1CA5801}" type="presParOf" srcId="{FCAD64E3-D4DB-4832-A526-30B90FC7AB30}" destId="{2EE09786-782A-47CA-8BB9-80F0AD6E56F4}" srcOrd="1" destOrd="0" presId="urn:microsoft.com/office/officeart/2005/8/layout/hierarchy1"/>
    <dgm:cxn modelId="{895182C8-1B88-4898-AE1A-9FE995D6BA41}" type="presParOf" srcId="{37263559-F90D-4ABD-A17D-B9D2D9C53B3B}" destId="{F7FDB812-0830-4495-A963-AC51CEA203FB}" srcOrd="1" destOrd="0" presId="urn:microsoft.com/office/officeart/2005/8/layout/hierarchy1"/>
    <dgm:cxn modelId="{F71E4314-86BC-4F50-8BAE-A7EEDC3130E5}" type="presParOf" srcId="{84D79A89-8E4E-417D-8DED-522BE3633534}" destId="{903817EC-DA28-4DBE-A7C7-8AAD726C4178}" srcOrd="6" destOrd="0" presId="urn:microsoft.com/office/officeart/2005/8/layout/hierarchy1"/>
    <dgm:cxn modelId="{C784E655-9F74-429D-BEF1-79573722D8DB}" type="presParOf" srcId="{84D79A89-8E4E-417D-8DED-522BE3633534}" destId="{E57878CF-19C8-4AF0-B1A2-35A2B4FF65F2}" srcOrd="7" destOrd="0" presId="urn:microsoft.com/office/officeart/2005/8/layout/hierarchy1"/>
    <dgm:cxn modelId="{820CA459-73C2-4569-9616-35A54BD38FC1}" type="presParOf" srcId="{E57878CF-19C8-4AF0-B1A2-35A2B4FF65F2}" destId="{604DFB34-ED1B-40F3-974E-7C3A0604C168}" srcOrd="0" destOrd="0" presId="urn:microsoft.com/office/officeart/2005/8/layout/hierarchy1"/>
    <dgm:cxn modelId="{6DDDEFC4-E2DE-47DE-ADE3-2EA3A2CAB014}" type="presParOf" srcId="{604DFB34-ED1B-40F3-974E-7C3A0604C168}" destId="{575D6DB5-5EE3-4C36-AE78-47D3519B53AE}" srcOrd="0" destOrd="0" presId="urn:microsoft.com/office/officeart/2005/8/layout/hierarchy1"/>
    <dgm:cxn modelId="{6D6AD80F-9FDB-4DFE-ABD2-78F3DD9B3134}" type="presParOf" srcId="{604DFB34-ED1B-40F3-974E-7C3A0604C168}" destId="{CA4A005D-6821-491D-B63C-C61714637B9C}" srcOrd="1" destOrd="0" presId="urn:microsoft.com/office/officeart/2005/8/layout/hierarchy1"/>
    <dgm:cxn modelId="{E1EF831C-EDA0-4367-8A78-2775E876635A}" type="presParOf" srcId="{E57878CF-19C8-4AF0-B1A2-35A2B4FF65F2}" destId="{B7EA5891-C205-480E-B990-A6AA5338A165}" srcOrd="1" destOrd="0" presId="urn:microsoft.com/office/officeart/2005/8/layout/hierarchy1"/>
    <dgm:cxn modelId="{F2FD053D-9EFD-4E0B-8892-E400F635D4B3}" type="presParOf" srcId="{84D79A89-8E4E-417D-8DED-522BE3633534}" destId="{25F95CC8-1093-4D34-877C-7731CEA29A0E}" srcOrd="8" destOrd="0" presId="urn:microsoft.com/office/officeart/2005/8/layout/hierarchy1"/>
    <dgm:cxn modelId="{5D8C24EB-88F1-4624-97B2-B170D88C514F}" type="presParOf" srcId="{84D79A89-8E4E-417D-8DED-522BE3633534}" destId="{AFFB7C51-9AFA-4450-85DF-22BDC1DBAC76}" srcOrd="9" destOrd="0" presId="urn:microsoft.com/office/officeart/2005/8/layout/hierarchy1"/>
    <dgm:cxn modelId="{538999CB-5614-4088-9371-6F265AF1354F}" type="presParOf" srcId="{AFFB7C51-9AFA-4450-85DF-22BDC1DBAC76}" destId="{44A4A00E-4C91-4B8E-93C7-D338AFA2282E}" srcOrd="0" destOrd="0" presId="urn:microsoft.com/office/officeart/2005/8/layout/hierarchy1"/>
    <dgm:cxn modelId="{932181E3-4B7F-4943-9B1C-452EC6B46F62}" type="presParOf" srcId="{44A4A00E-4C91-4B8E-93C7-D338AFA2282E}" destId="{9CB53BA5-DE27-446F-96F7-04F71FDA18B1}" srcOrd="0" destOrd="0" presId="urn:microsoft.com/office/officeart/2005/8/layout/hierarchy1"/>
    <dgm:cxn modelId="{0C5E1000-0248-4F56-AE5C-1E9BD262EB4A}" type="presParOf" srcId="{44A4A00E-4C91-4B8E-93C7-D338AFA2282E}" destId="{7568CD37-45BB-4DCD-935E-C4A7ABEDDB80}" srcOrd="1" destOrd="0" presId="urn:microsoft.com/office/officeart/2005/8/layout/hierarchy1"/>
    <dgm:cxn modelId="{72960A9B-22AF-4D1F-BBF8-9473C7214447}" type="presParOf" srcId="{AFFB7C51-9AFA-4450-85DF-22BDC1DBAC76}" destId="{1D074EFB-2098-4836-B584-1D3A2CF96B0C}" srcOrd="1" destOrd="0" presId="urn:microsoft.com/office/officeart/2005/8/layout/hierarchy1"/>
    <dgm:cxn modelId="{9527AC37-1AEC-4B8A-A0AA-94AF7E51A4EE}" type="presParOf" srcId="{84D79A89-8E4E-417D-8DED-522BE3633534}" destId="{8DC0B26E-92D1-4E1F-986C-5415E152820E}" srcOrd="10" destOrd="0" presId="urn:microsoft.com/office/officeart/2005/8/layout/hierarchy1"/>
    <dgm:cxn modelId="{C2B89584-DE6C-4CAF-9111-3D7EE08132FB}" type="presParOf" srcId="{84D79A89-8E4E-417D-8DED-522BE3633534}" destId="{76B84356-0CEC-4115-916A-3B8B4B7B95B7}" srcOrd="11" destOrd="0" presId="urn:microsoft.com/office/officeart/2005/8/layout/hierarchy1"/>
    <dgm:cxn modelId="{4557B7C4-9BA9-4E58-928F-46FF23775672}" type="presParOf" srcId="{76B84356-0CEC-4115-916A-3B8B4B7B95B7}" destId="{51F2D82A-712C-42CD-A566-3F4405494793}" srcOrd="0" destOrd="0" presId="urn:microsoft.com/office/officeart/2005/8/layout/hierarchy1"/>
    <dgm:cxn modelId="{382650DE-5C84-4C2E-8A8F-6DAF47398B7E}" type="presParOf" srcId="{51F2D82A-712C-42CD-A566-3F4405494793}" destId="{26DECE60-593C-48EA-A969-CB1183D4E977}" srcOrd="0" destOrd="0" presId="urn:microsoft.com/office/officeart/2005/8/layout/hierarchy1"/>
    <dgm:cxn modelId="{AC65ABC2-1D5C-4564-9668-AF3391461051}" type="presParOf" srcId="{51F2D82A-712C-42CD-A566-3F4405494793}" destId="{6FC682B6-9D0A-4CF1-A5E9-53D8BA5F0078}" srcOrd="1" destOrd="0" presId="urn:microsoft.com/office/officeart/2005/8/layout/hierarchy1"/>
    <dgm:cxn modelId="{4AF17F14-6F6A-42BD-B2B0-CBE254BE85FA}" type="presParOf" srcId="{76B84356-0CEC-4115-916A-3B8B4B7B95B7}" destId="{ADE0DB3B-BBD1-4FBE-851C-B872990FF656}" srcOrd="1" destOrd="0" presId="urn:microsoft.com/office/officeart/2005/8/layout/hierarchy1"/>
    <dgm:cxn modelId="{2708236A-0BD9-4B8B-983F-967888CC8B5E}" type="presParOf" srcId="{84D79A89-8E4E-417D-8DED-522BE3633534}" destId="{80AA6F94-5354-476C-997A-9832BD0D1A16}" srcOrd="12" destOrd="0" presId="urn:microsoft.com/office/officeart/2005/8/layout/hierarchy1"/>
    <dgm:cxn modelId="{62E520C8-8453-4F09-93A9-382AF78C0B5E}" type="presParOf" srcId="{84D79A89-8E4E-417D-8DED-522BE3633534}" destId="{7C656553-84BA-4608-96DF-F5F40C544B70}" srcOrd="13" destOrd="0" presId="urn:microsoft.com/office/officeart/2005/8/layout/hierarchy1"/>
    <dgm:cxn modelId="{98604D92-6DFB-4241-91CB-FF754D508CAA}" type="presParOf" srcId="{7C656553-84BA-4608-96DF-F5F40C544B70}" destId="{6863A1F4-0149-43D8-83C3-930B190D3410}" srcOrd="0" destOrd="0" presId="urn:microsoft.com/office/officeart/2005/8/layout/hierarchy1"/>
    <dgm:cxn modelId="{FFDFDF81-4E5C-4559-AA0E-0CE19D2BAA51}" type="presParOf" srcId="{6863A1F4-0149-43D8-83C3-930B190D3410}" destId="{56008284-0570-4EFE-A20D-E87609D9B76A}" srcOrd="0" destOrd="0" presId="urn:microsoft.com/office/officeart/2005/8/layout/hierarchy1"/>
    <dgm:cxn modelId="{7EFBCC7A-1A90-4EFA-A7D6-F61A406A694C}" type="presParOf" srcId="{6863A1F4-0149-43D8-83C3-930B190D3410}" destId="{AC40AB91-75FE-42CE-AB55-DE63EB6A07BE}" srcOrd="1" destOrd="0" presId="urn:microsoft.com/office/officeart/2005/8/layout/hierarchy1"/>
    <dgm:cxn modelId="{AEDCEA53-3632-4A9B-A90C-489A05377576}" type="presParOf" srcId="{7C656553-84BA-4608-96DF-F5F40C544B70}" destId="{F6DE52B8-8476-4CAE-AB89-D715831712D4}" srcOrd="1" destOrd="0" presId="urn:microsoft.com/office/officeart/2005/8/layout/hierarchy1"/>
    <dgm:cxn modelId="{CFBC792C-F743-4736-8EF1-19337DFB400F}" type="presParOf" srcId="{F6DE52B8-8476-4CAE-AB89-D715831712D4}" destId="{D78448DD-90D7-42DB-8CFA-21F9ED3BDC3A}" srcOrd="0" destOrd="0" presId="urn:microsoft.com/office/officeart/2005/8/layout/hierarchy1"/>
    <dgm:cxn modelId="{EA30B924-560A-46BE-AC2C-A87A3CE5AF0D}" type="presParOf" srcId="{F6DE52B8-8476-4CAE-AB89-D715831712D4}" destId="{9437AE14-8085-490D-9BD9-DF965D9A98D2}" srcOrd="1" destOrd="0" presId="urn:microsoft.com/office/officeart/2005/8/layout/hierarchy1"/>
    <dgm:cxn modelId="{2C7B2595-1F94-4B4F-8A48-E2EC300122BE}" type="presParOf" srcId="{9437AE14-8085-490D-9BD9-DF965D9A98D2}" destId="{76B16386-BCE6-421A-B8F0-BDB0360959FA}" srcOrd="0" destOrd="0" presId="urn:microsoft.com/office/officeart/2005/8/layout/hierarchy1"/>
    <dgm:cxn modelId="{F3557CF2-1624-4505-82B1-1E4D96E21BD5}" type="presParOf" srcId="{76B16386-BCE6-421A-B8F0-BDB0360959FA}" destId="{0ABD3A3D-2953-4AA6-BA79-8A9D9ECB9868}" srcOrd="0" destOrd="0" presId="urn:microsoft.com/office/officeart/2005/8/layout/hierarchy1"/>
    <dgm:cxn modelId="{A3D5ACE9-A1DC-4664-95AF-CAC24AEAEC70}" type="presParOf" srcId="{76B16386-BCE6-421A-B8F0-BDB0360959FA}" destId="{4127EDEF-7A64-4C98-AE2E-BCFD9A3E4929}" srcOrd="1" destOrd="0" presId="urn:microsoft.com/office/officeart/2005/8/layout/hierarchy1"/>
    <dgm:cxn modelId="{0789C8A2-E091-4DEC-B51C-C932B977DA83}" type="presParOf" srcId="{9437AE14-8085-490D-9BD9-DF965D9A98D2}" destId="{39CC0CB0-2114-45FF-9548-5BECFDE3B262}" srcOrd="1" destOrd="0" presId="urn:microsoft.com/office/officeart/2005/8/layout/hierarchy1"/>
    <dgm:cxn modelId="{60BBB65D-F5B6-48F4-B50B-14C1EFECE046}" type="presParOf" srcId="{F6DE52B8-8476-4CAE-AB89-D715831712D4}" destId="{18CE7F29-E7C6-40B1-BF80-6707F0398325}" srcOrd="2" destOrd="0" presId="urn:microsoft.com/office/officeart/2005/8/layout/hierarchy1"/>
    <dgm:cxn modelId="{C92C7B2C-2763-427C-B74F-4F0842020FA7}" type="presParOf" srcId="{F6DE52B8-8476-4CAE-AB89-D715831712D4}" destId="{775E0CDF-799A-44B9-BF9C-58EBB350CEB6}" srcOrd="3" destOrd="0" presId="urn:microsoft.com/office/officeart/2005/8/layout/hierarchy1"/>
    <dgm:cxn modelId="{97F79C9C-8841-4677-97F0-6B85B7E27C8D}" type="presParOf" srcId="{775E0CDF-799A-44B9-BF9C-58EBB350CEB6}" destId="{8F0FA9C2-C9A3-4566-9D7A-31DA89A40289}" srcOrd="0" destOrd="0" presId="urn:microsoft.com/office/officeart/2005/8/layout/hierarchy1"/>
    <dgm:cxn modelId="{3FC435D1-B96A-49DE-8E73-A6814DF9397A}" type="presParOf" srcId="{8F0FA9C2-C9A3-4566-9D7A-31DA89A40289}" destId="{AA8EAC6A-7DE5-4A8B-8CDB-A841A35904D1}" srcOrd="0" destOrd="0" presId="urn:microsoft.com/office/officeart/2005/8/layout/hierarchy1"/>
    <dgm:cxn modelId="{009CAC4A-EA04-4330-B9A9-C9640234024E}" type="presParOf" srcId="{8F0FA9C2-C9A3-4566-9D7A-31DA89A40289}" destId="{AAFCF978-68AD-4134-ADB4-45646483B6E9}" srcOrd="1" destOrd="0" presId="urn:microsoft.com/office/officeart/2005/8/layout/hierarchy1"/>
    <dgm:cxn modelId="{E0968B6C-B057-4166-8710-28913C695C1A}" type="presParOf" srcId="{775E0CDF-799A-44B9-BF9C-58EBB350CEB6}" destId="{0AB4CB16-DB4E-4E72-9CD7-0B241DDDEC4D}" srcOrd="1" destOrd="0" presId="urn:microsoft.com/office/officeart/2005/8/layout/hierarchy1"/>
    <dgm:cxn modelId="{D2211E8E-65A1-4B22-B04C-EF2998B816F4}" type="presParOf" srcId="{F6DE52B8-8476-4CAE-AB89-D715831712D4}" destId="{A38C674F-F6EC-486C-AF46-595A12904EF1}" srcOrd="4" destOrd="0" presId="urn:microsoft.com/office/officeart/2005/8/layout/hierarchy1"/>
    <dgm:cxn modelId="{6D0DE8F6-B5EA-4B59-8FF6-D650BAA5129F}" type="presParOf" srcId="{F6DE52B8-8476-4CAE-AB89-D715831712D4}" destId="{38C0EBAC-F003-44A1-AC21-A3ABF7C7C6C2}" srcOrd="5" destOrd="0" presId="urn:microsoft.com/office/officeart/2005/8/layout/hierarchy1"/>
    <dgm:cxn modelId="{474166A5-BE45-4B22-BA97-9DD2894819A2}" type="presParOf" srcId="{38C0EBAC-F003-44A1-AC21-A3ABF7C7C6C2}" destId="{06147D6A-187B-4702-91B2-E4A3F34F6446}" srcOrd="0" destOrd="0" presId="urn:microsoft.com/office/officeart/2005/8/layout/hierarchy1"/>
    <dgm:cxn modelId="{974447B8-260A-4A79-BD4D-26ED01F1BB96}" type="presParOf" srcId="{06147D6A-187B-4702-91B2-E4A3F34F6446}" destId="{375541D6-9464-4D86-97E5-6D5020D3DDA5}" srcOrd="0" destOrd="0" presId="urn:microsoft.com/office/officeart/2005/8/layout/hierarchy1"/>
    <dgm:cxn modelId="{65C1EC2F-3025-4092-8E4F-5F87DFA1F787}" type="presParOf" srcId="{06147D6A-187B-4702-91B2-E4A3F34F6446}" destId="{6680B38C-0070-4528-8F7F-D50E69915F82}" srcOrd="1" destOrd="0" presId="urn:microsoft.com/office/officeart/2005/8/layout/hierarchy1"/>
    <dgm:cxn modelId="{0EB57141-4A6F-4299-B709-6BFAB109AE17}" type="presParOf" srcId="{38C0EBAC-F003-44A1-AC21-A3ABF7C7C6C2}" destId="{41B34CF6-0A1F-4596-AD77-1A5818A0C99D}" srcOrd="1" destOrd="0" presId="urn:microsoft.com/office/officeart/2005/8/layout/hierarchy1"/>
    <dgm:cxn modelId="{B753B88B-8015-4B0D-B6D9-3FE8486BB4C4}" type="presParOf" srcId="{F6DE52B8-8476-4CAE-AB89-D715831712D4}" destId="{425B8258-9979-4142-84D6-F49DDED67A28}" srcOrd="6" destOrd="0" presId="urn:microsoft.com/office/officeart/2005/8/layout/hierarchy1"/>
    <dgm:cxn modelId="{A179A414-F645-4700-939D-B373CC3995FF}" type="presParOf" srcId="{F6DE52B8-8476-4CAE-AB89-D715831712D4}" destId="{34A76B10-166E-4F67-A745-E4226C5431C2}" srcOrd="7" destOrd="0" presId="urn:microsoft.com/office/officeart/2005/8/layout/hierarchy1"/>
    <dgm:cxn modelId="{4D478869-BE75-45FD-80FB-4DFEACFCFDEE}" type="presParOf" srcId="{34A76B10-166E-4F67-A745-E4226C5431C2}" destId="{CEA23AAC-E861-427F-AC4F-987489041602}" srcOrd="0" destOrd="0" presId="urn:microsoft.com/office/officeart/2005/8/layout/hierarchy1"/>
    <dgm:cxn modelId="{63E92998-0352-4271-A268-570233502119}" type="presParOf" srcId="{CEA23AAC-E861-427F-AC4F-987489041602}" destId="{FB63FAFF-8658-4B15-A19D-68D71EEEE973}" srcOrd="0" destOrd="0" presId="urn:microsoft.com/office/officeart/2005/8/layout/hierarchy1"/>
    <dgm:cxn modelId="{043BBE61-4C45-41A3-BC56-5540E31A0A89}" type="presParOf" srcId="{CEA23AAC-E861-427F-AC4F-987489041602}" destId="{8A4DEEFE-F123-449E-97F0-AE6264CB80B9}" srcOrd="1" destOrd="0" presId="urn:microsoft.com/office/officeart/2005/8/layout/hierarchy1"/>
    <dgm:cxn modelId="{ACEF1ADF-36F1-4339-B1D4-5668AC474648}" type="presParOf" srcId="{34A76B10-166E-4F67-A745-E4226C5431C2}" destId="{884858F6-E1C1-4E1D-B854-2ABD91E1865A}" srcOrd="1" destOrd="0" presId="urn:microsoft.com/office/officeart/2005/8/layout/hierarchy1"/>
    <dgm:cxn modelId="{9D25A930-6410-40B3-9D1D-8A555535998F}" type="presParOf" srcId="{F6DE52B8-8476-4CAE-AB89-D715831712D4}" destId="{A0A9660B-1974-4DEC-864A-BAFD0F3EC117}" srcOrd="8" destOrd="0" presId="urn:microsoft.com/office/officeart/2005/8/layout/hierarchy1"/>
    <dgm:cxn modelId="{017B26A3-4656-42A2-9DCD-8416B1B7F0D2}" type="presParOf" srcId="{F6DE52B8-8476-4CAE-AB89-D715831712D4}" destId="{FD8A6911-057D-4AE5-A125-54AD81CEB243}" srcOrd="9" destOrd="0" presId="urn:microsoft.com/office/officeart/2005/8/layout/hierarchy1"/>
    <dgm:cxn modelId="{F98DACA1-B34B-4543-92EB-1FA9346E083B}" type="presParOf" srcId="{FD8A6911-057D-4AE5-A125-54AD81CEB243}" destId="{A1E641D0-A24C-43FF-A4A2-A4530BB3D91A}" srcOrd="0" destOrd="0" presId="urn:microsoft.com/office/officeart/2005/8/layout/hierarchy1"/>
    <dgm:cxn modelId="{656BB1B2-1D67-4553-8A2C-B3CF3137C22E}" type="presParOf" srcId="{A1E641D0-A24C-43FF-A4A2-A4530BB3D91A}" destId="{974D1075-3C27-4174-A75A-20D9D029A41F}" srcOrd="0" destOrd="0" presId="urn:microsoft.com/office/officeart/2005/8/layout/hierarchy1"/>
    <dgm:cxn modelId="{8A6F04B6-F965-43DD-A03D-7E8C5FD88D11}" type="presParOf" srcId="{A1E641D0-A24C-43FF-A4A2-A4530BB3D91A}" destId="{14A2C4B3-E3EA-4356-8644-4BE2D46E8901}" srcOrd="1" destOrd="0" presId="urn:microsoft.com/office/officeart/2005/8/layout/hierarchy1"/>
    <dgm:cxn modelId="{E07D9D4B-A7A4-442E-9963-3B56054B865C}" type="presParOf" srcId="{FD8A6911-057D-4AE5-A125-54AD81CEB243}" destId="{2500D285-FD9F-4C95-86F8-1661C8B27F8D}" srcOrd="1" destOrd="0" presId="urn:microsoft.com/office/officeart/2005/8/layout/hierarchy1"/>
    <dgm:cxn modelId="{590F2C4D-5122-4CF6-B453-4FC343386D9B}" type="presParOf" srcId="{84D79A89-8E4E-417D-8DED-522BE3633534}" destId="{15E2898B-3472-4D92-9AF6-411CEEE3F414}" srcOrd="14" destOrd="0" presId="urn:microsoft.com/office/officeart/2005/8/layout/hierarchy1"/>
    <dgm:cxn modelId="{655AF646-B395-4C9C-BF26-7F46EB9A9BDE}" type="presParOf" srcId="{84D79A89-8E4E-417D-8DED-522BE3633534}" destId="{60CA9819-C071-4FDC-965B-83F337342623}" srcOrd="15" destOrd="0" presId="urn:microsoft.com/office/officeart/2005/8/layout/hierarchy1"/>
    <dgm:cxn modelId="{02C0E1C4-BA5A-41E7-BBB0-CE0C6ED43C21}" type="presParOf" srcId="{60CA9819-C071-4FDC-965B-83F337342623}" destId="{482C8BBA-D0C1-4E2A-9ACE-45006A3FD8F5}" srcOrd="0" destOrd="0" presId="urn:microsoft.com/office/officeart/2005/8/layout/hierarchy1"/>
    <dgm:cxn modelId="{96245559-823C-4A14-BAC4-992CCCD83B0A}" type="presParOf" srcId="{482C8BBA-D0C1-4E2A-9ACE-45006A3FD8F5}" destId="{5DF61C9C-2BA8-4935-96C1-E71A5FE94EA5}" srcOrd="0" destOrd="0" presId="urn:microsoft.com/office/officeart/2005/8/layout/hierarchy1"/>
    <dgm:cxn modelId="{310DAE79-399D-496C-BA16-4FDC20C08319}" type="presParOf" srcId="{482C8BBA-D0C1-4E2A-9ACE-45006A3FD8F5}" destId="{1295F1FC-6860-40AB-962D-F108A2C2ED99}" srcOrd="1" destOrd="0" presId="urn:microsoft.com/office/officeart/2005/8/layout/hierarchy1"/>
    <dgm:cxn modelId="{6C062ED7-8DEF-493E-90AA-8005B99927EF}" type="presParOf" srcId="{60CA9819-C071-4FDC-965B-83F337342623}" destId="{5C6673D8-7CC7-40FD-8ABA-5C12C294D6FC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E2898B-3472-4D92-9AF6-411CEEE3F414}">
      <dsp:nvSpPr>
        <dsp:cNvPr id="0" name=""/>
        <dsp:cNvSpPr/>
      </dsp:nvSpPr>
      <dsp:spPr>
        <a:xfrm>
          <a:off x="6035599" y="3132640"/>
          <a:ext cx="4093661" cy="267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059"/>
              </a:lnTo>
              <a:lnTo>
                <a:pt x="4093661" y="182059"/>
              </a:lnTo>
              <a:lnTo>
                <a:pt x="4093661" y="267156"/>
              </a:lnTo>
            </a:path>
          </a:pathLst>
        </a:custGeom>
        <a:noFill/>
        <a:ln w="100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A9660B-1974-4DEC-864A-BAFD0F3EC117}">
      <dsp:nvSpPr>
        <dsp:cNvPr id="0" name=""/>
        <dsp:cNvSpPr/>
      </dsp:nvSpPr>
      <dsp:spPr>
        <a:xfrm>
          <a:off x="8962524" y="3983102"/>
          <a:ext cx="2245444" cy="267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059"/>
              </a:lnTo>
              <a:lnTo>
                <a:pt x="2245444" y="182059"/>
              </a:lnTo>
              <a:lnTo>
                <a:pt x="2245444" y="267156"/>
              </a:lnTo>
            </a:path>
          </a:pathLst>
        </a:custGeom>
        <a:noFill/>
        <a:ln w="100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5B8258-9979-4142-84D6-F49DDED67A28}">
      <dsp:nvSpPr>
        <dsp:cNvPr id="0" name=""/>
        <dsp:cNvSpPr/>
      </dsp:nvSpPr>
      <dsp:spPr>
        <a:xfrm>
          <a:off x="8962524" y="3983102"/>
          <a:ext cx="1122722" cy="267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059"/>
              </a:lnTo>
              <a:lnTo>
                <a:pt x="1122722" y="182059"/>
              </a:lnTo>
              <a:lnTo>
                <a:pt x="1122722" y="267156"/>
              </a:lnTo>
            </a:path>
          </a:pathLst>
        </a:custGeom>
        <a:noFill/>
        <a:ln w="100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8C674F-F6EC-486C-AF46-595A12904EF1}">
      <dsp:nvSpPr>
        <dsp:cNvPr id="0" name=""/>
        <dsp:cNvSpPr/>
      </dsp:nvSpPr>
      <dsp:spPr>
        <a:xfrm>
          <a:off x="8916804" y="3983102"/>
          <a:ext cx="91440" cy="2671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7156"/>
              </a:lnTo>
            </a:path>
          </a:pathLst>
        </a:custGeom>
        <a:noFill/>
        <a:ln w="100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E7F29-E7C6-40B1-BF80-6707F0398325}">
      <dsp:nvSpPr>
        <dsp:cNvPr id="0" name=""/>
        <dsp:cNvSpPr/>
      </dsp:nvSpPr>
      <dsp:spPr>
        <a:xfrm>
          <a:off x="7839802" y="3983102"/>
          <a:ext cx="1122722" cy="267156"/>
        </a:xfrm>
        <a:custGeom>
          <a:avLst/>
          <a:gdLst/>
          <a:ahLst/>
          <a:cxnLst/>
          <a:rect l="0" t="0" r="0" b="0"/>
          <a:pathLst>
            <a:path>
              <a:moveTo>
                <a:pt x="1122722" y="0"/>
              </a:moveTo>
              <a:lnTo>
                <a:pt x="1122722" y="182059"/>
              </a:lnTo>
              <a:lnTo>
                <a:pt x="0" y="182059"/>
              </a:lnTo>
              <a:lnTo>
                <a:pt x="0" y="267156"/>
              </a:lnTo>
            </a:path>
          </a:pathLst>
        </a:custGeom>
        <a:noFill/>
        <a:ln w="100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8448DD-90D7-42DB-8CFA-21F9ED3BDC3A}">
      <dsp:nvSpPr>
        <dsp:cNvPr id="0" name=""/>
        <dsp:cNvSpPr/>
      </dsp:nvSpPr>
      <dsp:spPr>
        <a:xfrm>
          <a:off x="6717080" y="3983102"/>
          <a:ext cx="2245444" cy="267156"/>
        </a:xfrm>
        <a:custGeom>
          <a:avLst/>
          <a:gdLst/>
          <a:ahLst/>
          <a:cxnLst/>
          <a:rect l="0" t="0" r="0" b="0"/>
          <a:pathLst>
            <a:path>
              <a:moveTo>
                <a:pt x="2245444" y="0"/>
              </a:moveTo>
              <a:lnTo>
                <a:pt x="2245444" y="182059"/>
              </a:lnTo>
              <a:lnTo>
                <a:pt x="0" y="182059"/>
              </a:lnTo>
              <a:lnTo>
                <a:pt x="0" y="267156"/>
              </a:lnTo>
            </a:path>
          </a:pathLst>
        </a:custGeom>
        <a:noFill/>
        <a:ln w="100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AA6F94-5354-476C-997A-9832BD0D1A16}">
      <dsp:nvSpPr>
        <dsp:cNvPr id="0" name=""/>
        <dsp:cNvSpPr/>
      </dsp:nvSpPr>
      <dsp:spPr>
        <a:xfrm>
          <a:off x="6035599" y="3132640"/>
          <a:ext cx="2926925" cy="267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059"/>
              </a:lnTo>
              <a:lnTo>
                <a:pt x="2926925" y="182059"/>
              </a:lnTo>
              <a:lnTo>
                <a:pt x="2926925" y="267156"/>
              </a:lnTo>
            </a:path>
          </a:pathLst>
        </a:custGeom>
        <a:noFill/>
        <a:ln w="100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C0B26E-92D1-4E1F-986C-5415E152820E}">
      <dsp:nvSpPr>
        <dsp:cNvPr id="0" name=""/>
        <dsp:cNvSpPr/>
      </dsp:nvSpPr>
      <dsp:spPr>
        <a:xfrm>
          <a:off x="6035599" y="3132640"/>
          <a:ext cx="1760188" cy="267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059"/>
              </a:lnTo>
              <a:lnTo>
                <a:pt x="1760188" y="182059"/>
              </a:lnTo>
              <a:lnTo>
                <a:pt x="1760188" y="267156"/>
              </a:lnTo>
            </a:path>
          </a:pathLst>
        </a:custGeom>
        <a:noFill/>
        <a:ln w="100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F95CC8-1093-4D34-877C-7731CEA29A0E}">
      <dsp:nvSpPr>
        <dsp:cNvPr id="0" name=""/>
        <dsp:cNvSpPr/>
      </dsp:nvSpPr>
      <dsp:spPr>
        <a:xfrm>
          <a:off x="6035599" y="3132640"/>
          <a:ext cx="637466" cy="267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059"/>
              </a:lnTo>
              <a:lnTo>
                <a:pt x="637466" y="182059"/>
              </a:lnTo>
              <a:lnTo>
                <a:pt x="637466" y="267156"/>
              </a:lnTo>
            </a:path>
          </a:pathLst>
        </a:custGeom>
        <a:noFill/>
        <a:ln w="100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3817EC-DA28-4DBE-A7C7-8AAD726C4178}">
      <dsp:nvSpPr>
        <dsp:cNvPr id="0" name=""/>
        <dsp:cNvSpPr/>
      </dsp:nvSpPr>
      <dsp:spPr>
        <a:xfrm>
          <a:off x="5550343" y="3132640"/>
          <a:ext cx="485255" cy="267156"/>
        </a:xfrm>
        <a:custGeom>
          <a:avLst/>
          <a:gdLst/>
          <a:ahLst/>
          <a:cxnLst/>
          <a:rect l="0" t="0" r="0" b="0"/>
          <a:pathLst>
            <a:path>
              <a:moveTo>
                <a:pt x="485255" y="0"/>
              </a:moveTo>
              <a:lnTo>
                <a:pt x="485255" y="182059"/>
              </a:lnTo>
              <a:lnTo>
                <a:pt x="0" y="182059"/>
              </a:lnTo>
              <a:lnTo>
                <a:pt x="0" y="267156"/>
              </a:lnTo>
            </a:path>
          </a:pathLst>
        </a:custGeom>
        <a:noFill/>
        <a:ln w="100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5EEE58-51D0-43E4-A8E4-380796963B6A}">
      <dsp:nvSpPr>
        <dsp:cNvPr id="0" name=""/>
        <dsp:cNvSpPr/>
      </dsp:nvSpPr>
      <dsp:spPr>
        <a:xfrm>
          <a:off x="4427621" y="3132640"/>
          <a:ext cx="1607978" cy="267156"/>
        </a:xfrm>
        <a:custGeom>
          <a:avLst/>
          <a:gdLst/>
          <a:ahLst/>
          <a:cxnLst/>
          <a:rect l="0" t="0" r="0" b="0"/>
          <a:pathLst>
            <a:path>
              <a:moveTo>
                <a:pt x="1607978" y="0"/>
              </a:moveTo>
              <a:lnTo>
                <a:pt x="1607978" y="182059"/>
              </a:lnTo>
              <a:lnTo>
                <a:pt x="0" y="182059"/>
              </a:lnTo>
              <a:lnTo>
                <a:pt x="0" y="267156"/>
              </a:lnTo>
            </a:path>
          </a:pathLst>
        </a:custGeom>
        <a:noFill/>
        <a:ln w="100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64427-55F2-4FC4-9191-BC5399FE6FA4}">
      <dsp:nvSpPr>
        <dsp:cNvPr id="0" name=""/>
        <dsp:cNvSpPr/>
      </dsp:nvSpPr>
      <dsp:spPr>
        <a:xfrm>
          <a:off x="3304899" y="3132640"/>
          <a:ext cx="2730700" cy="267156"/>
        </a:xfrm>
        <a:custGeom>
          <a:avLst/>
          <a:gdLst/>
          <a:ahLst/>
          <a:cxnLst/>
          <a:rect l="0" t="0" r="0" b="0"/>
          <a:pathLst>
            <a:path>
              <a:moveTo>
                <a:pt x="2730700" y="0"/>
              </a:moveTo>
              <a:lnTo>
                <a:pt x="2730700" y="182059"/>
              </a:lnTo>
              <a:lnTo>
                <a:pt x="0" y="182059"/>
              </a:lnTo>
              <a:lnTo>
                <a:pt x="0" y="267156"/>
              </a:lnTo>
            </a:path>
          </a:pathLst>
        </a:custGeom>
        <a:noFill/>
        <a:ln w="100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FCB72F-A8C7-49C5-AE12-5E117470AB17}">
      <dsp:nvSpPr>
        <dsp:cNvPr id="0" name=""/>
        <dsp:cNvSpPr/>
      </dsp:nvSpPr>
      <dsp:spPr>
        <a:xfrm>
          <a:off x="2106398" y="3132640"/>
          <a:ext cx="3929201" cy="267156"/>
        </a:xfrm>
        <a:custGeom>
          <a:avLst/>
          <a:gdLst/>
          <a:ahLst/>
          <a:cxnLst/>
          <a:rect l="0" t="0" r="0" b="0"/>
          <a:pathLst>
            <a:path>
              <a:moveTo>
                <a:pt x="3929201" y="0"/>
              </a:moveTo>
              <a:lnTo>
                <a:pt x="3929201" y="182059"/>
              </a:lnTo>
              <a:lnTo>
                <a:pt x="0" y="182059"/>
              </a:lnTo>
              <a:lnTo>
                <a:pt x="0" y="267156"/>
              </a:lnTo>
            </a:path>
          </a:pathLst>
        </a:custGeom>
        <a:noFill/>
        <a:ln w="100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5C57E3-D81C-4BE8-A936-A731E8842170}">
      <dsp:nvSpPr>
        <dsp:cNvPr id="0" name=""/>
        <dsp:cNvSpPr/>
      </dsp:nvSpPr>
      <dsp:spPr>
        <a:xfrm>
          <a:off x="3273134" y="2282178"/>
          <a:ext cx="2762465" cy="267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059"/>
              </a:lnTo>
              <a:lnTo>
                <a:pt x="2762465" y="182059"/>
              </a:lnTo>
              <a:lnTo>
                <a:pt x="2762465" y="267156"/>
              </a:lnTo>
            </a:path>
          </a:pathLst>
        </a:custGeom>
        <a:noFill/>
        <a:ln w="100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30C9B9-7E77-40D9-A6B0-5E9B8C101FDC}">
      <dsp:nvSpPr>
        <dsp:cNvPr id="0" name=""/>
        <dsp:cNvSpPr/>
      </dsp:nvSpPr>
      <dsp:spPr>
        <a:xfrm>
          <a:off x="3273134" y="2282178"/>
          <a:ext cx="1684083" cy="267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059"/>
              </a:lnTo>
              <a:lnTo>
                <a:pt x="1684083" y="182059"/>
              </a:lnTo>
              <a:lnTo>
                <a:pt x="1684083" y="267156"/>
              </a:lnTo>
            </a:path>
          </a:pathLst>
        </a:custGeom>
        <a:noFill/>
        <a:ln w="100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CC10B4-2DB8-42B8-8A70-01B19D180CBD}">
      <dsp:nvSpPr>
        <dsp:cNvPr id="0" name=""/>
        <dsp:cNvSpPr/>
      </dsp:nvSpPr>
      <dsp:spPr>
        <a:xfrm>
          <a:off x="3273134" y="2282178"/>
          <a:ext cx="561361" cy="267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059"/>
              </a:lnTo>
              <a:lnTo>
                <a:pt x="561361" y="182059"/>
              </a:lnTo>
              <a:lnTo>
                <a:pt x="561361" y="267156"/>
              </a:lnTo>
            </a:path>
          </a:pathLst>
        </a:custGeom>
        <a:noFill/>
        <a:ln w="100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A8B259-DA2B-475F-BB9A-D88FE86C65CA}">
      <dsp:nvSpPr>
        <dsp:cNvPr id="0" name=""/>
        <dsp:cNvSpPr/>
      </dsp:nvSpPr>
      <dsp:spPr>
        <a:xfrm>
          <a:off x="2711773" y="2282178"/>
          <a:ext cx="561361" cy="267156"/>
        </a:xfrm>
        <a:custGeom>
          <a:avLst/>
          <a:gdLst/>
          <a:ahLst/>
          <a:cxnLst/>
          <a:rect l="0" t="0" r="0" b="0"/>
          <a:pathLst>
            <a:path>
              <a:moveTo>
                <a:pt x="561361" y="0"/>
              </a:moveTo>
              <a:lnTo>
                <a:pt x="561361" y="182059"/>
              </a:lnTo>
              <a:lnTo>
                <a:pt x="0" y="182059"/>
              </a:lnTo>
              <a:lnTo>
                <a:pt x="0" y="267156"/>
              </a:lnTo>
            </a:path>
          </a:pathLst>
        </a:custGeom>
        <a:noFill/>
        <a:ln w="100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20E681-6E77-4DB7-99EA-38D90D916CE8}">
      <dsp:nvSpPr>
        <dsp:cNvPr id="0" name=""/>
        <dsp:cNvSpPr/>
      </dsp:nvSpPr>
      <dsp:spPr>
        <a:xfrm>
          <a:off x="1511457" y="2282178"/>
          <a:ext cx="1761676" cy="233902"/>
        </a:xfrm>
        <a:custGeom>
          <a:avLst/>
          <a:gdLst/>
          <a:ahLst/>
          <a:cxnLst/>
          <a:rect l="0" t="0" r="0" b="0"/>
          <a:pathLst>
            <a:path>
              <a:moveTo>
                <a:pt x="1761676" y="0"/>
              </a:moveTo>
              <a:lnTo>
                <a:pt x="1761676" y="148805"/>
              </a:lnTo>
              <a:lnTo>
                <a:pt x="0" y="148805"/>
              </a:lnTo>
              <a:lnTo>
                <a:pt x="0" y="233902"/>
              </a:lnTo>
            </a:path>
          </a:pathLst>
        </a:custGeom>
        <a:noFill/>
        <a:ln w="100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73F9E7-D98D-48F7-928A-035448207DEC}">
      <dsp:nvSpPr>
        <dsp:cNvPr id="0" name=""/>
        <dsp:cNvSpPr/>
      </dsp:nvSpPr>
      <dsp:spPr>
        <a:xfrm>
          <a:off x="466329" y="2282178"/>
          <a:ext cx="2806805" cy="267156"/>
        </a:xfrm>
        <a:custGeom>
          <a:avLst/>
          <a:gdLst/>
          <a:ahLst/>
          <a:cxnLst/>
          <a:rect l="0" t="0" r="0" b="0"/>
          <a:pathLst>
            <a:path>
              <a:moveTo>
                <a:pt x="2806805" y="0"/>
              </a:moveTo>
              <a:lnTo>
                <a:pt x="2806805" y="182059"/>
              </a:lnTo>
              <a:lnTo>
                <a:pt x="0" y="182059"/>
              </a:lnTo>
              <a:lnTo>
                <a:pt x="0" y="267156"/>
              </a:lnTo>
            </a:path>
          </a:pathLst>
        </a:custGeom>
        <a:noFill/>
        <a:ln w="100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B76323-99CF-4DFF-8436-7E86A59FB57B}">
      <dsp:nvSpPr>
        <dsp:cNvPr id="0" name=""/>
        <dsp:cNvSpPr/>
      </dsp:nvSpPr>
      <dsp:spPr>
        <a:xfrm>
          <a:off x="2813839" y="1698873"/>
          <a:ext cx="918590" cy="5833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4032AC-1AB3-4875-A9F9-CCE1458E1809}">
      <dsp:nvSpPr>
        <dsp:cNvPr id="0" name=""/>
        <dsp:cNvSpPr/>
      </dsp:nvSpPr>
      <dsp:spPr>
        <a:xfrm>
          <a:off x="2915904" y="1795835"/>
          <a:ext cx="918590" cy="5833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National Forest System</a:t>
          </a:r>
        </a:p>
      </dsp:txBody>
      <dsp:txXfrm>
        <a:off x="2932988" y="1812919"/>
        <a:ext cx="884422" cy="549137"/>
      </dsp:txXfrm>
    </dsp:sp>
    <dsp:sp modelId="{E27AEBF9-C849-4980-B13B-D277A85D3890}">
      <dsp:nvSpPr>
        <dsp:cNvPr id="0" name=""/>
        <dsp:cNvSpPr/>
      </dsp:nvSpPr>
      <dsp:spPr>
        <a:xfrm>
          <a:off x="7033" y="2549335"/>
          <a:ext cx="918590" cy="5833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754A4C-1830-4EBC-9C69-9625DFFF7869}">
      <dsp:nvSpPr>
        <dsp:cNvPr id="0" name=""/>
        <dsp:cNvSpPr/>
      </dsp:nvSpPr>
      <dsp:spPr>
        <a:xfrm>
          <a:off x="109099" y="2646297"/>
          <a:ext cx="918590" cy="5833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Fire</a:t>
          </a:r>
        </a:p>
      </dsp:txBody>
      <dsp:txXfrm>
        <a:off x="126183" y="2663381"/>
        <a:ext cx="884422" cy="549137"/>
      </dsp:txXfrm>
    </dsp:sp>
    <dsp:sp modelId="{ACB0D0D6-6E4A-4047-8208-C1CCB846AAE3}">
      <dsp:nvSpPr>
        <dsp:cNvPr id="0" name=""/>
        <dsp:cNvSpPr/>
      </dsp:nvSpPr>
      <dsp:spPr>
        <a:xfrm>
          <a:off x="1052162" y="2516080"/>
          <a:ext cx="918590" cy="5833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6B4BBF-3A1A-4BDD-BB1D-D8AEBCD35293}">
      <dsp:nvSpPr>
        <dsp:cNvPr id="0" name=""/>
        <dsp:cNvSpPr/>
      </dsp:nvSpPr>
      <dsp:spPr>
        <a:xfrm>
          <a:off x="1154228" y="2613043"/>
          <a:ext cx="918590" cy="5833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Logging</a:t>
          </a:r>
        </a:p>
      </dsp:txBody>
      <dsp:txXfrm>
        <a:off x="1171312" y="2630127"/>
        <a:ext cx="884422" cy="549137"/>
      </dsp:txXfrm>
    </dsp:sp>
    <dsp:sp modelId="{07255B53-259E-405E-8964-C65A9531C7B9}">
      <dsp:nvSpPr>
        <dsp:cNvPr id="0" name=""/>
        <dsp:cNvSpPr/>
      </dsp:nvSpPr>
      <dsp:spPr>
        <a:xfrm>
          <a:off x="2252478" y="2549335"/>
          <a:ext cx="918590" cy="5833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3220DC-300D-4D69-9EAE-5D8A2CA4CBD9}">
      <dsp:nvSpPr>
        <dsp:cNvPr id="0" name=""/>
        <dsp:cNvSpPr/>
      </dsp:nvSpPr>
      <dsp:spPr>
        <a:xfrm>
          <a:off x="2354543" y="2646297"/>
          <a:ext cx="918590" cy="5833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Mining</a:t>
          </a:r>
        </a:p>
      </dsp:txBody>
      <dsp:txXfrm>
        <a:off x="2371627" y="2663381"/>
        <a:ext cx="884422" cy="549137"/>
      </dsp:txXfrm>
    </dsp:sp>
    <dsp:sp modelId="{F03B7959-A294-4DD7-8382-BF6F211416FE}">
      <dsp:nvSpPr>
        <dsp:cNvPr id="0" name=""/>
        <dsp:cNvSpPr/>
      </dsp:nvSpPr>
      <dsp:spPr>
        <a:xfrm>
          <a:off x="3375200" y="2549335"/>
          <a:ext cx="918590" cy="5833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F1F82D-FA90-4105-AF6E-485C71A0E4B3}">
      <dsp:nvSpPr>
        <dsp:cNvPr id="0" name=""/>
        <dsp:cNvSpPr/>
      </dsp:nvSpPr>
      <dsp:spPr>
        <a:xfrm>
          <a:off x="3477265" y="2646297"/>
          <a:ext cx="918590" cy="5833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Watershed protection</a:t>
          </a:r>
        </a:p>
      </dsp:txBody>
      <dsp:txXfrm>
        <a:off x="3494349" y="2663381"/>
        <a:ext cx="884422" cy="549137"/>
      </dsp:txXfrm>
    </dsp:sp>
    <dsp:sp modelId="{BBE7BE03-5A33-4D60-B671-307397AB8FCE}">
      <dsp:nvSpPr>
        <dsp:cNvPr id="0" name=""/>
        <dsp:cNvSpPr/>
      </dsp:nvSpPr>
      <dsp:spPr>
        <a:xfrm>
          <a:off x="4497922" y="2549335"/>
          <a:ext cx="918590" cy="5833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5BEBDD-D922-4DF5-B6A3-697A4EB80133}">
      <dsp:nvSpPr>
        <dsp:cNvPr id="0" name=""/>
        <dsp:cNvSpPr/>
      </dsp:nvSpPr>
      <dsp:spPr>
        <a:xfrm>
          <a:off x="4599988" y="2646297"/>
          <a:ext cx="918590" cy="5833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Wildlife/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habitat management</a:t>
          </a:r>
        </a:p>
      </dsp:txBody>
      <dsp:txXfrm>
        <a:off x="4617072" y="2663381"/>
        <a:ext cx="884422" cy="549137"/>
      </dsp:txXfrm>
    </dsp:sp>
    <dsp:sp modelId="{32F1A597-0D4F-4788-BACD-7AB6D943F2DF}">
      <dsp:nvSpPr>
        <dsp:cNvPr id="0" name=""/>
        <dsp:cNvSpPr/>
      </dsp:nvSpPr>
      <dsp:spPr>
        <a:xfrm>
          <a:off x="5576304" y="2549335"/>
          <a:ext cx="918590" cy="5833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516F31-78D8-4837-A338-41A11A36CB8D}">
      <dsp:nvSpPr>
        <dsp:cNvPr id="0" name=""/>
        <dsp:cNvSpPr/>
      </dsp:nvSpPr>
      <dsp:spPr>
        <a:xfrm>
          <a:off x="5678369" y="2646297"/>
          <a:ext cx="918590" cy="5833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Recreation</a:t>
          </a:r>
        </a:p>
      </dsp:txBody>
      <dsp:txXfrm>
        <a:off x="5695453" y="2663381"/>
        <a:ext cx="884422" cy="549137"/>
      </dsp:txXfrm>
    </dsp:sp>
    <dsp:sp modelId="{721A1313-32EC-4CAE-8281-E3F6AE5EDB97}">
      <dsp:nvSpPr>
        <dsp:cNvPr id="0" name=""/>
        <dsp:cNvSpPr/>
      </dsp:nvSpPr>
      <dsp:spPr>
        <a:xfrm>
          <a:off x="1571323" y="3399797"/>
          <a:ext cx="1070149" cy="5833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CB1813-17AA-4D2C-9453-450A370E0B99}">
      <dsp:nvSpPr>
        <dsp:cNvPr id="0" name=""/>
        <dsp:cNvSpPr/>
      </dsp:nvSpPr>
      <dsp:spPr>
        <a:xfrm>
          <a:off x="1673389" y="3496759"/>
          <a:ext cx="1070149" cy="5833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Recreation.gov</a:t>
          </a:r>
        </a:p>
      </dsp:txBody>
      <dsp:txXfrm>
        <a:off x="1690473" y="3513843"/>
        <a:ext cx="1035981" cy="549137"/>
      </dsp:txXfrm>
    </dsp:sp>
    <dsp:sp modelId="{FA823855-F71F-4F71-9CEC-BEAE978E7483}">
      <dsp:nvSpPr>
        <dsp:cNvPr id="0" name=""/>
        <dsp:cNvSpPr/>
      </dsp:nvSpPr>
      <dsp:spPr>
        <a:xfrm>
          <a:off x="2845604" y="3399797"/>
          <a:ext cx="918590" cy="5833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A2A335-DE25-412B-A6C9-1EEBB54332FB}">
      <dsp:nvSpPr>
        <dsp:cNvPr id="0" name=""/>
        <dsp:cNvSpPr/>
      </dsp:nvSpPr>
      <dsp:spPr>
        <a:xfrm>
          <a:off x="2947669" y="3496759"/>
          <a:ext cx="918590" cy="5833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Permits/Fee Collection</a:t>
          </a:r>
        </a:p>
      </dsp:txBody>
      <dsp:txXfrm>
        <a:off x="2964753" y="3513843"/>
        <a:ext cx="884422" cy="549137"/>
      </dsp:txXfrm>
    </dsp:sp>
    <dsp:sp modelId="{F44B2463-0678-4F52-8A12-BACC4429FB10}">
      <dsp:nvSpPr>
        <dsp:cNvPr id="0" name=""/>
        <dsp:cNvSpPr/>
      </dsp:nvSpPr>
      <dsp:spPr>
        <a:xfrm>
          <a:off x="3968326" y="3399797"/>
          <a:ext cx="918590" cy="5833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E09786-782A-47CA-8BB9-80F0AD6E56F4}">
      <dsp:nvSpPr>
        <dsp:cNvPr id="0" name=""/>
        <dsp:cNvSpPr/>
      </dsp:nvSpPr>
      <dsp:spPr>
        <a:xfrm>
          <a:off x="4070391" y="3496759"/>
          <a:ext cx="918590" cy="5833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Heritage</a:t>
          </a:r>
        </a:p>
      </dsp:txBody>
      <dsp:txXfrm>
        <a:off x="4087475" y="3513843"/>
        <a:ext cx="884422" cy="549137"/>
      </dsp:txXfrm>
    </dsp:sp>
    <dsp:sp modelId="{575D6DB5-5EE3-4C36-AE78-47D3519B53AE}">
      <dsp:nvSpPr>
        <dsp:cNvPr id="0" name=""/>
        <dsp:cNvSpPr/>
      </dsp:nvSpPr>
      <dsp:spPr>
        <a:xfrm>
          <a:off x="5091048" y="3399797"/>
          <a:ext cx="918590" cy="5833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4A005D-6821-491D-B63C-C61714637B9C}">
      <dsp:nvSpPr>
        <dsp:cNvPr id="0" name=""/>
        <dsp:cNvSpPr/>
      </dsp:nvSpPr>
      <dsp:spPr>
        <a:xfrm>
          <a:off x="5193114" y="3496759"/>
          <a:ext cx="918590" cy="5833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Accessibility</a:t>
          </a:r>
        </a:p>
      </dsp:txBody>
      <dsp:txXfrm>
        <a:off x="5210198" y="3513843"/>
        <a:ext cx="884422" cy="549137"/>
      </dsp:txXfrm>
    </dsp:sp>
    <dsp:sp modelId="{9CB53BA5-DE27-446F-96F7-04F71FDA18B1}">
      <dsp:nvSpPr>
        <dsp:cNvPr id="0" name=""/>
        <dsp:cNvSpPr/>
      </dsp:nvSpPr>
      <dsp:spPr>
        <a:xfrm>
          <a:off x="6213770" y="3399797"/>
          <a:ext cx="918590" cy="5833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68CD37-45BB-4DCD-935E-C4A7ABEDDB80}">
      <dsp:nvSpPr>
        <dsp:cNvPr id="0" name=""/>
        <dsp:cNvSpPr/>
      </dsp:nvSpPr>
      <dsp:spPr>
        <a:xfrm>
          <a:off x="6315836" y="3496759"/>
          <a:ext cx="918590" cy="5833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Trails</a:t>
          </a:r>
        </a:p>
      </dsp:txBody>
      <dsp:txXfrm>
        <a:off x="6332920" y="3513843"/>
        <a:ext cx="884422" cy="549137"/>
      </dsp:txXfrm>
    </dsp:sp>
    <dsp:sp modelId="{26DECE60-593C-48EA-A969-CB1183D4E977}">
      <dsp:nvSpPr>
        <dsp:cNvPr id="0" name=""/>
        <dsp:cNvSpPr/>
      </dsp:nvSpPr>
      <dsp:spPr>
        <a:xfrm>
          <a:off x="7336492" y="3399797"/>
          <a:ext cx="918590" cy="5833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C682B6-9D0A-4CF1-A5E9-53D8BA5F0078}">
      <dsp:nvSpPr>
        <dsp:cNvPr id="0" name=""/>
        <dsp:cNvSpPr/>
      </dsp:nvSpPr>
      <dsp:spPr>
        <a:xfrm>
          <a:off x="7438558" y="3496759"/>
          <a:ext cx="918590" cy="5833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Volunteer programs</a:t>
          </a:r>
        </a:p>
      </dsp:txBody>
      <dsp:txXfrm>
        <a:off x="7455642" y="3513843"/>
        <a:ext cx="884422" cy="549137"/>
      </dsp:txXfrm>
    </dsp:sp>
    <dsp:sp modelId="{56008284-0570-4EFE-A20D-E87609D9B76A}">
      <dsp:nvSpPr>
        <dsp:cNvPr id="0" name=""/>
        <dsp:cNvSpPr/>
      </dsp:nvSpPr>
      <dsp:spPr>
        <a:xfrm>
          <a:off x="8459215" y="3399797"/>
          <a:ext cx="1006619" cy="5833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40AB91-75FE-42CE-AB55-DE63EB6A07BE}">
      <dsp:nvSpPr>
        <dsp:cNvPr id="0" name=""/>
        <dsp:cNvSpPr/>
      </dsp:nvSpPr>
      <dsp:spPr>
        <a:xfrm>
          <a:off x="8561280" y="3496759"/>
          <a:ext cx="1006619" cy="5833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B050"/>
              </a:solidFill>
            </a:rPr>
            <a:t>Tourism, Travel  and Interpretation</a:t>
          </a:r>
        </a:p>
      </dsp:txBody>
      <dsp:txXfrm>
        <a:off x="8578364" y="3513843"/>
        <a:ext cx="972451" cy="549137"/>
      </dsp:txXfrm>
    </dsp:sp>
    <dsp:sp modelId="{0ABD3A3D-2953-4AA6-BA79-8A9D9ECB9868}">
      <dsp:nvSpPr>
        <dsp:cNvPr id="0" name=""/>
        <dsp:cNvSpPr/>
      </dsp:nvSpPr>
      <dsp:spPr>
        <a:xfrm>
          <a:off x="6257784" y="4250259"/>
          <a:ext cx="918590" cy="5833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27EDEF-7A64-4C98-AE2E-BCFD9A3E4929}">
      <dsp:nvSpPr>
        <dsp:cNvPr id="0" name=""/>
        <dsp:cNvSpPr/>
      </dsp:nvSpPr>
      <dsp:spPr>
        <a:xfrm>
          <a:off x="6359850" y="4347221"/>
          <a:ext cx="918590" cy="5833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Backstopping regional tourism/</a:t>
          </a:r>
          <a:r>
            <a:rPr lang="en-US" sz="1100" kern="1200" dirty="0" err="1"/>
            <a:t>interp</a:t>
          </a:r>
          <a:r>
            <a:rPr lang="en-US" sz="1100" kern="1200" dirty="0"/>
            <a:t> leads</a:t>
          </a:r>
        </a:p>
      </dsp:txBody>
      <dsp:txXfrm>
        <a:off x="6376934" y="4364305"/>
        <a:ext cx="884422" cy="549137"/>
      </dsp:txXfrm>
    </dsp:sp>
    <dsp:sp modelId="{AA8EAC6A-7DE5-4A8B-8CDB-A841A35904D1}">
      <dsp:nvSpPr>
        <dsp:cNvPr id="0" name=""/>
        <dsp:cNvSpPr/>
      </dsp:nvSpPr>
      <dsp:spPr>
        <a:xfrm>
          <a:off x="7380507" y="4250259"/>
          <a:ext cx="918590" cy="5833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FCF978-68AD-4134-ADB4-45646483B6E9}">
      <dsp:nvSpPr>
        <dsp:cNvPr id="0" name=""/>
        <dsp:cNvSpPr/>
      </dsp:nvSpPr>
      <dsp:spPr>
        <a:xfrm>
          <a:off x="7482572" y="4347221"/>
          <a:ext cx="918590" cy="5833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 dirty="0"/>
            <a:t>App/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 dirty="0"/>
            <a:t>materials development</a:t>
          </a:r>
          <a:endParaRPr lang="en-US" sz="600" kern="1200" baseline="0" dirty="0"/>
        </a:p>
      </dsp:txBody>
      <dsp:txXfrm>
        <a:off x="7499656" y="4364305"/>
        <a:ext cx="884422" cy="549137"/>
      </dsp:txXfrm>
    </dsp:sp>
    <dsp:sp modelId="{375541D6-9464-4D86-97E5-6D5020D3DDA5}">
      <dsp:nvSpPr>
        <dsp:cNvPr id="0" name=""/>
        <dsp:cNvSpPr/>
      </dsp:nvSpPr>
      <dsp:spPr>
        <a:xfrm>
          <a:off x="8503229" y="4250259"/>
          <a:ext cx="918590" cy="5833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80B38C-0070-4528-8F7F-D50E69915F82}">
      <dsp:nvSpPr>
        <dsp:cNvPr id="0" name=""/>
        <dsp:cNvSpPr/>
      </dsp:nvSpPr>
      <dsp:spPr>
        <a:xfrm>
          <a:off x="8605295" y="4347221"/>
          <a:ext cx="918590" cy="5833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Interagency Tourism Policy and Partnerships</a:t>
          </a:r>
        </a:p>
      </dsp:txBody>
      <dsp:txXfrm>
        <a:off x="8622379" y="4364305"/>
        <a:ext cx="884422" cy="549137"/>
      </dsp:txXfrm>
    </dsp:sp>
    <dsp:sp modelId="{FB63FAFF-8658-4B15-A19D-68D71EEEE973}">
      <dsp:nvSpPr>
        <dsp:cNvPr id="0" name=""/>
        <dsp:cNvSpPr/>
      </dsp:nvSpPr>
      <dsp:spPr>
        <a:xfrm>
          <a:off x="9625951" y="4250259"/>
          <a:ext cx="918590" cy="5833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4DEEFE-F123-449E-97F0-AE6264CB80B9}">
      <dsp:nvSpPr>
        <dsp:cNvPr id="0" name=""/>
        <dsp:cNvSpPr/>
      </dsp:nvSpPr>
      <dsp:spPr>
        <a:xfrm>
          <a:off x="9728017" y="4347221"/>
          <a:ext cx="918590" cy="5833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Interpretive Association Partnerships</a:t>
          </a:r>
        </a:p>
      </dsp:txBody>
      <dsp:txXfrm>
        <a:off x="9745101" y="4364305"/>
        <a:ext cx="884422" cy="549137"/>
      </dsp:txXfrm>
    </dsp:sp>
    <dsp:sp modelId="{974D1075-3C27-4174-A75A-20D9D029A41F}">
      <dsp:nvSpPr>
        <dsp:cNvPr id="0" name=""/>
        <dsp:cNvSpPr/>
      </dsp:nvSpPr>
      <dsp:spPr>
        <a:xfrm>
          <a:off x="10748673" y="4250259"/>
          <a:ext cx="918590" cy="5833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A2C4B3-E3EA-4356-8644-4BE2D46E8901}">
      <dsp:nvSpPr>
        <dsp:cNvPr id="0" name=""/>
        <dsp:cNvSpPr/>
      </dsp:nvSpPr>
      <dsp:spPr>
        <a:xfrm>
          <a:off x="10850739" y="4347221"/>
          <a:ext cx="918590" cy="5833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Youth Activities/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Special Events</a:t>
          </a:r>
        </a:p>
      </dsp:txBody>
      <dsp:txXfrm>
        <a:off x="10867823" y="4364305"/>
        <a:ext cx="884422" cy="549137"/>
      </dsp:txXfrm>
    </dsp:sp>
    <dsp:sp modelId="{5DF61C9C-2BA8-4935-96C1-E71A5FE94EA5}">
      <dsp:nvSpPr>
        <dsp:cNvPr id="0" name=""/>
        <dsp:cNvSpPr/>
      </dsp:nvSpPr>
      <dsp:spPr>
        <a:xfrm>
          <a:off x="9669965" y="3399797"/>
          <a:ext cx="918590" cy="5833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95F1FC-6860-40AB-962D-F108A2C2ED99}">
      <dsp:nvSpPr>
        <dsp:cNvPr id="0" name=""/>
        <dsp:cNvSpPr/>
      </dsp:nvSpPr>
      <dsp:spPr>
        <a:xfrm>
          <a:off x="9772031" y="3496759"/>
          <a:ext cx="918590" cy="5833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Shooting Sports, Drones, OHVs</a:t>
          </a:r>
        </a:p>
      </dsp:txBody>
      <dsp:txXfrm>
        <a:off x="9789115" y="3513843"/>
        <a:ext cx="884422" cy="549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76E43-1876-4853-BF92-4C3A542C8706}" type="datetimeFigureOut">
              <a:rPr lang="en-US" smtClean="0"/>
              <a:t>4/26/2019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E1ED6-B184-476B-A292-0452325A26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91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0FAB48-EC32-45ED-98D5-13F9C79B63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61722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792773-CC53-4288-95F2-5D000DF519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75151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4309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4309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D4767F-2955-47FB-B60F-8715E5FDEF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41944"/>
      </p:ext>
    </p:extLst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0FAB48-EC32-45ED-98D5-13F9C79B63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5102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41986-2426-4E2D-B76D-E0D7F5E188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97509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67B0B-7C57-4AEE-A9B4-FC10AA3F9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14208"/>
      </p:ext>
    </p:extLst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600200"/>
            <a:ext cx="4318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64400" y="1600200"/>
            <a:ext cx="4318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37EEC0-2923-447A-8382-C5B227CB4D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382273"/>
      </p:ext>
    </p:extLst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076896-4FFC-4723-AFF6-EAE0F8DCB8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15560"/>
      </p:ext>
    </p:extLst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E1774E-BD54-4838-A225-B58A7BEA1B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298609"/>
      </p:ext>
    </p:extLst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EC5B70-74FD-465A-8BCD-C1CC569C1E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313518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8BFAE-6ABA-4CBC-84F0-525C283463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92102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41986-2426-4E2D-B76D-E0D7F5E188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211410"/>
      </p:ext>
    </p:extLst>
  </p:cSld>
  <p:clrMapOvr>
    <a:masterClrMapping/>
  </p:clrMapOvr>
  <p:transition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1E14D-165E-48AD-AD73-AFFE3AAAF5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01091"/>
      </p:ext>
    </p:extLst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792773-CC53-4288-95F2-5D000DF519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56895"/>
      </p:ext>
    </p:extLst>
  </p:cSld>
  <p:clrMapOvr>
    <a:masterClrMapping/>
  </p:clrMapOvr>
  <p:transition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4309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4309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D4767F-2955-47FB-B60F-8715E5FDEF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175092"/>
      </p:ext>
    </p:extLst>
  </p:cSld>
  <p:clrMapOvr>
    <a:masterClrMapping/>
  </p:clrMapOvr>
  <p:transition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2700" y="6053139"/>
            <a:ext cx="2999317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45368" y="6043614"/>
            <a:ext cx="9046633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8" descr="fs shield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71201" y="152400"/>
            <a:ext cx="73236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2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3A5CEA3-1542-46A5-99E6-C32138FDF254}" type="datetimeFigureOut">
              <a:rPr lang="en-US"/>
              <a:pPr>
                <a:defRPr/>
              </a:pPr>
              <a:t>4/26/2019</a:t>
            </a:fld>
            <a:endParaRPr lang="en-US" dirty="0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1300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EAEBDE"/>
              </a:solidFill>
            </a:endParaRPr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A42473E-74FB-44A2-BA60-F31337B5DE48}" type="slidenum">
              <a:rPr lang="en-US">
                <a:solidFill>
                  <a:srgbClr val="EAEBD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AEB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46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71611-CE2A-4DCA-BD7C-0F8EE2FC4618}" type="datetimeFigureOut">
              <a:rPr lang="en-US">
                <a:solidFill>
                  <a:srgbClr val="676A55"/>
                </a:solidFill>
              </a:rPr>
              <a:pPr>
                <a:defRPr/>
              </a:pPr>
              <a:t>4/26/2019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2B77D-D3E7-4586-ABA9-7DB152BAD1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1167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1E171-2E4C-4175-B738-CF5E9F8E56F5}" type="datetimeFigureOut">
              <a:rPr lang="en-US">
                <a:solidFill>
                  <a:srgbClr val="676A55"/>
                </a:solidFill>
              </a:rPr>
              <a:pPr>
                <a:defRPr/>
              </a:pPr>
              <a:t>4/26/2019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727200" cy="701675"/>
          </a:xfrm>
        </p:spPr>
        <p:txBody>
          <a:bodyPr>
            <a:noAutofit/>
          </a:bodyPr>
          <a:lstStyle>
            <a:lvl1pPr>
              <a:defRPr sz="2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A7D8A7B-B6EE-42E9-B99A-D0FE007AD7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811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6117086-CC98-4F62-B659-91ED1FFD4561}" type="datetimeFigureOut">
              <a:rPr lang="en-US">
                <a:solidFill>
                  <a:srgbClr val="676A55"/>
                </a:solidFill>
              </a:rPr>
              <a:pPr>
                <a:defRPr/>
              </a:pPr>
              <a:t>4/26/2019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0D72BD8-0612-48AD-BE0A-00221A6EA1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76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0CA9A3F-1D1B-4989-9963-3240BA904B06}" type="datetimeFigureOut">
              <a:rPr lang="en-US">
                <a:solidFill>
                  <a:srgbClr val="676A55"/>
                </a:solidFill>
              </a:rPr>
              <a:pPr>
                <a:defRPr/>
              </a:pPr>
              <a:t>4/26/2019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2DDA28F-FEC4-4E33-899A-A23A99D40F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38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99ECF-9256-4252-9909-6E50E1B7BB59}" type="datetimeFigureOut">
              <a:rPr lang="en-US">
                <a:solidFill>
                  <a:srgbClr val="676A55"/>
                </a:solidFill>
              </a:rPr>
              <a:pPr>
                <a:defRPr/>
              </a:pPr>
              <a:t>4/26/2019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4CEB5-001F-4990-94AD-A598172A48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5037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27075-AD57-4F4F-BFC5-9BB3A0F921D6}" type="datetimeFigureOut">
              <a:rPr lang="en-US">
                <a:solidFill>
                  <a:srgbClr val="676A55"/>
                </a:solidFill>
              </a:rPr>
              <a:pPr>
                <a:defRPr/>
              </a:pPr>
              <a:t>4/26/2019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D1809C2-3414-45C5-AA72-EEAB9BF1AEF4}" type="slidenum">
              <a:rPr lang="en-US">
                <a:solidFill>
                  <a:srgbClr val="676A5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67B0B-7C57-4AEE-A9B4-FC10AA3F9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01335"/>
      </p:ext>
    </p:extLst>
  </p:cSld>
  <p:clrMapOvr>
    <a:masterClrMapping/>
  </p:clrMapOvr>
  <p:transition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A5138-7BC4-4E2C-B2CE-6BCB894C0A29}" type="datetimeFigureOut">
              <a:rPr lang="en-US">
                <a:solidFill>
                  <a:srgbClr val="676A55"/>
                </a:solidFill>
              </a:rPr>
              <a:pPr>
                <a:defRPr/>
              </a:pPr>
              <a:t>4/26/2019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80EA6-CE1C-46B1-8D65-0E124B6240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215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12700" y="4572001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2699" y="4664075"/>
            <a:ext cx="1951567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9517" y="4654550"/>
            <a:ext cx="10132483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930401" y="1"/>
            <a:ext cx="133351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4F8DB50-9408-477C-A19E-728563B8357E}" type="datetimeFigureOut">
              <a:rPr lang="en-US">
                <a:solidFill>
                  <a:srgbClr val="676A55"/>
                </a:solidFill>
              </a:rPr>
              <a:pPr>
                <a:defRPr/>
              </a:pPr>
              <a:t>4/26/2019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1"/>
            <a:ext cx="1930400" cy="663575"/>
          </a:xfrm>
        </p:spPr>
        <p:txBody>
          <a:bodyPr rtlCol="0"/>
          <a:lstStyle>
            <a:lvl1pPr>
              <a:defRPr sz="2800" smtClean="0"/>
            </a:lvl1pPr>
          </a:lstStyle>
          <a:p>
            <a:pPr>
              <a:defRPr/>
            </a:pPr>
            <a:fld id="{9E19116F-F294-45E8-AE89-CE16D4DBC9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401"/>
            <a:ext cx="609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900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21186-50A8-4C98-981C-4BCF8145E14C}" type="datetimeFigureOut">
              <a:rPr lang="en-US">
                <a:solidFill>
                  <a:srgbClr val="676A55"/>
                </a:solidFill>
              </a:rPr>
              <a:pPr>
                <a:defRPr/>
              </a:pPr>
              <a:t>4/26/2019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A919E-B01D-469D-BEB4-480F78D05B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63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8128001" y="0"/>
            <a:ext cx="427567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1"/>
            <a:ext cx="2946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51EF0-F389-4405-86F4-23A041916483}" type="datetimeFigureOut">
              <a:rPr lang="en-US">
                <a:solidFill>
                  <a:srgbClr val="676A55"/>
                </a:solidFill>
              </a:rPr>
              <a:pPr>
                <a:defRPr/>
              </a:pPr>
              <a:t>4/26/2019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401"/>
            <a:ext cx="74316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7"/>
            <a:ext cx="533400" cy="3259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99636-3661-44C3-8DB3-6627EAAB9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514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600200"/>
            <a:ext cx="4318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64400" y="1600200"/>
            <a:ext cx="4318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37EEC0-2923-447A-8382-C5B227CB4D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597340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076896-4FFC-4723-AFF6-EAE0F8DCB8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87021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E1774E-BD54-4838-A225-B58A7BEA1B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106088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EC5B70-74FD-465A-8BCD-C1CC569C1E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27122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8BFAE-6ABA-4CBC-84F0-525C283463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91729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1E14D-165E-48AD-AD73-AFFE3AAAF5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95459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3200" y="1600200"/>
            <a:ext cx="88392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24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25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25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4144A-71D3-4B1F-9F11-F481D323C11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62502" name="Picture 6" descr="templat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/>
          <a:stretch>
            <a:fillRect/>
          </a:stretch>
        </p:blipFill>
        <p:spPr bwMode="auto">
          <a:xfrm>
            <a:off x="0" y="0"/>
            <a:ext cx="2438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2504" name="Rectangle 8"/>
          <p:cNvSpPr>
            <a:spLocks noChangeArrowheads="1"/>
          </p:cNvSpPr>
          <p:nvPr/>
        </p:nvSpPr>
        <p:spPr bwMode="auto">
          <a:xfrm>
            <a:off x="2743200" y="274638"/>
            <a:ext cx="8839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MX" sz="4400" dirty="0">
              <a:solidFill>
                <a:srgbClr val="000000"/>
              </a:solidFill>
            </a:endParaRPr>
          </a:p>
        </p:txBody>
      </p:sp>
      <p:sp>
        <p:nvSpPr>
          <p:cNvPr id="362505" name="Rectangle 9"/>
          <p:cNvSpPr>
            <a:spLocks noChangeArrowheads="1"/>
          </p:cNvSpPr>
          <p:nvPr/>
        </p:nvSpPr>
        <p:spPr bwMode="auto">
          <a:xfrm>
            <a:off x="2743200" y="274638"/>
            <a:ext cx="8839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MX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21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3200" y="1600200"/>
            <a:ext cx="88392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24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25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25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4144A-71D3-4B1F-9F11-F481D323C11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62502" name="Picture 6" descr="templat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/>
          <a:stretch>
            <a:fillRect/>
          </a:stretch>
        </p:blipFill>
        <p:spPr bwMode="auto">
          <a:xfrm>
            <a:off x="0" y="0"/>
            <a:ext cx="2438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2504" name="Rectangle 8"/>
          <p:cNvSpPr>
            <a:spLocks noChangeArrowheads="1"/>
          </p:cNvSpPr>
          <p:nvPr/>
        </p:nvSpPr>
        <p:spPr bwMode="auto">
          <a:xfrm>
            <a:off x="2743200" y="274638"/>
            <a:ext cx="8839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MX" sz="4400" dirty="0">
              <a:solidFill>
                <a:srgbClr val="000000"/>
              </a:solidFill>
            </a:endParaRPr>
          </a:p>
        </p:txBody>
      </p:sp>
      <p:sp>
        <p:nvSpPr>
          <p:cNvPr id="362505" name="Rectangle 9"/>
          <p:cNvSpPr>
            <a:spLocks noChangeArrowheads="1"/>
          </p:cNvSpPr>
          <p:nvPr/>
        </p:nvSpPr>
        <p:spPr bwMode="auto">
          <a:xfrm>
            <a:off x="2743200" y="274638"/>
            <a:ext cx="8839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MX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8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95B1DB"/>
            </a:gs>
            <a:gs pos="5000">
              <a:schemeClr val="accent3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817033" y="1600201"/>
            <a:ext cx="10871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D28C21D3-B1EE-47D3-9019-F054B4E314EE}" type="datetimeFigureOut">
              <a:rPr lang="en-US">
                <a:solidFill>
                  <a:srgbClr val="676A55"/>
                </a:solidFill>
              </a:rPr>
              <a:pPr>
                <a:defRPr/>
              </a:pPr>
              <a:t>4/26/2019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9"/>
            <a:ext cx="7112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E432521C-4B84-4E29-9AA7-7977DB3102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4" name="Picture 8" descr="fs shield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1" y="381000"/>
            <a:ext cx="73236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260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fontAlgn="base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fontAlgn="base">
        <a:spcBef>
          <a:spcPts val="400"/>
        </a:spcBef>
        <a:spcAft>
          <a:spcPct val="0"/>
        </a:spcAft>
        <a:buClr>
          <a:srgbClr val="A8CDD7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fontAlgn="base">
        <a:spcBef>
          <a:spcPts val="400"/>
        </a:spcBef>
        <a:spcAft>
          <a:spcPct val="0"/>
        </a:spcAft>
        <a:buClr>
          <a:srgbClr val="C0BEAF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hyperlink" Target="mailto:tobylbloom@fs.fed.us" TargetMode="Externa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.xml"/><Relationship Id="rId11" Type="http://schemas.openxmlformats.org/officeDocument/2006/relationships/image" Target="../media/image22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1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Tourism and Interpretation in the US Forest Service</a:t>
            </a:r>
          </a:p>
        </p:txBody>
      </p:sp>
      <p:sp>
        <p:nvSpPr>
          <p:cNvPr id="5" name="Rectangle 4"/>
          <p:cNvSpPr/>
          <p:nvPr/>
        </p:nvSpPr>
        <p:spPr>
          <a:xfrm>
            <a:off x="2178570" y="1616599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Toby Bloom</a:t>
            </a:r>
            <a:br>
              <a:rPr lang="en-US" sz="2000" dirty="0"/>
            </a:br>
            <a:r>
              <a:rPr lang="en-US" sz="2000" dirty="0"/>
              <a:t>National Program Manager</a:t>
            </a:r>
            <a:br>
              <a:rPr lang="en-US" sz="2000" dirty="0"/>
            </a:br>
            <a:r>
              <a:rPr lang="en-US" sz="2000" dirty="0"/>
              <a:t>Travel, Tourism, and Interpretation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tobylbloom@fs.fed.us</a:t>
            </a:r>
            <a:r>
              <a:rPr lang="en-US" sz="2000" dirty="0"/>
              <a:t> or (240)330-2260</a:t>
            </a:r>
          </a:p>
        </p:txBody>
      </p:sp>
      <p:pic>
        <p:nvPicPr>
          <p:cNvPr id="4" name="Content Placeholder 3" descr="A photo of Toby Bloom kneeling on a rocky hillside.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20669" y="1616599"/>
            <a:ext cx="1888014" cy="1841656"/>
          </a:xfrm>
          <a:prstGeom prst="rect">
            <a:avLst/>
          </a:prstGeom>
        </p:spPr>
      </p:pic>
      <p:pic>
        <p:nvPicPr>
          <p:cNvPr id="6" name="Picture 5" descr="A woman in a USDA Forest Service jacket talking and laughing with a young chil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52" y="4704463"/>
            <a:ext cx="3067328" cy="2053335"/>
          </a:xfrm>
          <a:prstGeom prst="rect">
            <a:avLst/>
          </a:prstGeom>
        </p:spPr>
      </p:pic>
      <p:pic>
        <p:nvPicPr>
          <p:cNvPr id="8" name="Picture 7" descr="Four adults in a forest standing in front of fern bushes with one man pointing and talk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22" y="3114617"/>
            <a:ext cx="2649823" cy="2100272"/>
          </a:xfrm>
          <a:prstGeom prst="rect">
            <a:avLst/>
          </a:prstGeom>
        </p:spPr>
      </p:pic>
      <p:pic>
        <p:nvPicPr>
          <p:cNvPr id="10" name="Picture 9" descr="A USDA Forest Service employee teaching two young children in the use of a spotting scop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52" y="5064639"/>
            <a:ext cx="2360189" cy="1693159"/>
          </a:xfrm>
          <a:prstGeom prst="rect">
            <a:avLst/>
          </a:prstGeom>
        </p:spPr>
      </p:pic>
      <p:pic>
        <p:nvPicPr>
          <p:cNvPr id="9" name="Picture 8" descr="A USDA Forest Service employee teaching three young children about bear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161" y="3169222"/>
            <a:ext cx="1884420" cy="2512813"/>
          </a:xfrm>
          <a:prstGeom prst="rect">
            <a:avLst/>
          </a:prstGeom>
        </p:spPr>
      </p:pic>
      <p:pic>
        <p:nvPicPr>
          <p:cNvPr id="7" name="Picture 6" descr="A gathering of adults and children standing over a model railroa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672" y="1611855"/>
            <a:ext cx="2743200" cy="2057400"/>
          </a:xfrm>
          <a:prstGeom prst="rect">
            <a:avLst/>
          </a:prstGeom>
        </p:spPr>
      </p:pic>
      <p:pic>
        <p:nvPicPr>
          <p:cNvPr id="13" name="Picture 12" descr="A USDA Forest Service employee holding the skull of an animal, holding the jaws open in front of a small chil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984" y="3082283"/>
            <a:ext cx="2072443" cy="1554332"/>
          </a:xfrm>
          <a:prstGeom prst="rect">
            <a:avLst/>
          </a:prstGeom>
        </p:spPr>
      </p:pic>
      <p:pic>
        <p:nvPicPr>
          <p:cNvPr id="11" name="Picture 10" descr="A USDA Forest Service employee serving as a tour guide for a group of adults and young childr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762" y="4698421"/>
            <a:ext cx="2859677" cy="2041270"/>
          </a:xfrm>
          <a:prstGeom prst="rect">
            <a:avLst/>
          </a:prstGeom>
        </p:spPr>
      </p:pic>
      <p:pic>
        <p:nvPicPr>
          <p:cNvPr id="12" name="Picture 11" descr="A USDA Forest Service employee speaking into a microphone next to a large ice glacier.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097" y="5169211"/>
            <a:ext cx="2171700" cy="1447800"/>
          </a:xfrm>
          <a:prstGeom prst="rect">
            <a:avLst/>
          </a:prstGeom>
        </p:spPr>
      </p:pic>
      <p:pic>
        <p:nvPicPr>
          <p:cNvPr id="14" name="Picture 13" descr="A Forest Service employee teching a group of people about a group of trees and a wide open meadow in the background.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290" y="3272896"/>
            <a:ext cx="2565349" cy="1970314"/>
          </a:xfrm>
          <a:prstGeom prst="rect">
            <a:avLst/>
          </a:prstGeom>
        </p:spPr>
      </p:pic>
      <p:pic>
        <p:nvPicPr>
          <p:cNvPr id="15" name="Picture 14" descr="A USDA Forest Service employee and guide teaching a group of people in front of a flowing river.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439" y="1616599"/>
            <a:ext cx="23622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87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/>
          <p:cNvSpPr>
            <a:spLocks noGrp="1"/>
          </p:cNvSpPr>
          <p:nvPr>
            <p:ph type="title"/>
          </p:nvPr>
        </p:nvSpPr>
        <p:spPr>
          <a:xfrm>
            <a:off x="731999" y="228600"/>
            <a:ext cx="10871200" cy="744951"/>
          </a:xfrm>
        </p:spPr>
        <p:txBody>
          <a:bodyPr/>
          <a:lstStyle/>
          <a:p>
            <a:r>
              <a:rPr lang="en-US" dirty="0"/>
              <a:t>Federal Land Management Agencies</a:t>
            </a:r>
          </a:p>
        </p:txBody>
      </p:sp>
      <p:grpSp>
        <p:nvGrpSpPr>
          <p:cNvPr id="4" name="Group 3" title="Background"/>
          <p:cNvGrpSpPr/>
          <p:nvPr/>
        </p:nvGrpSpPr>
        <p:grpSpPr>
          <a:xfrm>
            <a:off x="4756682" y="1616385"/>
            <a:ext cx="2406118" cy="1110629"/>
            <a:chOff x="3532491" y="292884"/>
            <a:chExt cx="4736036" cy="1110629"/>
          </a:xfrm>
        </p:grpSpPr>
        <p:sp>
          <p:nvSpPr>
            <p:cNvPr id="5" name="Rectangle 4"/>
            <p:cNvSpPr/>
            <p:nvPr/>
          </p:nvSpPr>
          <p:spPr>
            <a:xfrm>
              <a:off x="3532491" y="292884"/>
              <a:ext cx="4736036" cy="111062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 5"/>
            <p:cNvSpPr/>
            <p:nvPr/>
          </p:nvSpPr>
          <p:spPr>
            <a:xfrm>
              <a:off x="3532491" y="292884"/>
              <a:ext cx="4736036" cy="11106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/>
                <a:t>President</a:t>
              </a:r>
            </a:p>
          </p:txBody>
        </p:sp>
      </p:grpSp>
      <p:grpSp>
        <p:nvGrpSpPr>
          <p:cNvPr id="7" name="Group 6" title="Background"/>
          <p:cNvGrpSpPr/>
          <p:nvPr/>
        </p:nvGrpSpPr>
        <p:grpSpPr>
          <a:xfrm>
            <a:off x="1193372" y="3159433"/>
            <a:ext cx="2221259" cy="808134"/>
            <a:chOff x="624756" y="1869978"/>
            <a:chExt cx="2221259" cy="1110629"/>
          </a:xfrm>
        </p:grpSpPr>
        <p:sp>
          <p:nvSpPr>
            <p:cNvPr id="8" name="Rectangle 7"/>
            <p:cNvSpPr/>
            <p:nvPr/>
          </p:nvSpPr>
          <p:spPr>
            <a:xfrm>
              <a:off x="624756" y="1869978"/>
              <a:ext cx="2221259" cy="1110629"/>
            </a:xfrm>
            <a:prstGeom prst="rect">
              <a:avLst/>
            </a:prstGeom>
            <a:solidFill>
              <a:srgbClr val="2F678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624756" y="1869978"/>
              <a:ext cx="2221259" cy="11106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Secretary of Interior</a:t>
              </a:r>
            </a:p>
          </p:txBody>
        </p:sp>
      </p:grpSp>
      <p:grpSp>
        <p:nvGrpSpPr>
          <p:cNvPr id="10" name="Group 9" title="Background"/>
          <p:cNvGrpSpPr/>
          <p:nvPr/>
        </p:nvGrpSpPr>
        <p:grpSpPr>
          <a:xfrm>
            <a:off x="4501529" y="3175616"/>
            <a:ext cx="2221259" cy="791951"/>
            <a:chOff x="3482885" y="1869978"/>
            <a:chExt cx="2221259" cy="1110629"/>
          </a:xfrm>
        </p:grpSpPr>
        <p:sp>
          <p:nvSpPr>
            <p:cNvPr id="11" name="Rectangle 10"/>
            <p:cNvSpPr/>
            <p:nvPr/>
          </p:nvSpPr>
          <p:spPr>
            <a:xfrm>
              <a:off x="3482885" y="1869978"/>
              <a:ext cx="2221259" cy="1110629"/>
            </a:xfrm>
            <a:prstGeom prst="rect">
              <a:avLst/>
            </a:prstGeom>
            <a:solidFill>
              <a:srgbClr val="2F678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3482885" y="1869978"/>
              <a:ext cx="2221259" cy="11106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Secretary of Defense</a:t>
              </a:r>
            </a:p>
          </p:txBody>
        </p:sp>
      </p:grpSp>
      <p:grpSp>
        <p:nvGrpSpPr>
          <p:cNvPr id="13" name="Group 12" title="Background"/>
          <p:cNvGrpSpPr/>
          <p:nvPr/>
        </p:nvGrpSpPr>
        <p:grpSpPr>
          <a:xfrm>
            <a:off x="7162800" y="3159434"/>
            <a:ext cx="2221259" cy="808134"/>
            <a:chOff x="6212902" y="1869978"/>
            <a:chExt cx="2221259" cy="1110629"/>
          </a:xfrm>
        </p:grpSpPr>
        <p:sp>
          <p:nvSpPr>
            <p:cNvPr id="14" name="Rectangle 13"/>
            <p:cNvSpPr/>
            <p:nvPr/>
          </p:nvSpPr>
          <p:spPr>
            <a:xfrm>
              <a:off x="6212902" y="1869978"/>
              <a:ext cx="2221259" cy="1110629"/>
            </a:xfrm>
            <a:prstGeom prst="rect">
              <a:avLst/>
            </a:prstGeom>
            <a:solidFill>
              <a:srgbClr val="2F678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6212902" y="1869978"/>
              <a:ext cx="2221259" cy="11106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Secretary of Agriculture</a:t>
              </a:r>
            </a:p>
          </p:txBody>
        </p:sp>
      </p:grpSp>
      <p:grpSp>
        <p:nvGrpSpPr>
          <p:cNvPr id="16" name="Group 15" title="Background"/>
          <p:cNvGrpSpPr/>
          <p:nvPr/>
        </p:nvGrpSpPr>
        <p:grpSpPr>
          <a:xfrm>
            <a:off x="9824071" y="3159434"/>
            <a:ext cx="2221259" cy="808134"/>
            <a:chOff x="8831722" y="1869978"/>
            <a:chExt cx="2221259" cy="1110629"/>
          </a:xfrm>
        </p:grpSpPr>
        <p:sp>
          <p:nvSpPr>
            <p:cNvPr id="17" name="Rectangle 16"/>
            <p:cNvSpPr/>
            <p:nvPr/>
          </p:nvSpPr>
          <p:spPr>
            <a:xfrm>
              <a:off x="8831722" y="1869978"/>
              <a:ext cx="2221259" cy="1110629"/>
            </a:xfrm>
            <a:prstGeom prst="rect">
              <a:avLst/>
            </a:prstGeom>
            <a:solidFill>
              <a:srgbClr val="2F678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8831722" y="1869978"/>
              <a:ext cx="2221259" cy="11106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Secretary of Commerce</a:t>
              </a:r>
            </a:p>
          </p:txBody>
        </p:sp>
      </p:grpSp>
      <p:cxnSp>
        <p:nvCxnSpPr>
          <p:cNvPr id="22" name="Elbow Connector 21" title="Background"/>
          <p:cNvCxnSpPr>
            <a:stCxn id="8" idx="0"/>
            <a:endCxn id="5" idx="2"/>
          </p:cNvCxnSpPr>
          <p:nvPr/>
        </p:nvCxnSpPr>
        <p:spPr>
          <a:xfrm rot="5400000" flipH="1" flipV="1">
            <a:off x="3915662" y="1115355"/>
            <a:ext cx="432419" cy="3655739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 title="Background"/>
          <p:cNvCxnSpPr/>
          <p:nvPr/>
        </p:nvCxnSpPr>
        <p:spPr>
          <a:xfrm rot="16200000" flipH="1">
            <a:off x="8235273" y="446400"/>
            <a:ext cx="432418" cy="4983480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 title="Background"/>
          <p:cNvCxnSpPr/>
          <p:nvPr/>
        </p:nvCxnSpPr>
        <p:spPr>
          <a:xfrm rot="16200000" flipH="1">
            <a:off x="6909393" y="1779692"/>
            <a:ext cx="432418" cy="2331720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 title="Background"/>
          <p:cNvCxnSpPr/>
          <p:nvPr/>
        </p:nvCxnSpPr>
        <p:spPr>
          <a:xfrm rot="5400000" flipH="1" flipV="1">
            <a:off x="5569793" y="2772395"/>
            <a:ext cx="432418" cy="347472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 title="Background"/>
          <p:cNvGrpSpPr/>
          <p:nvPr/>
        </p:nvGrpSpPr>
        <p:grpSpPr>
          <a:xfrm>
            <a:off x="76773" y="4247641"/>
            <a:ext cx="1460375" cy="680114"/>
            <a:chOff x="3729066" y="3847787"/>
            <a:chExt cx="1460375" cy="730187"/>
          </a:xfrm>
        </p:grpSpPr>
        <p:sp>
          <p:nvSpPr>
            <p:cNvPr id="50" name="Rectangle 49"/>
            <p:cNvSpPr/>
            <p:nvPr/>
          </p:nvSpPr>
          <p:spPr>
            <a:xfrm>
              <a:off x="3729066" y="3847787"/>
              <a:ext cx="1460375" cy="73018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Rectangle 50"/>
            <p:cNvSpPr/>
            <p:nvPr/>
          </p:nvSpPr>
          <p:spPr>
            <a:xfrm>
              <a:off x="3729066" y="3847787"/>
              <a:ext cx="1460375" cy="7301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/>
                <a:t>Fish &amp; Wildlife Service</a:t>
              </a:r>
            </a:p>
          </p:txBody>
        </p:sp>
      </p:grpSp>
      <p:grpSp>
        <p:nvGrpSpPr>
          <p:cNvPr id="28" name="Group 27" title="Background"/>
          <p:cNvGrpSpPr/>
          <p:nvPr/>
        </p:nvGrpSpPr>
        <p:grpSpPr>
          <a:xfrm>
            <a:off x="4856397" y="4241407"/>
            <a:ext cx="1511522" cy="686348"/>
            <a:chOff x="3837664" y="3447073"/>
            <a:chExt cx="1511522" cy="647186"/>
          </a:xfrm>
        </p:grpSpPr>
        <p:sp>
          <p:nvSpPr>
            <p:cNvPr id="29" name="Rectangle 28"/>
            <p:cNvSpPr/>
            <p:nvPr/>
          </p:nvSpPr>
          <p:spPr>
            <a:xfrm>
              <a:off x="3837664" y="3447073"/>
              <a:ext cx="1511522" cy="64718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3837664" y="3447073"/>
              <a:ext cx="1511522" cy="6471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/>
                <a:t>Army Corps of Engineers</a:t>
              </a:r>
            </a:p>
          </p:txBody>
        </p:sp>
      </p:grpSp>
      <p:grpSp>
        <p:nvGrpSpPr>
          <p:cNvPr id="37" name="Group 36" title="Background"/>
          <p:cNvGrpSpPr/>
          <p:nvPr/>
        </p:nvGrpSpPr>
        <p:grpSpPr>
          <a:xfrm>
            <a:off x="3140386" y="4246156"/>
            <a:ext cx="1381645" cy="681599"/>
            <a:chOff x="2200818" y="3449994"/>
            <a:chExt cx="1381645" cy="598018"/>
          </a:xfrm>
        </p:grpSpPr>
        <p:sp>
          <p:nvSpPr>
            <p:cNvPr id="41" name="Rectangle 40"/>
            <p:cNvSpPr/>
            <p:nvPr/>
          </p:nvSpPr>
          <p:spPr>
            <a:xfrm>
              <a:off x="2200818" y="3449994"/>
              <a:ext cx="1381645" cy="59801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ectangle 41"/>
            <p:cNvSpPr/>
            <p:nvPr/>
          </p:nvSpPr>
          <p:spPr>
            <a:xfrm>
              <a:off x="2200818" y="3449994"/>
              <a:ext cx="1381645" cy="5980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/>
                <a:t>Bureau of Indian Affairs</a:t>
              </a:r>
            </a:p>
          </p:txBody>
        </p:sp>
      </p:grpSp>
      <p:grpSp>
        <p:nvGrpSpPr>
          <p:cNvPr id="46" name="Group 45" title="Background"/>
          <p:cNvGrpSpPr/>
          <p:nvPr/>
        </p:nvGrpSpPr>
        <p:grpSpPr>
          <a:xfrm>
            <a:off x="437983" y="5178412"/>
            <a:ext cx="1460375" cy="721371"/>
            <a:chOff x="3729066" y="3847787"/>
            <a:chExt cx="1460375" cy="730187"/>
          </a:xfrm>
        </p:grpSpPr>
        <p:sp>
          <p:nvSpPr>
            <p:cNvPr id="47" name="Rectangle 46"/>
            <p:cNvSpPr/>
            <p:nvPr/>
          </p:nvSpPr>
          <p:spPr>
            <a:xfrm>
              <a:off x="3729066" y="3847787"/>
              <a:ext cx="1460375" cy="73018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Rectangle 47"/>
            <p:cNvSpPr/>
            <p:nvPr/>
          </p:nvSpPr>
          <p:spPr>
            <a:xfrm>
              <a:off x="3729066" y="3847787"/>
              <a:ext cx="1460375" cy="7301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/>
                <a:t>National Park Service</a:t>
              </a:r>
              <a:endParaRPr lang="en-US" sz="1800" kern="1200" dirty="0"/>
            </a:p>
          </p:txBody>
        </p:sp>
      </p:grpSp>
      <p:grpSp>
        <p:nvGrpSpPr>
          <p:cNvPr id="31" name="Group 30" title="Background"/>
          <p:cNvGrpSpPr/>
          <p:nvPr/>
        </p:nvGrpSpPr>
        <p:grpSpPr>
          <a:xfrm>
            <a:off x="7162799" y="4241407"/>
            <a:ext cx="2221259" cy="686348"/>
            <a:chOff x="6212902" y="3447073"/>
            <a:chExt cx="2221259" cy="645598"/>
          </a:xfrm>
        </p:grpSpPr>
        <p:sp>
          <p:nvSpPr>
            <p:cNvPr id="32" name="Rectangle 31"/>
            <p:cNvSpPr/>
            <p:nvPr/>
          </p:nvSpPr>
          <p:spPr>
            <a:xfrm>
              <a:off x="6212902" y="3447073"/>
              <a:ext cx="2221259" cy="64559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6212902" y="3447073"/>
              <a:ext cx="2221259" cy="6455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/>
                <a:t>Forest Service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/>
                <a:t>Office of the Chief</a:t>
              </a:r>
            </a:p>
          </p:txBody>
        </p:sp>
      </p:grpSp>
      <p:grpSp>
        <p:nvGrpSpPr>
          <p:cNvPr id="34" name="Group 33" title="Background"/>
          <p:cNvGrpSpPr/>
          <p:nvPr/>
        </p:nvGrpSpPr>
        <p:grpSpPr>
          <a:xfrm>
            <a:off x="10266201" y="4241407"/>
            <a:ext cx="1336998" cy="686348"/>
            <a:chOff x="9273853" y="3447073"/>
            <a:chExt cx="1336998" cy="461044"/>
          </a:xfrm>
        </p:grpSpPr>
        <p:sp>
          <p:nvSpPr>
            <p:cNvPr id="35" name="Rectangle 34"/>
            <p:cNvSpPr/>
            <p:nvPr/>
          </p:nvSpPr>
          <p:spPr>
            <a:xfrm>
              <a:off x="9273853" y="3447073"/>
              <a:ext cx="1336998" cy="46104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ectangle 35"/>
            <p:cNvSpPr/>
            <p:nvPr/>
          </p:nvSpPr>
          <p:spPr>
            <a:xfrm>
              <a:off x="9273853" y="3447073"/>
              <a:ext cx="1336998" cy="4610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/>
                <a:t>NOAA</a:t>
              </a:r>
            </a:p>
          </p:txBody>
        </p:sp>
      </p:grpSp>
      <p:grpSp>
        <p:nvGrpSpPr>
          <p:cNvPr id="52" name="Group 51" title="Background"/>
          <p:cNvGrpSpPr/>
          <p:nvPr/>
        </p:nvGrpSpPr>
        <p:grpSpPr>
          <a:xfrm>
            <a:off x="2684443" y="5169543"/>
            <a:ext cx="1460375" cy="730187"/>
            <a:chOff x="3729066" y="3847787"/>
            <a:chExt cx="1460375" cy="730187"/>
          </a:xfrm>
        </p:grpSpPr>
        <p:sp>
          <p:nvSpPr>
            <p:cNvPr id="53" name="Rectangle 52"/>
            <p:cNvSpPr/>
            <p:nvPr/>
          </p:nvSpPr>
          <p:spPr>
            <a:xfrm>
              <a:off x="3729066" y="3847787"/>
              <a:ext cx="1460375" cy="73018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Rectangle 53"/>
            <p:cNvSpPr/>
            <p:nvPr/>
          </p:nvSpPr>
          <p:spPr>
            <a:xfrm>
              <a:off x="3729066" y="3847787"/>
              <a:ext cx="1460375" cy="7301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/>
                <a:t>Bureau of Reclamation</a:t>
              </a:r>
              <a:endParaRPr lang="en-US" sz="1800" kern="1200" dirty="0"/>
            </a:p>
          </p:txBody>
        </p:sp>
      </p:grpSp>
      <p:grpSp>
        <p:nvGrpSpPr>
          <p:cNvPr id="43" name="Group 42" title="Background"/>
          <p:cNvGrpSpPr/>
          <p:nvPr/>
        </p:nvGrpSpPr>
        <p:grpSpPr>
          <a:xfrm>
            <a:off x="1495485" y="6090538"/>
            <a:ext cx="1617032" cy="685825"/>
            <a:chOff x="117321" y="3447073"/>
            <a:chExt cx="1617032" cy="569819"/>
          </a:xfrm>
        </p:grpSpPr>
        <p:sp>
          <p:nvSpPr>
            <p:cNvPr id="44" name="Rectangle 43"/>
            <p:cNvSpPr/>
            <p:nvPr/>
          </p:nvSpPr>
          <p:spPr>
            <a:xfrm>
              <a:off x="117321" y="3447073"/>
              <a:ext cx="1617032" cy="56981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17321" y="3447073"/>
              <a:ext cx="1617032" cy="5698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/>
                <a:t>Bureau of Land Management</a:t>
              </a:r>
            </a:p>
          </p:txBody>
        </p:sp>
      </p:grpSp>
      <p:grpSp>
        <p:nvGrpSpPr>
          <p:cNvPr id="64" name="Group 63" title="Background"/>
          <p:cNvGrpSpPr/>
          <p:nvPr/>
        </p:nvGrpSpPr>
        <p:grpSpPr>
          <a:xfrm>
            <a:off x="5997230" y="5992341"/>
            <a:ext cx="1451115" cy="697210"/>
            <a:chOff x="4364236" y="4852020"/>
            <a:chExt cx="2221259" cy="1110629"/>
          </a:xfrm>
        </p:grpSpPr>
        <p:sp>
          <p:nvSpPr>
            <p:cNvPr id="65" name="Rectangle 64"/>
            <p:cNvSpPr/>
            <p:nvPr/>
          </p:nvSpPr>
          <p:spPr>
            <a:xfrm>
              <a:off x="4364236" y="4852020"/>
              <a:ext cx="2221259" cy="1110629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Rectangle 65"/>
            <p:cNvSpPr/>
            <p:nvPr/>
          </p:nvSpPr>
          <p:spPr>
            <a:xfrm>
              <a:off x="4364236" y="4852020"/>
              <a:ext cx="2221259" cy="11106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/>
                <a:t>Research &amp; Development</a:t>
              </a:r>
            </a:p>
          </p:txBody>
        </p:sp>
      </p:grpSp>
      <p:grpSp>
        <p:nvGrpSpPr>
          <p:cNvPr id="55" name="Group 54" title="Background"/>
          <p:cNvGrpSpPr/>
          <p:nvPr/>
        </p:nvGrpSpPr>
        <p:grpSpPr>
          <a:xfrm>
            <a:off x="7619660" y="6001460"/>
            <a:ext cx="1304101" cy="688091"/>
            <a:chOff x="9004692" y="5325914"/>
            <a:chExt cx="1304101" cy="636735"/>
          </a:xfrm>
        </p:grpSpPr>
        <p:sp>
          <p:nvSpPr>
            <p:cNvPr id="56" name="Rectangle 55"/>
            <p:cNvSpPr/>
            <p:nvPr/>
          </p:nvSpPr>
          <p:spPr>
            <a:xfrm>
              <a:off x="9004692" y="5325914"/>
              <a:ext cx="1304101" cy="63673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Rectangle 56"/>
            <p:cNvSpPr/>
            <p:nvPr/>
          </p:nvSpPr>
          <p:spPr>
            <a:xfrm>
              <a:off x="9004692" y="5325914"/>
              <a:ext cx="1304101" cy="636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/>
                <a:t>National Forest System</a:t>
              </a:r>
            </a:p>
          </p:txBody>
        </p:sp>
      </p:grpSp>
      <p:grpSp>
        <p:nvGrpSpPr>
          <p:cNvPr id="58" name="Group 57" title="Background"/>
          <p:cNvGrpSpPr/>
          <p:nvPr/>
        </p:nvGrpSpPr>
        <p:grpSpPr>
          <a:xfrm>
            <a:off x="9095076" y="6001460"/>
            <a:ext cx="1693355" cy="688091"/>
            <a:chOff x="6936299" y="5239374"/>
            <a:chExt cx="1693355" cy="723275"/>
          </a:xfrm>
        </p:grpSpPr>
        <p:sp>
          <p:nvSpPr>
            <p:cNvPr id="59" name="Rectangle 58"/>
            <p:cNvSpPr/>
            <p:nvPr/>
          </p:nvSpPr>
          <p:spPr>
            <a:xfrm>
              <a:off x="6936299" y="5239374"/>
              <a:ext cx="1693355" cy="72327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Rectangle 59"/>
            <p:cNvSpPr/>
            <p:nvPr/>
          </p:nvSpPr>
          <p:spPr>
            <a:xfrm>
              <a:off x="6936299" y="5239374"/>
              <a:ext cx="1693355" cy="7232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/>
                <a:t>State &amp; Private Forestry</a:t>
              </a:r>
            </a:p>
          </p:txBody>
        </p:sp>
      </p:grpSp>
      <p:grpSp>
        <p:nvGrpSpPr>
          <p:cNvPr id="61" name="Group 60" title="Background"/>
          <p:cNvGrpSpPr/>
          <p:nvPr/>
        </p:nvGrpSpPr>
        <p:grpSpPr>
          <a:xfrm>
            <a:off x="9890109" y="5147518"/>
            <a:ext cx="2233374" cy="408998"/>
            <a:chOff x="3228334" y="4939304"/>
            <a:chExt cx="3454192" cy="511511"/>
          </a:xfrm>
        </p:grpSpPr>
        <p:sp>
          <p:nvSpPr>
            <p:cNvPr id="62" name="Rectangle 61"/>
            <p:cNvSpPr/>
            <p:nvPr/>
          </p:nvSpPr>
          <p:spPr>
            <a:xfrm>
              <a:off x="3228334" y="4939304"/>
              <a:ext cx="3454192" cy="51151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Rectangle 62"/>
            <p:cNvSpPr/>
            <p:nvPr/>
          </p:nvSpPr>
          <p:spPr>
            <a:xfrm>
              <a:off x="3228334" y="4939304"/>
              <a:ext cx="3454192" cy="5115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/>
                <a:t>International Programs</a:t>
              </a:r>
            </a:p>
          </p:txBody>
        </p:sp>
      </p:grpSp>
      <p:cxnSp>
        <p:nvCxnSpPr>
          <p:cNvPr id="68" name="Straight Connector 67" title="Background"/>
          <p:cNvCxnSpPr/>
          <p:nvPr/>
        </p:nvCxnSpPr>
        <p:spPr>
          <a:xfrm flipH="1">
            <a:off x="2304001" y="3967567"/>
            <a:ext cx="1" cy="21229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 title="Background"/>
          <p:cNvCxnSpPr>
            <a:stCxn id="50" idx="0"/>
            <a:endCxn id="8" idx="2"/>
          </p:cNvCxnSpPr>
          <p:nvPr/>
        </p:nvCxnSpPr>
        <p:spPr>
          <a:xfrm rot="5400000" flipH="1" flipV="1">
            <a:off x="1415444" y="3359084"/>
            <a:ext cx="280074" cy="1497041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 title="Background"/>
          <p:cNvCxnSpPr/>
          <p:nvPr/>
        </p:nvCxnSpPr>
        <p:spPr>
          <a:xfrm rot="16200000" flipV="1">
            <a:off x="2912484" y="3359084"/>
            <a:ext cx="280074" cy="1497041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 title="Background"/>
          <p:cNvCxnSpPr/>
          <p:nvPr/>
        </p:nvCxnSpPr>
        <p:spPr>
          <a:xfrm>
            <a:off x="2304001" y="4100326"/>
            <a:ext cx="730188" cy="10680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 title="Background"/>
          <p:cNvCxnSpPr/>
          <p:nvPr/>
        </p:nvCxnSpPr>
        <p:spPr>
          <a:xfrm flipH="1">
            <a:off x="1573815" y="4107604"/>
            <a:ext cx="730188" cy="10680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 title="Background"/>
          <p:cNvCxnSpPr/>
          <p:nvPr/>
        </p:nvCxnSpPr>
        <p:spPr>
          <a:xfrm flipH="1">
            <a:off x="5612158" y="3972003"/>
            <a:ext cx="1" cy="2743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 title="Background"/>
          <p:cNvCxnSpPr/>
          <p:nvPr/>
        </p:nvCxnSpPr>
        <p:spPr>
          <a:xfrm flipH="1">
            <a:off x="8270200" y="3967328"/>
            <a:ext cx="1" cy="2743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 title="Background"/>
          <p:cNvCxnSpPr/>
          <p:nvPr/>
        </p:nvCxnSpPr>
        <p:spPr>
          <a:xfrm flipH="1">
            <a:off x="10937536" y="3964834"/>
            <a:ext cx="1" cy="2743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 title="Background"/>
          <p:cNvCxnSpPr/>
          <p:nvPr/>
        </p:nvCxnSpPr>
        <p:spPr>
          <a:xfrm flipH="1">
            <a:off x="8274673" y="5722799"/>
            <a:ext cx="0" cy="2743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 title="Background"/>
          <p:cNvCxnSpPr>
            <a:stCxn id="62" idx="1"/>
            <a:endCxn id="32" idx="2"/>
          </p:cNvCxnSpPr>
          <p:nvPr/>
        </p:nvCxnSpPr>
        <p:spPr>
          <a:xfrm rot="10800000">
            <a:off x="8273429" y="4927755"/>
            <a:ext cx="1616680" cy="424262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 title="Background"/>
          <p:cNvCxnSpPr/>
          <p:nvPr/>
        </p:nvCxnSpPr>
        <p:spPr>
          <a:xfrm rot="5400000" flipH="1" flipV="1">
            <a:off x="7359334" y="5079400"/>
            <a:ext cx="274320" cy="1547412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90" title="Background"/>
          <p:cNvCxnSpPr/>
          <p:nvPr/>
        </p:nvCxnSpPr>
        <p:spPr>
          <a:xfrm rot="16200000" flipV="1">
            <a:off x="8978570" y="5008300"/>
            <a:ext cx="274320" cy="1691640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 title="Background"/>
          <p:cNvCxnSpPr/>
          <p:nvPr/>
        </p:nvCxnSpPr>
        <p:spPr>
          <a:xfrm flipH="1">
            <a:off x="8274673" y="5274091"/>
            <a:ext cx="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618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map of the United States of America showing the locations of Federal Lands and Indian Reserv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AD0608-FC2F-42D8-9734-49B0D08FD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Lands and Indian Reservations</a:t>
            </a:r>
          </a:p>
        </p:txBody>
      </p:sp>
      <p:sp>
        <p:nvSpPr>
          <p:cNvPr id="4" name="Content Placeholder 3" hidden="1">
            <a:extLst>
              <a:ext uri="{FF2B5EF4-FFF2-40B4-BE49-F238E27FC236}">
                <a16:creationId xmlns:a16="http://schemas.microsoft.com/office/drawing/2014/main" id="{31FC22E9-4809-4EBB-A5DA-16832367717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08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b="1" dirty="0"/>
            </a:br>
            <a:r>
              <a:rPr lang="en-US" b="1" dirty="0"/>
              <a:t>The US Forest Service (USFS)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16864" y="1600200"/>
            <a:ext cx="10871200" cy="1655064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en-US" sz="2800" b="1" dirty="0">
              <a:solidFill>
                <a:srgbClr val="3333FF"/>
              </a:solidFill>
              <a:latin typeface="Palatino Linotype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 dirty="0">
                <a:latin typeface="Palatino Linotype" pitchFamily="18" charset="0"/>
              </a:rPr>
              <a:t>Mission:</a:t>
            </a:r>
            <a:r>
              <a:rPr lang="en-US" sz="2400" b="1" i="1" u="sng" dirty="0">
                <a:latin typeface="Palatino Linotype" pitchFamily="18" charset="0"/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 dirty="0">
                <a:latin typeface="Palatino Linotype" pitchFamily="18" charset="0"/>
              </a:rPr>
              <a:t>	To sustain the health, diversity, and productivity of the Nation’s forests and grasslands to meet the needs of present and future generations. </a:t>
            </a:r>
            <a:endParaRPr lang="en-US" sz="2400" b="1" dirty="0">
              <a:solidFill>
                <a:srgbClr val="6D1301"/>
              </a:solidFill>
              <a:latin typeface="Palatino Linotype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400" b="1" dirty="0">
              <a:latin typeface="Palatino Linotype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000" dirty="0">
              <a:latin typeface="Palatino Linotyp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896" y="3255264"/>
            <a:ext cx="7443216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>
                <a:latin typeface="Palatino Linotype" pitchFamily="18" charset="0"/>
              </a:rPr>
              <a:t>This includes: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dirty="0">
              <a:latin typeface="Palatino Linotype" pitchFamily="18" charset="0"/>
            </a:endParaRPr>
          </a:p>
          <a:p>
            <a:pPr marL="285750" indent="-285750">
              <a:lnSpc>
                <a:spcPct val="80000"/>
              </a:lnSpc>
              <a:buClr>
                <a:srgbClr val="3333F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Palatino Linotype" pitchFamily="18" charset="0"/>
              </a:rPr>
              <a:t>Managing for multiple values and uses (recreation, culture </a:t>
            </a:r>
          </a:p>
          <a:p>
            <a:pPr>
              <a:lnSpc>
                <a:spcPct val="80000"/>
              </a:lnSpc>
              <a:buClr>
                <a:srgbClr val="3333FF"/>
              </a:buClr>
            </a:pPr>
            <a:r>
              <a:rPr lang="en-US" dirty="0">
                <a:latin typeface="Palatino Linotype" pitchFamily="18" charset="0"/>
              </a:rPr>
              <a:t>     and history, conservation, production, ecosystem services, etc...)</a:t>
            </a:r>
          </a:p>
          <a:p>
            <a:pPr marL="285750" indent="-285750">
              <a:lnSpc>
                <a:spcPct val="80000"/>
              </a:lnSpc>
              <a:buClr>
                <a:srgbClr val="3333FF"/>
              </a:buClr>
              <a:buFont typeface="Wingdings" panose="05000000000000000000" pitchFamily="2" charset="2"/>
              <a:buChar char="Ø"/>
            </a:pPr>
            <a:endParaRPr lang="en-US" dirty="0">
              <a:latin typeface="Palatino Linotype" pitchFamily="18" charset="0"/>
            </a:endParaRPr>
          </a:p>
          <a:p>
            <a:pPr marL="285750" indent="-285750">
              <a:lnSpc>
                <a:spcPct val="80000"/>
              </a:lnSpc>
              <a:buClr>
                <a:srgbClr val="3333F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Palatino Linotype" pitchFamily="18" charset="0"/>
              </a:rPr>
              <a:t>Collaborating with other agencies, land owners, and private  companies for Forest &amp; Grassland Management, including Protected Area Management.</a:t>
            </a:r>
          </a:p>
          <a:p>
            <a:pPr marL="285750" indent="-285750">
              <a:lnSpc>
                <a:spcPct val="80000"/>
              </a:lnSpc>
              <a:buClr>
                <a:srgbClr val="3333FF"/>
              </a:buClr>
              <a:buFont typeface="Wingdings" panose="05000000000000000000" pitchFamily="2" charset="2"/>
              <a:buChar char="Ø"/>
            </a:pPr>
            <a:endParaRPr lang="en-US" dirty="0">
              <a:latin typeface="Palatino Linotype" pitchFamily="18" charset="0"/>
            </a:endParaRPr>
          </a:p>
          <a:p>
            <a:pPr marL="285750" indent="-285750">
              <a:lnSpc>
                <a:spcPct val="80000"/>
              </a:lnSpc>
              <a:buClr>
                <a:srgbClr val="3333F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Palatino Linotype" pitchFamily="18" charset="0"/>
              </a:rPr>
              <a:t>A decentralized organization of ~30,000 employees with a wide range of expertise</a:t>
            </a:r>
          </a:p>
          <a:p>
            <a:endParaRPr lang="en-US" dirty="0"/>
          </a:p>
        </p:txBody>
      </p:sp>
      <p:pic>
        <p:nvPicPr>
          <p:cNvPr id="3" name="Picture 2" descr="A map of the United States of America showing the boundaries of the USDA Forest Service Regions by color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367" y="3255264"/>
            <a:ext cx="4155041" cy="270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39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7818" y="228601"/>
            <a:ext cx="108712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does the Tourism/Interpretation program </a:t>
            </a:r>
            <a:br>
              <a:rPr lang="en-US" dirty="0"/>
            </a:br>
            <a:r>
              <a:rPr lang="en-US" dirty="0"/>
              <a:t>live within the National Forest System?</a:t>
            </a:r>
          </a:p>
        </p:txBody>
      </p:sp>
      <p:graphicFrame>
        <p:nvGraphicFramePr>
          <p:cNvPr id="6" name="Content Placeholder 5" descr="Hierarchy" title="SmartArt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65590337"/>
              </p:ext>
            </p:extLst>
          </p:nvPr>
        </p:nvGraphicFramePr>
        <p:xfrm>
          <a:off x="207818" y="228601"/>
          <a:ext cx="11776364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86057" y="5566409"/>
            <a:ext cx="1453896" cy="956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Mike Blakeman,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R2-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Rocky Mountain Region- Public Affairs Specialist, Rio Grande National Forest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Picture of Mike Blakeman.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4" y="4583428"/>
            <a:ext cx="1474470" cy="9829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628265" y="5623582"/>
            <a:ext cx="1449080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Joni Johnson, R10- Alaska Region- Botanist, Petersburg Ranger District, </a:t>
            </a:r>
            <a:r>
              <a:rPr lang="en-US" sz="1050" dirty="0" err="1"/>
              <a:t>Tongass</a:t>
            </a:r>
            <a:r>
              <a:rPr lang="en-US" sz="1050" dirty="0"/>
              <a:t> National Forest</a:t>
            </a:r>
          </a:p>
          <a:p>
            <a:endParaRPr lang="en-US" dirty="0"/>
          </a:p>
        </p:txBody>
      </p:sp>
      <p:pic>
        <p:nvPicPr>
          <p:cNvPr id="15" name="Picture 14" descr="A photo of Joni Johnson.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848" y="4583428"/>
            <a:ext cx="1449080" cy="9829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3213063" y="5550902"/>
            <a:ext cx="1318010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Joanne Rebbeck, R&amp;D- Northern Research Station- Research Plant Physiologist</a:t>
            </a:r>
          </a:p>
          <a:p>
            <a:endParaRPr lang="en-US" dirty="0"/>
          </a:p>
        </p:txBody>
      </p:sp>
      <p:pic>
        <p:nvPicPr>
          <p:cNvPr id="13" name="Picture 12" descr="A photo of Joanne Rebbeck.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967" y="4583428"/>
            <a:ext cx="1075267" cy="98298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4497792" y="5666318"/>
            <a:ext cx="136006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Jeff Owenby, R8- Southern Region- Cradle of Forestry Director, National Forests in North Carolina</a:t>
            </a:r>
          </a:p>
        </p:txBody>
      </p:sp>
      <p:pic>
        <p:nvPicPr>
          <p:cNvPr id="21" name="Picture 20" descr="A photo of Jeff Owenby.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1073" y="4571022"/>
            <a:ext cx="1224173" cy="10525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41483" y="1570308"/>
            <a:ext cx="1306021" cy="1294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Brenna White, R6- Pacific Northwest Region- Regional Conservation Education Partnership Specialist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Picture of Brenna White standing on a beach with a dog standing to one side.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20599" y="1695213"/>
            <a:ext cx="1735074" cy="14852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9978204" y="2558961"/>
            <a:ext cx="1499616" cy="783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Daryl Ratajczak, R3- Southwestern Region- Wildlife Planner, Santa Fe National Forest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hoto of Daryl Ratajczak.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204" y="1593542"/>
            <a:ext cx="1499616" cy="98298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7780818" y="5827901"/>
            <a:ext cx="154398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 Stacie Bender, R4- Intermountain Region- Program Assistant, Geospatial Technology and Applications Center </a:t>
            </a:r>
            <a:endParaRPr lang="en-US" dirty="0"/>
          </a:p>
        </p:txBody>
      </p:sp>
      <p:pic>
        <p:nvPicPr>
          <p:cNvPr id="17" name="Picture 16" descr="A photo of Staci Bender.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677" y="5654266"/>
            <a:ext cx="1790900" cy="111587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10862197" y="5480478"/>
            <a:ext cx="14390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R9- Eastern Region- Steve Robertsen, Interpretive and Education Specialist, Superior National Forest</a:t>
            </a:r>
          </a:p>
          <a:p>
            <a:endParaRPr lang="en-US" dirty="0"/>
          </a:p>
        </p:txBody>
      </p:sp>
      <p:pic>
        <p:nvPicPr>
          <p:cNvPr id="19" name="Picture 18" descr="A photo of Steve Robertsen standing and teaching in front of a group of young children.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99589" y="5516750"/>
            <a:ext cx="1662608" cy="124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14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D5EC8-18A4-4244-BF5C-4A70E8F66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026" y="336840"/>
            <a:ext cx="10871200" cy="660043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What are we working on right now?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5902" y="2015412"/>
            <a:ext cx="116725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USFS Mobile App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Public Health and Public Lands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Strengthening Recreation Economies in Gateway Communities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Resource Assistants/ Field Rangers Program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FS Interpretive Services Hub</a:t>
            </a:r>
          </a:p>
        </p:txBody>
      </p:sp>
      <p:pic>
        <p:nvPicPr>
          <p:cNvPr id="5" name="Picture 4" descr="A screen capture of the Forest Service Interpretive Services Hub SharePoint site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396" y="5360926"/>
            <a:ext cx="3388824" cy="1445898"/>
          </a:xfrm>
          <a:prstGeom prst="rect">
            <a:avLst/>
          </a:prstGeom>
        </p:spPr>
      </p:pic>
      <p:pic>
        <p:nvPicPr>
          <p:cNvPr id="6" name="Picture 5" descr="A Forest Service employee teaching a group of young children in the outdoors."/>
          <p:cNvPicPr>
            <a:picLocks noChangeAspect="1"/>
          </p:cNvPicPr>
          <p:nvPr/>
        </p:nvPicPr>
        <p:blipFill rotWithShape="1">
          <a:blip r:embed="rId3"/>
          <a:srcRect l="6972" t="6972" r="7546" b="8296"/>
          <a:stretch/>
        </p:blipFill>
        <p:spPr>
          <a:xfrm>
            <a:off x="8840755" y="5048898"/>
            <a:ext cx="1950098" cy="1575836"/>
          </a:xfrm>
          <a:prstGeom prst="rect">
            <a:avLst/>
          </a:prstGeom>
        </p:spPr>
      </p:pic>
      <p:pic>
        <p:nvPicPr>
          <p:cNvPr id="7" name="Picture 6" descr="A screenshot of the online version of the Recreation Economy Resource Guide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4799" y="2730037"/>
            <a:ext cx="1613904" cy="2241533"/>
          </a:xfrm>
          <a:prstGeom prst="rect">
            <a:avLst/>
          </a:prstGeom>
        </p:spPr>
      </p:pic>
      <p:pic>
        <p:nvPicPr>
          <p:cNvPr id="9" name="Picture 8" descr="Two people wearing backpacks and looking down at something n a forest trail."/>
          <p:cNvPicPr>
            <a:picLocks noChangeAspect="1"/>
          </p:cNvPicPr>
          <p:nvPr/>
        </p:nvPicPr>
        <p:blipFill rotWithShape="1">
          <a:blip r:embed="rId5"/>
          <a:srcRect l="12210" t="22295" r="17261" b="9508"/>
          <a:stretch/>
        </p:blipFill>
        <p:spPr>
          <a:xfrm>
            <a:off x="7872649" y="1725076"/>
            <a:ext cx="1558977" cy="2009921"/>
          </a:xfrm>
          <a:prstGeom prst="rect">
            <a:avLst/>
          </a:prstGeom>
        </p:spPr>
      </p:pic>
      <p:pic>
        <p:nvPicPr>
          <p:cNvPr id="10" name="Picture 9" descr="Three examples of smart phones displaying screens from the US Forest Service mobile application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0441" y="1573317"/>
            <a:ext cx="2343902" cy="1757926"/>
          </a:xfrm>
          <a:prstGeom prst="rect">
            <a:avLst/>
          </a:prstGeom>
        </p:spPr>
      </p:pic>
      <p:sp>
        <p:nvSpPr>
          <p:cNvPr id="8" name="Content Placeholder 7" hidden="1">
            <a:extLst>
              <a:ext uri="{FF2B5EF4-FFF2-40B4-BE49-F238E27FC236}">
                <a16:creationId xmlns:a16="http://schemas.microsoft.com/office/drawing/2014/main" id="{2AF3C3FC-9E67-44F4-B979-834618FCB4B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8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Thank You! Questions?</a:t>
            </a:r>
          </a:p>
        </p:txBody>
      </p:sp>
      <p:pic>
        <p:nvPicPr>
          <p:cNvPr id="3" name="Picture 2" descr="A photo looking down on a large group of USDA Forest Service recreation and tourism employees and support staff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2307719"/>
            <a:ext cx="3445196" cy="2583156"/>
          </a:xfrm>
          <a:prstGeom prst="rect">
            <a:avLst/>
          </a:prstGeom>
        </p:spPr>
      </p:pic>
      <p:pic>
        <p:nvPicPr>
          <p:cNvPr id="5" name="Picture 4" descr="A collage of three images showing a group of people in front of ancient structures, people fishing in a small pond, and people traveling on a ski lift during a light snow storm in the mountains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359" y="1768073"/>
            <a:ext cx="7017478" cy="1724635"/>
          </a:xfrm>
          <a:prstGeom prst="rect">
            <a:avLst/>
          </a:prstGeom>
        </p:spPr>
      </p:pic>
      <p:pic>
        <p:nvPicPr>
          <p:cNvPr id="6" name="Picture 5" descr="A collage of three images showing people walking on a mountain trail, a person riding a four-wheeled all terrain vehicle, and people in kiaks on a lake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359" y="4228883"/>
            <a:ext cx="7021123" cy="185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39567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arth Day 20081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4882</TotalTime>
  <Words>352</Words>
  <Application>Microsoft Office PowerPoint</Application>
  <PresentationFormat>Widescreen</PresentationFormat>
  <Paragraphs>77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Palatino Linotype</vt:lpstr>
      <vt:lpstr>Times New Roman</vt:lpstr>
      <vt:lpstr>Tw Cen MT</vt:lpstr>
      <vt:lpstr>Wingdings</vt:lpstr>
      <vt:lpstr>Wingdings 2</vt:lpstr>
      <vt:lpstr>2_Default Design</vt:lpstr>
      <vt:lpstr>1_Default Design</vt:lpstr>
      <vt:lpstr>2_Earth Day 20081</vt:lpstr>
      <vt:lpstr>Tourism and Interpretation in the US Forest Service</vt:lpstr>
      <vt:lpstr>Federal Land Management Agencies</vt:lpstr>
      <vt:lpstr>Federal Lands and Indian Reservations</vt:lpstr>
      <vt:lpstr> The US Forest Service (USFS) </vt:lpstr>
      <vt:lpstr>Where does the Tourism/Interpretation program  live within the National Forest System?</vt:lpstr>
      <vt:lpstr>What are we working on right now? </vt:lpstr>
      <vt:lpstr>Thank You! Questions?</vt:lpstr>
    </vt:vector>
  </TitlesOfParts>
  <Company>USDA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Bloom, Toby L -FS</dc:creator>
  <cp:lastModifiedBy>Bancroft, Kris -FS</cp:lastModifiedBy>
  <cp:revision>65</cp:revision>
  <dcterms:created xsi:type="dcterms:W3CDTF">2017-04-18T15:41:53Z</dcterms:created>
  <dcterms:modified xsi:type="dcterms:W3CDTF">2019-04-26T19:35:44Z</dcterms:modified>
</cp:coreProperties>
</file>