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82" r:id="rId3"/>
    <p:sldId id="283" r:id="rId4"/>
    <p:sldId id="284" r:id="rId5"/>
    <p:sldId id="285" r:id="rId6"/>
    <p:sldId id="286" r:id="rId7"/>
    <p:sldId id="287" r:id="rId8"/>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5661" autoAdjust="0"/>
  </p:normalViewPr>
  <p:slideViewPr>
    <p:cSldViewPr>
      <p:cViewPr varScale="1">
        <p:scale>
          <a:sx n="43" d="100"/>
          <a:sy n="43" d="100"/>
        </p:scale>
        <p:origin x="-13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1AEDF4-1910-4F5C-A168-5B1E9D759FA2}" type="datetimeFigureOut">
              <a:rPr lang="en-US" smtClean="0"/>
              <a:t>7/30/2015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11AA53-17A8-4836-8EBE-B1C12DA81D5E}" type="slidenum">
              <a:rPr lang="en-US" smtClean="0"/>
              <a:t>‹#›</a:t>
            </a:fld>
            <a:endParaRPr lang="en-US"/>
          </a:p>
        </p:txBody>
      </p:sp>
    </p:spTree>
    <p:extLst>
      <p:ext uri="{BB962C8B-B14F-4D97-AF65-F5344CB8AC3E}">
        <p14:creationId xmlns:p14="http://schemas.microsoft.com/office/powerpoint/2010/main" val="842808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to the Virtual Meeting Best Practices Presentation brought to you by the ELITE</a:t>
            </a:r>
            <a:r>
              <a:rPr lang="en-US" baseline="0" dirty="0" smtClean="0"/>
              <a:t> Program.</a:t>
            </a:r>
            <a:endParaRPr lang="en-US" dirty="0"/>
          </a:p>
        </p:txBody>
      </p:sp>
      <p:sp>
        <p:nvSpPr>
          <p:cNvPr id="4" name="Slide Number Placeholder 3"/>
          <p:cNvSpPr>
            <a:spLocks noGrp="1"/>
          </p:cNvSpPr>
          <p:nvPr>
            <p:ph type="sldNum" sz="quarter" idx="10"/>
          </p:nvPr>
        </p:nvSpPr>
        <p:spPr/>
        <p:txBody>
          <a:bodyPr/>
          <a:lstStyle/>
          <a:p>
            <a:fld id="{1D11AA53-17A8-4836-8EBE-B1C12DA81D5E}" type="slidenum">
              <a:rPr lang="en-US" smtClean="0"/>
              <a:t>1</a:t>
            </a:fld>
            <a:endParaRPr lang="en-US"/>
          </a:p>
        </p:txBody>
      </p:sp>
    </p:spTree>
    <p:extLst>
      <p:ext uri="{BB962C8B-B14F-4D97-AF65-F5344CB8AC3E}">
        <p14:creationId xmlns:p14="http://schemas.microsoft.com/office/powerpoint/2010/main" val="3995176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will discuss the importance of Virtual Meeting and Presentation Etiquette.</a:t>
            </a:r>
            <a:endParaRPr lang="en-US" dirty="0"/>
          </a:p>
        </p:txBody>
      </p:sp>
      <p:sp>
        <p:nvSpPr>
          <p:cNvPr id="4" name="Slide Number Placeholder 3"/>
          <p:cNvSpPr>
            <a:spLocks noGrp="1"/>
          </p:cNvSpPr>
          <p:nvPr>
            <p:ph type="sldNum" sz="quarter" idx="10"/>
          </p:nvPr>
        </p:nvSpPr>
        <p:spPr/>
        <p:txBody>
          <a:bodyPr/>
          <a:lstStyle/>
          <a:p>
            <a:fld id="{D722AD19-5BB4-42E1-AACC-667748400447}" type="slidenum">
              <a:rPr lang="en-US" smtClean="0"/>
              <a:t>2</a:t>
            </a:fld>
            <a:endParaRPr lang="en-US"/>
          </a:p>
        </p:txBody>
      </p:sp>
    </p:spTree>
    <p:extLst>
      <p:ext uri="{BB962C8B-B14F-4D97-AF65-F5344CB8AC3E}">
        <p14:creationId xmlns:p14="http://schemas.microsoft.com/office/powerpoint/2010/main" val="1986006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you are the presenter of a virtual</a:t>
            </a:r>
            <a:r>
              <a:rPr lang="en-US" baseline="0" dirty="0" smtClean="0"/>
              <a:t> meeting or presentation please take note of the following list of suggest items to do prior to your meeting.  Send out a Friendly reminder a day or so prior to the meeting, prepare an agenda and be sure to review it prior to the meeting, if you don’t currently have a quiet office try to schedule one for the meeting,  be sure to test your virtual presentation tools prior to the meeting so you don’t run into technical issues during your meeting,  if you have a subject matter expert attending your meeting be sure to contact them prior to your meeting and discuss what is being presented and set up closed captioning thru the service of CC relay.</a:t>
            </a:r>
            <a:endParaRPr lang="en-US" dirty="0"/>
          </a:p>
        </p:txBody>
      </p:sp>
      <p:sp>
        <p:nvSpPr>
          <p:cNvPr id="4" name="Slide Number Placeholder 3"/>
          <p:cNvSpPr>
            <a:spLocks noGrp="1"/>
          </p:cNvSpPr>
          <p:nvPr>
            <p:ph type="sldNum" sz="quarter" idx="10"/>
          </p:nvPr>
        </p:nvSpPr>
        <p:spPr/>
        <p:txBody>
          <a:bodyPr/>
          <a:lstStyle/>
          <a:p>
            <a:fld id="{D722AD19-5BB4-42E1-AACC-667748400447}" type="slidenum">
              <a:rPr lang="en-US" smtClean="0"/>
              <a:t>3</a:t>
            </a:fld>
            <a:endParaRPr lang="en-US"/>
          </a:p>
        </p:txBody>
      </p:sp>
    </p:spTree>
    <p:extLst>
      <p:ext uri="{BB962C8B-B14F-4D97-AF65-F5344CB8AC3E}">
        <p14:creationId xmlns:p14="http://schemas.microsoft.com/office/powerpoint/2010/main" val="3291646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the presenter the day of your presentation/meeting close</a:t>
            </a:r>
            <a:r>
              <a:rPr lang="en-US" baseline="0" dirty="0" smtClean="0"/>
              <a:t> all other applications and windows not needed for the presentation.  When using the Live Meeting Tool if you are sharing your screen or application and you get a pop up within your window you are sharing, for example an instant message, then your attendees will see a grayed out box.  Put a Do Not Disturb message on your office door so you don’t get any outside distractions, also you can change your presence within Lync to Do Not Disturb or busy so that other employees know that at the moment you will not be able to chat with them.  Lastly put all phones on silent that aren’t being used during your presentation.</a:t>
            </a:r>
            <a:endParaRPr lang="en-US" dirty="0"/>
          </a:p>
        </p:txBody>
      </p:sp>
      <p:sp>
        <p:nvSpPr>
          <p:cNvPr id="4" name="Slide Number Placeholder 3"/>
          <p:cNvSpPr>
            <a:spLocks noGrp="1"/>
          </p:cNvSpPr>
          <p:nvPr>
            <p:ph type="sldNum" sz="quarter" idx="10"/>
          </p:nvPr>
        </p:nvSpPr>
        <p:spPr/>
        <p:txBody>
          <a:bodyPr/>
          <a:lstStyle/>
          <a:p>
            <a:fld id="{D722AD19-5BB4-42E1-AACC-667748400447}" type="slidenum">
              <a:rPr lang="en-US" smtClean="0"/>
              <a:t>4</a:t>
            </a:fld>
            <a:endParaRPr lang="en-US"/>
          </a:p>
        </p:txBody>
      </p:sp>
    </p:spTree>
    <p:extLst>
      <p:ext uri="{BB962C8B-B14F-4D97-AF65-F5344CB8AC3E}">
        <p14:creationId xmlns:p14="http://schemas.microsoft.com/office/powerpoint/2010/main" val="2444514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the presenter please be sure to do the following at the start of your meeting/presentation:</a:t>
            </a:r>
            <a:r>
              <a:rPr lang="en-US" baseline="0" dirty="0" smtClean="0"/>
              <a:t>  Introduce yourself and any assistants, facilitators, etc., be sure that the closed </a:t>
            </a:r>
            <a:r>
              <a:rPr lang="en-US" baseline="0" dirty="0" err="1" smtClean="0"/>
              <a:t>captioner</a:t>
            </a:r>
            <a:r>
              <a:rPr lang="en-US" baseline="0" dirty="0" smtClean="0"/>
              <a:t> has signed into your meeting, give a briefing on how to use the virtual tools within your meeting,  check with your attendees to be sure there are no technical issues, for example, make sure they can see the screen, they can hear the audio, etc.   During your presentation/meeting be sure to speak clearly, this is not only important to your attendees but also the closed </a:t>
            </a:r>
            <a:r>
              <a:rPr lang="en-US" baseline="0" dirty="0" err="1" smtClean="0"/>
              <a:t>captioner</a:t>
            </a:r>
            <a:r>
              <a:rPr lang="en-US" baseline="0" dirty="0" smtClean="0"/>
              <a:t>, if you don’t speak clearly they may not </a:t>
            </a:r>
            <a:r>
              <a:rPr lang="en-US" baseline="0" dirty="0" err="1" smtClean="0"/>
              <a:t>captioner</a:t>
            </a:r>
            <a:r>
              <a:rPr lang="en-US" baseline="0" dirty="0" smtClean="0"/>
              <a:t> your spoken words correctly.  If you are sharing your screen or applications be sure to leave enough time for your attendees screens to refresh as they may be on a slower network.  During your meeting/presentation conduct some Ice Breakers they are a great way to involve your attendees within the meeting and keep them engaged.  </a:t>
            </a:r>
            <a:endParaRPr lang="en-US" dirty="0"/>
          </a:p>
        </p:txBody>
      </p:sp>
      <p:sp>
        <p:nvSpPr>
          <p:cNvPr id="4" name="Slide Number Placeholder 3"/>
          <p:cNvSpPr>
            <a:spLocks noGrp="1"/>
          </p:cNvSpPr>
          <p:nvPr>
            <p:ph type="sldNum" sz="quarter" idx="10"/>
          </p:nvPr>
        </p:nvSpPr>
        <p:spPr/>
        <p:txBody>
          <a:bodyPr/>
          <a:lstStyle/>
          <a:p>
            <a:fld id="{D722AD19-5BB4-42E1-AACC-667748400447}" type="slidenum">
              <a:rPr lang="en-US" smtClean="0"/>
              <a:t>5</a:t>
            </a:fld>
            <a:endParaRPr lang="en-US"/>
          </a:p>
        </p:txBody>
      </p:sp>
    </p:spTree>
    <p:extLst>
      <p:ext uri="{BB962C8B-B14F-4D97-AF65-F5344CB8AC3E}">
        <p14:creationId xmlns:p14="http://schemas.microsoft.com/office/powerpoint/2010/main" val="2659685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roles of the Presenter and facilitators during a virtual</a:t>
            </a:r>
            <a:r>
              <a:rPr lang="en-US" baseline="0" dirty="0" smtClean="0"/>
              <a:t> presentation or meeting are the following:  Interact with your attendees,  encourage 100% participation from your attendees, keep the meeting/presentation on track,  be sure your content is organized,  begin and end the meeting/presentation on time, everyone is extremely busy and time is very important to everyone, create a positive environment for all your attendees.  Be aware of the different time zones you will be presenting in and be sure to accommodate if possible.  Please be knowledgeable of the tools you will be using during your presentation/meeting.</a:t>
            </a:r>
            <a:endParaRPr lang="en-US" dirty="0"/>
          </a:p>
        </p:txBody>
      </p:sp>
      <p:sp>
        <p:nvSpPr>
          <p:cNvPr id="4" name="Slide Number Placeholder 3"/>
          <p:cNvSpPr>
            <a:spLocks noGrp="1"/>
          </p:cNvSpPr>
          <p:nvPr>
            <p:ph type="sldNum" sz="quarter" idx="10"/>
          </p:nvPr>
        </p:nvSpPr>
        <p:spPr/>
        <p:txBody>
          <a:bodyPr/>
          <a:lstStyle/>
          <a:p>
            <a:fld id="{D722AD19-5BB4-42E1-AACC-667748400447}" type="slidenum">
              <a:rPr lang="en-US" smtClean="0"/>
              <a:t>6</a:t>
            </a:fld>
            <a:endParaRPr lang="en-US"/>
          </a:p>
        </p:txBody>
      </p:sp>
    </p:spTree>
    <p:extLst>
      <p:ext uri="{BB962C8B-B14F-4D97-AF65-F5344CB8AC3E}">
        <p14:creationId xmlns:p14="http://schemas.microsoft.com/office/powerpoint/2010/main" val="2928250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have gone over the roles and responsibilities</a:t>
            </a:r>
            <a:r>
              <a:rPr lang="en-US" baseline="0" dirty="0" smtClean="0"/>
              <a:t> of the Presenters and Facilitators now let’s go over the roles of attendees.  For successful virtual meetings and presentations it is vital that both the presenters and attendees are involved in the meeting please become aware of the roles of the attendees.  Try if at all possible to be in a office that is quiet and non distracting, don’t hold any sidebar conversations, for example change your presence in Lync at busy or do not disturb to let others know to contact you later.  Silence cell phones, pagers, etc.  Listen to the Presenter’s instructions to participate in group activities etc.  Be sure to introduce yourself before you speak so that the other attendees know who is speaking, remember that everyone may not know your voice.  Be very explicit about thoughts and feelings, avoid sarcasm and be very careful with humor.  If possible before the meeting if you haven’t used the presentation tool before, try to become aware of it and some of it’s basic </a:t>
            </a:r>
            <a:r>
              <a:rPr lang="en-US" baseline="0" dirty="0" err="1" smtClean="0"/>
              <a:t>useage</a:t>
            </a:r>
            <a:r>
              <a:rPr lang="en-US" baseline="0" smtClean="0"/>
              <a:t>.   </a:t>
            </a:r>
            <a:endParaRPr lang="en-US" dirty="0"/>
          </a:p>
        </p:txBody>
      </p:sp>
      <p:sp>
        <p:nvSpPr>
          <p:cNvPr id="4" name="Slide Number Placeholder 3"/>
          <p:cNvSpPr>
            <a:spLocks noGrp="1"/>
          </p:cNvSpPr>
          <p:nvPr>
            <p:ph type="sldNum" sz="quarter" idx="10"/>
          </p:nvPr>
        </p:nvSpPr>
        <p:spPr/>
        <p:txBody>
          <a:bodyPr/>
          <a:lstStyle/>
          <a:p>
            <a:fld id="{D722AD19-5BB4-42E1-AACC-667748400447}" type="slidenum">
              <a:rPr lang="en-US" smtClean="0"/>
              <a:t>7</a:t>
            </a:fld>
            <a:endParaRPr lang="en-US"/>
          </a:p>
        </p:txBody>
      </p:sp>
    </p:spTree>
    <p:extLst>
      <p:ext uri="{BB962C8B-B14F-4D97-AF65-F5344CB8AC3E}">
        <p14:creationId xmlns:p14="http://schemas.microsoft.com/office/powerpoint/2010/main" val="24416345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81200"/>
            <a:ext cx="8077200" cy="1470025"/>
          </a:xfrm>
          <a:prstGeom prst="rect">
            <a:avLst/>
          </a:prstGeom>
        </p:spPr>
        <p:txBody>
          <a:bodyPr anchor="ctr"/>
          <a:lstStyle>
            <a:lvl1pPr algn="ctr">
              <a:defRPr sz="4400">
                <a:solidFill>
                  <a:schemeClr val="bg1"/>
                </a:solidFill>
                <a:latin typeface="Calibri" pitchFamily="34" charset="0"/>
                <a:cs typeface="Calibri"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009442" y="4419600"/>
            <a:ext cx="7117180" cy="861420"/>
          </a:xfrm>
          <a:prstGeom prst="rect">
            <a:avLst/>
          </a:prstGeom>
        </p:spPr>
        <p:txBody>
          <a:bodyPr anchor="ctr">
            <a:normAutofit/>
          </a:bodyPr>
          <a:lstStyle>
            <a:lvl1pPr marL="0" indent="0" algn="ctr">
              <a:buNone/>
              <a:defRPr sz="2000">
                <a:solidFill>
                  <a:schemeClr val="bg1"/>
                </a:solidFill>
                <a:latin typeface="Calibri" pitchFamily="34" charset="0"/>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437344" y="5951810"/>
            <a:ext cx="2133600" cy="365125"/>
          </a:xfrm>
          <a:prstGeom prst="rect">
            <a:avLst/>
          </a:prstGeom>
        </p:spPr>
        <p:txBody>
          <a:bodyPr/>
          <a:lstStyle>
            <a:lvl1pPr>
              <a:defRPr>
                <a:solidFill>
                  <a:schemeClr val="accent4">
                    <a:lumMod val="50000"/>
                  </a:schemeClr>
                </a:solidFill>
              </a:defRPr>
            </a:lvl1pPr>
          </a:lstStyle>
          <a:p>
            <a:fld id="{03F7193F-FF4B-4501-B411-B7FA5A1BCB13}" type="datetimeFigureOut">
              <a:rPr lang="en-US" smtClean="0"/>
              <a:t>7/30/2015</a:t>
            </a:fld>
            <a:endParaRPr lang="en-US"/>
          </a:p>
        </p:txBody>
      </p:sp>
      <p:sp>
        <p:nvSpPr>
          <p:cNvPr id="5" name="Footer Placeholder 4"/>
          <p:cNvSpPr>
            <a:spLocks noGrp="1"/>
          </p:cNvSpPr>
          <p:nvPr>
            <p:ph type="ftr" sz="quarter" idx="11"/>
          </p:nvPr>
        </p:nvSpPr>
        <p:spPr>
          <a:xfrm>
            <a:off x="1180945" y="5951810"/>
            <a:ext cx="5256399" cy="365125"/>
          </a:xfrm>
          <a:prstGeom prst="rect">
            <a:avLst/>
          </a:prstGeom>
        </p:spPr>
        <p:txBody>
          <a:bodyPr/>
          <a:lstStyle>
            <a:lvl1pPr>
              <a:defRPr>
                <a:solidFill>
                  <a:schemeClr val="accent4">
                    <a:lumMod val="50000"/>
                  </a:schemeClr>
                </a:solidFill>
              </a:defRPr>
            </a:lvl1pPr>
          </a:lstStyle>
          <a:p>
            <a:endParaRPr lang="en-US"/>
          </a:p>
        </p:txBody>
      </p:sp>
      <p:sp>
        <p:nvSpPr>
          <p:cNvPr id="6" name="Slide Number Placeholder 5"/>
          <p:cNvSpPr>
            <a:spLocks noGrp="1"/>
          </p:cNvSpPr>
          <p:nvPr>
            <p:ph type="sldNum" sz="quarter" idx="12"/>
          </p:nvPr>
        </p:nvSpPr>
        <p:spPr>
          <a:xfrm>
            <a:off x="572658" y="5951810"/>
            <a:ext cx="608287" cy="365125"/>
          </a:xfrm>
          <a:prstGeom prst="rect">
            <a:avLst/>
          </a:prstGeom>
        </p:spPr>
        <p:txBody>
          <a:bodyPr/>
          <a:lstStyle>
            <a:lvl1pPr>
              <a:defRPr>
                <a:solidFill>
                  <a:schemeClr val="accent4">
                    <a:lumMod val="50000"/>
                  </a:schemeClr>
                </a:solidFill>
              </a:defRPr>
            </a:lvl1pPr>
          </a:lstStyle>
          <a:p>
            <a:fld id="{CC3E5FC7-3299-46EB-85AD-F64EA29BAC3D}" type="slidenum">
              <a:rPr lang="en-US" smtClean="0"/>
              <a:t>‹#›</a:t>
            </a:fld>
            <a:endParaRPr lang="en-US"/>
          </a:p>
        </p:txBody>
      </p:sp>
      <p:cxnSp>
        <p:nvCxnSpPr>
          <p:cNvPr id="7" name="Straight Connector 6"/>
          <p:cNvCxnSpPr/>
          <p:nvPr/>
        </p:nvCxnSpPr>
        <p:spPr>
          <a:xfrm>
            <a:off x="76200" y="4038600"/>
            <a:ext cx="8991600" cy="0"/>
          </a:xfrm>
          <a:prstGeom prst="line">
            <a:avLst/>
          </a:prstGeom>
          <a:ln w="101600" cap="sq">
            <a:solidFill>
              <a:srgbClr val="9C6924"/>
            </a:solidFill>
            <a:miter lim="800000"/>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8105775" cy="876300"/>
          </a:xfrm>
          <a:prstGeom prst="rect">
            <a:avLst/>
          </a:prstGeom>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9443" y="1371601"/>
            <a:ext cx="7125112" cy="3962399"/>
          </a:xfrm>
          <a:prstGeom prst="rect">
            <a:avLst/>
          </a:prstGeom>
        </p:spPr>
        <p:txBody>
          <a:bodyPr/>
          <a:lstStyle>
            <a:lvl1pPr marL="342900" indent="-342900">
              <a:buClrTx/>
              <a:buFont typeface="Arial" pitchFamily="34" charset="0"/>
              <a:buChar char="•"/>
              <a:defRPr sz="2400">
                <a:solidFill>
                  <a:schemeClr val="bg1"/>
                </a:solidFill>
                <a:latin typeface="Calibri" pitchFamily="34" charset="0"/>
                <a:cs typeface="Calibri" pitchFamily="34" charset="0"/>
              </a:defRPr>
            </a:lvl1pPr>
            <a:lvl2pPr marL="742950" indent="-285750">
              <a:buClrTx/>
              <a:buFont typeface="Arial" pitchFamily="34" charset="0"/>
              <a:buChar char="•"/>
              <a:defRPr sz="2000">
                <a:solidFill>
                  <a:schemeClr val="bg1"/>
                </a:solidFill>
                <a:latin typeface="Calibri" pitchFamily="34" charset="0"/>
                <a:cs typeface="Calibri" pitchFamily="34" charset="0"/>
              </a:defRPr>
            </a:lvl2pPr>
            <a:lvl3pPr marL="1143000" indent="-228600">
              <a:buClrTx/>
              <a:buFont typeface="Arial" pitchFamily="34" charset="0"/>
              <a:buChar char="•"/>
              <a:defRPr sz="1800">
                <a:solidFill>
                  <a:schemeClr val="bg1"/>
                </a:solidFill>
                <a:latin typeface="Calibri" pitchFamily="34" charset="0"/>
                <a:cs typeface="Calibri" pitchFamily="34" charset="0"/>
              </a:defRPr>
            </a:lvl3pPr>
            <a:lvl4pPr marL="1600200" indent="-228600">
              <a:buClrTx/>
              <a:buFont typeface="Arial" pitchFamily="34" charset="0"/>
              <a:buChar char="•"/>
              <a:defRPr sz="1600">
                <a:solidFill>
                  <a:schemeClr val="bg1"/>
                </a:solidFill>
                <a:latin typeface="Calibri" pitchFamily="34" charset="0"/>
                <a:cs typeface="Calibri" pitchFamily="34" charset="0"/>
              </a:defRPr>
            </a:lvl4pPr>
            <a:lvl5pPr marL="2057400" indent="-228600">
              <a:buClrTx/>
              <a:buFont typeface="Arial" pitchFamily="34" charset="0"/>
              <a:buChar char="•"/>
              <a:defRPr sz="1400">
                <a:solidFill>
                  <a:schemeClr val="bg1"/>
                </a:solidFill>
                <a:latin typeface="Calibri" pitchFamily="34" charset="0"/>
                <a:cs typeface="Calibri" pitchFamily="34" charset="0"/>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a:xfrm>
            <a:off x="6437344" y="5951810"/>
            <a:ext cx="2133600" cy="365125"/>
          </a:xfrm>
          <a:prstGeom prst="rect">
            <a:avLst/>
          </a:prstGeom>
        </p:spPr>
        <p:txBody>
          <a:bodyPr/>
          <a:lstStyle>
            <a:lvl1pPr>
              <a:defRPr>
                <a:solidFill>
                  <a:schemeClr val="bg2">
                    <a:lumMod val="50000"/>
                  </a:schemeClr>
                </a:solidFill>
              </a:defRPr>
            </a:lvl1pPr>
          </a:lstStyle>
          <a:p>
            <a:fld id="{03F7193F-FF4B-4501-B411-B7FA5A1BCB13}" type="datetimeFigureOut">
              <a:rPr lang="en-US" smtClean="0"/>
              <a:t>7/30/2015</a:t>
            </a:fld>
            <a:endParaRPr lang="en-US"/>
          </a:p>
        </p:txBody>
      </p:sp>
      <p:sp>
        <p:nvSpPr>
          <p:cNvPr id="5" name="Footer Placeholder 4"/>
          <p:cNvSpPr>
            <a:spLocks noGrp="1"/>
          </p:cNvSpPr>
          <p:nvPr>
            <p:ph type="ftr" sz="quarter" idx="11"/>
          </p:nvPr>
        </p:nvSpPr>
        <p:spPr>
          <a:xfrm>
            <a:off x="1180945" y="5951810"/>
            <a:ext cx="5256399" cy="365125"/>
          </a:xfrm>
          <a:prstGeom prst="rect">
            <a:avLst/>
          </a:prstGeom>
        </p:spPr>
        <p:txBody>
          <a:bodyPr/>
          <a:lstStyle>
            <a:lvl1pPr>
              <a:defRPr>
                <a:solidFill>
                  <a:schemeClr val="bg2">
                    <a:lumMod val="50000"/>
                  </a:schemeClr>
                </a:solidFill>
              </a:defRPr>
            </a:lvl1pPr>
          </a:lstStyle>
          <a:p>
            <a:endParaRPr lang="en-US"/>
          </a:p>
        </p:txBody>
      </p:sp>
      <p:sp>
        <p:nvSpPr>
          <p:cNvPr id="6" name="Slide Number Placeholder 5"/>
          <p:cNvSpPr>
            <a:spLocks noGrp="1"/>
          </p:cNvSpPr>
          <p:nvPr>
            <p:ph type="sldNum" sz="quarter" idx="12"/>
          </p:nvPr>
        </p:nvSpPr>
        <p:spPr>
          <a:xfrm>
            <a:off x="572658" y="5951810"/>
            <a:ext cx="608287" cy="365125"/>
          </a:xfrm>
          <a:prstGeom prst="rect">
            <a:avLst/>
          </a:prstGeom>
        </p:spPr>
        <p:txBody>
          <a:bodyPr/>
          <a:lstStyle>
            <a:lvl1pPr>
              <a:defRPr>
                <a:solidFill>
                  <a:schemeClr val="bg2">
                    <a:lumMod val="50000"/>
                  </a:schemeClr>
                </a:solidFill>
              </a:defRPr>
            </a:lvl1pPr>
          </a:lstStyle>
          <a:p>
            <a:fld id="{CC3E5FC7-3299-46EB-85AD-F64EA29BAC3D}" type="slidenum">
              <a:rPr lang="en-US" smtClean="0"/>
              <a:t>‹#›</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8105775" cy="876300"/>
          </a:xfrm>
          <a:prstGeom prst="rect">
            <a:avLst/>
          </a:prstGeom>
        </p:spPr>
      </p:pic>
      <p:sp>
        <p:nvSpPr>
          <p:cNvPr id="2" name="Title 1"/>
          <p:cNvSpPr>
            <a:spLocks noGrp="1"/>
          </p:cNvSpPr>
          <p:nvPr>
            <p:ph type="title"/>
          </p:nvPr>
        </p:nvSpPr>
        <p:spPr>
          <a:xfrm>
            <a:off x="2743200" y="180425"/>
            <a:ext cx="5334000" cy="810175"/>
          </a:xfrm>
          <a:prstGeom prst="rect">
            <a:avLst/>
          </a:prstGeom>
        </p:spPr>
        <p:txBody>
          <a:bodyPr/>
          <a:lstStyle>
            <a:lvl1pPr algn="ctr">
              <a:defRPr sz="2400" b="1">
                <a:solidFill>
                  <a:schemeClr val="bg1"/>
                </a:solidFill>
                <a:latin typeface="Calibri" pitchFamily="34" charset="0"/>
                <a:cs typeface="Calibri" pitchFamily="34" charset="0"/>
              </a:defRPr>
            </a:lvl1pPr>
          </a:lstStyle>
          <a:p>
            <a:r>
              <a:rPr lang="en-US" smtClean="0"/>
              <a:t>Click to edit Master title style</a:t>
            </a:r>
            <a:endParaRPr lang="en-US" dirty="0"/>
          </a:p>
        </p:txBody>
      </p:sp>
      <p:cxnSp>
        <p:nvCxnSpPr>
          <p:cNvPr id="8" name="Straight Connector 7"/>
          <p:cNvCxnSpPr/>
          <p:nvPr/>
        </p:nvCxnSpPr>
        <p:spPr>
          <a:xfrm>
            <a:off x="76200" y="5943600"/>
            <a:ext cx="8991600" cy="0"/>
          </a:xfrm>
          <a:prstGeom prst="line">
            <a:avLst/>
          </a:prstGeom>
          <a:ln w="101600" cap="sq">
            <a:solidFill>
              <a:srgbClr val="9C6924"/>
            </a:solidFill>
            <a:miter lim="800000"/>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437344" y="5951810"/>
            <a:ext cx="2133600" cy="365125"/>
          </a:xfrm>
          <a:prstGeom prst="rect">
            <a:avLst/>
          </a:prstGeom>
        </p:spPr>
        <p:txBody>
          <a:bodyPr/>
          <a:lstStyle>
            <a:lvl1pPr>
              <a:defRPr>
                <a:solidFill>
                  <a:schemeClr val="bg2">
                    <a:lumMod val="50000"/>
                  </a:schemeClr>
                </a:solidFill>
              </a:defRPr>
            </a:lvl1pPr>
          </a:lstStyle>
          <a:p>
            <a:fld id="{03F7193F-FF4B-4501-B411-B7FA5A1BCB13}" type="datetimeFigureOut">
              <a:rPr lang="en-US" smtClean="0"/>
              <a:t>7/30/2015</a:t>
            </a:fld>
            <a:endParaRPr lang="en-US"/>
          </a:p>
        </p:txBody>
      </p:sp>
      <p:sp>
        <p:nvSpPr>
          <p:cNvPr id="5" name="Footer Placeholder 4"/>
          <p:cNvSpPr>
            <a:spLocks noGrp="1"/>
          </p:cNvSpPr>
          <p:nvPr>
            <p:ph type="ftr" sz="quarter" idx="11"/>
          </p:nvPr>
        </p:nvSpPr>
        <p:spPr>
          <a:xfrm>
            <a:off x="1180945" y="5951810"/>
            <a:ext cx="5256399" cy="365125"/>
          </a:xfrm>
          <a:prstGeom prst="rect">
            <a:avLst/>
          </a:prstGeom>
        </p:spPr>
        <p:txBody>
          <a:bodyPr/>
          <a:lstStyle>
            <a:lvl1pPr>
              <a:defRPr>
                <a:solidFill>
                  <a:schemeClr val="bg2">
                    <a:lumMod val="50000"/>
                  </a:schemeClr>
                </a:solidFill>
              </a:defRPr>
            </a:lvl1pPr>
          </a:lstStyle>
          <a:p>
            <a:endParaRPr lang="en-US"/>
          </a:p>
        </p:txBody>
      </p:sp>
      <p:sp>
        <p:nvSpPr>
          <p:cNvPr id="6" name="Slide Number Placeholder 5"/>
          <p:cNvSpPr>
            <a:spLocks noGrp="1"/>
          </p:cNvSpPr>
          <p:nvPr>
            <p:ph type="sldNum" sz="quarter" idx="12"/>
          </p:nvPr>
        </p:nvSpPr>
        <p:spPr>
          <a:xfrm>
            <a:off x="572658" y="5951810"/>
            <a:ext cx="608287" cy="365125"/>
          </a:xfrm>
          <a:prstGeom prst="rect">
            <a:avLst/>
          </a:prstGeom>
        </p:spPr>
        <p:txBody>
          <a:bodyPr/>
          <a:lstStyle>
            <a:lvl1pPr>
              <a:defRPr>
                <a:solidFill>
                  <a:schemeClr val="bg2">
                    <a:lumMod val="50000"/>
                  </a:schemeClr>
                </a:solidFill>
              </a:defRPr>
            </a:lvl1pPr>
          </a:lstStyle>
          <a:p>
            <a:fld id="{CC3E5FC7-3299-46EB-85AD-F64EA29BAC3D}" type="slidenum">
              <a:rPr lang="en-US" smtClean="0"/>
              <a:t>‹#›</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8105775" cy="876300"/>
          </a:xfrm>
          <a:prstGeom prst="rect">
            <a:avLst/>
          </a:prstGeom>
        </p:spPr>
      </p:pic>
      <p:sp>
        <p:nvSpPr>
          <p:cNvPr id="9" name="Title 1"/>
          <p:cNvSpPr>
            <a:spLocks noGrp="1"/>
          </p:cNvSpPr>
          <p:nvPr>
            <p:ph type="ctrTitle"/>
          </p:nvPr>
        </p:nvSpPr>
        <p:spPr>
          <a:xfrm>
            <a:off x="609600" y="1981200"/>
            <a:ext cx="8077200" cy="1470025"/>
          </a:xfrm>
          <a:prstGeom prst="rect">
            <a:avLst/>
          </a:prstGeom>
        </p:spPr>
        <p:txBody>
          <a:bodyPr anchor="ctr"/>
          <a:lstStyle>
            <a:lvl1pPr algn="r">
              <a:defRPr sz="4400">
                <a:solidFill>
                  <a:schemeClr val="bg1"/>
                </a:solidFill>
                <a:latin typeface="Calibri" pitchFamily="34" charset="0"/>
                <a:cs typeface="Calibri" pitchFamily="34" charset="0"/>
              </a:defRPr>
            </a:lvl1pPr>
          </a:lstStyle>
          <a:p>
            <a:r>
              <a:rPr lang="en-US" smtClean="0"/>
              <a:t>Click to edit Master title style</a:t>
            </a:r>
            <a:endParaRPr lang="en-US" dirty="0"/>
          </a:p>
        </p:txBody>
      </p:sp>
      <p:sp>
        <p:nvSpPr>
          <p:cNvPr id="10" name="Subtitle 2"/>
          <p:cNvSpPr>
            <a:spLocks noGrp="1"/>
          </p:cNvSpPr>
          <p:nvPr>
            <p:ph type="subTitle" idx="1"/>
          </p:nvPr>
        </p:nvSpPr>
        <p:spPr>
          <a:xfrm>
            <a:off x="1569620" y="4419600"/>
            <a:ext cx="7117180" cy="861420"/>
          </a:xfrm>
          <a:prstGeom prst="rect">
            <a:avLst/>
          </a:prstGeom>
        </p:spPr>
        <p:txBody>
          <a:bodyPr anchor="ctr">
            <a:normAutofit/>
          </a:bodyPr>
          <a:lstStyle>
            <a:lvl1pPr marL="0" indent="0" algn="r">
              <a:buNone/>
              <a:defRPr sz="2000">
                <a:solidFill>
                  <a:schemeClr val="bg1"/>
                </a:solidFill>
                <a:latin typeface="Calibri" pitchFamily="34" charset="0"/>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cxnSp>
        <p:nvCxnSpPr>
          <p:cNvPr id="11" name="Straight Connector 10"/>
          <p:cNvCxnSpPr/>
          <p:nvPr/>
        </p:nvCxnSpPr>
        <p:spPr>
          <a:xfrm>
            <a:off x="76200" y="4038600"/>
            <a:ext cx="8991600" cy="0"/>
          </a:xfrm>
          <a:prstGeom prst="line">
            <a:avLst/>
          </a:prstGeom>
          <a:ln w="101600" cap="sq">
            <a:solidFill>
              <a:srgbClr val="9C6924"/>
            </a:solidFill>
            <a:miter lim="800000"/>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09442" y="1447800"/>
            <a:ext cx="3471277" cy="4051301"/>
          </a:xfrm>
          <a:prstGeom prst="rect">
            <a:avLst/>
          </a:prstGeom>
        </p:spPr>
        <p:txBody>
          <a:bodyPr>
            <a:normAutofit/>
          </a:bodyPr>
          <a:lstStyle>
            <a:lvl1pPr>
              <a:defRPr sz="2000"/>
            </a:lvl1pPr>
            <a:lvl2pPr>
              <a:defRPr sz="1800"/>
            </a:lvl2pPr>
            <a:lvl3pPr>
              <a:defRPr sz="1600"/>
            </a:lvl3pPr>
            <a:lvl4pPr>
              <a:defRPr sz="1400"/>
            </a:lvl4pPr>
            <a:lvl5pPr>
              <a:defRPr sz="1200"/>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281" y="1447800"/>
            <a:ext cx="3469242" cy="4051302"/>
          </a:xfrm>
          <a:prstGeom prst="rect">
            <a:avLst/>
          </a:prstGeom>
        </p:spPr>
        <p:txBody>
          <a:bodyPr>
            <a:normAutofit/>
          </a:bodyPr>
          <a:lstStyle>
            <a:lvl1pPr>
              <a:defRPr sz="2000"/>
            </a:lvl1pPr>
            <a:lvl2pPr>
              <a:defRPr sz="1800"/>
            </a:lvl2pPr>
            <a:lvl3pPr>
              <a:defRPr sz="1600"/>
            </a:lvl3pPr>
            <a:lvl4pPr>
              <a:defRPr sz="1400"/>
            </a:lvl4pPr>
            <a:lvl5pPr>
              <a:defRPr sz="1200"/>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3"/>
          <p:cNvSpPr>
            <a:spLocks noGrp="1"/>
          </p:cNvSpPr>
          <p:nvPr>
            <p:ph type="dt" sz="half" idx="10"/>
          </p:nvPr>
        </p:nvSpPr>
        <p:spPr>
          <a:xfrm>
            <a:off x="6437344" y="5951810"/>
            <a:ext cx="2133600" cy="365125"/>
          </a:xfrm>
          <a:prstGeom prst="rect">
            <a:avLst/>
          </a:prstGeom>
        </p:spPr>
        <p:txBody>
          <a:bodyPr/>
          <a:lstStyle>
            <a:lvl1pPr>
              <a:defRPr>
                <a:solidFill>
                  <a:schemeClr val="bg2">
                    <a:lumMod val="50000"/>
                  </a:schemeClr>
                </a:solidFill>
              </a:defRPr>
            </a:lvl1pPr>
          </a:lstStyle>
          <a:p>
            <a:fld id="{03F7193F-FF4B-4501-B411-B7FA5A1BCB13}" type="datetimeFigureOut">
              <a:rPr lang="en-US" smtClean="0"/>
              <a:t>7/30/2015</a:t>
            </a:fld>
            <a:endParaRPr lang="en-US"/>
          </a:p>
        </p:txBody>
      </p:sp>
      <p:sp>
        <p:nvSpPr>
          <p:cNvPr id="9" name="Footer Placeholder 4"/>
          <p:cNvSpPr>
            <a:spLocks noGrp="1"/>
          </p:cNvSpPr>
          <p:nvPr>
            <p:ph type="ftr" sz="quarter" idx="11"/>
          </p:nvPr>
        </p:nvSpPr>
        <p:spPr>
          <a:xfrm>
            <a:off x="1180945" y="5951810"/>
            <a:ext cx="5256399" cy="365125"/>
          </a:xfrm>
          <a:prstGeom prst="rect">
            <a:avLst/>
          </a:prstGeom>
        </p:spPr>
        <p:txBody>
          <a:bodyPr/>
          <a:lstStyle>
            <a:lvl1pPr>
              <a:defRPr>
                <a:solidFill>
                  <a:schemeClr val="bg2">
                    <a:lumMod val="50000"/>
                  </a:schemeClr>
                </a:solidFill>
              </a:defRPr>
            </a:lvl1pPr>
          </a:lstStyle>
          <a:p>
            <a:endParaRPr lang="en-US"/>
          </a:p>
        </p:txBody>
      </p:sp>
      <p:sp>
        <p:nvSpPr>
          <p:cNvPr id="10" name="Slide Number Placeholder 5"/>
          <p:cNvSpPr>
            <a:spLocks noGrp="1"/>
          </p:cNvSpPr>
          <p:nvPr>
            <p:ph type="sldNum" sz="quarter" idx="12"/>
          </p:nvPr>
        </p:nvSpPr>
        <p:spPr>
          <a:xfrm>
            <a:off x="572658" y="5951810"/>
            <a:ext cx="608287" cy="365125"/>
          </a:xfrm>
          <a:prstGeom prst="rect">
            <a:avLst/>
          </a:prstGeom>
        </p:spPr>
        <p:txBody>
          <a:bodyPr/>
          <a:lstStyle>
            <a:lvl1pPr>
              <a:defRPr>
                <a:solidFill>
                  <a:schemeClr val="bg2">
                    <a:lumMod val="50000"/>
                  </a:schemeClr>
                </a:solidFill>
              </a:defRPr>
            </a:lvl1pPr>
          </a:lstStyle>
          <a:p>
            <a:fld id="{CC3E5FC7-3299-46EB-85AD-F64EA29BAC3D}" type="slidenum">
              <a:rPr lang="en-US" smtClean="0"/>
              <a:t>‹#›</a:t>
            </a:fld>
            <a:endParaRPr lang="en-US"/>
          </a:p>
        </p:txBody>
      </p:sp>
      <p:cxnSp>
        <p:nvCxnSpPr>
          <p:cNvPr id="11" name="Straight Connector 10"/>
          <p:cNvCxnSpPr/>
          <p:nvPr/>
        </p:nvCxnSpPr>
        <p:spPr>
          <a:xfrm>
            <a:off x="76200" y="5943600"/>
            <a:ext cx="8991600" cy="0"/>
          </a:xfrm>
          <a:prstGeom prst="line">
            <a:avLst/>
          </a:prstGeom>
          <a:ln w="101600" cap="sq">
            <a:solidFill>
              <a:srgbClr val="9C6924"/>
            </a:solidFill>
            <a:miter lim="800000"/>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8105775" cy="876300"/>
          </a:xfrm>
          <a:prstGeom prst="rect">
            <a:avLst/>
          </a:prstGeom>
        </p:spPr>
      </p:pic>
      <p:sp>
        <p:nvSpPr>
          <p:cNvPr id="13" name="Title 1"/>
          <p:cNvSpPr>
            <a:spLocks noGrp="1"/>
          </p:cNvSpPr>
          <p:nvPr>
            <p:ph type="title"/>
          </p:nvPr>
        </p:nvSpPr>
        <p:spPr>
          <a:xfrm>
            <a:off x="2743200" y="180425"/>
            <a:ext cx="5334000" cy="810175"/>
          </a:xfrm>
          <a:prstGeom prst="rect">
            <a:avLst/>
          </a:prstGeom>
        </p:spPr>
        <p:txBody>
          <a:bodyPr/>
          <a:lstStyle>
            <a:lvl1pPr algn="ctr">
              <a:defRPr sz="2400" b="1">
                <a:solidFill>
                  <a:schemeClr val="bg1"/>
                </a:solidFill>
                <a:latin typeface="Calibri" pitchFamily="34" charset="0"/>
                <a:cs typeface="Calibri" pitchFamily="34" charset="0"/>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09442" y="1371600"/>
            <a:ext cx="3471277" cy="576262"/>
          </a:xfrm>
          <a:prstGeom prst="rect">
            <a:avLst/>
          </a:prstGeom>
        </p:spPr>
        <p:txBody>
          <a:bodyPr anchor="b">
            <a:no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057400"/>
            <a:ext cx="3471277" cy="3471861"/>
          </a:xfrm>
          <a:prstGeom prst="rect">
            <a:avLst/>
          </a:prstGeom>
        </p:spPr>
        <p:txBody>
          <a:bodyPr>
            <a:normAutofit/>
          </a:bodyPr>
          <a:lstStyle>
            <a:lvl1pPr>
              <a:defRPr sz="2000"/>
            </a:lvl1pPr>
            <a:lvl2pPr>
              <a:defRPr sz="1800"/>
            </a:lvl2pPr>
            <a:lvl3pPr>
              <a:defRPr sz="1600"/>
            </a:lvl3pPr>
            <a:lvl4pPr>
              <a:defRPr sz="1400"/>
            </a:lvl4pPr>
            <a:lvl5pPr>
              <a:defRPr sz="1200"/>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280" y="1371600"/>
            <a:ext cx="3471275" cy="576262"/>
          </a:xfrm>
          <a:prstGeom prst="rect">
            <a:avLst/>
          </a:prstGeom>
        </p:spPr>
        <p:txBody>
          <a:bodyPr anchor="b">
            <a:no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057400"/>
            <a:ext cx="3471275" cy="3471861"/>
          </a:xfrm>
          <a:prstGeom prst="rect">
            <a:avLst/>
          </a:prstGeom>
        </p:spPr>
        <p:txBody>
          <a:bodyPr>
            <a:normAutofit/>
          </a:bodyPr>
          <a:lstStyle>
            <a:lvl1pPr>
              <a:defRPr sz="2000"/>
            </a:lvl1pPr>
            <a:lvl2pPr>
              <a:defRPr sz="1800"/>
            </a:lvl2pPr>
            <a:lvl3pPr>
              <a:defRPr sz="1600"/>
            </a:lvl3pPr>
            <a:lvl4pPr>
              <a:defRPr sz="1400"/>
            </a:lvl4pPr>
            <a:lvl5pPr>
              <a:defRPr sz="1200"/>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3"/>
          <p:cNvSpPr>
            <a:spLocks noGrp="1"/>
          </p:cNvSpPr>
          <p:nvPr>
            <p:ph type="dt" sz="half" idx="10"/>
          </p:nvPr>
        </p:nvSpPr>
        <p:spPr>
          <a:xfrm>
            <a:off x="6437344" y="5951810"/>
            <a:ext cx="2133600" cy="365125"/>
          </a:xfrm>
          <a:prstGeom prst="rect">
            <a:avLst/>
          </a:prstGeom>
        </p:spPr>
        <p:txBody>
          <a:bodyPr/>
          <a:lstStyle>
            <a:lvl1pPr>
              <a:defRPr>
                <a:solidFill>
                  <a:schemeClr val="bg2">
                    <a:lumMod val="50000"/>
                  </a:schemeClr>
                </a:solidFill>
              </a:defRPr>
            </a:lvl1pPr>
          </a:lstStyle>
          <a:p>
            <a:fld id="{03F7193F-FF4B-4501-B411-B7FA5A1BCB13}" type="datetimeFigureOut">
              <a:rPr lang="en-US" smtClean="0"/>
              <a:t>7/30/2015</a:t>
            </a:fld>
            <a:endParaRPr lang="en-US"/>
          </a:p>
        </p:txBody>
      </p:sp>
      <p:sp>
        <p:nvSpPr>
          <p:cNvPr id="11" name="Footer Placeholder 4"/>
          <p:cNvSpPr>
            <a:spLocks noGrp="1"/>
          </p:cNvSpPr>
          <p:nvPr>
            <p:ph type="ftr" sz="quarter" idx="11"/>
          </p:nvPr>
        </p:nvSpPr>
        <p:spPr>
          <a:xfrm>
            <a:off x="1180945" y="5951810"/>
            <a:ext cx="5256399" cy="365125"/>
          </a:xfrm>
          <a:prstGeom prst="rect">
            <a:avLst/>
          </a:prstGeom>
        </p:spPr>
        <p:txBody>
          <a:bodyPr/>
          <a:lstStyle>
            <a:lvl1pPr>
              <a:defRPr>
                <a:solidFill>
                  <a:schemeClr val="bg2">
                    <a:lumMod val="50000"/>
                  </a:schemeClr>
                </a:solidFill>
              </a:defRPr>
            </a:lvl1pPr>
          </a:lstStyle>
          <a:p>
            <a:endParaRPr lang="en-US"/>
          </a:p>
        </p:txBody>
      </p:sp>
      <p:sp>
        <p:nvSpPr>
          <p:cNvPr id="12" name="Slide Number Placeholder 5"/>
          <p:cNvSpPr>
            <a:spLocks noGrp="1"/>
          </p:cNvSpPr>
          <p:nvPr>
            <p:ph type="sldNum" sz="quarter" idx="12"/>
          </p:nvPr>
        </p:nvSpPr>
        <p:spPr>
          <a:xfrm>
            <a:off x="572658" y="5951810"/>
            <a:ext cx="608287" cy="365125"/>
          </a:xfrm>
          <a:prstGeom prst="rect">
            <a:avLst/>
          </a:prstGeom>
        </p:spPr>
        <p:txBody>
          <a:bodyPr/>
          <a:lstStyle>
            <a:lvl1pPr>
              <a:defRPr>
                <a:solidFill>
                  <a:schemeClr val="bg2">
                    <a:lumMod val="50000"/>
                  </a:schemeClr>
                </a:solidFill>
              </a:defRPr>
            </a:lvl1pPr>
          </a:lstStyle>
          <a:p>
            <a:fld id="{CC3E5FC7-3299-46EB-85AD-F64EA29BAC3D}" type="slidenum">
              <a:rPr lang="en-US" smtClean="0"/>
              <a:t>‹#›</a:t>
            </a:fld>
            <a:endParaRPr lang="en-US"/>
          </a:p>
        </p:txBody>
      </p:sp>
      <p:cxnSp>
        <p:nvCxnSpPr>
          <p:cNvPr id="13" name="Straight Connector 12"/>
          <p:cNvCxnSpPr/>
          <p:nvPr/>
        </p:nvCxnSpPr>
        <p:spPr>
          <a:xfrm>
            <a:off x="76200" y="5943600"/>
            <a:ext cx="8991600" cy="0"/>
          </a:xfrm>
          <a:prstGeom prst="line">
            <a:avLst/>
          </a:prstGeom>
          <a:ln w="101600" cap="sq">
            <a:solidFill>
              <a:srgbClr val="9C6924"/>
            </a:solidFill>
            <a:miter lim="800000"/>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8105775" cy="876300"/>
          </a:xfrm>
          <a:prstGeom prst="rect">
            <a:avLst/>
          </a:prstGeom>
        </p:spPr>
      </p:pic>
      <p:sp>
        <p:nvSpPr>
          <p:cNvPr id="15" name="Title 1"/>
          <p:cNvSpPr>
            <a:spLocks noGrp="1"/>
          </p:cNvSpPr>
          <p:nvPr>
            <p:ph type="title"/>
          </p:nvPr>
        </p:nvSpPr>
        <p:spPr>
          <a:xfrm>
            <a:off x="2743200" y="180425"/>
            <a:ext cx="5334000" cy="810175"/>
          </a:xfrm>
          <a:prstGeom prst="rect">
            <a:avLst/>
          </a:prstGeom>
        </p:spPr>
        <p:txBody>
          <a:bodyPr/>
          <a:lstStyle>
            <a:lvl1pPr algn="ctr">
              <a:defRPr sz="2400" b="1">
                <a:solidFill>
                  <a:schemeClr val="bg1"/>
                </a:solidFill>
                <a:latin typeface="Calibri" pitchFamily="34" charset="0"/>
                <a:cs typeface="Calibri" pitchFamily="34" charset="0"/>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437344" y="5951810"/>
            <a:ext cx="2133600" cy="365125"/>
          </a:xfrm>
          <a:prstGeom prst="rect">
            <a:avLst/>
          </a:prstGeom>
        </p:spPr>
        <p:txBody>
          <a:bodyPr/>
          <a:lstStyle/>
          <a:p>
            <a:fld id="{03F7193F-FF4B-4501-B411-B7FA5A1BCB13}" type="datetimeFigureOut">
              <a:rPr lang="en-US" smtClean="0"/>
              <a:t>7/30/2015</a:t>
            </a:fld>
            <a:endParaRPr lang="en-US"/>
          </a:p>
        </p:txBody>
      </p:sp>
      <p:sp>
        <p:nvSpPr>
          <p:cNvPr id="4" name="Footer Placeholder 3"/>
          <p:cNvSpPr>
            <a:spLocks noGrp="1"/>
          </p:cNvSpPr>
          <p:nvPr>
            <p:ph type="ftr" sz="quarter" idx="11"/>
          </p:nvPr>
        </p:nvSpPr>
        <p:spPr>
          <a:xfrm>
            <a:off x="1180945" y="5951810"/>
            <a:ext cx="5256399"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572658" y="5951810"/>
            <a:ext cx="608287" cy="365125"/>
          </a:xfrm>
          <a:prstGeom prst="rect">
            <a:avLst/>
          </a:prstGeom>
        </p:spPr>
        <p:txBody>
          <a:bodyPr/>
          <a:lstStyle/>
          <a:p>
            <a:fld id="{CC3E5FC7-3299-46EB-85AD-F64EA29BAC3D}" type="slidenum">
              <a:rPr lang="en-US" smtClean="0"/>
              <a:t>‹#›</a:t>
            </a:fld>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8105775" cy="876300"/>
          </a:xfrm>
          <a:prstGeom prst="rect">
            <a:avLst/>
          </a:prstGeom>
        </p:spPr>
      </p:pic>
      <p:sp>
        <p:nvSpPr>
          <p:cNvPr id="10" name="Title 1"/>
          <p:cNvSpPr>
            <a:spLocks noGrp="1"/>
          </p:cNvSpPr>
          <p:nvPr>
            <p:ph type="title"/>
          </p:nvPr>
        </p:nvSpPr>
        <p:spPr>
          <a:xfrm>
            <a:off x="2743200" y="180425"/>
            <a:ext cx="5334000" cy="810175"/>
          </a:xfrm>
          <a:prstGeom prst="rect">
            <a:avLst/>
          </a:prstGeom>
        </p:spPr>
        <p:txBody>
          <a:bodyPr/>
          <a:lstStyle>
            <a:lvl1pPr algn="ctr">
              <a:defRPr sz="2400" b="1">
                <a:solidFill>
                  <a:schemeClr val="bg1"/>
                </a:solidFill>
                <a:latin typeface="Calibri" pitchFamily="34" charset="0"/>
                <a:cs typeface="Calibri" pitchFamily="34" charset="0"/>
              </a:defRPr>
            </a:lvl1pPr>
          </a:lstStyle>
          <a:p>
            <a:r>
              <a:rPr lang="en-US" smtClean="0"/>
              <a:t>Click to edit Master title style</a:t>
            </a:r>
            <a:endParaRPr lang="en-US" dirty="0"/>
          </a:p>
        </p:txBody>
      </p:sp>
      <p:cxnSp>
        <p:nvCxnSpPr>
          <p:cNvPr id="11" name="Straight Connector 10"/>
          <p:cNvCxnSpPr/>
          <p:nvPr/>
        </p:nvCxnSpPr>
        <p:spPr>
          <a:xfrm>
            <a:off x="76200" y="4038600"/>
            <a:ext cx="8991600" cy="0"/>
          </a:xfrm>
          <a:prstGeom prst="line">
            <a:avLst/>
          </a:prstGeom>
          <a:ln w="101600" cap="sq">
            <a:solidFill>
              <a:srgbClr val="9C6924"/>
            </a:solidFill>
            <a:miter lim="800000"/>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6437344" y="5951810"/>
            <a:ext cx="2133600" cy="365125"/>
          </a:xfrm>
          <a:prstGeom prst="rect">
            <a:avLst/>
          </a:prstGeom>
        </p:spPr>
        <p:txBody>
          <a:bodyPr/>
          <a:lstStyle>
            <a:lvl1pPr>
              <a:defRPr>
                <a:solidFill>
                  <a:schemeClr val="bg2">
                    <a:lumMod val="50000"/>
                  </a:schemeClr>
                </a:solidFill>
              </a:defRPr>
            </a:lvl1pPr>
          </a:lstStyle>
          <a:p>
            <a:fld id="{03F7193F-FF4B-4501-B411-B7FA5A1BCB13}" type="datetimeFigureOut">
              <a:rPr lang="en-US" smtClean="0"/>
              <a:t>7/30/2015</a:t>
            </a:fld>
            <a:endParaRPr lang="en-US"/>
          </a:p>
        </p:txBody>
      </p:sp>
      <p:sp>
        <p:nvSpPr>
          <p:cNvPr id="6" name="Footer Placeholder 4"/>
          <p:cNvSpPr>
            <a:spLocks noGrp="1"/>
          </p:cNvSpPr>
          <p:nvPr>
            <p:ph type="ftr" sz="quarter" idx="11"/>
          </p:nvPr>
        </p:nvSpPr>
        <p:spPr>
          <a:xfrm>
            <a:off x="1180945" y="5951810"/>
            <a:ext cx="5256399" cy="365125"/>
          </a:xfrm>
          <a:prstGeom prst="rect">
            <a:avLst/>
          </a:prstGeom>
        </p:spPr>
        <p:txBody>
          <a:bodyPr/>
          <a:lstStyle>
            <a:lvl1pPr>
              <a:defRPr>
                <a:solidFill>
                  <a:schemeClr val="bg2">
                    <a:lumMod val="50000"/>
                  </a:schemeClr>
                </a:solidFill>
              </a:defRPr>
            </a:lvl1pPr>
          </a:lstStyle>
          <a:p>
            <a:endParaRPr lang="en-US"/>
          </a:p>
        </p:txBody>
      </p:sp>
      <p:sp>
        <p:nvSpPr>
          <p:cNvPr id="7" name="Slide Number Placeholder 5"/>
          <p:cNvSpPr>
            <a:spLocks noGrp="1"/>
          </p:cNvSpPr>
          <p:nvPr>
            <p:ph type="sldNum" sz="quarter" idx="12"/>
          </p:nvPr>
        </p:nvSpPr>
        <p:spPr>
          <a:xfrm>
            <a:off x="572658" y="5951810"/>
            <a:ext cx="608287" cy="365125"/>
          </a:xfrm>
          <a:prstGeom prst="rect">
            <a:avLst/>
          </a:prstGeom>
        </p:spPr>
        <p:txBody>
          <a:bodyPr/>
          <a:lstStyle>
            <a:lvl1pPr>
              <a:defRPr>
                <a:solidFill>
                  <a:schemeClr val="bg2">
                    <a:lumMod val="50000"/>
                  </a:schemeClr>
                </a:solidFill>
              </a:defRPr>
            </a:lvl1pPr>
          </a:lstStyle>
          <a:p>
            <a:fld id="{CC3E5FC7-3299-46EB-85AD-F64EA29BAC3D}" type="slidenum">
              <a:rPr lang="en-US" smtClean="0"/>
              <a:t>‹#›</a:t>
            </a:fld>
            <a:endParaRPr lang="en-US"/>
          </a:p>
        </p:txBody>
      </p:sp>
      <p:cxnSp>
        <p:nvCxnSpPr>
          <p:cNvPr id="8" name="Straight Connector 7"/>
          <p:cNvCxnSpPr/>
          <p:nvPr/>
        </p:nvCxnSpPr>
        <p:spPr>
          <a:xfrm>
            <a:off x="76200" y="4648200"/>
            <a:ext cx="8991600" cy="0"/>
          </a:xfrm>
          <a:prstGeom prst="line">
            <a:avLst/>
          </a:prstGeom>
          <a:ln w="101600" cap="sq">
            <a:solidFill>
              <a:srgbClr val="9C6924"/>
            </a:solidFill>
            <a:miter lim="800000"/>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8105775" cy="876300"/>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852654" y="1600200"/>
            <a:ext cx="4279869" cy="4260850"/>
          </a:xfrm>
          <a:prstGeom prst="rect">
            <a:avLst/>
          </a:prstGeo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09442" y="1631949"/>
            <a:ext cx="2660650" cy="4229099"/>
          </a:xfrm>
          <a:prstGeom prst="rect">
            <a:avLst/>
          </a:prstGeo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6437344" y="5951810"/>
            <a:ext cx="2133600" cy="365125"/>
          </a:xfrm>
          <a:prstGeom prst="rect">
            <a:avLst/>
          </a:prstGeom>
        </p:spPr>
        <p:txBody>
          <a:bodyPr/>
          <a:lstStyle>
            <a:lvl1pPr>
              <a:defRPr>
                <a:solidFill>
                  <a:schemeClr val="bg2">
                    <a:lumMod val="50000"/>
                  </a:schemeClr>
                </a:solidFill>
              </a:defRPr>
            </a:lvl1pPr>
          </a:lstStyle>
          <a:p>
            <a:fld id="{03F7193F-FF4B-4501-B411-B7FA5A1BCB13}" type="datetimeFigureOut">
              <a:rPr lang="en-US" smtClean="0"/>
              <a:t>7/30/2015</a:t>
            </a:fld>
            <a:endParaRPr lang="en-US"/>
          </a:p>
        </p:txBody>
      </p:sp>
      <p:sp>
        <p:nvSpPr>
          <p:cNvPr id="9" name="Footer Placeholder 4"/>
          <p:cNvSpPr>
            <a:spLocks noGrp="1"/>
          </p:cNvSpPr>
          <p:nvPr>
            <p:ph type="ftr" sz="quarter" idx="11"/>
          </p:nvPr>
        </p:nvSpPr>
        <p:spPr>
          <a:xfrm>
            <a:off x="1180945" y="5951810"/>
            <a:ext cx="5256399" cy="365125"/>
          </a:xfrm>
          <a:prstGeom prst="rect">
            <a:avLst/>
          </a:prstGeom>
        </p:spPr>
        <p:txBody>
          <a:bodyPr/>
          <a:lstStyle>
            <a:lvl1pPr>
              <a:defRPr>
                <a:solidFill>
                  <a:schemeClr val="bg2">
                    <a:lumMod val="50000"/>
                  </a:schemeClr>
                </a:solidFill>
              </a:defRPr>
            </a:lvl1pPr>
          </a:lstStyle>
          <a:p>
            <a:endParaRPr lang="en-US"/>
          </a:p>
        </p:txBody>
      </p:sp>
      <p:sp>
        <p:nvSpPr>
          <p:cNvPr id="10" name="Slide Number Placeholder 5"/>
          <p:cNvSpPr>
            <a:spLocks noGrp="1"/>
          </p:cNvSpPr>
          <p:nvPr>
            <p:ph type="sldNum" sz="quarter" idx="12"/>
          </p:nvPr>
        </p:nvSpPr>
        <p:spPr>
          <a:xfrm>
            <a:off x="572658" y="5951810"/>
            <a:ext cx="608287" cy="365125"/>
          </a:xfrm>
          <a:prstGeom prst="rect">
            <a:avLst/>
          </a:prstGeom>
        </p:spPr>
        <p:txBody>
          <a:bodyPr/>
          <a:lstStyle>
            <a:lvl1pPr>
              <a:defRPr>
                <a:solidFill>
                  <a:schemeClr val="bg2">
                    <a:lumMod val="50000"/>
                  </a:schemeClr>
                </a:solidFill>
              </a:defRPr>
            </a:lvl1pPr>
          </a:lstStyle>
          <a:p>
            <a:fld id="{CC3E5FC7-3299-46EB-85AD-F64EA29BAC3D}" type="slidenum">
              <a:rPr lang="en-US" smtClean="0"/>
              <a:t>‹#›</a:t>
            </a:fld>
            <a:endParaRPr lang="en-US"/>
          </a:p>
        </p:txBody>
      </p:sp>
      <p:cxnSp>
        <p:nvCxnSpPr>
          <p:cNvPr id="11" name="Straight Connector 10"/>
          <p:cNvCxnSpPr/>
          <p:nvPr/>
        </p:nvCxnSpPr>
        <p:spPr>
          <a:xfrm>
            <a:off x="76200" y="5943600"/>
            <a:ext cx="8991600" cy="0"/>
          </a:xfrm>
          <a:prstGeom prst="line">
            <a:avLst/>
          </a:prstGeom>
          <a:ln w="101600" cap="sq">
            <a:solidFill>
              <a:srgbClr val="9C6924"/>
            </a:solidFill>
            <a:miter lim="800000"/>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8105775" cy="876300"/>
          </a:xfrm>
          <a:prstGeom prst="rect">
            <a:avLst/>
          </a:prstGeom>
        </p:spPr>
      </p:pic>
      <p:sp>
        <p:nvSpPr>
          <p:cNvPr id="13" name="Title 1"/>
          <p:cNvSpPr>
            <a:spLocks noGrp="1"/>
          </p:cNvSpPr>
          <p:nvPr>
            <p:ph type="title"/>
          </p:nvPr>
        </p:nvSpPr>
        <p:spPr>
          <a:xfrm>
            <a:off x="2743200" y="180425"/>
            <a:ext cx="5334000" cy="810175"/>
          </a:xfrm>
          <a:prstGeom prst="rect">
            <a:avLst/>
          </a:prstGeom>
        </p:spPr>
        <p:txBody>
          <a:bodyPr/>
          <a:lstStyle>
            <a:lvl1pPr algn="ctr">
              <a:defRPr sz="2400" b="1">
                <a:solidFill>
                  <a:schemeClr val="bg1"/>
                </a:solidFill>
                <a:latin typeface="Calibri" pitchFamily="34" charset="0"/>
                <a:cs typeface="Calibri" pitchFamily="34" charset="0"/>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009443" y="2057400"/>
            <a:ext cx="3297954" cy="2530200"/>
          </a:xfrm>
          <a:prstGeom prst="rect">
            <a:avLst/>
          </a:prstGeo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7" name="Picture Placeholder 17"/>
          <p:cNvSpPr>
            <a:spLocks noGrp="1"/>
          </p:cNvSpPr>
          <p:nvPr>
            <p:ph type="pic" sz="quarter" idx="14"/>
          </p:nvPr>
        </p:nvSpPr>
        <p:spPr>
          <a:xfrm>
            <a:off x="4674192" y="1601512"/>
            <a:ext cx="3429000" cy="3429000"/>
          </a:xfrm>
          <a:prstGeom prst="ellipse">
            <a:avLst/>
          </a:prstGeom>
          <a:ln w="76200">
            <a:solidFill>
              <a:srgbClr val="9C6924"/>
            </a:solidFill>
          </a:ln>
        </p:spPr>
        <p:txBody>
          <a:bodyPr/>
          <a:lstStyle>
            <a:lvl1pPr marL="0" indent="0" algn="ctr">
              <a:buNone/>
              <a:defRPr/>
            </a:lvl1pPr>
          </a:lstStyle>
          <a:p>
            <a:r>
              <a:rPr lang="en-US" smtClean="0"/>
              <a:t>Click icon to add picture</a:t>
            </a:r>
            <a:endParaRPr lang="en-US" dirty="0"/>
          </a:p>
        </p:txBody>
      </p:sp>
      <p:sp>
        <p:nvSpPr>
          <p:cNvPr id="19" name="Date Placeholder 3"/>
          <p:cNvSpPr>
            <a:spLocks noGrp="1"/>
          </p:cNvSpPr>
          <p:nvPr>
            <p:ph type="dt" sz="half" idx="10"/>
          </p:nvPr>
        </p:nvSpPr>
        <p:spPr>
          <a:xfrm>
            <a:off x="6437344" y="5951810"/>
            <a:ext cx="2133600" cy="365125"/>
          </a:xfrm>
          <a:prstGeom prst="rect">
            <a:avLst/>
          </a:prstGeom>
        </p:spPr>
        <p:txBody>
          <a:bodyPr/>
          <a:lstStyle>
            <a:lvl1pPr>
              <a:defRPr>
                <a:solidFill>
                  <a:schemeClr val="bg2">
                    <a:lumMod val="50000"/>
                  </a:schemeClr>
                </a:solidFill>
              </a:defRPr>
            </a:lvl1pPr>
          </a:lstStyle>
          <a:p>
            <a:fld id="{03F7193F-FF4B-4501-B411-B7FA5A1BCB13}" type="datetimeFigureOut">
              <a:rPr lang="en-US" smtClean="0"/>
              <a:t>7/30/2015</a:t>
            </a:fld>
            <a:endParaRPr lang="en-US"/>
          </a:p>
        </p:txBody>
      </p:sp>
      <p:sp>
        <p:nvSpPr>
          <p:cNvPr id="20" name="Footer Placeholder 4"/>
          <p:cNvSpPr>
            <a:spLocks noGrp="1"/>
          </p:cNvSpPr>
          <p:nvPr>
            <p:ph type="ftr" sz="quarter" idx="11"/>
          </p:nvPr>
        </p:nvSpPr>
        <p:spPr>
          <a:xfrm>
            <a:off x="1180945" y="5951810"/>
            <a:ext cx="5256399" cy="365125"/>
          </a:xfrm>
          <a:prstGeom prst="rect">
            <a:avLst/>
          </a:prstGeom>
        </p:spPr>
        <p:txBody>
          <a:bodyPr/>
          <a:lstStyle>
            <a:lvl1pPr>
              <a:defRPr>
                <a:solidFill>
                  <a:schemeClr val="bg2">
                    <a:lumMod val="50000"/>
                  </a:schemeClr>
                </a:solidFill>
              </a:defRPr>
            </a:lvl1pPr>
          </a:lstStyle>
          <a:p>
            <a:endParaRPr lang="en-US"/>
          </a:p>
        </p:txBody>
      </p:sp>
      <p:sp>
        <p:nvSpPr>
          <p:cNvPr id="21" name="Slide Number Placeholder 5"/>
          <p:cNvSpPr>
            <a:spLocks noGrp="1"/>
          </p:cNvSpPr>
          <p:nvPr>
            <p:ph type="sldNum" sz="quarter" idx="12"/>
          </p:nvPr>
        </p:nvSpPr>
        <p:spPr>
          <a:xfrm>
            <a:off x="572658" y="5951810"/>
            <a:ext cx="608287" cy="365125"/>
          </a:xfrm>
          <a:prstGeom prst="rect">
            <a:avLst/>
          </a:prstGeom>
        </p:spPr>
        <p:txBody>
          <a:bodyPr/>
          <a:lstStyle>
            <a:lvl1pPr>
              <a:defRPr>
                <a:solidFill>
                  <a:schemeClr val="bg2">
                    <a:lumMod val="50000"/>
                  </a:schemeClr>
                </a:solidFill>
              </a:defRPr>
            </a:lvl1pPr>
          </a:lstStyle>
          <a:p>
            <a:fld id="{CC3E5FC7-3299-46EB-85AD-F64EA29BAC3D}" type="slidenum">
              <a:rPr lang="en-US" smtClean="0"/>
              <a:t>‹#›</a:t>
            </a:fld>
            <a:endParaRPr lang="en-US"/>
          </a:p>
        </p:txBody>
      </p:sp>
      <p:cxnSp>
        <p:nvCxnSpPr>
          <p:cNvPr id="22" name="Straight Connector 21"/>
          <p:cNvCxnSpPr/>
          <p:nvPr/>
        </p:nvCxnSpPr>
        <p:spPr>
          <a:xfrm>
            <a:off x="76200" y="5943600"/>
            <a:ext cx="8991600" cy="0"/>
          </a:xfrm>
          <a:prstGeom prst="line">
            <a:avLst/>
          </a:prstGeom>
          <a:ln w="101600" cap="sq">
            <a:solidFill>
              <a:srgbClr val="9C6924"/>
            </a:solidFill>
            <a:miter lim="800000"/>
          </a:ln>
        </p:spPr>
        <p:style>
          <a:lnRef idx="1">
            <a:schemeClr val="accent1"/>
          </a:lnRef>
          <a:fillRef idx="0">
            <a:schemeClr val="accent1"/>
          </a:fillRef>
          <a:effectRef idx="0">
            <a:schemeClr val="accent1"/>
          </a:effectRef>
          <a:fontRef idx="minor">
            <a:schemeClr val="tx1"/>
          </a:fontRef>
        </p:style>
      </p:cxnSp>
      <p:pic>
        <p:nvPicPr>
          <p:cNvPr id="23" name="Picture 2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2400"/>
            <a:ext cx="8105775" cy="876300"/>
          </a:xfrm>
          <a:prstGeom prst="rect">
            <a:avLst/>
          </a:prstGeom>
        </p:spPr>
      </p:pic>
      <p:sp>
        <p:nvSpPr>
          <p:cNvPr id="24" name="Title 1"/>
          <p:cNvSpPr>
            <a:spLocks noGrp="1"/>
          </p:cNvSpPr>
          <p:nvPr>
            <p:ph type="title"/>
          </p:nvPr>
        </p:nvSpPr>
        <p:spPr>
          <a:xfrm>
            <a:off x="2743200" y="180425"/>
            <a:ext cx="5334000" cy="810175"/>
          </a:xfrm>
          <a:prstGeom prst="rect">
            <a:avLst/>
          </a:prstGeom>
        </p:spPr>
        <p:txBody>
          <a:bodyPr/>
          <a:lstStyle>
            <a:lvl1pPr algn="ctr">
              <a:defRPr sz="2400" b="1">
                <a:solidFill>
                  <a:schemeClr val="bg1"/>
                </a:solidFill>
                <a:latin typeface="Calibri" pitchFamily="34" charset="0"/>
                <a:cs typeface="Calibri" pitchFamily="34" charset="0"/>
              </a:defRPr>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srcRect/>
          <a:tile tx="0" ty="0" sx="100000" sy="100000" flip="none" algn="tl"/>
        </a:blipFill>
        <a:effectLst/>
      </p:bgPr>
    </p:bg>
    <p:spTree>
      <p:nvGrpSpPr>
        <p:cNvPr id="1" name=""/>
        <p:cNvGrpSpPr/>
        <p:nvPr/>
      </p:nvGrpSpPr>
      <p:grpSpPr>
        <a:xfrm>
          <a:off x="0" y="0"/>
          <a:ext cx="0" cy="0"/>
          <a:chOff x="0" y="0"/>
          <a:chExt cx="0" cy="0"/>
        </a:xfrm>
      </p:grpSpPr>
      <p:sp>
        <p:nvSpPr>
          <p:cNvPr id="65"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66"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7"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bg2">
                    <a:lumMod val="50000"/>
                  </a:schemeClr>
                </a:solidFill>
                <a:latin typeface="Calibri" pitchFamily="34" charset="0"/>
                <a:cs typeface="Calibri" pitchFamily="34" charset="0"/>
              </a:defRPr>
            </a:lvl1pPr>
          </a:lstStyle>
          <a:p>
            <a:fld id="{03F7193F-FF4B-4501-B411-B7FA5A1BCB13}" type="datetimeFigureOut">
              <a:rPr lang="en-US" smtClean="0"/>
              <a:t>7/30/2015</a:t>
            </a:fld>
            <a:endParaRPr lang="en-US"/>
          </a:p>
        </p:txBody>
      </p:sp>
      <p:sp>
        <p:nvSpPr>
          <p:cNvPr id="68"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bg2">
                    <a:lumMod val="50000"/>
                  </a:schemeClr>
                </a:solidFill>
                <a:latin typeface="Calibri" pitchFamily="34" charset="0"/>
                <a:cs typeface="Calibri" pitchFamily="34" charset="0"/>
              </a:defRPr>
            </a:lvl1pPr>
          </a:lstStyle>
          <a:p>
            <a:endParaRPr lang="en-US"/>
          </a:p>
        </p:txBody>
      </p:sp>
      <p:sp>
        <p:nvSpPr>
          <p:cNvPr id="69"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bg2">
                    <a:lumMod val="50000"/>
                  </a:schemeClr>
                </a:solidFill>
                <a:latin typeface="Calibri" pitchFamily="34" charset="0"/>
                <a:cs typeface="Calibri" pitchFamily="34" charset="0"/>
              </a:defRPr>
            </a:lvl1pPr>
          </a:lstStyle>
          <a:p>
            <a:fld id="{CC3E5FC7-3299-46EB-85AD-F64EA29BAC3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l" defTabSz="457200" rtl="0" eaLnBrk="1" latinLnBrk="0" hangingPunct="1">
        <a:spcBef>
          <a:spcPct val="0"/>
        </a:spcBef>
        <a:buNone/>
        <a:defRPr sz="3200" b="0" i="0" u="none" kern="1200">
          <a:solidFill>
            <a:schemeClr val="bg1"/>
          </a:solidFill>
          <a:latin typeface="Calibri" pitchFamily="34" charset="0"/>
          <a:ea typeface="+mj-ea"/>
          <a:cs typeface="Calibri"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Tx/>
        <a:buFont typeface="Arial" pitchFamily="34" charset="0"/>
        <a:buChar char="•"/>
        <a:defRPr sz="2400" kern="1200">
          <a:solidFill>
            <a:schemeClr val="bg1"/>
          </a:solidFill>
          <a:latin typeface="Calibri" pitchFamily="34" charset="0"/>
          <a:ea typeface="+mn-ea"/>
          <a:cs typeface="Calibri" pitchFamily="34" charset="0"/>
        </a:defRPr>
      </a:lvl1pPr>
      <a:lvl2pPr marL="742950" indent="-285750" algn="l" defTabSz="457200" rtl="0" eaLnBrk="1" latinLnBrk="0" hangingPunct="1">
        <a:spcBef>
          <a:spcPct val="20000"/>
        </a:spcBef>
        <a:spcAft>
          <a:spcPts val="600"/>
        </a:spcAft>
        <a:buClrTx/>
        <a:buFont typeface="Arial" pitchFamily="34" charset="0"/>
        <a:buChar char="•"/>
        <a:defRPr sz="2000" b="0" i="0" u="none" kern="1200">
          <a:solidFill>
            <a:schemeClr val="bg1"/>
          </a:solidFill>
          <a:latin typeface="Calibri" pitchFamily="34" charset="0"/>
          <a:ea typeface="+mn-ea"/>
          <a:cs typeface="Calibri" pitchFamily="34" charset="0"/>
        </a:defRPr>
      </a:lvl2pPr>
      <a:lvl3pPr marL="1143000" indent="-228600" algn="l" defTabSz="457200" rtl="0" eaLnBrk="1" latinLnBrk="0" hangingPunct="1">
        <a:spcBef>
          <a:spcPct val="20000"/>
        </a:spcBef>
        <a:spcAft>
          <a:spcPts val="600"/>
        </a:spcAft>
        <a:buClrTx/>
        <a:buFont typeface="Arial" pitchFamily="34" charset="0"/>
        <a:buChar char="•"/>
        <a:defRPr sz="1800" kern="1200">
          <a:solidFill>
            <a:schemeClr val="bg1"/>
          </a:solidFill>
          <a:latin typeface="Calibri" pitchFamily="34" charset="0"/>
          <a:ea typeface="+mn-ea"/>
          <a:cs typeface="Calibri" pitchFamily="34" charset="0"/>
        </a:defRPr>
      </a:lvl3pPr>
      <a:lvl4pPr marL="1600200" indent="-228600" algn="l" defTabSz="457200" rtl="0" eaLnBrk="1" latinLnBrk="0" hangingPunct="1">
        <a:spcBef>
          <a:spcPct val="20000"/>
        </a:spcBef>
        <a:spcAft>
          <a:spcPts val="600"/>
        </a:spcAft>
        <a:buClrTx/>
        <a:buFont typeface="Arial" pitchFamily="34" charset="0"/>
        <a:buChar char="•"/>
        <a:defRPr sz="1600" kern="1200">
          <a:solidFill>
            <a:schemeClr val="bg1"/>
          </a:solidFill>
          <a:latin typeface="Calibri" pitchFamily="34" charset="0"/>
          <a:ea typeface="+mn-ea"/>
          <a:cs typeface="Calibri" pitchFamily="34" charset="0"/>
        </a:defRPr>
      </a:lvl4pPr>
      <a:lvl5pPr marL="2057400" indent="-228600" algn="l" defTabSz="457200" rtl="0" eaLnBrk="1" latinLnBrk="0" hangingPunct="1">
        <a:spcBef>
          <a:spcPct val="20000"/>
        </a:spcBef>
        <a:spcAft>
          <a:spcPts val="600"/>
        </a:spcAft>
        <a:buClrTx/>
        <a:buFont typeface="Arial" pitchFamily="34" charset="0"/>
        <a:buChar char="•"/>
        <a:defRPr sz="1400" kern="1200">
          <a:solidFill>
            <a:schemeClr val="bg1"/>
          </a:solidFill>
          <a:latin typeface="Calibri" pitchFamily="34" charset="0"/>
          <a:ea typeface="+mn-ea"/>
          <a:cs typeface="Calibri"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Virtual Meeting Best Practices</a:t>
            </a:r>
            <a:endParaRPr lang="en-US" dirty="0"/>
          </a:p>
        </p:txBody>
      </p:sp>
      <p:sp>
        <p:nvSpPr>
          <p:cNvPr id="3" name="Subtitle 2"/>
          <p:cNvSpPr>
            <a:spLocks noGrp="1"/>
          </p:cNvSpPr>
          <p:nvPr>
            <p:ph type="subTitle" idx="1"/>
          </p:nvPr>
        </p:nvSpPr>
        <p:spPr/>
        <p:txBody>
          <a:bodyPr/>
          <a:lstStyle/>
          <a:p>
            <a:r>
              <a:rPr lang="en-US" dirty="0" smtClean="0"/>
              <a:t>Produced by:  ELITE Program</a:t>
            </a:r>
            <a:endParaRPr lang="en-US" dirty="0"/>
          </a:p>
        </p:txBody>
      </p:sp>
    </p:spTree>
    <p:extLst>
      <p:ext uri="{BB962C8B-B14F-4D97-AF65-F5344CB8AC3E}">
        <p14:creationId xmlns:p14="http://schemas.microsoft.com/office/powerpoint/2010/main" val="215710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Virtual Meeting/Presentation Etiquette</a:t>
            </a:r>
          </a:p>
        </p:txBody>
      </p:sp>
      <p:cxnSp>
        <p:nvCxnSpPr>
          <p:cNvPr id="6" name="Straight Connector 5" descr="Line dividing the screen"/>
          <p:cNvCxnSpPr/>
          <p:nvPr/>
        </p:nvCxnSpPr>
        <p:spPr>
          <a:xfrm>
            <a:off x="0" y="4038600"/>
            <a:ext cx="9144000" cy="0"/>
          </a:xfrm>
          <a:prstGeom prst="line">
            <a:avLst/>
          </a:prstGeom>
          <a:ln w="101600">
            <a:solidFill>
              <a:schemeClr val="accent4">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6728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Pre-Meeting To-Dos for Presenter</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b="1" dirty="0"/>
              <a:t>Friendly Reminder day prior to </a:t>
            </a:r>
            <a:r>
              <a:rPr lang="en-US" b="1" dirty="0" smtClean="0"/>
              <a:t>meeting</a:t>
            </a:r>
            <a:endParaRPr lang="en-US" b="1" dirty="0"/>
          </a:p>
          <a:p>
            <a:pPr>
              <a:buFont typeface="Wingdings" pitchFamily="2" charset="2"/>
              <a:buChar char="q"/>
            </a:pPr>
            <a:r>
              <a:rPr lang="en-US" b="1" dirty="0"/>
              <a:t>Prepare Agenda and review prior to </a:t>
            </a:r>
            <a:r>
              <a:rPr lang="en-US" b="1" dirty="0" smtClean="0"/>
              <a:t>meeting</a:t>
            </a:r>
            <a:endParaRPr lang="en-US" b="1" dirty="0"/>
          </a:p>
          <a:p>
            <a:pPr>
              <a:buFont typeface="Wingdings" pitchFamily="2" charset="2"/>
              <a:buChar char="q"/>
            </a:pPr>
            <a:r>
              <a:rPr lang="en-US" b="1" dirty="0"/>
              <a:t>Schedule a quiet office for the </a:t>
            </a:r>
            <a:r>
              <a:rPr lang="en-US" b="1" dirty="0" smtClean="0"/>
              <a:t>presentation</a:t>
            </a:r>
            <a:endParaRPr lang="en-US" b="1" dirty="0"/>
          </a:p>
          <a:p>
            <a:pPr>
              <a:buFont typeface="Wingdings" pitchFamily="2" charset="2"/>
              <a:buChar char="q"/>
            </a:pPr>
            <a:r>
              <a:rPr lang="en-US" b="1" dirty="0"/>
              <a:t>Test Virtual Presentation Tools prior to </a:t>
            </a:r>
            <a:r>
              <a:rPr lang="en-US" b="1" dirty="0" smtClean="0"/>
              <a:t>meeting</a:t>
            </a:r>
            <a:endParaRPr lang="en-US" b="1" dirty="0"/>
          </a:p>
          <a:p>
            <a:pPr>
              <a:buFont typeface="Wingdings" pitchFamily="2" charset="2"/>
              <a:buChar char="q"/>
            </a:pPr>
            <a:r>
              <a:rPr lang="en-US" b="1" dirty="0"/>
              <a:t>Contact SME if needed for </a:t>
            </a:r>
            <a:r>
              <a:rPr lang="en-US" b="1" dirty="0" smtClean="0"/>
              <a:t>Presentation</a:t>
            </a:r>
            <a:endParaRPr lang="en-US" b="1" dirty="0"/>
          </a:p>
          <a:p>
            <a:pPr>
              <a:buFont typeface="Wingdings" pitchFamily="2" charset="2"/>
              <a:buChar char="q"/>
            </a:pPr>
            <a:r>
              <a:rPr lang="en-US" b="1" dirty="0"/>
              <a:t>Set up Closed Captioning thru CC </a:t>
            </a:r>
            <a:r>
              <a:rPr lang="en-US" b="1" dirty="0" smtClean="0"/>
              <a:t>Relay</a:t>
            </a:r>
            <a:endParaRPr lang="en-US" dirty="0"/>
          </a:p>
        </p:txBody>
      </p:sp>
    </p:spTree>
    <p:extLst>
      <p:ext uri="{BB962C8B-B14F-4D97-AF65-F5344CB8AC3E}">
        <p14:creationId xmlns:p14="http://schemas.microsoft.com/office/powerpoint/2010/main" val="34494224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Day of Presentation for Presenter</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b="1" dirty="0"/>
              <a:t>Close all windows/applications  not needed for </a:t>
            </a:r>
            <a:r>
              <a:rPr lang="en-US" b="1" dirty="0" smtClean="0"/>
              <a:t>presentation</a:t>
            </a:r>
            <a:endParaRPr lang="en-US" b="1" dirty="0"/>
          </a:p>
          <a:p>
            <a:pPr>
              <a:buFont typeface="Wingdings" pitchFamily="2" charset="2"/>
              <a:buChar char="q"/>
            </a:pPr>
            <a:r>
              <a:rPr lang="en-US" b="1" dirty="0"/>
              <a:t>Put Do Not Disturb on your </a:t>
            </a:r>
            <a:r>
              <a:rPr lang="en-US" b="1" dirty="0" smtClean="0"/>
              <a:t>door</a:t>
            </a:r>
            <a:endParaRPr lang="en-US" b="1" dirty="0"/>
          </a:p>
          <a:p>
            <a:pPr>
              <a:buFont typeface="Wingdings" pitchFamily="2" charset="2"/>
              <a:buChar char="q"/>
            </a:pPr>
            <a:r>
              <a:rPr lang="en-US" b="1" dirty="0"/>
              <a:t>Put Do Not Disturb/or busy in </a:t>
            </a:r>
            <a:r>
              <a:rPr lang="en-US" b="1" dirty="0" smtClean="0"/>
              <a:t>Lync</a:t>
            </a:r>
            <a:endParaRPr lang="en-US" b="1" dirty="0"/>
          </a:p>
          <a:p>
            <a:pPr>
              <a:buFont typeface="Wingdings" pitchFamily="2" charset="2"/>
              <a:buChar char="q"/>
            </a:pPr>
            <a:r>
              <a:rPr lang="en-US" b="1" dirty="0"/>
              <a:t>Put phones on </a:t>
            </a:r>
            <a:r>
              <a:rPr lang="en-US" b="1" dirty="0" smtClean="0"/>
              <a:t>silent</a:t>
            </a:r>
            <a:endParaRPr lang="en-US" dirty="0"/>
          </a:p>
        </p:txBody>
      </p:sp>
    </p:spTree>
    <p:extLst>
      <p:ext uri="{BB962C8B-B14F-4D97-AF65-F5344CB8AC3E}">
        <p14:creationId xmlns:p14="http://schemas.microsoft.com/office/powerpoint/2010/main" val="175799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During Presentation/Meeting for Presenter</a:t>
            </a:r>
            <a:endParaRPr lang="en-US" dirty="0"/>
          </a:p>
        </p:txBody>
      </p:sp>
      <p:sp>
        <p:nvSpPr>
          <p:cNvPr id="3" name="Content Placeholder 2"/>
          <p:cNvSpPr>
            <a:spLocks noGrp="1"/>
          </p:cNvSpPr>
          <p:nvPr>
            <p:ph idx="1"/>
          </p:nvPr>
        </p:nvSpPr>
        <p:spPr/>
        <p:txBody>
          <a:bodyPr>
            <a:normAutofit fontScale="92500" lnSpcReduction="10000"/>
          </a:bodyPr>
          <a:lstStyle/>
          <a:p>
            <a:pPr marL="285750" indent="-285750">
              <a:buFont typeface="Wingdings" pitchFamily="2" charset="2"/>
              <a:buChar char="q"/>
            </a:pPr>
            <a:r>
              <a:rPr lang="en-US" b="1" dirty="0"/>
              <a:t>Introduce yourself and any </a:t>
            </a:r>
            <a:r>
              <a:rPr lang="en-US" b="1" dirty="0" smtClean="0"/>
              <a:t>assistants/facilitators</a:t>
            </a:r>
          </a:p>
          <a:p>
            <a:pPr marL="285750" indent="-285750">
              <a:buFont typeface="Wingdings" pitchFamily="2" charset="2"/>
              <a:buChar char="q"/>
            </a:pPr>
            <a:r>
              <a:rPr lang="en-US" b="1" dirty="0"/>
              <a:t>Be sure the Closed </a:t>
            </a:r>
            <a:r>
              <a:rPr lang="en-US" b="1" dirty="0" err="1"/>
              <a:t>Captioner</a:t>
            </a:r>
            <a:r>
              <a:rPr lang="en-US" b="1" dirty="0"/>
              <a:t> is signed </a:t>
            </a:r>
            <a:r>
              <a:rPr lang="en-US" b="1" dirty="0" smtClean="0"/>
              <a:t>on</a:t>
            </a:r>
            <a:endParaRPr lang="en-US" b="1" dirty="0"/>
          </a:p>
          <a:p>
            <a:pPr marL="285750" indent="-285750">
              <a:buFont typeface="Wingdings" pitchFamily="2" charset="2"/>
              <a:buChar char="q"/>
            </a:pPr>
            <a:r>
              <a:rPr lang="en-US" b="1" dirty="0"/>
              <a:t>Give a briefing of how to use the virtual tools</a:t>
            </a:r>
          </a:p>
          <a:p>
            <a:pPr marL="285750" indent="-285750">
              <a:buFont typeface="Wingdings" pitchFamily="2" charset="2"/>
              <a:buChar char="q"/>
            </a:pPr>
            <a:r>
              <a:rPr lang="en-US" b="1" dirty="0"/>
              <a:t>Be sure there are no technical issues before you start your meeting/presentation</a:t>
            </a:r>
          </a:p>
          <a:p>
            <a:pPr marL="285750" indent="-285750">
              <a:buFont typeface="Wingdings" pitchFamily="2" charset="2"/>
              <a:buChar char="q"/>
            </a:pPr>
            <a:r>
              <a:rPr lang="en-US" b="1" dirty="0"/>
              <a:t>Speak clearly </a:t>
            </a:r>
          </a:p>
          <a:p>
            <a:pPr marL="285750" indent="-285750">
              <a:buFont typeface="Wingdings" pitchFamily="2" charset="2"/>
              <a:buChar char="q"/>
            </a:pPr>
            <a:r>
              <a:rPr lang="en-US" b="1" dirty="0"/>
              <a:t>If sharing your screen or programs etc., be sure to leave enough time for screens to refresh</a:t>
            </a:r>
          </a:p>
          <a:p>
            <a:pPr marL="285750" indent="-285750">
              <a:buFont typeface="Wingdings" pitchFamily="2" charset="2"/>
              <a:buChar char="q"/>
            </a:pPr>
            <a:r>
              <a:rPr lang="en-US" b="1" dirty="0"/>
              <a:t>Conduct an “Ice-Breaker</a:t>
            </a:r>
            <a:r>
              <a:rPr lang="en-US" b="1" dirty="0" smtClean="0"/>
              <a:t>”</a:t>
            </a:r>
            <a:endParaRPr lang="en-US" b="1" dirty="0"/>
          </a:p>
        </p:txBody>
      </p:sp>
    </p:spTree>
    <p:extLst>
      <p:ext uri="{BB962C8B-B14F-4D97-AF65-F5344CB8AC3E}">
        <p14:creationId xmlns:p14="http://schemas.microsoft.com/office/powerpoint/2010/main" val="244011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the Facilitator/Presenter</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b="1" dirty="0"/>
              <a:t>Interacts with attendees/meeting participants</a:t>
            </a:r>
          </a:p>
          <a:p>
            <a:pPr>
              <a:buFont typeface="Wingdings" pitchFamily="2" charset="2"/>
              <a:buChar char="q"/>
            </a:pPr>
            <a:r>
              <a:rPr lang="en-US" b="1" dirty="0"/>
              <a:t>Encourages 100% attendee participation</a:t>
            </a:r>
          </a:p>
          <a:p>
            <a:pPr>
              <a:buFont typeface="Wingdings" pitchFamily="2" charset="2"/>
              <a:buChar char="q"/>
            </a:pPr>
            <a:r>
              <a:rPr lang="en-US" b="1" dirty="0"/>
              <a:t>Keeps meeting/presentation on track</a:t>
            </a:r>
          </a:p>
          <a:p>
            <a:pPr>
              <a:buFont typeface="Wingdings" pitchFamily="2" charset="2"/>
              <a:buChar char="q"/>
            </a:pPr>
            <a:r>
              <a:rPr lang="en-US" b="1" dirty="0"/>
              <a:t>Organizes Content</a:t>
            </a:r>
          </a:p>
          <a:p>
            <a:pPr>
              <a:buFont typeface="Wingdings" pitchFamily="2" charset="2"/>
              <a:buChar char="q"/>
            </a:pPr>
            <a:r>
              <a:rPr lang="en-US" b="1" dirty="0"/>
              <a:t>Begin &amp; End on time</a:t>
            </a:r>
          </a:p>
          <a:p>
            <a:pPr>
              <a:buFont typeface="Wingdings" pitchFamily="2" charset="2"/>
              <a:buChar char="q"/>
            </a:pPr>
            <a:r>
              <a:rPr lang="en-US" b="1" dirty="0"/>
              <a:t>Creates a Positive Environment</a:t>
            </a:r>
          </a:p>
          <a:p>
            <a:pPr>
              <a:buFont typeface="Wingdings" pitchFamily="2" charset="2"/>
              <a:buChar char="q"/>
            </a:pPr>
            <a:r>
              <a:rPr lang="en-US" b="1" dirty="0"/>
              <a:t>Accommodate different time zones</a:t>
            </a:r>
          </a:p>
          <a:p>
            <a:pPr>
              <a:buFont typeface="Wingdings" pitchFamily="2" charset="2"/>
              <a:buChar char="q"/>
            </a:pPr>
            <a:r>
              <a:rPr lang="en-US" b="1" dirty="0"/>
              <a:t>Knowledgeable using Virtual Presentation </a:t>
            </a:r>
            <a:r>
              <a:rPr lang="en-US" b="1" dirty="0" smtClean="0"/>
              <a:t>Tools</a:t>
            </a:r>
            <a:endParaRPr lang="en-US" b="1" dirty="0"/>
          </a:p>
        </p:txBody>
      </p:sp>
    </p:spTree>
    <p:extLst>
      <p:ext uri="{BB962C8B-B14F-4D97-AF65-F5344CB8AC3E}">
        <p14:creationId xmlns:p14="http://schemas.microsoft.com/office/powerpoint/2010/main" val="2399322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Attendee</a:t>
            </a:r>
            <a:endParaRPr lang="en-US" dirty="0"/>
          </a:p>
        </p:txBody>
      </p:sp>
      <p:sp>
        <p:nvSpPr>
          <p:cNvPr id="3" name="Content Placeholder 2"/>
          <p:cNvSpPr>
            <a:spLocks noGrp="1"/>
          </p:cNvSpPr>
          <p:nvPr>
            <p:ph idx="1"/>
          </p:nvPr>
        </p:nvSpPr>
        <p:spPr/>
        <p:txBody>
          <a:bodyPr>
            <a:normAutofit fontScale="92500" lnSpcReduction="20000"/>
          </a:bodyPr>
          <a:lstStyle/>
          <a:p>
            <a:pPr marL="285750" indent="-285750">
              <a:buFont typeface="Wingdings" pitchFamily="2" charset="2"/>
              <a:buChar char="q"/>
            </a:pPr>
            <a:r>
              <a:rPr lang="en-US" b="1" dirty="0"/>
              <a:t>Try to be in a private office to alleviate distractions</a:t>
            </a:r>
          </a:p>
          <a:p>
            <a:pPr marL="285750" indent="-285750">
              <a:buFont typeface="Wingdings" pitchFamily="2" charset="2"/>
              <a:buChar char="q"/>
            </a:pPr>
            <a:r>
              <a:rPr lang="en-US" b="1" dirty="0"/>
              <a:t>Don’t hold sidebar conversations</a:t>
            </a:r>
          </a:p>
          <a:p>
            <a:pPr marL="285750" indent="-285750">
              <a:buFont typeface="Wingdings" pitchFamily="2" charset="2"/>
              <a:buChar char="q"/>
            </a:pPr>
            <a:r>
              <a:rPr lang="en-US" b="1" dirty="0"/>
              <a:t>Silence cell phones, pagers, etc.</a:t>
            </a:r>
          </a:p>
          <a:p>
            <a:pPr marL="285750" indent="-285750">
              <a:buFont typeface="Wingdings" pitchFamily="2" charset="2"/>
              <a:buChar char="q"/>
            </a:pPr>
            <a:r>
              <a:rPr lang="en-US" b="1" dirty="0"/>
              <a:t>Follow Presenter’s instructions when asking questions, participating in group conversations, etc.</a:t>
            </a:r>
          </a:p>
          <a:p>
            <a:pPr marL="285750" indent="-285750">
              <a:buFont typeface="Wingdings" pitchFamily="2" charset="2"/>
              <a:buChar char="q"/>
            </a:pPr>
            <a:r>
              <a:rPr lang="en-US" b="1" dirty="0"/>
              <a:t>Introduce yourself before speaking</a:t>
            </a:r>
          </a:p>
          <a:p>
            <a:pPr marL="285750" indent="-285750">
              <a:buFont typeface="Wingdings" pitchFamily="2" charset="2"/>
              <a:buChar char="q"/>
            </a:pPr>
            <a:r>
              <a:rPr lang="en-US" b="1" dirty="0"/>
              <a:t>Be very explicit about thoughts &amp; feelings</a:t>
            </a:r>
          </a:p>
          <a:p>
            <a:pPr marL="285750" indent="-285750">
              <a:buFont typeface="Wingdings" pitchFamily="2" charset="2"/>
              <a:buChar char="q"/>
            </a:pPr>
            <a:r>
              <a:rPr lang="en-US" b="1" dirty="0"/>
              <a:t>Avoid sarcasm and be very careful with humor</a:t>
            </a:r>
          </a:p>
          <a:p>
            <a:pPr marL="285750" indent="-285750">
              <a:buFont typeface="Wingdings" pitchFamily="2" charset="2"/>
              <a:buChar char="q"/>
            </a:pPr>
            <a:r>
              <a:rPr lang="en-US" b="1" dirty="0"/>
              <a:t>If appropriate learn virtual presentation tool prior to </a:t>
            </a:r>
            <a:r>
              <a:rPr lang="en-US" b="1" dirty="0" smtClean="0"/>
              <a:t>meeting</a:t>
            </a:r>
            <a:endParaRPr lang="en-US" b="1" dirty="0"/>
          </a:p>
        </p:txBody>
      </p:sp>
    </p:spTree>
    <p:extLst>
      <p:ext uri="{BB962C8B-B14F-4D97-AF65-F5344CB8AC3E}">
        <p14:creationId xmlns:p14="http://schemas.microsoft.com/office/powerpoint/2010/main" val="188567142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UIDATA" val="&lt;database version=&quot;10.0&quot;&gt;&lt;object type=&quot;1&quot; unique_id=&quot;10001&quot;&gt;&lt;object type=&quot;2&quot; unique_id=&quot;13133&quot;&gt;&lt;object type=&quot;3&quot; unique_id=&quot;13134&quot;&gt;&lt;property id=&quot;20148&quot; value=&quot;5&quot;/&gt;&lt;property id=&quot;20300&quot; value=&quot;Slide 1 - &amp;quot;Virtual Meeting Best Practices&amp;quot;&quot;/&gt;&lt;property id=&quot;20307&quot; value=&quot;256&quot;/&gt;&lt;/object&gt;&lt;object type=&quot;3&quot; unique_id=&quot;13135&quot;&gt;&lt;property id=&quot;20148&quot; value=&quot;5&quot;/&gt;&lt;property id=&quot;20300&quot; value=&quot;Slide 2 - &amp;quot;Virtual Meeting/Presentation Etiquette&amp;quot;&quot;/&gt;&lt;property id=&quot;20307&quot; value=&quot;282&quot;/&gt;&lt;/object&gt;&lt;object type=&quot;3&quot; unique_id=&quot;13136&quot;&gt;&lt;property id=&quot;20148&quot; value=&quot;5&quot;/&gt;&lt;property id=&quot;20300&quot; value=&quot;Slide 3 - &amp;quot;Pre-Meeting To-Dos for Presenter&amp;quot;&quot;/&gt;&lt;property id=&quot;20307&quot; value=&quot;283&quot;/&gt;&lt;/object&gt;&lt;object type=&quot;3&quot; unique_id=&quot;13137&quot;&gt;&lt;property id=&quot;20148&quot; value=&quot;5&quot;/&gt;&lt;property id=&quot;20300&quot; value=&quot;Slide 4 - &amp;quot;Day of Presentation for Presenter&amp;quot;&quot;/&gt;&lt;property id=&quot;20307&quot; value=&quot;284&quot;/&gt;&lt;/object&gt;&lt;object type=&quot;3&quot; unique_id=&quot;13138&quot;&gt;&lt;property id=&quot;20148&quot; value=&quot;5&quot;/&gt;&lt;property id=&quot;20300&quot; value=&quot;Slide 5 - &amp;quot;During Presentation/Meeting for Presenter&amp;quot;&quot;/&gt;&lt;property id=&quot;20307&quot; value=&quot;285&quot;/&gt;&lt;/object&gt;&lt;object type=&quot;3&quot; unique_id=&quot;13139&quot;&gt;&lt;property id=&quot;20148&quot; value=&quot;5&quot;/&gt;&lt;property id=&quot;20300&quot; value=&quot;Slide 6 - &amp;quot;Roles of the Facilitator/Presenter&amp;quot;&quot;/&gt;&lt;property id=&quot;20307&quot; value=&quot;286&quot;/&gt;&lt;/object&gt;&lt;object type=&quot;3&quot; unique_id=&quot;13140&quot;&gt;&lt;property id=&quot;20148&quot; value=&quot;5&quot;/&gt;&lt;property id=&quot;20300&quot; value=&quot;Slide 7 - &amp;quot;Roles of Attendee&amp;quot;&quot;/&gt;&lt;property id=&quot;20307&quot; value=&quot;287&quot;/&gt;&lt;/object&gt;&lt;/object&gt;&lt;object type=&quot;8&quot; unique_id=&quot;13149&quot;&gt;&lt;/object&gt;&lt;/object&gt;&lt;/database&gt;"/>
  <p:tag name="MMPROD_NEXTUNIQUEID" val="10011"/>
  <p:tag name="SECTOMILLISECCONVERTED" val="1"/>
</p:tagLst>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Virtual Meeting Etiquette - Style Applied</Template>
  <TotalTime>632</TotalTime>
  <Words>1019</Words>
  <Application>Microsoft Office PowerPoint</Application>
  <PresentationFormat>On-screen Show (4:3)</PresentationFormat>
  <Paragraphs>55</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Summer</vt:lpstr>
      <vt:lpstr>Virtual Meeting Best Practices</vt:lpstr>
      <vt:lpstr>Virtual Meeting/Presentation Etiquette</vt:lpstr>
      <vt:lpstr>Pre-Meeting To-Dos for Presenter</vt:lpstr>
      <vt:lpstr>Day of Presentation for Presenter</vt:lpstr>
      <vt:lpstr>During Presentation/Meeting for Presenter</vt:lpstr>
      <vt:lpstr>Roles of the Facilitator/Presenter</vt:lpstr>
      <vt:lpstr>Roles of Attendee</vt:lpstr>
    </vt:vector>
  </TitlesOfParts>
  <Company>Forest Service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Meeting Best Practices</dc:title>
  <dc:creator>USDA Forest Service</dc:creator>
  <cp:lastModifiedBy>SW USDA Forest Service</cp:lastModifiedBy>
  <cp:revision>31</cp:revision>
  <dcterms:created xsi:type="dcterms:W3CDTF">2013-02-04T23:07:57Z</dcterms:created>
  <dcterms:modified xsi:type="dcterms:W3CDTF">2015-07-30T12:45:49Z</dcterms:modified>
</cp:coreProperties>
</file>